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0.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6.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7.xml" ContentType="application/vnd.openxmlformats-officedocument.presentationml.tags+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3"/>
  </p:notesMasterIdLst>
  <p:handoutMasterIdLst>
    <p:handoutMasterId r:id="rId34"/>
  </p:handoutMasterIdLst>
  <p:sldIdLst>
    <p:sldId id="1507" r:id="rId2"/>
    <p:sldId id="1557" r:id="rId3"/>
    <p:sldId id="1572" r:id="rId4"/>
    <p:sldId id="1583" r:id="rId5"/>
    <p:sldId id="1565" r:id="rId6"/>
    <p:sldId id="1591" r:id="rId7"/>
    <p:sldId id="1590" r:id="rId8"/>
    <p:sldId id="1594" r:id="rId9"/>
    <p:sldId id="1593" r:id="rId10"/>
    <p:sldId id="1592" r:id="rId11"/>
    <p:sldId id="1574" r:id="rId12"/>
    <p:sldId id="1580" r:id="rId13"/>
    <p:sldId id="1595" r:id="rId14"/>
    <p:sldId id="1584" r:id="rId15"/>
    <p:sldId id="1585" r:id="rId16"/>
    <p:sldId id="1568" r:id="rId17"/>
    <p:sldId id="1581" r:id="rId18"/>
    <p:sldId id="1556" r:id="rId19"/>
    <p:sldId id="1597" r:id="rId20"/>
    <p:sldId id="1596" r:id="rId21"/>
    <p:sldId id="1587" r:id="rId22"/>
    <p:sldId id="1588" r:id="rId23"/>
    <p:sldId id="1589" r:id="rId24"/>
    <p:sldId id="1566" r:id="rId25"/>
    <p:sldId id="1598" r:id="rId26"/>
    <p:sldId id="1576" r:id="rId27"/>
    <p:sldId id="1577" r:id="rId28"/>
    <p:sldId id="1571" r:id="rId29"/>
    <p:sldId id="1578" r:id="rId30"/>
    <p:sldId id="1579" r:id="rId31"/>
    <p:sldId id="1558" r:id="rId32"/>
  </p:sldIdLst>
  <p:sldSz cx="9144000" cy="6858000" type="screen4x3"/>
  <p:notesSz cx="7010400" cy="9296400"/>
  <p:custDataLst>
    <p:tags r:id="rId35"/>
  </p:custDataLst>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Arial" pitchFamily="34" charset="0"/>
        <a:ea typeface="ＭＳ Ｐゴシック"/>
        <a:cs typeface="ＭＳ Ｐゴシック"/>
      </a:defRPr>
    </a:lvl6pPr>
    <a:lvl7pPr marL="2743200" algn="l" defTabSz="914400" rtl="0" eaLnBrk="1" latinLnBrk="0" hangingPunct="1">
      <a:defRPr sz="1200" kern="1200">
        <a:solidFill>
          <a:schemeClr val="tx1"/>
        </a:solidFill>
        <a:latin typeface="Arial" pitchFamily="34" charset="0"/>
        <a:ea typeface="ＭＳ Ｐゴシック"/>
        <a:cs typeface="ＭＳ Ｐゴシック"/>
      </a:defRPr>
    </a:lvl7pPr>
    <a:lvl8pPr marL="3200400" algn="l" defTabSz="914400" rtl="0" eaLnBrk="1" latinLnBrk="0" hangingPunct="1">
      <a:defRPr sz="1200" kern="1200">
        <a:solidFill>
          <a:schemeClr val="tx1"/>
        </a:solidFill>
        <a:latin typeface="Arial" pitchFamily="34" charset="0"/>
        <a:ea typeface="ＭＳ Ｐゴシック"/>
        <a:cs typeface="ＭＳ Ｐゴシック"/>
      </a:defRPr>
    </a:lvl8pPr>
    <a:lvl9pPr marL="3657600" algn="l" defTabSz="914400" rtl="0" eaLnBrk="1" latinLnBrk="0" hangingPunct="1">
      <a:defRPr sz="12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dhi.7.pasricha" initials="" lastIdx="1" clrIdx="0"/>
  <p:cmAuthor id="1" name="dseidl"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0099FF"/>
    <a:srgbClr val="99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353" autoAdjust="0"/>
    <p:restoredTop sz="87821" autoAdjust="0"/>
  </p:normalViewPr>
  <p:slideViewPr>
    <p:cSldViewPr snapToGrid="0" snapToObjects="1">
      <p:cViewPr varScale="1">
        <p:scale>
          <a:sx n="55" d="100"/>
          <a:sy n="55" d="100"/>
        </p:scale>
        <p:origin x="1454" y="53"/>
      </p:cViewPr>
      <p:guideLst>
        <p:guide orient="horz" pos="192"/>
        <p:guide orient="horz" pos="2748"/>
        <p:guide pos="4627"/>
        <p:guide pos="1452"/>
        <p:guide pos="2346"/>
      </p:guideLst>
    </p:cSldViewPr>
  </p:slideViewPr>
  <p:outlineViewPr>
    <p:cViewPr>
      <p:scale>
        <a:sx n="33" d="100"/>
        <a:sy n="33" d="100"/>
      </p:scale>
      <p:origin x="0" y="549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3" d="100"/>
          <a:sy n="53" d="100"/>
        </p:scale>
        <p:origin x="282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95FAE-CE46-4B77-B3AC-3538C119CC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BFB6808-8E53-4C79-B3E9-D67FE89DAA38}">
      <dgm:prSet phldrT="[Text]"/>
      <dgm:spPr/>
      <dgm:t>
        <a:bodyPr/>
        <a:lstStyle/>
        <a:p>
          <a:r>
            <a:rPr lang="en-US" dirty="0"/>
            <a:t>Wardialing</a:t>
          </a:r>
        </a:p>
      </dgm:t>
    </dgm:pt>
    <dgm:pt modelId="{D8A16871-2233-4C2E-8D01-222951D39CFB}" type="parTrans" cxnId="{7690A8A0-0FFD-49B2-AB03-BE8D7ECA6E05}">
      <dgm:prSet/>
      <dgm:spPr/>
      <dgm:t>
        <a:bodyPr/>
        <a:lstStyle/>
        <a:p>
          <a:endParaRPr lang="en-US"/>
        </a:p>
      </dgm:t>
    </dgm:pt>
    <dgm:pt modelId="{4E814054-340B-4042-AE02-E9A9FEDF8A1A}" type="sibTrans" cxnId="{7690A8A0-0FFD-49B2-AB03-BE8D7ECA6E05}">
      <dgm:prSet/>
      <dgm:spPr/>
      <dgm:t>
        <a:bodyPr/>
        <a:lstStyle/>
        <a:p>
          <a:endParaRPr lang="en-US"/>
        </a:p>
      </dgm:t>
    </dgm:pt>
    <dgm:pt modelId="{45FEB6CA-D0C1-4114-BAAF-A6AD2F583063}">
      <dgm:prSet phldrT="[Text]"/>
      <dgm:spPr/>
      <dgm:t>
        <a:bodyPr/>
        <a:lstStyle/>
        <a:p>
          <a:r>
            <a:rPr lang="en-US" dirty="0"/>
            <a:t>Wardriving and related activities</a:t>
          </a:r>
        </a:p>
      </dgm:t>
    </dgm:pt>
    <dgm:pt modelId="{9858A5B4-534E-4160-832C-5C9EBBD99DF2}" type="parTrans" cxnId="{E39FB073-0066-4DAB-A381-71D194DFB053}">
      <dgm:prSet/>
      <dgm:spPr/>
      <dgm:t>
        <a:bodyPr/>
        <a:lstStyle/>
        <a:p>
          <a:endParaRPr lang="en-US"/>
        </a:p>
      </dgm:t>
    </dgm:pt>
    <dgm:pt modelId="{E95C452C-1ED0-4CF5-991A-418B5756D4F4}" type="sibTrans" cxnId="{E39FB073-0066-4DAB-A381-71D194DFB053}">
      <dgm:prSet/>
      <dgm:spPr/>
      <dgm:t>
        <a:bodyPr/>
        <a:lstStyle/>
        <a:p>
          <a:endParaRPr lang="en-US"/>
        </a:p>
      </dgm:t>
    </dgm:pt>
    <dgm:pt modelId="{9D709574-5D22-4947-951D-CC300B9F63E0}">
      <dgm:prSet phldrT="[Text]"/>
      <dgm:spPr/>
      <dgm:t>
        <a:bodyPr/>
        <a:lstStyle/>
        <a:p>
          <a:r>
            <a:rPr lang="en-US" dirty="0"/>
            <a:t>Pinging</a:t>
          </a:r>
        </a:p>
      </dgm:t>
    </dgm:pt>
    <dgm:pt modelId="{DB233178-A7D1-4286-9080-FF77D0AAAE78}" type="parTrans" cxnId="{3A2AD842-5413-440F-A9BA-A6B0C49F21F0}">
      <dgm:prSet/>
      <dgm:spPr/>
      <dgm:t>
        <a:bodyPr/>
        <a:lstStyle/>
        <a:p>
          <a:endParaRPr lang="en-US"/>
        </a:p>
      </dgm:t>
    </dgm:pt>
    <dgm:pt modelId="{8B10631C-E0A6-4726-B3D9-2D60CF50D21A}" type="sibTrans" cxnId="{3A2AD842-5413-440F-A9BA-A6B0C49F21F0}">
      <dgm:prSet/>
      <dgm:spPr/>
      <dgm:t>
        <a:bodyPr/>
        <a:lstStyle/>
        <a:p>
          <a:endParaRPr lang="en-US"/>
        </a:p>
      </dgm:t>
    </dgm:pt>
    <dgm:pt modelId="{BB0F1BA1-04F9-46D7-9978-BCC2D0676F2E}">
      <dgm:prSet/>
      <dgm:spPr/>
      <dgm:t>
        <a:bodyPr/>
        <a:lstStyle/>
        <a:p>
          <a:r>
            <a:rPr lang="en-US" dirty="0"/>
            <a:t>Port scanning</a:t>
          </a:r>
        </a:p>
      </dgm:t>
    </dgm:pt>
    <dgm:pt modelId="{D4F34A48-15C3-41AF-B903-41E3F3BD2BD0}" type="parTrans" cxnId="{ECF4652A-0DE7-4F2F-8DCE-798EBC55C130}">
      <dgm:prSet/>
      <dgm:spPr/>
      <dgm:t>
        <a:bodyPr/>
        <a:lstStyle/>
        <a:p>
          <a:endParaRPr lang="en-US"/>
        </a:p>
      </dgm:t>
    </dgm:pt>
    <dgm:pt modelId="{F0995276-97DE-4D05-A537-242DACEAD65D}" type="sibTrans" cxnId="{ECF4652A-0DE7-4F2F-8DCE-798EBC55C130}">
      <dgm:prSet/>
      <dgm:spPr/>
      <dgm:t>
        <a:bodyPr/>
        <a:lstStyle/>
        <a:p>
          <a:endParaRPr lang="en-US"/>
        </a:p>
      </dgm:t>
    </dgm:pt>
    <dgm:pt modelId="{3ED14F3A-EF31-433E-BB7B-CDE034679A79}" type="pres">
      <dgm:prSet presAssocID="{48895FAE-CE46-4B77-B3AC-3538C119CCDB}" presName="linear" presStyleCnt="0">
        <dgm:presLayoutVars>
          <dgm:dir/>
          <dgm:animLvl val="lvl"/>
          <dgm:resizeHandles val="exact"/>
        </dgm:presLayoutVars>
      </dgm:prSet>
      <dgm:spPr/>
    </dgm:pt>
    <dgm:pt modelId="{5D0C3EB2-75B3-4174-BD4E-EBB36D0E914F}" type="pres">
      <dgm:prSet presAssocID="{7BFB6808-8E53-4C79-B3E9-D67FE89DAA38}" presName="parentLin" presStyleCnt="0"/>
      <dgm:spPr/>
    </dgm:pt>
    <dgm:pt modelId="{E8291F00-838C-427C-8EB0-D799D6525601}" type="pres">
      <dgm:prSet presAssocID="{7BFB6808-8E53-4C79-B3E9-D67FE89DAA38}" presName="parentLeftMargin" presStyleLbl="node1" presStyleIdx="0" presStyleCnt="4"/>
      <dgm:spPr/>
    </dgm:pt>
    <dgm:pt modelId="{286EABD0-B9A4-417C-941F-AF2A536153BA}" type="pres">
      <dgm:prSet presAssocID="{7BFB6808-8E53-4C79-B3E9-D67FE89DAA38}" presName="parentText" presStyleLbl="node1" presStyleIdx="0" presStyleCnt="4">
        <dgm:presLayoutVars>
          <dgm:chMax val="0"/>
          <dgm:bulletEnabled val="1"/>
        </dgm:presLayoutVars>
      </dgm:prSet>
      <dgm:spPr/>
    </dgm:pt>
    <dgm:pt modelId="{3FD35AD6-2893-4831-B187-C81F9043F1D2}" type="pres">
      <dgm:prSet presAssocID="{7BFB6808-8E53-4C79-B3E9-D67FE89DAA38}" presName="negativeSpace" presStyleCnt="0"/>
      <dgm:spPr/>
    </dgm:pt>
    <dgm:pt modelId="{4E5A80AB-5F53-476F-9E22-86F7B9BDC726}" type="pres">
      <dgm:prSet presAssocID="{7BFB6808-8E53-4C79-B3E9-D67FE89DAA38}" presName="childText" presStyleLbl="conFgAcc1" presStyleIdx="0" presStyleCnt="4">
        <dgm:presLayoutVars>
          <dgm:bulletEnabled val="1"/>
        </dgm:presLayoutVars>
      </dgm:prSet>
      <dgm:spPr/>
    </dgm:pt>
    <dgm:pt modelId="{149B60BA-4809-441C-8768-FC730F1C379C}" type="pres">
      <dgm:prSet presAssocID="{4E814054-340B-4042-AE02-E9A9FEDF8A1A}" presName="spaceBetweenRectangles" presStyleCnt="0"/>
      <dgm:spPr/>
    </dgm:pt>
    <dgm:pt modelId="{FAC31DEA-488C-47EF-AE73-1F0152AE970A}" type="pres">
      <dgm:prSet presAssocID="{45FEB6CA-D0C1-4114-BAAF-A6AD2F583063}" presName="parentLin" presStyleCnt="0"/>
      <dgm:spPr/>
    </dgm:pt>
    <dgm:pt modelId="{2774E681-7F1C-4B3B-8BFA-6F5E141A40D8}" type="pres">
      <dgm:prSet presAssocID="{45FEB6CA-D0C1-4114-BAAF-A6AD2F583063}" presName="parentLeftMargin" presStyleLbl="node1" presStyleIdx="0" presStyleCnt="4"/>
      <dgm:spPr/>
    </dgm:pt>
    <dgm:pt modelId="{68D51A08-F8AE-43AB-A640-4139D6D41C2C}" type="pres">
      <dgm:prSet presAssocID="{45FEB6CA-D0C1-4114-BAAF-A6AD2F583063}" presName="parentText" presStyleLbl="node1" presStyleIdx="1" presStyleCnt="4">
        <dgm:presLayoutVars>
          <dgm:chMax val="0"/>
          <dgm:bulletEnabled val="1"/>
        </dgm:presLayoutVars>
      </dgm:prSet>
      <dgm:spPr/>
    </dgm:pt>
    <dgm:pt modelId="{147258B4-5B47-45A9-A467-CE600AEA30E7}" type="pres">
      <dgm:prSet presAssocID="{45FEB6CA-D0C1-4114-BAAF-A6AD2F583063}" presName="negativeSpace" presStyleCnt="0"/>
      <dgm:spPr/>
    </dgm:pt>
    <dgm:pt modelId="{5EDAE47D-D1D5-413A-A4E2-4AA8299C0106}" type="pres">
      <dgm:prSet presAssocID="{45FEB6CA-D0C1-4114-BAAF-A6AD2F583063}" presName="childText" presStyleLbl="conFgAcc1" presStyleIdx="1" presStyleCnt="4">
        <dgm:presLayoutVars>
          <dgm:bulletEnabled val="1"/>
        </dgm:presLayoutVars>
      </dgm:prSet>
      <dgm:spPr/>
    </dgm:pt>
    <dgm:pt modelId="{DDA894D1-C9B3-4712-B409-5E8B7F21A725}" type="pres">
      <dgm:prSet presAssocID="{E95C452C-1ED0-4CF5-991A-418B5756D4F4}" presName="spaceBetweenRectangles" presStyleCnt="0"/>
      <dgm:spPr/>
    </dgm:pt>
    <dgm:pt modelId="{DCC61D2D-16BB-4BEC-A947-7EFB236A8537}" type="pres">
      <dgm:prSet presAssocID="{9D709574-5D22-4947-951D-CC300B9F63E0}" presName="parentLin" presStyleCnt="0"/>
      <dgm:spPr/>
    </dgm:pt>
    <dgm:pt modelId="{1E80C6CE-7AFB-44E3-83AD-139DF04E039D}" type="pres">
      <dgm:prSet presAssocID="{9D709574-5D22-4947-951D-CC300B9F63E0}" presName="parentLeftMargin" presStyleLbl="node1" presStyleIdx="1" presStyleCnt="4"/>
      <dgm:spPr/>
    </dgm:pt>
    <dgm:pt modelId="{BBC6C6ED-55C5-4F33-8070-AB48C924C95E}" type="pres">
      <dgm:prSet presAssocID="{9D709574-5D22-4947-951D-CC300B9F63E0}" presName="parentText" presStyleLbl="node1" presStyleIdx="2" presStyleCnt="4">
        <dgm:presLayoutVars>
          <dgm:chMax val="0"/>
          <dgm:bulletEnabled val="1"/>
        </dgm:presLayoutVars>
      </dgm:prSet>
      <dgm:spPr/>
    </dgm:pt>
    <dgm:pt modelId="{D21E4242-C8E5-4FBA-89E5-1D0CB4ADC11F}" type="pres">
      <dgm:prSet presAssocID="{9D709574-5D22-4947-951D-CC300B9F63E0}" presName="negativeSpace" presStyleCnt="0"/>
      <dgm:spPr/>
    </dgm:pt>
    <dgm:pt modelId="{9094CE3F-FC2C-4758-916D-17C47148C1E2}" type="pres">
      <dgm:prSet presAssocID="{9D709574-5D22-4947-951D-CC300B9F63E0}" presName="childText" presStyleLbl="conFgAcc1" presStyleIdx="2" presStyleCnt="4">
        <dgm:presLayoutVars>
          <dgm:bulletEnabled val="1"/>
        </dgm:presLayoutVars>
      </dgm:prSet>
      <dgm:spPr/>
    </dgm:pt>
    <dgm:pt modelId="{6FCFB803-8A2B-4E32-B13D-1A46E47BCBED}" type="pres">
      <dgm:prSet presAssocID="{8B10631C-E0A6-4726-B3D9-2D60CF50D21A}" presName="spaceBetweenRectangles" presStyleCnt="0"/>
      <dgm:spPr/>
    </dgm:pt>
    <dgm:pt modelId="{7D8089CB-097A-4063-A953-42C4B5F47C37}" type="pres">
      <dgm:prSet presAssocID="{BB0F1BA1-04F9-46D7-9978-BCC2D0676F2E}" presName="parentLin" presStyleCnt="0"/>
      <dgm:spPr/>
    </dgm:pt>
    <dgm:pt modelId="{73EAAE4D-886E-4EF5-8DDA-58A2A1645DB6}" type="pres">
      <dgm:prSet presAssocID="{BB0F1BA1-04F9-46D7-9978-BCC2D0676F2E}" presName="parentLeftMargin" presStyleLbl="node1" presStyleIdx="2" presStyleCnt="4"/>
      <dgm:spPr/>
    </dgm:pt>
    <dgm:pt modelId="{7D9528D7-D8C1-485E-A701-E7EDF9FBC411}" type="pres">
      <dgm:prSet presAssocID="{BB0F1BA1-04F9-46D7-9978-BCC2D0676F2E}" presName="parentText" presStyleLbl="node1" presStyleIdx="3" presStyleCnt="4">
        <dgm:presLayoutVars>
          <dgm:chMax val="0"/>
          <dgm:bulletEnabled val="1"/>
        </dgm:presLayoutVars>
      </dgm:prSet>
      <dgm:spPr/>
    </dgm:pt>
    <dgm:pt modelId="{B8F52D9A-64E0-42CA-8D70-95E1955E4CF0}" type="pres">
      <dgm:prSet presAssocID="{BB0F1BA1-04F9-46D7-9978-BCC2D0676F2E}" presName="negativeSpace" presStyleCnt="0"/>
      <dgm:spPr/>
    </dgm:pt>
    <dgm:pt modelId="{8443D774-3228-4412-AB3C-EBC233071921}" type="pres">
      <dgm:prSet presAssocID="{BB0F1BA1-04F9-46D7-9978-BCC2D0676F2E}" presName="childText" presStyleLbl="conFgAcc1" presStyleIdx="3" presStyleCnt="4">
        <dgm:presLayoutVars>
          <dgm:bulletEnabled val="1"/>
        </dgm:presLayoutVars>
      </dgm:prSet>
      <dgm:spPr/>
    </dgm:pt>
  </dgm:ptLst>
  <dgm:cxnLst>
    <dgm:cxn modelId="{D98FC90C-BC95-4D6E-9DF5-F9BE60B3DBEA}" type="presOf" srcId="{BB0F1BA1-04F9-46D7-9978-BCC2D0676F2E}" destId="{7D9528D7-D8C1-485E-A701-E7EDF9FBC411}" srcOrd="1" destOrd="0" presId="urn:microsoft.com/office/officeart/2005/8/layout/list1"/>
    <dgm:cxn modelId="{D34D5E0F-1EFB-4969-AE6D-5A5FD10A4F15}" type="presOf" srcId="{7BFB6808-8E53-4C79-B3E9-D67FE89DAA38}" destId="{E8291F00-838C-427C-8EB0-D799D6525601}" srcOrd="0" destOrd="0" presId="urn:microsoft.com/office/officeart/2005/8/layout/list1"/>
    <dgm:cxn modelId="{ECF4652A-0DE7-4F2F-8DCE-798EBC55C130}" srcId="{48895FAE-CE46-4B77-B3AC-3538C119CCDB}" destId="{BB0F1BA1-04F9-46D7-9978-BCC2D0676F2E}" srcOrd="3" destOrd="0" parTransId="{D4F34A48-15C3-41AF-B903-41E3F3BD2BD0}" sibTransId="{F0995276-97DE-4D05-A537-242DACEAD65D}"/>
    <dgm:cxn modelId="{7C7B012C-7175-4FFF-B47C-786D1667C9E6}" type="presOf" srcId="{BB0F1BA1-04F9-46D7-9978-BCC2D0676F2E}" destId="{73EAAE4D-886E-4EF5-8DDA-58A2A1645DB6}" srcOrd="0" destOrd="0" presId="urn:microsoft.com/office/officeart/2005/8/layout/list1"/>
    <dgm:cxn modelId="{99B04F33-95F5-4038-B2BD-E5A955892ECD}" type="presOf" srcId="{45FEB6CA-D0C1-4114-BAAF-A6AD2F583063}" destId="{2774E681-7F1C-4B3B-8BFA-6F5E141A40D8}" srcOrd="0" destOrd="0" presId="urn:microsoft.com/office/officeart/2005/8/layout/list1"/>
    <dgm:cxn modelId="{7145DA34-BDC6-4362-A829-40EAFCA06A5F}" type="presOf" srcId="{48895FAE-CE46-4B77-B3AC-3538C119CCDB}" destId="{3ED14F3A-EF31-433E-BB7B-CDE034679A79}" srcOrd="0" destOrd="0" presId="urn:microsoft.com/office/officeart/2005/8/layout/list1"/>
    <dgm:cxn modelId="{3A2AD842-5413-440F-A9BA-A6B0C49F21F0}" srcId="{48895FAE-CE46-4B77-B3AC-3538C119CCDB}" destId="{9D709574-5D22-4947-951D-CC300B9F63E0}" srcOrd="2" destOrd="0" parTransId="{DB233178-A7D1-4286-9080-FF77D0AAAE78}" sibTransId="{8B10631C-E0A6-4726-B3D9-2D60CF50D21A}"/>
    <dgm:cxn modelId="{E39FB073-0066-4DAB-A381-71D194DFB053}" srcId="{48895FAE-CE46-4B77-B3AC-3538C119CCDB}" destId="{45FEB6CA-D0C1-4114-BAAF-A6AD2F583063}" srcOrd="1" destOrd="0" parTransId="{9858A5B4-534E-4160-832C-5C9EBBD99DF2}" sibTransId="{E95C452C-1ED0-4CF5-991A-418B5756D4F4}"/>
    <dgm:cxn modelId="{7690A8A0-0FFD-49B2-AB03-BE8D7ECA6E05}" srcId="{48895FAE-CE46-4B77-B3AC-3538C119CCDB}" destId="{7BFB6808-8E53-4C79-B3E9-D67FE89DAA38}" srcOrd="0" destOrd="0" parTransId="{D8A16871-2233-4C2E-8D01-222951D39CFB}" sibTransId="{4E814054-340B-4042-AE02-E9A9FEDF8A1A}"/>
    <dgm:cxn modelId="{3E15F8D1-5877-4337-85B5-01BD88793BBC}" type="presOf" srcId="{7BFB6808-8E53-4C79-B3E9-D67FE89DAA38}" destId="{286EABD0-B9A4-417C-941F-AF2A536153BA}" srcOrd="1" destOrd="0" presId="urn:microsoft.com/office/officeart/2005/8/layout/list1"/>
    <dgm:cxn modelId="{5D3F7EF0-CF29-410B-82C4-D52821645C2E}" type="presOf" srcId="{9D709574-5D22-4947-951D-CC300B9F63E0}" destId="{BBC6C6ED-55C5-4F33-8070-AB48C924C95E}" srcOrd="1" destOrd="0" presId="urn:microsoft.com/office/officeart/2005/8/layout/list1"/>
    <dgm:cxn modelId="{36FE30F1-772B-4D27-A0F8-798BCADDC2F8}" type="presOf" srcId="{45FEB6CA-D0C1-4114-BAAF-A6AD2F583063}" destId="{68D51A08-F8AE-43AB-A640-4139D6D41C2C}" srcOrd="1" destOrd="0" presId="urn:microsoft.com/office/officeart/2005/8/layout/list1"/>
    <dgm:cxn modelId="{CF0834F7-B386-41FD-BB93-4F962CFF628B}" type="presOf" srcId="{9D709574-5D22-4947-951D-CC300B9F63E0}" destId="{1E80C6CE-7AFB-44E3-83AD-139DF04E039D}" srcOrd="0" destOrd="0" presId="urn:microsoft.com/office/officeart/2005/8/layout/list1"/>
    <dgm:cxn modelId="{02C8B221-B0F8-452C-AD73-A93E4415F7EB}" type="presParOf" srcId="{3ED14F3A-EF31-433E-BB7B-CDE034679A79}" destId="{5D0C3EB2-75B3-4174-BD4E-EBB36D0E914F}" srcOrd="0" destOrd="0" presId="urn:microsoft.com/office/officeart/2005/8/layout/list1"/>
    <dgm:cxn modelId="{2E820C27-9E10-4359-86AF-343472406713}" type="presParOf" srcId="{5D0C3EB2-75B3-4174-BD4E-EBB36D0E914F}" destId="{E8291F00-838C-427C-8EB0-D799D6525601}" srcOrd="0" destOrd="0" presId="urn:microsoft.com/office/officeart/2005/8/layout/list1"/>
    <dgm:cxn modelId="{C9432FE4-E7DF-41B0-BC61-973F309F2260}" type="presParOf" srcId="{5D0C3EB2-75B3-4174-BD4E-EBB36D0E914F}" destId="{286EABD0-B9A4-417C-941F-AF2A536153BA}" srcOrd="1" destOrd="0" presId="urn:microsoft.com/office/officeart/2005/8/layout/list1"/>
    <dgm:cxn modelId="{DCFBEEAE-FAA9-46FB-8961-D6504D352D66}" type="presParOf" srcId="{3ED14F3A-EF31-433E-BB7B-CDE034679A79}" destId="{3FD35AD6-2893-4831-B187-C81F9043F1D2}" srcOrd="1" destOrd="0" presId="urn:microsoft.com/office/officeart/2005/8/layout/list1"/>
    <dgm:cxn modelId="{C2FDA19A-091E-43E4-AFB5-C91CC509A5CB}" type="presParOf" srcId="{3ED14F3A-EF31-433E-BB7B-CDE034679A79}" destId="{4E5A80AB-5F53-476F-9E22-86F7B9BDC726}" srcOrd="2" destOrd="0" presId="urn:microsoft.com/office/officeart/2005/8/layout/list1"/>
    <dgm:cxn modelId="{7B6967D0-C7D2-4E60-B62B-FB30CCD72143}" type="presParOf" srcId="{3ED14F3A-EF31-433E-BB7B-CDE034679A79}" destId="{149B60BA-4809-441C-8768-FC730F1C379C}" srcOrd="3" destOrd="0" presId="urn:microsoft.com/office/officeart/2005/8/layout/list1"/>
    <dgm:cxn modelId="{780C2BAE-F620-404B-B472-7B2545001829}" type="presParOf" srcId="{3ED14F3A-EF31-433E-BB7B-CDE034679A79}" destId="{FAC31DEA-488C-47EF-AE73-1F0152AE970A}" srcOrd="4" destOrd="0" presId="urn:microsoft.com/office/officeart/2005/8/layout/list1"/>
    <dgm:cxn modelId="{DB3E78CA-F953-4B04-B9E6-07F74803A46E}" type="presParOf" srcId="{FAC31DEA-488C-47EF-AE73-1F0152AE970A}" destId="{2774E681-7F1C-4B3B-8BFA-6F5E141A40D8}" srcOrd="0" destOrd="0" presId="urn:microsoft.com/office/officeart/2005/8/layout/list1"/>
    <dgm:cxn modelId="{77A37F35-4515-4E70-8914-330BCC96C6FE}" type="presParOf" srcId="{FAC31DEA-488C-47EF-AE73-1F0152AE970A}" destId="{68D51A08-F8AE-43AB-A640-4139D6D41C2C}" srcOrd="1" destOrd="0" presId="urn:microsoft.com/office/officeart/2005/8/layout/list1"/>
    <dgm:cxn modelId="{59E0FACC-4DBE-4969-92EE-55938C5B679A}" type="presParOf" srcId="{3ED14F3A-EF31-433E-BB7B-CDE034679A79}" destId="{147258B4-5B47-45A9-A467-CE600AEA30E7}" srcOrd="5" destOrd="0" presId="urn:microsoft.com/office/officeart/2005/8/layout/list1"/>
    <dgm:cxn modelId="{3D7D8455-7B6A-4666-9BEB-796D71099760}" type="presParOf" srcId="{3ED14F3A-EF31-433E-BB7B-CDE034679A79}" destId="{5EDAE47D-D1D5-413A-A4E2-4AA8299C0106}" srcOrd="6" destOrd="0" presId="urn:microsoft.com/office/officeart/2005/8/layout/list1"/>
    <dgm:cxn modelId="{EA022671-4C74-469E-A3C0-3D81E40EBEB6}" type="presParOf" srcId="{3ED14F3A-EF31-433E-BB7B-CDE034679A79}" destId="{DDA894D1-C9B3-4712-B409-5E8B7F21A725}" srcOrd="7" destOrd="0" presId="urn:microsoft.com/office/officeart/2005/8/layout/list1"/>
    <dgm:cxn modelId="{9178A674-E05C-4DB5-BC74-C317AD3FE514}" type="presParOf" srcId="{3ED14F3A-EF31-433E-BB7B-CDE034679A79}" destId="{DCC61D2D-16BB-4BEC-A947-7EFB236A8537}" srcOrd="8" destOrd="0" presId="urn:microsoft.com/office/officeart/2005/8/layout/list1"/>
    <dgm:cxn modelId="{0368F2F5-01E8-4301-903C-BBA5B0255F2B}" type="presParOf" srcId="{DCC61D2D-16BB-4BEC-A947-7EFB236A8537}" destId="{1E80C6CE-7AFB-44E3-83AD-139DF04E039D}" srcOrd="0" destOrd="0" presId="urn:microsoft.com/office/officeart/2005/8/layout/list1"/>
    <dgm:cxn modelId="{F24D43EF-0A2A-4F4E-980C-0105365386F8}" type="presParOf" srcId="{DCC61D2D-16BB-4BEC-A947-7EFB236A8537}" destId="{BBC6C6ED-55C5-4F33-8070-AB48C924C95E}" srcOrd="1" destOrd="0" presId="urn:microsoft.com/office/officeart/2005/8/layout/list1"/>
    <dgm:cxn modelId="{83DBF93C-6D9C-4C25-B3AC-993AA7D4449F}" type="presParOf" srcId="{3ED14F3A-EF31-433E-BB7B-CDE034679A79}" destId="{D21E4242-C8E5-4FBA-89E5-1D0CB4ADC11F}" srcOrd="9" destOrd="0" presId="urn:microsoft.com/office/officeart/2005/8/layout/list1"/>
    <dgm:cxn modelId="{7A23F539-6D1A-49A7-A601-2D97C5141F68}" type="presParOf" srcId="{3ED14F3A-EF31-433E-BB7B-CDE034679A79}" destId="{9094CE3F-FC2C-4758-916D-17C47148C1E2}" srcOrd="10" destOrd="0" presId="urn:microsoft.com/office/officeart/2005/8/layout/list1"/>
    <dgm:cxn modelId="{676403BA-1CB1-4713-9B43-19ED435D204E}" type="presParOf" srcId="{3ED14F3A-EF31-433E-BB7B-CDE034679A79}" destId="{6FCFB803-8A2B-4E32-B13D-1A46E47BCBED}" srcOrd="11" destOrd="0" presId="urn:microsoft.com/office/officeart/2005/8/layout/list1"/>
    <dgm:cxn modelId="{80AB6941-0C31-4E8F-81BB-3D2A1208BC1D}" type="presParOf" srcId="{3ED14F3A-EF31-433E-BB7B-CDE034679A79}" destId="{7D8089CB-097A-4063-A953-42C4B5F47C37}" srcOrd="12" destOrd="0" presId="urn:microsoft.com/office/officeart/2005/8/layout/list1"/>
    <dgm:cxn modelId="{5F8F02E1-D4BA-4386-8544-5A31932454A3}" type="presParOf" srcId="{7D8089CB-097A-4063-A953-42C4B5F47C37}" destId="{73EAAE4D-886E-4EF5-8DDA-58A2A1645DB6}" srcOrd="0" destOrd="0" presId="urn:microsoft.com/office/officeart/2005/8/layout/list1"/>
    <dgm:cxn modelId="{8673AB63-D8B1-4505-BC16-F13B9C34A77E}" type="presParOf" srcId="{7D8089CB-097A-4063-A953-42C4B5F47C37}" destId="{7D9528D7-D8C1-485E-A701-E7EDF9FBC411}" srcOrd="1" destOrd="0" presId="urn:microsoft.com/office/officeart/2005/8/layout/list1"/>
    <dgm:cxn modelId="{B7F49464-61D5-4B29-AF37-E0F6C190145A}" type="presParOf" srcId="{3ED14F3A-EF31-433E-BB7B-CDE034679A79}" destId="{B8F52D9A-64E0-42CA-8D70-95E1955E4CF0}" srcOrd="13" destOrd="0" presId="urn:microsoft.com/office/officeart/2005/8/layout/list1"/>
    <dgm:cxn modelId="{D38F9CB3-6AD0-48C6-A8C6-2E91F17A0A2C}" type="presParOf" srcId="{3ED14F3A-EF31-433E-BB7B-CDE034679A79}" destId="{8443D774-3228-4412-AB3C-EBC23307192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548D8-1958-4E6B-8E34-E71789B43DF7}"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64751063-E902-4E3D-8408-B14E52FAC2DF}">
      <dgm:prSet phldrT="[Text]"/>
      <dgm:spPr/>
      <dgm:t>
        <a:bodyPr/>
        <a:lstStyle/>
        <a:p>
          <a:r>
            <a:rPr lang="en-US" dirty="0"/>
            <a:t>TCP connect scan</a:t>
          </a:r>
        </a:p>
      </dgm:t>
    </dgm:pt>
    <dgm:pt modelId="{01EE4B6F-EEB0-450C-B774-785E5FC241CA}" type="parTrans" cxnId="{C52804C1-AE8A-470C-BDA1-C22193C3849C}">
      <dgm:prSet/>
      <dgm:spPr/>
      <dgm:t>
        <a:bodyPr/>
        <a:lstStyle/>
        <a:p>
          <a:endParaRPr lang="en-US"/>
        </a:p>
      </dgm:t>
    </dgm:pt>
    <dgm:pt modelId="{928FBEED-4E16-4662-BAD4-2EAD0C184BC9}" type="sibTrans" cxnId="{C52804C1-AE8A-470C-BDA1-C22193C3849C}">
      <dgm:prSet/>
      <dgm:spPr/>
      <dgm:t>
        <a:bodyPr/>
        <a:lstStyle/>
        <a:p>
          <a:endParaRPr lang="en-US"/>
        </a:p>
      </dgm:t>
    </dgm:pt>
    <dgm:pt modelId="{F2FB5701-9954-4855-AD98-D4372E9A2FD6}">
      <dgm:prSet phldrT="[Text]"/>
      <dgm:spPr/>
      <dgm:t>
        <a:bodyPr/>
        <a:lstStyle/>
        <a:p>
          <a:r>
            <a:rPr lang="en-US" dirty="0"/>
            <a:t>TCP SYN scan</a:t>
          </a:r>
        </a:p>
      </dgm:t>
    </dgm:pt>
    <dgm:pt modelId="{41236E8F-A189-4112-8463-336DFA9EFD7E}" type="parTrans" cxnId="{3240D4D6-3BCC-4DD3-821E-F6F05C6E32F3}">
      <dgm:prSet/>
      <dgm:spPr/>
      <dgm:t>
        <a:bodyPr/>
        <a:lstStyle/>
        <a:p>
          <a:endParaRPr lang="en-US"/>
        </a:p>
      </dgm:t>
    </dgm:pt>
    <dgm:pt modelId="{EE4B236A-8FC3-4472-9CF6-9EC07090E297}" type="sibTrans" cxnId="{3240D4D6-3BCC-4DD3-821E-F6F05C6E32F3}">
      <dgm:prSet/>
      <dgm:spPr/>
      <dgm:t>
        <a:bodyPr/>
        <a:lstStyle/>
        <a:p>
          <a:endParaRPr lang="en-US"/>
        </a:p>
      </dgm:t>
    </dgm:pt>
    <dgm:pt modelId="{98214E85-0CF7-4ABE-ACA3-C78E34386A11}">
      <dgm:prSet phldrT="[Text]"/>
      <dgm:spPr/>
      <dgm:t>
        <a:bodyPr/>
        <a:lstStyle/>
        <a:p>
          <a:r>
            <a:rPr lang="en-US" dirty="0"/>
            <a:t>TCP FIN scan</a:t>
          </a:r>
        </a:p>
      </dgm:t>
    </dgm:pt>
    <dgm:pt modelId="{B42684C1-69B4-4F64-8CDA-4A34D307FDC6}" type="parTrans" cxnId="{78CEE98E-835C-4279-A460-CE70763BA819}">
      <dgm:prSet/>
      <dgm:spPr/>
      <dgm:t>
        <a:bodyPr/>
        <a:lstStyle/>
        <a:p>
          <a:endParaRPr lang="en-US"/>
        </a:p>
      </dgm:t>
    </dgm:pt>
    <dgm:pt modelId="{34EB9E8D-2198-4AE2-A27F-566CB5349E52}" type="sibTrans" cxnId="{78CEE98E-835C-4279-A460-CE70763BA819}">
      <dgm:prSet/>
      <dgm:spPr/>
      <dgm:t>
        <a:bodyPr/>
        <a:lstStyle/>
        <a:p>
          <a:endParaRPr lang="en-US"/>
        </a:p>
      </dgm:t>
    </dgm:pt>
    <dgm:pt modelId="{7E13DC56-1388-4F3A-A818-725BF46A754E}">
      <dgm:prSet phldrT="[Text]"/>
      <dgm:spPr/>
      <dgm:t>
        <a:bodyPr/>
        <a:lstStyle/>
        <a:p>
          <a:r>
            <a:rPr lang="en-US" dirty="0"/>
            <a:t>TCP NULL scan</a:t>
          </a:r>
        </a:p>
      </dgm:t>
    </dgm:pt>
    <dgm:pt modelId="{67EEB1AF-2121-404D-89BB-E6E112CD515F}" type="parTrans" cxnId="{C426294C-99EC-41A6-95B5-6FD061C5A3CD}">
      <dgm:prSet/>
      <dgm:spPr/>
      <dgm:t>
        <a:bodyPr/>
        <a:lstStyle/>
        <a:p>
          <a:endParaRPr lang="en-US"/>
        </a:p>
      </dgm:t>
    </dgm:pt>
    <dgm:pt modelId="{205F917A-CADA-461A-82B6-43079A8FE49F}" type="sibTrans" cxnId="{C426294C-99EC-41A6-95B5-6FD061C5A3CD}">
      <dgm:prSet/>
      <dgm:spPr/>
      <dgm:t>
        <a:bodyPr/>
        <a:lstStyle/>
        <a:p>
          <a:endParaRPr lang="en-US"/>
        </a:p>
      </dgm:t>
    </dgm:pt>
    <dgm:pt modelId="{9EB2627D-C98E-40CF-8BAA-D8E346AEBB92}">
      <dgm:prSet phldrT="[Text]"/>
      <dgm:spPr/>
      <dgm:t>
        <a:bodyPr/>
        <a:lstStyle/>
        <a:p>
          <a:r>
            <a:rPr lang="en-US" dirty="0"/>
            <a:t>TCP ACK scan</a:t>
          </a:r>
        </a:p>
      </dgm:t>
    </dgm:pt>
    <dgm:pt modelId="{7173B4C1-451E-461A-AB2C-987A395DB3B5}" type="parTrans" cxnId="{3C68C335-B2D4-41F4-803D-F7F5EAEB0DB2}">
      <dgm:prSet/>
      <dgm:spPr/>
      <dgm:t>
        <a:bodyPr/>
        <a:lstStyle/>
        <a:p>
          <a:endParaRPr lang="en-US"/>
        </a:p>
      </dgm:t>
    </dgm:pt>
    <dgm:pt modelId="{726C08C9-1AF9-46C8-B01E-DD4771A9B793}" type="sibTrans" cxnId="{3C68C335-B2D4-41F4-803D-F7F5EAEB0DB2}">
      <dgm:prSet/>
      <dgm:spPr/>
      <dgm:t>
        <a:bodyPr/>
        <a:lstStyle/>
        <a:p>
          <a:endParaRPr lang="en-US"/>
        </a:p>
      </dgm:t>
    </dgm:pt>
    <dgm:pt modelId="{774346F9-1ADC-45E7-A0E1-7F6EABC4EAA8}">
      <dgm:prSet/>
      <dgm:spPr/>
      <dgm:t>
        <a:bodyPr/>
        <a:lstStyle/>
        <a:p>
          <a:r>
            <a:rPr lang="en-US" dirty="0"/>
            <a:t>TCP ACK scan</a:t>
          </a:r>
        </a:p>
      </dgm:t>
    </dgm:pt>
    <dgm:pt modelId="{B8840599-EF0B-4D6F-A270-039D08D95D5C}" type="parTrans" cxnId="{F3917B5C-5D05-4F96-9ADE-27BD810C8383}">
      <dgm:prSet/>
      <dgm:spPr/>
      <dgm:t>
        <a:bodyPr/>
        <a:lstStyle/>
        <a:p>
          <a:endParaRPr lang="en-US"/>
        </a:p>
      </dgm:t>
    </dgm:pt>
    <dgm:pt modelId="{D8F1F1E9-9142-4FFA-B1A9-4016615521A2}" type="sibTrans" cxnId="{F3917B5C-5D05-4F96-9ADE-27BD810C8383}">
      <dgm:prSet/>
      <dgm:spPr/>
      <dgm:t>
        <a:bodyPr/>
        <a:lstStyle/>
        <a:p>
          <a:endParaRPr lang="en-US"/>
        </a:p>
      </dgm:t>
    </dgm:pt>
    <dgm:pt modelId="{42D3E3B0-0199-4012-A689-DFFF41D85367}" type="pres">
      <dgm:prSet presAssocID="{1E7548D8-1958-4E6B-8E34-E71789B43DF7}" presName="diagram" presStyleCnt="0">
        <dgm:presLayoutVars>
          <dgm:dir/>
          <dgm:resizeHandles val="exact"/>
        </dgm:presLayoutVars>
      </dgm:prSet>
      <dgm:spPr/>
    </dgm:pt>
    <dgm:pt modelId="{C87E664E-5B54-4066-96A5-096B26E8FA22}" type="pres">
      <dgm:prSet presAssocID="{64751063-E902-4E3D-8408-B14E52FAC2DF}" presName="node" presStyleLbl="node1" presStyleIdx="0" presStyleCnt="6">
        <dgm:presLayoutVars>
          <dgm:bulletEnabled val="1"/>
        </dgm:presLayoutVars>
      </dgm:prSet>
      <dgm:spPr/>
    </dgm:pt>
    <dgm:pt modelId="{2C2941EB-E5DC-4568-855E-0C465C4D511A}" type="pres">
      <dgm:prSet presAssocID="{928FBEED-4E16-4662-BAD4-2EAD0C184BC9}" presName="sibTrans" presStyleCnt="0"/>
      <dgm:spPr/>
    </dgm:pt>
    <dgm:pt modelId="{C42F7707-5879-4DB4-A60A-CA29F0EDC148}" type="pres">
      <dgm:prSet presAssocID="{F2FB5701-9954-4855-AD98-D4372E9A2FD6}" presName="node" presStyleLbl="node1" presStyleIdx="1" presStyleCnt="6">
        <dgm:presLayoutVars>
          <dgm:bulletEnabled val="1"/>
        </dgm:presLayoutVars>
      </dgm:prSet>
      <dgm:spPr/>
    </dgm:pt>
    <dgm:pt modelId="{BC5C5966-60FE-4C9A-AB6D-51CF4C683A10}" type="pres">
      <dgm:prSet presAssocID="{EE4B236A-8FC3-4472-9CF6-9EC07090E297}" presName="sibTrans" presStyleCnt="0"/>
      <dgm:spPr/>
    </dgm:pt>
    <dgm:pt modelId="{CB3DFB16-391F-4B6A-8399-B6529BC2BD70}" type="pres">
      <dgm:prSet presAssocID="{98214E85-0CF7-4ABE-ACA3-C78E34386A11}" presName="node" presStyleLbl="node1" presStyleIdx="2" presStyleCnt="6">
        <dgm:presLayoutVars>
          <dgm:bulletEnabled val="1"/>
        </dgm:presLayoutVars>
      </dgm:prSet>
      <dgm:spPr/>
    </dgm:pt>
    <dgm:pt modelId="{D8ADD126-EE08-4276-ACC6-6BA4C8337D37}" type="pres">
      <dgm:prSet presAssocID="{34EB9E8D-2198-4AE2-A27F-566CB5349E52}" presName="sibTrans" presStyleCnt="0"/>
      <dgm:spPr/>
    </dgm:pt>
    <dgm:pt modelId="{9F2CD8F6-C75B-414F-A44D-5E44EDA1833E}" type="pres">
      <dgm:prSet presAssocID="{7E13DC56-1388-4F3A-A818-725BF46A754E}" presName="node" presStyleLbl="node1" presStyleIdx="3" presStyleCnt="6">
        <dgm:presLayoutVars>
          <dgm:bulletEnabled val="1"/>
        </dgm:presLayoutVars>
      </dgm:prSet>
      <dgm:spPr/>
    </dgm:pt>
    <dgm:pt modelId="{A4C2CA82-345C-4222-AA11-6BC96DF566DC}" type="pres">
      <dgm:prSet presAssocID="{205F917A-CADA-461A-82B6-43079A8FE49F}" presName="sibTrans" presStyleCnt="0"/>
      <dgm:spPr/>
    </dgm:pt>
    <dgm:pt modelId="{32DB282D-9EC4-46CF-BB58-E37922C013F3}" type="pres">
      <dgm:prSet presAssocID="{9EB2627D-C98E-40CF-8BAA-D8E346AEBB92}" presName="node" presStyleLbl="node1" presStyleIdx="4" presStyleCnt="6">
        <dgm:presLayoutVars>
          <dgm:bulletEnabled val="1"/>
        </dgm:presLayoutVars>
      </dgm:prSet>
      <dgm:spPr/>
    </dgm:pt>
    <dgm:pt modelId="{B9CE35F8-647D-483B-8E23-29791BA60ECA}" type="pres">
      <dgm:prSet presAssocID="{726C08C9-1AF9-46C8-B01E-DD4771A9B793}" presName="sibTrans" presStyleCnt="0"/>
      <dgm:spPr/>
    </dgm:pt>
    <dgm:pt modelId="{C1F16F98-4C47-4A18-9F26-038B0183D7DD}" type="pres">
      <dgm:prSet presAssocID="{774346F9-1ADC-45E7-A0E1-7F6EABC4EAA8}" presName="node" presStyleLbl="node1" presStyleIdx="5" presStyleCnt="6">
        <dgm:presLayoutVars>
          <dgm:bulletEnabled val="1"/>
        </dgm:presLayoutVars>
      </dgm:prSet>
      <dgm:spPr/>
    </dgm:pt>
  </dgm:ptLst>
  <dgm:cxnLst>
    <dgm:cxn modelId="{7A72151D-C5A5-4CA3-AA19-C8CAE59370C2}" type="presOf" srcId="{1E7548D8-1958-4E6B-8E34-E71789B43DF7}" destId="{42D3E3B0-0199-4012-A689-DFFF41D85367}" srcOrd="0" destOrd="0" presId="urn:microsoft.com/office/officeart/2005/8/layout/default"/>
    <dgm:cxn modelId="{8E074B1F-C72D-4D20-8416-CE5A8283ACC6}" type="presOf" srcId="{64751063-E902-4E3D-8408-B14E52FAC2DF}" destId="{C87E664E-5B54-4066-96A5-096B26E8FA22}" srcOrd="0" destOrd="0" presId="urn:microsoft.com/office/officeart/2005/8/layout/default"/>
    <dgm:cxn modelId="{14729B25-4CAA-46F3-8389-40FE473BB295}" type="presOf" srcId="{774346F9-1ADC-45E7-A0E1-7F6EABC4EAA8}" destId="{C1F16F98-4C47-4A18-9F26-038B0183D7DD}" srcOrd="0" destOrd="0" presId="urn:microsoft.com/office/officeart/2005/8/layout/default"/>
    <dgm:cxn modelId="{3C68C335-B2D4-41F4-803D-F7F5EAEB0DB2}" srcId="{1E7548D8-1958-4E6B-8E34-E71789B43DF7}" destId="{9EB2627D-C98E-40CF-8BAA-D8E346AEBB92}" srcOrd="4" destOrd="0" parTransId="{7173B4C1-451E-461A-AB2C-987A395DB3B5}" sibTransId="{726C08C9-1AF9-46C8-B01E-DD4771A9B793}"/>
    <dgm:cxn modelId="{F3917B5C-5D05-4F96-9ADE-27BD810C8383}" srcId="{1E7548D8-1958-4E6B-8E34-E71789B43DF7}" destId="{774346F9-1ADC-45E7-A0E1-7F6EABC4EAA8}" srcOrd="5" destOrd="0" parTransId="{B8840599-EF0B-4D6F-A270-039D08D95D5C}" sibTransId="{D8F1F1E9-9142-4FFA-B1A9-4016615521A2}"/>
    <dgm:cxn modelId="{C426294C-99EC-41A6-95B5-6FD061C5A3CD}" srcId="{1E7548D8-1958-4E6B-8E34-E71789B43DF7}" destId="{7E13DC56-1388-4F3A-A818-725BF46A754E}" srcOrd="3" destOrd="0" parTransId="{67EEB1AF-2121-404D-89BB-E6E112CD515F}" sibTransId="{205F917A-CADA-461A-82B6-43079A8FE49F}"/>
    <dgm:cxn modelId="{C3F8FA52-4630-41F3-9900-FA0990BC0727}" type="presOf" srcId="{98214E85-0CF7-4ABE-ACA3-C78E34386A11}" destId="{CB3DFB16-391F-4B6A-8399-B6529BC2BD70}" srcOrd="0" destOrd="0" presId="urn:microsoft.com/office/officeart/2005/8/layout/default"/>
    <dgm:cxn modelId="{78CEE98E-835C-4279-A460-CE70763BA819}" srcId="{1E7548D8-1958-4E6B-8E34-E71789B43DF7}" destId="{98214E85-0CF7-4ABE-ACA3-C78E34386A11}" srcOrd="2" destOrd="0" parTransId="{B42684C1-69B4-4F64-8CDA-4A34D307FDC6}" sibTransId="{34EB9E8D-2198-4AE2-A27F-566CB5349E52}"/>
    <dgm:cxn modelId="{238B189D-0E75-47C6-9F44-562D27413946}" type="presOf" srcId="{9EB2627D-C98E-40CF-8BAA-D8E346AEBB92}" destId="{32DB282D-9EC4-46CF-BB58-E37922C013F3}" srcOrd="0" destOrd="0" presId="urn:microsoft.com/office/officeart/2005/8/layout/default"/>
    <dgm:cxn modelId="{C52804C1-AE8A-470C-BDA1-C22193C3849C}" srcId="{1E7548D8-1958-4E6B-8E34-E71789B43DF7}" destId="{64751063-E902-4E3D-8408-B14E52FAC2DF}" srcOrd="0" destOrd="0" parTransId="{01EE4B6F-EEB0-450C-B774-785E5FC241CA}" sibTransId="{928FBEED-4E16-4662-BAD4-2EAD0C184BC9}"/>
    <dgm:cxn modelId="{23D974C7-DB18-42D9-8E78-2174DC9C5227}" type="presOf" srcId="{7E13DC56-1388-4F3A-A818-725BF46A754E}" destId="{9F2CD8F6-C75B-414F-A44D-5E44EDA1833E}" srcOrd="0" destOrd="0" presId="urn:microsoft.com/office/officeart/2005/8/layout/default"/>
    <dgm:cxn modelId="{3240D4D6-3BCC-4DD3-821E-F6F05C6E32F3}" srcId="{1E7548D8-1958-4E6B-8E34-E71789B43DF7}" destId="{F2FB5701-9954-4855-AD98-D4372E9A2FD6}" srcOrd="1" destOrd="0" parTransId="{41236E8F-A189-4112-8463-336DFA9EFD7E}" sibTransId="{EE4B236A-8FC3-4472-9CF6-9EC07090E297}"/>
    <dgm:cxn modelId="{AA04F9D7-A4F7-423F-8DAC-B63080C1A489}" type="presOf" srcId="{F2FB5701-9954-4855-AD98-D4372E9A2FD6}" destId="{C42F7707-5879-4DB4-A60A-CA29F0EDC148}" srcOrd="0" destOrd="0" presId="urn:microsoft.com/office/officeart/2005/8/layout/default"/>
    <dgm:cxn modelId="{A5AEFCD6-2CCA-4F5C-BBD4-51B5F4BC60D7}" type="presParOf" srcId="{42D3E3B0-0199-4012-A689-DFFF41D85367}" destId="{C87E664E-5B54-4066-96A5-096B26E8FA22}" srcOrd="0" destOrd="0" presId="urn:microsoft.com/office/officeart/2005/8/layout/default"/>
    <dgm:cxn modelId="{95E47FC9-4F79-4799-B71E-108FB753CBAF}" type="presParOf" srcId="{42D3E3B0-0199-4012-A689-DFFF41D85367}" destId="{2C2941EB-E5DC-4568-855E-0C465C4D511A}" srcOrd="1" destOrd="0" presId="urn:microsoft.com/office/officeart/2005/8/layout/default"/>
    <dgm:cxn modelId="{CDE88667-4D0F-4F0C-A3E7-A558B483AB94}" type="presParOf" srcId="{42D3E3B0-0199-4012-A689-DFFF41D85367}" destId="{C42F7707-5879-4DB4-A60A-CA29F0EDC148}" srcOrd="2" destOrd="0" presId="urn:microsoft.com/office/officeart/2005/8/layout/default"/>
    <dgm:cxn modelId="{C0B56DAD-B2CD-4667-BB49-8D79D1DF9AE6}" type="presParOf" srcId="{42D3E3B0-0199-4012-A689-DFFF41D85367}" destId="{BC5C5966-60FE-4C9A-AB6D-51CF4C683A10}" srcOrd="3" destOrd="0" presId="urn:microsoft.com/office/officeart/2005/8/layout/default"/>
    <dgm:cxn modelId="{3D182F1B-CDCD-4FDA-9349-F8972B31B86B}" type="presParOf" srcId="{42D3E3B0-0199-4012-A689-DFFF41D85367}" destId="{CB3DFB16-391F-4B6A-8399-B6529BC2BD70}" srcOrd="4" destOrd="0" presId="urn:microsoft.com/office/officeart/2005/8/layout/default"/>
    <dgm:cxn modelId="{24F9C97A-AD97-4450-81B3-FE790B83A094}" type="presParOf" srcId="{42D3E3B0-0199-4012-A689-DFFF41D85367}" destId="{D8ADD126-EE08-4276-ACC6-6BA4C8337D37}" srcOrd="5" destOrd="0" presId="urn:microsoft.com/office/officeart/2005/8/layout/default"/>
    <dgm:cxn modelId="{12A537AF-F53E-41A6-BF99-E02B57A9F160}" type="presParOf" srcId="{42D3E3B0-0199-4012-A689-DFFF41D85367}" destId="{9F2CD8F6-C75B-414F-A44D-5E44EDA1833E}" srcOrd="6" destOrd="0" presId="urn:microsoft.com/office/officeart/2005/8/layout/default"/>
    <dgm:cxn modelId="{CD569C6F-BA5C-4CF9-9A4D-13E943BFC977}" type="presParOf" srcId="{42D3E3B0-0199-4012-A689-DFFF41D85367}" destId="{A4C2CA82-345C-4222-AA11-6BC96DF566DC}" srcOrd="7" destOrd="0" presId="urn:microsoft.com/office/officeart/2005/8/layout/default"/>
    <dgm:cxn modelId="{D25CE210-19D4-4AB6-A194-E5B2D619B9EE}" type="presParOf" srcId="{42D3E3B0-0199-4012-A689-DFFF41D85367}" destId="{32DB282D-9EC4-46CF-BB58-E37922C013F3}" srcOrd="8" destOrd="0" presId="urn:microsoft.com/office/officeart/2005/8/layout/default"/>
    <dgm:cxn modelId="{7CB7BCD2-0BCC-4B17-BBB4-5D5F0DB0D53E}" type="presParOf" srcId="{42D3E3B0-0199-4012-A689-DFFF41D85367}" destId="{B9CE35F8-647D-483B-8E23-29791BA60ECA}" srcOrd="9" destOrd="0" presId="urn:microsoft.com/office/officeart/2005/8/layout/default"/>
    <dgm:cxn modelId="{65FF7F66-AEB6-4FB1-8663-983224D64124}" type="presParOf" srcId="{42D3E3B0-0199-4012-A689-DFFF41D85367}" destId="{C1F16F98-4C47-4A18-9F26-038B0183D7DD}"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1E8608-A5A3-46CF-BA1A-BBEB39CC43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09DD382-454D-4C64-882E-27A8A0DD5C89}">
      <dgm:prSet phldrT="[Text]" custT="1"/>
      <dgm:spPr/>
      <dgm:t>
        <a:bodyPr/>
        <a:lstStyle/>
        <a:p>
          <a:r>
            <a:rPr lang="en-US" sz="2800" dirty="0"/>
            <a:t>Deny all</a:t>
          </a:r>
        </a:p>
      </dgm:t>
    </dgm:pt>
    <dgm:pt modelId="{1D2C1285-652E-4AF7-A489-BACA2EB7BCFF}" type="parTrans" cxnId="{6CBB4AE0-307B-422E-B7B9-8BD05DDA0CF6}">
      <dgm:prSet/>
      <dgm:spPr/>
      <dgm:t>
        <a:bodyPr/>
        <a:lstStyle/>
        <a:p>
          <a:endParaRPr lang="en-US"/>
        </a:p>
      </dgm:t>
    </dgm:pt>
    <dgm:pt modelId="{D9398DA1-79DB-48F4-8A91-973BAFA3EA02}" type="sibTrans" cxnId="{6CBB4AE0-307B-422E-B7B9-8BD05DDA0CF6}">
      <dgm:prSet/>
      <dgm:spPr/>
      <dgm:t>
        <a:bodyPr/>
        <a:lstStyle/>
        <a:p>
          <a:endParaRPr lang="en-US"/>
        </a:p>
      </dgm:t>
    </dgm:pt>
    <dgm:pt modelId="{41BDE73F-2A90-405D-84CA-A6667F43BB4A}">
      <dgm:prSet phldrT="[Text]" custT="1"/>
      <dgm:spPr/>
      <dgm:t>
        <a:bodyPr/>
        <a:lstStyle/>
        <a:p>
          <a:r>
            <a:rPr lang="en-US" sz="2800" dirty="0"/>
            <a:t>Proper design</a:t>
          </a:r>
        </a:p>
      </dgm:t>
    </dgm:pt>
    <dgm:pt modelId="{EB55258C-ACAE-48C3-8329-EBCC6F79F708}" type="parTrans" cxnId="{0F4580C5-67FB-4307-A0EA-14917342FB2F}">
      <dgm:prSet/>
      <dgm:spPr/>
      <dgm:t>
        <a:bodyPr/>
        <a:lstStyle/>
        <a:p>
          <a:endParaRPr lang="en-US"/>
        </a:p>
      </dgm:t>
    </dgm:pt>
    <dgm:pt modelId="{41232C20-874F-498A-9659-AA8171B67C86}" type="sibTrans" cxnId="{0F4580C5-67FB-4307-A0EA-14917342FB2F}">
      <dgm:prSet/>
      <dgm:spPr/>
      <dgm:t>
        <a:bodyPr/>
        <a:lstStyle/>
        <a:p>
          <a:endParaRPr lang="en-US"/>
        </a:p>
      </dgm:t>
    </dgm:pt>
    <dgm:pt modelId="{97676043-1883-480D-9634-FFEDF11F5C8F}">
      <dgm:prSet phldrT="[Text]" custT="1"/>
      <dgm:spPr/>
      <dgm:t>
        <a:bodyPr/>
        <a:lstStyle/>
        <a:p>
          <a:r>
            <a:rPr lang="en-US" sz="2800" dirty="0"/>
            <a:t>Firewall testing</a:t>
          </a:r>
        </a:p>
      </dgm:t>
    </dgm:pt>
    <dgm:pt modelId="{DAA40669-C3A5-4F4B-B026-3ECB5B4F0586}" type="parTrans" cxnId="{F34FF8D0-883F-4D53-B990-8D62CF7FEA90}">
      <dgm:prSet/>
      <dgm:spPr/>
      <dgm:t>
        <a:bodyPr/>
        <a:lstStyle/>
        <a:p>
          <a:endParaRPr lang="en-US"/>
        </a:p>
      </dgm:t>
    </dgm:pt>
    <dgm:pt modelId="{E513F02A-FE3E-46C3-B45B-B96040ECCD6A}" type="sibTrans" cxnId="{F34FF8D0-883F-4D53-B990-8D62CF7FEA90}">
      <dgm:prSet/>
      <dgm:spPr/>
      <dgm:t>
        <a:bodyPr/>
        <a:lstStyle/>
        <a:p>
          <a:endParaRPr lang="en-US"/>
        </a:p>
      </dgm:t>
    </dgm:pt>
    <dgm:pt modelId="{4F21B432-47A5-413F-BB8C-C40D4903F627}">
      <dgm:prSet phldrT="[Text]" custT="1"/>
      <dgm:spPr/>
      <dgm:t>
        <a:bodyPr/>
        <a:lstStyle/>
        <a:p>
          <a:r>
            <a:rPr lang="en-US" sz="2800" dirty="0"/>
            <a:t>Port scanning</a:t>
          </a:r>
        </a:p>
      </dgm:t>
    </dgm:pt>
    <dgm:pt modelId="{38614DAB-8684-4EE7-B967-B43E6C659B51}" type="parTrans" cxnId="{CD1BE19E-3983-4A0C-9A6B-8260F71AD4F3}">
      <dgm:prSet/>
      <dgm:spPr/>
      <dgm:t>
        <a:bodyPr/>
        <a:lstStyle/>
        <a:p>
          <a:endParaRPr lang="en-US"/>
        </a:p>
      </dgm:t>
    </dgm:pt>
    <dgm:pt modelId="{44E9E165-1AAE-4C31-9CD6-4AAF89D3316C}" type="sibTrans" cxnId="{CD1BE19E-3983-4A0C-9A6B-8260F71AD4F3}">
      <dgm:prSet/>
      <dgm:spPr/>
      <dgm:t>
        <a:bodyPr/>
        <a:lstStyle/>
        <a:p>
          <a:endParaRPr lang="en-US"/>
        </a:p>
      </dgm:t>
    </dgm:pt>
    <dgm:pt modelId="{1D5A24C5-20CF-4F44-939B-77E258366AA5}">
      <dgm:prSet custT="1"/>
      <dgm:spPr/>
      <dgm:t>
        <a:bodyPr/>
        <a:lstStyle/>
        <a:p>
          <a:r>
            <a:rPr lang="en-US" sz="2800" dirty="0"/>
            <a:t>Security awareness training</a:t>
          </a:r>
        </a:p>
      </dgm:t>
    </dgm:pt>
    <dgm:pt modelId="{CFE0EEE0-D080-4B03-B1D4-FE1E98C9244E}" type="parTrans" cxnId="{BC1A146E-D16F-462C-8EDB-7F4D5DA4C7FB}">
      <dgm:prSet/>
      <dgm:spPr/>
      <dgm:t>
        <a:bodyPr/>
        <a:lstStyle/>
        <a:p>
          <a:endParaRPr lang="en-US"/>
        </a:p>
      </dgm:t>
    </dgm:pt>
    <dgm:pt modelId="{B7AFCCEE-8573-40E9-9AEE-58596098E973}" type="sibTrans" cxnId="{BC1A146E-D16F-462C-8EDB-7F4D5DA4C7FB}">
      <dgm:prSet/>
      <dgm:spPr/>
      <dgm:t>
        <a:bodyPr/>
        <a:lstStyle/>
        <a:p>
          <a:endParaRPr lang="en-US"/>
        </a:p>
      </dgm:t>
    </dgm:pt>
    <dgm:pt modelId="{C6554E10-E902-49D4-8EEE-3B7E1A64FCC4}" type="pres">
      <dgm:prSet presAssocID="{B51E8608-A5A3-46CF-BA1A-BBEB39CC436C}" presName="Name0" presStyleCnt="0">
        <dgm:presLayoutVars>
          <dgm:chMax val="7"/>
          <dgm:chPref val="7"/>
          <dgm:dir/>
        </dgm:presLayoutVars>
      </dgm:prSet>
      <dgm:spPr/>
    </dgm:pt>
    <dgm:pt modelId="{9C758B2F-D3DD-4B5F-AD65-A9F47DC71EB2}" type="pres">
      <dgm:prSet presAssocID="{B51E8608-A5A3-46CF-BA1A-BBEB39CC436C}" presName="Name1" presStyleCnt="0"/>
      <dgm:spPr/>
    </dgm:pt>
    <dgm:pt modelId="{C28B4933-B105-4B6A-B4AA-DBE059BF04A0}" type="pres">
      <dgm:prSet presAssocID="{B51E8608-A5A3-46CF-BA1A-BBEB39CC436C}" presName="cycle" presStyleCnt="0"/>
      <dgm:spPr/>
    </dgm:pt>
    <dgm:pt modelId="{CAFF6A3A-CFA5-4498-8ABF-3FAF2EC97B67}" type="pres">
      <dgm:prSet presAssocID="{B51E8608-A5A3-46CF-BA1A-BBEB39CC436C}" presName="srcNode" presStyleLbl="node1" presStyleIdx="0" presStyleCnt="5"/>
      <dgm:spPr/>
    </dgm:pt>
    <dgm:pt modelId="{12F26E14-1D1B-4385-A22A-66C7293A2825}" type="pres">
      <dgm:prSet presAssocID="{B51E8608-A5A3-46CF-BA1A-BBEB39CC436C}" presName="conn" presStyleLbl="parChTrans1D2" presStyleIdx="0" presStyleCnt="1"/>
      <dgm:spPr/>
    </dgm:pt>
    <dgm:pt modelId="{6433B6CC-88B8-41A0-9D15-365063C331E4}" type="pres">
      <dgm:prSet presAssocID="{B51E8608-A5A3-46CF-BA1A-BBEB39CC436C}" presName="extraNode" presStyleLbl="node1" presStyleIdx="0" presStyleCnt="5"/>
      <dgm:spPr/>
    </dgm:pt>
    <dgm:pt modelId="{F7D1C22B-DA22-442C-B5F4-85CA337FD5B0}" type="pres">
      <dgm:prSet presAssocID="{B51E8608-A5A3-46CF-BA1A-BBEB39CC436C}" presName="dstNode" presStyleLbl="node1" presStyleIdx="0" presStyleCnt="5"/>
      <dgm:spPr/>
    </dgm:pt>
    <dgm:pt modelId="{AF2D9271-A7BF-47F4-8A3F-BDC62245687D}" type="pres">
      <dgm:prSet presAssocID="{C09DD382-454D-4C64-882E-27A8A0DD5C89}" presName="text_1" presStyleLbl="node1" presStyleIdx="0" presStyleCnt="5">
        <dgm:presLayoutVars>
          <dgm:bulletEnabled val="1"/>
        </dgm:presLayoutVars>
      </dgm:prSet>
      <dgm:spPr/>
    </dgm:pt>
    <dgm:pt modelId="{A1FF2F7A-99A9-45C4-BBE0-D9DC1C0D76DA}" type="pres">
      <dgm:prSet presAssocID="{C09DD382-454D-4C64-882E-27A8A0DD5C89}" presName="accent_1" presStyleCnt="0"/>
      <dgm:spPr/>
    </dgm:pt>
    <dgm:pt modelId="{8FB1838C-7AA6-45DE-B20B-85E5058951E4}" type="pres">
      <dgm:prSet presAssocID="{C09DD382-454D-4C64-882E-27A8A0DD5C89}" presName="accentRepeatNode" presStyleLbl="solidFgAcc1" presStyleIdx="0" presStyleCnt="5"/>
      <dgm:spPr/>
    </dgm:pt>
    <dgm:pt modelId="{02CB6C0D-E9D9-4500-B4B3-D354E3954A60}" type="pres">
      <dgm:prSet presAssocID="{41BDE73F-2A90-405D-84CA-A6667F43BB4A}" presName="text_2" presStyleLbl="node1" presStyleIdx="1" presStyleCnt="5">
        <dgm:presLayoutVars>
          <dgm:bulletEnabled val="1"/>
        </dgm:presLayoutVars>
      </dgm:prSet>
      <dgm:spPr/>
    </dgm:pt>
    <dgm:pt modelId="{2A3DE431-C78F-41B7-AA61-76425950B6D9}" type="pres">
      <dgm:prSet presAssocID="{41BDE73F-2A90-405D-84CA-A6667F43BB4A}" presName="accent_2" presStyleCnt="0"/>
      <dgm:spPr/>
    </dgm:pt>
    <dgm:pt modelId="{D8F861E2-CC9C-4DDD-837D-2A3D580E1566}" type="pres">
      <dgm:prSet presAssocID="{41BDE73F-2A90-405D-84CA-A6667F43BB4A}" presName="accentRepeatNode" presStyleLbl="solidFgAcc1" presStyleIdx="1" presStyleCnt="5"/>
      <dgm:spPr/>
    </dgm:pt>
    <dgm:pt modelId="{32F7A93C-01BF-4A22-A245-E30B590F0D1C}" type="pres">
      <dgm:prSet presAssocID="{97676043-1883-480D-9634-FFEDF11F5C8F}" presName="text_3" presStyleLbl="node1" presStyleIdx="2" presStyleCnt="5">
        <dgm:presLayoutVars>
          <dgm:bulletEnabled val="1"/>
        </dgm:presLayoutVars>
      </dgm:prSet>
      <dgm:spPr/>
    </dgm:pt>
    <dgm:pt modelId="{86D6D754-CE8F-4EDC-8019-5E6B0DDDF03F}" type="pres">
      <dgm:prSet presAssocID="{97676043-1883-480D-9634-FFEDF11F5C8F}" presName="accent_3" presStyleCnt="0"/>
      <dgm:spPr/>
    </dgm:pt>
    <dgm:pt modelId="{EF16BF23-33CB-4228-97C8-F99C8F7179D9}" type="pres">
      <dgm:prSet presAssocID="{97676043-1883-480D-9634-FFEDF11F5C8F}" presName="accentRepeatNode" presStyleLbl="solidFgAcc1" presStyleIdx="2" presStyleCnt="5"/>
      <dgm:spPr/>
    </dgm:pt>
    <dgm:pt modelId="{88E90F9B-B19F-4B01-8FCC-2D41EF83535C}" type="pres">
      <dgm:prSet presAssocID="{4F21B432-47A5-413F-BB8C-C40D4903F627}" presName="text_4" presStyleLbl="node1" presStyleIdx="3" presStyleCnt="5">
        <dgm:presLayoutVars>
          <dgm:bulletEnabled val="1"/>
        </dgm:presLayoutVars>
      </dgm:prSet>
      <dgm:spPr/>
    </dgm:pt>
    <dgm:pt modelId="{4C7991B7-811B-403A-ADE6-A39B9948D964}" type="pres">
      <dgm:prSet presAssocID="{4F21B432-47A5-413F-BB8C-C40D4903F627}" presName="accent_4" presStyleCnt="0"/>
      <dgm:spPr/>
    </dgm:pt>
    <dgm:pt modelId="{C09FC34D-2DF5-4E61-B04D-79C46233887E}" type="pres">
      <dgm:prSet presAssocID="{4F21B432-47A5-413F-BB8C-C40D4903F627}" presName="accentRepeatNode" presStyleLbl="solidFgAcc1" presStyleIdx="3" presStyleCnt="5"/>
      <dgm:spPr/>
    </dgm:pt>
    <dgm:pt modelId="{DD9CBDA7-852D-4A7B-B806-B962FE27F01D}" type="pres">
      <dgm:prSet presAssocID="{1D5A24C5-20CF-4F44-939B-77E258366AA5}" presName="text_5" presStyleLbl="node1" presStyleIdx="4" presStyleCnt="5">
        <dgm:presLayoutVars>
          <dgm:bulletEnabled val="1"/>
        </dgm:presLayoutVars>
      </dgm:prSet>
      <dgm:spPr/>
    </dgm:pt>
    <dgm:pt modelId="{87949ACD-30B1-4724-B7CC-E84731BAD017}" type="pres">
      <dgm:prSet presAssocID="{1D5A24C5-20CF-4F44-939B-77E258366AA5}" presName="accent_5" presStyleCnt="0"/>
      <dgm:spPr/>
    </dgm:pt>
    <dgm:pt modelId="{CFDEC377-4436-4DC7-9E0E-70903D8F0960}" type="pres">
      <dgm:prSet presAssocID="{1D5A24C5-20CF-4F44-939B-77E258366AA5}" presName="accentRepeatNode" presStyleLbl="solidFgAcc1" presStyleIdx="4" presStyleCnt="5"/>
      <dgm:spPr/>
    </dgm:pt>
  </dgm:ptLst>
  <dgm:cxnLst>
    <dgm:cxn modelId="{7E025F19-1851-46F8-B8E3-AEBAD010E2D8}" type="presOf" srcId="{C09DD382-454D-4C64-882E-27A8A0DD5C89}" destId="{AF2D9271-A7BF-47F4-8A3F-BDC62245687D}" srcOrd="0" destOrd="0" presId="urn:microsoft.com/office/officeart/2008/layout/VerticalCurvedList"/>
    <dgm:cxn modelId="{2720D444-1B3D-4A2A-A489-880CEE7E1487}" type="presOf" srcId="{D9398DA1-79DB-48F4-8A91-973BAFA3EA02}" destId="{12F26E14-1D1B-4385-A22A-66C7293A2825}" srcOrd="0" destOrd="0" presId="urn:microsoft.com/office/officeart/2008/layout/VerticalCurvedList"/>
    <dgm:cxn modelId="{0AB13F65-94D1-4934-8005-1C99053A2340}" type="presOf" srcId="{4F21B432-47A5-413F-BB8C-C40D4903F627}" destId="{88E90F9B-B19F-4B01-8FCC-2D41EF83535C}" srcOrd="0" destOrd="0" presId="urn:microsoft.com/office/officeart/2008/layout/VerticalCurvedList"/>
    <dgm:cxn modelId="{8E57FD6B-47EF-43A1-BAA4-CD35D11A45BF}" type="presOf" srcId="{1D5A24C5-20CF-4F44-939B-77E258366AA5}" destId="{DD9CBDA7-852D-4A7B-B806-B962FE27F01D}" srcOrd="0" destOrd="0" presId="urn:microsoft.com/office/officeart/2008/layout/VerticalCurvedList"/>
    <dgm:cxn modelId="{BC1A146E-D16F-462C-8EDB-7F4D5DA4C7FB}" srcId="{B51E8608-A5A3-46CF-BA1A-BBEB39CC436C}" destId="{1D5A24C5-20CF-4F44-939B-77E258366AA5}" srcOrd="4" destOrd="0" parTransId="{CFE0EEE0-D080-4B03-B1D4-FE1E98C9244E}" sibTransId="{B7AFCCEE-8573-40E9-9AEE-58596098E973}"/>
    <dgm:cxn modelId="{CD1BE19E-3983-4A0C-9A6B-8260F71AD4F3}" srcId="{B51E8608-A5A3-46CF-BA1A-BBEB39CC436C}" destId="{4F21B432-47A5-413F-BB8C-C40D4903F627}" srcOrd="3" destOrd="0" parTransId="{38614DAB-8684-4EE7-B967-B43E6C659B51}" sibTransId="{44E9E165-1AAE-4C31-9CD6-4AAF89D3316C}"/>
    <dgm:cxn modelId="{0F4580C5-67FB-4307-A0EA-14917342FB2F}" srcId="{B51E8608-A5A3-46CF-BA1A-BBEB39CC436C}" destId="{41BDE73F-2A90-405D-84CA-A6667F43BB4A}" srcOrd="1" destOrd="0" parTransId="{EB55258C-ACAE-48C3-8329-EBCC6F79F708}" sibTransId="{41232C20-874F-498A-9659-AA8171B67C86}"/>
    <dgm:cxn modelId="{740B8CC8-54CD-4557-998C-3855FDC095AD}" type="presOf" srcId="{B51E8608-A5A3-46CF-BA1A-BBEB39CC436C}" destId="{C6554E10-E902-49D4-8EEE-3B7E1A64FCC4}" srcOrd="0" destOrd="0" presId="urn:microsoft.com/office/officeart/2008/layout/VerticalCurvedList"/>
    <dgm:cxn modelId="{F34FF8D0-883F-4D53-B990-8D62CF7FEA90}" srcId="{B51E8608-A5A3-46CF-BA1A-BBEB39CC436C}" destId="{97676043-1883-480D-9634-FFEDF11F5C8F}" srcOrd="2" destOrd="0" parTransId="{DAA40669-C3A5-4F4B-B026-3ECB5B4F0586}" sibTransId="{E513F02A-FE3E-46C3-B45B-B96040ECCD6A}"/>
    <dgm:cxn modelId="{E7DFFCD7-6BD4-418F-B864-6858CAB8BB58}" type="presOf" srcId="{97676043-1883-480D-9634-FFEDF11F5C8F}" destId="{32F7A93C-01BF-4A22-A245-E30B590F0D1C}" srcOrd="0" destOrd="0" presId="urn:microsoft.com/office/officeart/2008/layout/VerticalCurvedList"/>
    <dgm:cxn modelId="{6CBB4AE0-307B-422E-B7B9-8BD05DDA0CF6}" srcId="{B51E8608-A5A3-46CF-BA1A-BBEB39CC436C}" destId="{C09DD382-454D-4C64-882E-27A8A0DD5C89}" srcOrd="0" destOrd="0" parTransId="{1D2C1285-652E-4AF7-A489-BACA2EB7BCFF}" sibTransId="{D9398DA1-79DB-48F4-8A91-973BAFA3EA02}"/>
    <dgm:cxn modelId="{71F7EAEA-9ADC-45F7-8357-2B1B02DB6AC5}" type="presOf" srcId="{41BDE73F-2A90-405D-84CA-A6667F43BB4A}" destId="{02CB6C0D-E9D9-4500-B4B3-D354E3954A60}" srcOrd="0" destOrd="0" presId="urn:microsoft.com/office/officeart/2008/layout/VerticalCurvedList"/>
    <dgm:cxn modelId="{9C125969-97F1-4447-BA8D-6D0C28337818}" type="presParOf" srcId="{C6554E10-E902-49D4-8EEE-3B7E1A64FCC4}" destId="{9C758B2F-D3DD-4B5F-AD65-A9F47DC71EB2}" srcOrd="0" destOrd="0" presId="urn:microsoft.com/office/officeart/2008/layout/VerticalCurvedList"/>
    <dgm:cxn modelId="{34D54F50-5F61-4DF8-A5FB-5027894CD518}" type="presParOf" srcId="{9C758B2F-D3DD-4B5F-AD65-A9F47DC71EB2}" destId="{C28B4933-B105-4B6A-B4AA-DBE059BF04A0}" srcOrd="0" destOrd="0" presId="urn:microsoft.com/office/officeart/2008/layout/VerticalCurvedList"/>
    <dgm:cxn modelId="{32910522-C82A-4314-9B3F-126E9F37C2ED}" type="presParOf" srcId="{C28B4933-B105-4B6A-B4AA-DBE059BF04A0}" destId="{CAFF6A3A-CFA5-4498-8ABF-3FAF2EC97B67}" srcOrd="0" destOrd="0" presId="urn:microsoft.com/office/officeart/2008/layout/VerticalCurvedList"/>
    <dgm:cxn modelId="{EB16789B-90DC-4A69-9403-A86312B138C1}" type="presParOf" srcId="{C28B4933-B105-4B6A-B4AA-DBE059BF04A0}" destId="{12F26E14-1D1B-4385-A22A-66C7293A2825}" srcOrd="1" destOrd="0" presId="urn:microsoft.com/office/officeart/2008/layout/VerticalCurvedList"/>
    <dgm:cxn modelId="{E8678F62-2643-491B-906C-7381CFFA951D}" type="presParOf" srcId="{C28B4933-B105-4B6A-B4AA-DBE059BF04A0}" destId="{6433B6CC-88B8-41A0-9D15-365063C331E4}" srcOrd="2" destOrd="0" presId="urn:microsoft.com/office/officeart/2008/layout/VerticalCurvedList"/>
    <dgm:cxn modelId="{EEC7B37A-3727-4D4B-BBB4-1E5BC798CCE7}" type="presParOf" srcId="{C28B4933-B105-4B6A-B4AA-DBE059BF04A0}" destId="{F7D1C22B-DA22-442C-B5F4-85CA337FD5B0}" srcOrd="3" destOrd="0" presId="urn:microsoft.com/office/officeart/2008/layout/VerticalCurvedList"/>
    <dgm:cxn modelId="{ED6E32C3-EC04-4251-8812-7064EDAB675C}" type="presParOf" srcId="{9C758B2F-D3DD-4B5F-AD65-A9F47DC71EB2}" destId="{AF2D9271-A7BF-47F4-8A3F-BDC62245687D}" srcOrd="1" destOrd="0" presId="urn:microsoft.com/office/officeart/2008/layout/VerticalCurvedList"/>
    <dgm:cxn modelId="{DEB48FA4-89AB-447F-9F19-DDC393D7F4C3}" type="presParOf" srcId="{9C758B2F-D3DD-4B5F-AD65-A9F47DC71EB2}" destId="{A1FF2F7A-99A9-45C4-BBE0-D9DC1C0D76DA}" srcOrd="2" destOrd="0" presId="urn:microsoft.com/office/officeart/2008/layout/VerticalCurvedList"/>
    <dgm:cxn modelId="{F14C1C58-DFEB-4B26-95B3-0753A3D49187}" type="presParOf" srcId="{A1FF2F7A-99A9-45C4-BBE0-D9DC1C0D76DA}" destId="{8FB1838C-7AA6-45DE-B20B-85E5058951E4}" srcOrd="0" destOrd="0" presId="urn:microsoft.com/office/officeart/2008/layout/VerticalCurvedList"/>
    <dgm:cxn modelId="{DCC7232E-825E-4CB0-B84F-9EC52DF0A5F6}" type="presParOf" srcId="{9C758B2F-D3DD-4B5F-AD65-A9F47DC71EB2}" destId="{02CB6C0D-E9D9-4500-B4B3-D354E3954A60}" srcOrd="3" destOrd="0" presId="urn:microsoft.com/office/officeart/2008/layout/VerticalCurvedList"/>
    <dgm:cxn modelId="{959E3A9D-1605-4EDF-9B82-81659443C66F}" type="presParOf" srcId="{9C758B2F-D3DD-4B5F-AD65-A9F47DC71EB2}" destId="{2A3DE431-C78F-41B7-AA61-76425950B6D9}" srcOrd="4" destOrd="0" presId="urn:microsoft.com/office/officeart/2008/layout/VerticalCurvedList"/>
    <dgm:cxn modelId="{B3AEFFAD-7881-4A03-BBEF-81664848146C}" type="presParOf" srcId="{2A3DE431-C78F-41B7-AA61-76425950B6D9}" destId="{D8F861E2-CC9C-4DDD-837D-2A3D580E1566}" srcOrd="0" destOrd="0" presId="urn:microsoft.com/office/officeart/2008/layout/VerticalCurvedList"/>
    <dgm:cxn modelId="{7896817E-507E-42A9-851B-754CAB5EBDBA}" type="presParOf" srcId="{9C758B2F-D3DD-4B5F-AD65-A9F47DC71EB2}" destId="{32F7A93C-01BF-4A22-A245-E30B590F0D1C}" srcOrd="5" destOrd="0" presId="urn:microsoft.com/office/officeart/2008/layout/VerticalCurvedList"/>
    <dgm:cxn modelId="{0853BDB3-B304-4487-AAFD-D9E031BBC311}" type="presParOf" srcId="{9C758B2F-D3DD-4B5F-AD65-A9F47DC71EB2}" destId="{86D6D754-CE8F-4EDC-8019-5E6B0DDDF03F}" srcOrd="6" destOrd="0" presId="urn:microsoft.com/office/officeart/2008/layout/VerticalCurvedList"/>
    <dgm:cxn modelId="{DED9B87A-C3BE-45A1-8835-FFA3B9AB122E}" type="presParOf" srcId="{86D6D754-CE8F-4EDC-8019-5E6B0DDDF03F}" destId="{EF16BF23-33CB-4228-97C8-F99C8F7179D9}" srcOrd="0" destOrd="0" presId="urn:microsoft.com/office/officeart/2008/layout/VerticalCurvedList"/>
    <dgm:cxn modelId="{DBAE4B97-B115-4991-A45A-1057454170CD}" type="presParOf" srcId="{9C758B2F-D3DD-4B5F-AD65-A9F47DC71EB2}" destId="{88E90F9B-B19F-4B01-8FCC-2D41EF83535C}" srcOrd="7" destOrd="0" presId="urn:microsoft.com/office/officeart/2008/layout/VerticalCurvedList"/>
    <dgm:cxn modelId="{2DD706A8-DD1B-4D50-916D-727FB030D7C1}" type="presParOf" srcId="{9C758B2F-D3DD-4B5F-AD65-A9F47DC71EB2}" destId="{4C7991B7-811B-403A-ADE6-A39B9948D964}" srcOrd="8" destOrd="0" presId="urn:microsoft.com/office/officeart/2008/layout/VerticalCurvedList"/>
    <dgm:cxn modelId="{6FC7C0D2-9EDE-419E-9DCD-A115504DE943}" type="presParOf" srcId="{4C7991B7-811B-403A-ADE6-A39B9948D964}" destId="{C09FC34D-2DF5-4E61-B04D-79C46233887E}" srcOrd="0" destOrd="0" presId="urn:microsoft.com/office/officeart/2008/layout/VerticalCurvedList"/>
    <dgm:cxn modelId="{8C0559A8-C806-4C3D-AFCE-666F64F567FD}" type="presParOf" srcId="{9C758B2F-D3DD-4B5F-AD65-A9F47DC71EB2}" destId="{DD9CBDA7-852D-4A7B-B806-B962FE27F01D}" srcOrd="9" destOrd="0" presId="urn:microsoft.com/office/officeart/2008/layout/VerticalCurvedList"/>
    <dgm:cxn modelId="{ECEC0827-0CD9-456D-ACDE-B9AA754045F4}" type="presParOf" srcId="{9C758B2F-D3DD-4B5F-AD65-A9F47DC71EB2}" destId="{87949ACD-30B1-4724-B7CC-E84731BAD017}" srcOrd="10" destOrd="0" presId="urn:microsoft.com/office/officeart/2008/layout/VerticalCurvedList"/>
    <dgm:cxn modelId="{6C6DB855-1F39-4AA3-9048-DF8D5ED74643}" type="presParOf" srcId="{87949ACD-30B1-4724-B7CC-E84731BAD017}" destId="{CFDEC377-4436-4DC7-9E0E-70903D8F096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1E8608-A5A3-46CF-BA1A-BBEB39CC436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09DD382-454D-4C64-882E-27A8A0DD5C89}">
      <dgm:prSet phldrT="[Text]"/>
      <dgm:spPr/>
      <dgm:t>
        <a:bodyPr/>
        <a:lstStyle/>
        <a:p>
          <a:r>
            <a:rPr lang="en-US" dirty="0"/>
            <a:t>Nmap</a:t>
          </a:r>
        </a:p>
      </dgm:t>
    </dgm:pt>
    <dgm:pt modelId="{1D2C1285-652E-4AF7-A489-BACA2EB7BCFF}" type="parTrans" cxnId="{6CBB4AE0-307B-422E-B7B9-8BD05DDA0CF6}">
      <dgm:prSet/>
      <dgm:spPr/>
      <dgm:t>
        <a:bodyPr/>
        <a:lstStyle/>
        <a:p>
          <a:endParaRPr lang="en-US"/>
        </a:p>
      </dgm:t>
    </dgm:pt>
    <dgm:pt modelId="{D9398DA1-79DB-48F4-8A91-973BAFA3EA02}" type="sibTrans" cxnId="{6CBB4AE0-307B-422E-B7B9-8BD05DDA0CF6}">
      <dgm:prSet/>
      <dgm:spPr/>
      <dgm:t>
        <a:bodyPr/>
        <a:lstStyle/>
        <a:p>
          <a:endParaRPr lang="en-US"/>
        </a:p>
      </dgm:t>
    </dgm:pt>
    <dgm:pt modelId="{41BDE73F-2A90-405D-84CA-A6667F43BB4A}">
      <dgm:prSet phldrT="[Text]"/>
      <dgm:spPr/>
      <dgm:t>
        <a:bodyPr/>
        <a:lstStyle/>
        <a:p>
          <a:r>
            <a:rPr lang="en-US" dirty="0"/>
            <a:t>SuperScan</a:t>
          </a:r>
        </a:p>
      </dgm:t>
    </dgm:pt>
    <dgm:pt modelId="{EB55258C-ACAE-48C3-8329-EBCC6F79F708}" type="parTrans" cxnId="{0F4580C5-67FB-4307-A0EA-14917342FB2F}">
      <dgm:prSet/>
      <dgm:spPr/>
      <dgm:t>
        <a:bodyPr/>
        <a:lstStyle/>
        <a:p>
          <a:endParaRPr lang="en-US"/>
        </a:p>
      </dgm:t>
    </dgm:pt>
    <dgm:pt modelId="{41232C20-874F-498A-9659-AA8171B67C86}" type="sibTrans" cxnId="{0F4580C5-67FB-4307-A0EA-14917342FB2F}">
      <dgm:prSet/>
      <dgm:spPr/>
      <dgm:t>
        <a:bodyPr/>
        <a:lstStyle/>
        <a:p>
          <a:endParaRPr lang="en-US"/>
        </a:p>
      </dgm:t>
    </dgm:pt>
    <dgm:pt modelId="{97676043-1883-480D-9634-FFEDF11F5C8F}">
      <dgm:prSet phldrT="[Text]"/>
      <dgm:spPr/>
      <dgm:t>
        <a:bodyPr/>
        <a:lstStyle/>
        <a:p>
          <a:r>
            <a:rPr lang="en-US" dirty="0"/>
            <a:t>Scanrand</a:t>
          </a:r>
        </a:p>
      </dgm:t>
    </dgm:pt>
    <dgm:pt modelId="{DAA40669-C3A5-4F4B-B026-3ECB5B4F0586}" type="parTrans" cxnId="{F34FF8D0-883F-4D53-B990-8D62CF7FEA90}">
      <dgm:prSet/>
      <dgm:spPr/>
      <dgm:t>
        <a:bodyPr/>
        <a:lstStyle/>
        <a:p>
          <a:endParaRPr lang="en-US"/>
        </a:p>
      </dgm:t>
    </dgm:pt>
    <dgm:pt modelId="{E513F02A-FE3E-46C3-B45B-B96040ECCD6A}" type="sibTrans" cxnId="{F34FF8D0-883F-4D53-B990-8D62CF7FEA90}">
      <dgm:prSet/>
      <dgm:spPr/>
      <dgm:t>
        <a:bodyPr/>
        <a:lstStyle/>
        <a:p>
          <a:endParaRPr lang="en-US"/>
        </a:p>
      </dgm:t>
    </dgm:pt>
    <dgm:pt modelId="{4F21B432-47A5-413F-BB8C-C40D4903F627}">
      <dgm:prSet phldrT="[Text]"/>
      <dgm:spPr/>
      <dgm:t>
        <a:bodyPr/>
        <a:lstStyle/>
        <a:p>
          <a:r>
            <a:rPr lang="en-US" dirty="0"/>
            <a:t>THC-Amap</a:t>
          </a:r>
        </a:p>
      </dgm:t>
    </dgm:pt>
    <dgm:pt modelId="{38614DAB-8684-4EE7-B967-B43E6C659B51}" type="parTrans" cxnId="{CD1BE19E-3983-4A0C-9A6B-8260F71AD4F3}">
      <dgm:prSet/>
      <dgm:spPr/>
      <dgm:t>
        <a:bodyPr/>
        <a:lstStyle/>
        <a:p>
          <a:endParaRPr lang="en-US"/>
        </a:p>
      </dgm:t>
    </dgm:pt>
    <dgm:pt modelId="{44E9E165-1AAE-4C31-9CD6-4AAF89D3316C}" type="sibTrans" cxnId="{CD1BE19E-3983-4A0C-9A6B-8260F71AD4F3}">
      <dgm:prSet/>
      <dgm:spPr/>
      <dgm:t>
        <a:bodyPr/>
        <a:lstStyle/>
        <a:p>
          <a:endParaRPr lang="en-US"/>
        </a:p>
      </dgm:t>
    </dgm:pt>
    <dgm:pt modelId="{998AC6E5-F545-4A47-B06A-09A67B5DD3DE}" type="pres">
      <dgm:prSet presAssocID="{B51E8608-A5A3-46CF-BA1A-BBEB39CC436C}" presName="matrix" presStyleCnt="0">
        <dgm:presLayoutVars>
          <dgm:chMax val="1"/>
          <dgm:dir/>
          <dgm:resizeHandles val="exact"/>
        </dgm:presLayoutVars>
      </dgm:prSet>
      <dgm:spPr/>
    </dgm:pt>
    <dgm:pt modelId="{AC1022C3-2650-4367-96E7-F71AE0A0EEEF}" type="pres">
      <dgm:prSet presAssocID="{B51E8608-A5A3-46CF-BA1A-BBEB39CC436C}" presName="diamond" presStyleLbl="bgShp" presStyleIdx="0" presStyleCnt="1"/>
      <dgm:spPr/>
    </dgm:pt>
    <dgm:pt modelId="{198C70FC-8D34-429F-9157-8BC9C338D5B0}" type="pres">
      <dgm:prSet presAssocID="{B51E8608-A5A3-46CF-BA1A-BBEB39CC436C}" presName="quad1" presStyleLbl="node1" presStyleIdx="0" presStyleCnt="4">
        <dgm:presLayoutVars>
          <dgm:chMax val="0"/>
          <dgm:chPref val="0"/>
          <dgm:bulletEnabled val="1"/>
        </dgm:presLayoutVars>
      </dgm:prSet>
      <dgm:spPr/>
    </dgm:pt>
    <dgm:pt modelId="{49353738-852F-4652-BDB5-512A57351791}" type="pres">
      <dgm:prSet presAssocID="{B51E8608-A5A3-46CF-BA1A-BBEB39CC436C}" presName="quad2" presStyleLbl="node1" presStyleIdx="1" presStyleCnt="4">
        <dgm:presLayoutVars>
          <dgm:chMax val="0"/>
          <dgm:chPref val="0"/>
          <dgm:bulletEnabled val="1"/>
        </dgm:presLayoutVars>
      </dgm:prSet>
      <dgm:spPr/>
    </dgm:pt>
    <dgm:pt modelId="{AD809253-96A6-4D31-91E6-6DAC5B0E6716}" type="pres">
      <dgm:prSet presAssocID="{B51E8608-A5A3-46CF-BA1A-BBEB39CC436C}" presName="quad3" presStyleLbl="node1" presStyleIdx="2" presStyleCnt="4">
        <dgm:presLayoutVars>
          <dgm:chMax val="0"/>
          <dgm:chPref val="0"/>
          <dgm:bulletEnabled val="1"/>
        </dgm:presLayoutVars>
      </dgm:prSet>
      <dgm:spPr/>
    </dgm:pt>
    <dgm:pt modelId="{096E9820-68B8-4F27-8291-D9976D6F4C45}" type="pres">
      <dgm:prSet presAssocID="{B51E8608-A5A3-46CF-BA1A-BBEB39CC436C}" presName="quad4" presStyleLbl="node1" presStyleIdx="3" presStyleCnt="4">
        <dgm:presLayoutVars>
          <dgm:chMax val="0"/>
          <dgm:chPref val="0"/>
          <dgm:bulletEnabled val="1"/>
        </dgm:presLayoutVars>
      </dgm:prSet>
      <dgm:spPr/>
    </dgm:pt>
  </dgm:ptLst>
  <dgm:cxnLst>
    <dgm:cxn modelId="{F59DD211-C181-4AD5-BBCB-1E300698D018}" type="presOf" srcId="{4F21B432-47A5-413F-BB8C-C40D4903F627}" destId="{096E9820-68B8-4F27-8291-D9976D6F4C45}" srcOrd="0" destOrd="0" presId="urn:microsoft.com/office/officeart/2005/8/layout/matrix3"/>
    <dgm:cxn modelId="{E2A32F6B-493B-4BBB-BADD-1F04CBE02647}" type="presOf" srcId="{C09DD382-454D-4C64-882E-27A8A0DD5C89}" destId="{198C70FC-8D34-429F-9157-8BC9C338D5B0}" srcOrd="0" destOrd="0" presId="urn:microsoft.com/office/officeart/2005/8/layout/matrix3"/>
    <dgm:cxn modelId="{D8BD2751-C295-4D9D-AF04-0E97F8B1A073}" type="presOf" srcId="{B51E8608-A5A3-46CF-BA1A-BBEB39CC436C}" destId="{998AC6E5-F545-4A47-B06A-09A67B5DD3DE}" srcOrd="0" destOrd="0" presId="urn:microsoft.com/office/officeart/2005/8/layout/matrix3"/>
    <dgm:cxn modelId="{79D97376-C70F-43D4-9DCB-707B591C7555}" type="presOf" srcId="{41BDE73F-2A90-405D-84CA-A6667F43BB4A}" destId="{49353738-852F-4652-BDB5-512A57351791}" srcOrd="0" destOrd="0" presId="urn:microsoft.com/office/officeart/2005/8/layout/matrix3"/>
    <dgm:cxn modelId="{CD1BE19E-3983-4A0C-9A6B-8260F71AD4F3}" srcId="{B51E8608-A5A3-46CF-BA1A-BBEB39CC436C}" destId="{4F21B432-47A5-413F-BB8C-C40D4903F627}" srcOrd="3" destOrd="0" parTransId="{38614DAB-8684-4EE7-B967-B43E6C659B51}" sibTransId="{44E9E165-1AAE-4C31-9CD6-4AAF89D3316C}"/>
    <dgm:cxn modelId="{0F4580C5-67FB-4307-A0EA-14917342FB2F}" srcId="{B51E8608-A5A3-46CF-BA1A-BBEB39CC436C}" destId="{41BDE73F-2A90-405D-84CA-A6667F43BB4A}" srcOrd="1" destOrd="0" parTransId="{EB55258C-ACAE-48C3-8329-EBCC6F79F708}" sibTransId="{41232C20-874F-498A-9659-AA8171B67C86}"/>
    <dgm:cxn modelId="{F34FF8D0-883F-4D53-B990-8D62CF7FEA90}" srcId="{B51E8608-A5A3-46CF-BA1A-BBEB39CC436C}" destId="{97676043-1883-480D-9634-FFEDF11F5C8F}" srcOrd="2" destOrd="0" parTransId="{DAA40669-C3A5-4F4B-B026-3ECB5B4F0586}" sibTransId="{E513F02A-FE3E-46C3-B45B-B96040ECCD6A}"/>
    <dgm:cxn modelId="{6CBB4AE0-307B-422E-B7B9-8BD05DDA0CF6}" srcId="{B51E8608-A5A3-46CF-BA1A-BBEB39CC436C}" destId="{C09DD382-454D-4C64-882E-27A8A0DD5C89}" srcOrd="0" destOrd="0" parTransId="{1D2C1285-652E-4AF7-A489-BACA2EB7BCFF}" sibTransId="{D9398DA1-79DB-48F4-8A91-973BAFA3EA02}"/>
    <dgm:cxn modelId="{6EE159E7-6DDC-42F3-A022-D6C75E932E97}" type="presOf" srcId="{97676043-1883-480D-9634-FFEDF11F5C8F}" destId="{AD809253-96A6-4D31-91E6-6DAC5B0E6716}" srcOrd="0" destOrd="0" presId="urn:microsoft.com/office/officeart/2005/8/layout/matrix3"/>
    <dgm:cxn modelId="{A7EA4236-60ED-4072-825A-7B8473EE0B06}" type="presParOf" srcId="{998AC6E5-F545-4A47-B06A-09A67B5DD3DE}" destId="{AC1022C3-2650-4367-96E7-F71AE0A0EEEF}" srcOrd="0" destOrd="0" presId="urn:microsoft.com/office/officeart/2005/8/layout/matrix3"/>
    <dgm:cxn modelId="{A5A338A2-5707-4C19-B677-237BAE597807}" type="presParOf" srcId="{998AC6E5-F545-4A47-B06A-09A67B5DD3DE}" destId="{198C70FC-8D34-429F-9157-8BC9C338D5B0}" srcOrd="1" destOrd="0" presId="urn:microsoft.com/office/officeart/2005/8/layout/matrix3"/>
    <dgm:cxn modelId="{80604F70-A17A-43CB-A12C-802A48581189}" type="presParOf" srcId="{998AC6E5-F545-4A47-B06A-09A67B5DD3DE}" destId="{49353738-852F-4652-BDB5-512A57351791}" srcOrd="2" destOrd="0" presId="urn:microsoft.com/office/officeart/2005/8/layout/matrix3"/>
    <dgm:cxn modelId="{C6356C9D-C8AA-42D5-9D24-0398DB0AB7A2}" type="presParOf" srcId="{998AC6E5-F545-4A47-B06A-09A67B5DD3DE}" destId="{AD809253-96A6-4D31-91E6-6DAC5B0E6716}" srcOrd="3" destOrd="0" presId="urn:microsoft.com/office/officeart/2005/8/layout/matrix3"/>
    <dgm:cxn modelId="{2E6AFDDE-45FE-420B-BA58-C0ADC352EEED}" type="presParOf" srcId="{998AC6E5-F545-4A47-B06A-09A67B5DD3DE}" destId="{096E9820-68B8-4F27-8291-D9976D6F4C4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51D4C3-7BC1-41BA-A0F3-ABD4FF03AB9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32338C8-A389-4886-A13D-DEF235A28746}">
      <dgm:prSet phldrT="[Text]"/>
      <dgm:spPr/>
      <dgm:t>
        <a:bodyPr/>
        <a:lstStyle/>
        <a:p>
          <a:r>
            <a:rPr lang="en-US" dirty="0"/>
            <a:t>Scanning tool</a:t>
          </a:r>
        </a:p>
      </dgm:t>
    </dgm:pt>
    <dgm:pt modelId="{18F8809A-5A12-4980-8F93-7DE32E5627C3}" type="parTrans" cxnId="{85DD98C3-582D-46D6-B7FD-DE5AB380A7CF}">
      <dgm:prSet/>
      <dgm:spPr/>
      <dgm:t>
        <a:bodyPr/>
        <a:lstStyle/>
        <a:p>
          <a:endParaRPr lang="en-US"/>
        </a:p>
      </dgm:t>
    </dgm:pt>
    <dgm:pt modelId="{516E3B23-E519-4362-8A7B-36762E67924B}" type="sibTrans" cxnId="{85DD98C3-582D-46D6-B7FD-DE5AB380A7CF}">
      <dgm:prSet/>
      <dgm:spPr/>
      <dgm:t>
        <a:bodyPr/>
        <a:lstStyle/>
        <a:p>
          <a:endParaRPr lang="en-US"/>
        </a:p>
      </dgm:t>
    </dgm:pt>
    <dgm:pt modelId="{8C62BD0C-0F34-4069-A859-CB5E097C451C}">
      <dgm:prSet phldrT="[Text]"/>
      <dgm:spPr/>
      <dgm:t>
        <a:bodyPr/>
        <a:lstStyle/>
        <a:p>
          <a:r>
            <a:rPr lang="en-US" dirty="0"/>
            <a:t>Scans ports in parallel using technique known as stateless scanning</a:t>
          </a:r>
        </a:p>
      </dgm:t>
    </dgm:pt>
    <dgm:pt modelId="{5B0A49AF-1241-4CC1-8EC5-BEA78DA7562A}" type="parTrans" cxnId="{BBBC4953-08BD-45EC-BFB9-B96107A35A43}">
      <dgm:prSet/>
      <dgm:spPr/>
      <dgm:t>
        <a:bodyPr/>
        <a:lstStyle/>
        <a:p>
          <a:endParaRPr lang="en-US"/>
        </a:p>
      </dgm:t>
    </dgm:pt>
    <dgm:pt modelId="{D58992EB-83DE-4C78-A4EF-918D037E0324}" type="sibTrans" cxnId="{BBBC4953-08BD-45EC-BFB9-B96107A35A43}">
      <dgm:prSet/>
      <dgm:spPr/>
      <dgm:t>
        <a:bodyPr/>
        <a:lstStyle/>
        <a:p>
          <a:endParaRPr lang="en-US"/>
        </a:p>
      </dgm:t>
    </dgm:pt>
    <dgm:pt modelId="{7DE41945-9C77-4D88-A095-4E3AC0CD9D08}">
      <dgm:prSet phldrT="[Text]"/>
      <dgm:spPr/>
      <dgm:t>
        <a:bodyPr/>
        <a:lstStyle/>
        <a:p>
          <a:r>
            <a:rPr lang="en-US" dirty="0"/>
            <a:t>Used when large numbers of IP addresses need to be scanned quickly</a:t>
          </a:r>
        </a:p>
      </dgm:t>
    </dgm:pt>
    <dgm:pt modelId="{E176CA48-24DA-478F-86D2-BA53DC4629B4}" type="parTrans" cxnId="{77AFF55D-8888-43D8-BE8C-2AC10473E46C}">
      <dgm:prSet/>
      <dgm:spPr/>
      <dgm:t>
        <a:bodyPr/>
        <a:lstStyle/>
        <a:p>
          <a:endParaRPr lang="en-US"/>
        </a:p>
      </dgm:t>
    </dgm:pt>
    <dgm:pt modelId="{982A068E-5284-4946-BA43-382F9B75303E}" type="sibTrans" cxnId="{77AFF55D-8888-43D8-BE8C-2AC10473E46C}">
      <dgm:prSet/>
      <dgm:spPr/>
      <dgm:t>
        <a:bodyPr/>
        <a:lstStyle/>
        <a:p>
          <a:endParaRPr lang="en-US"/>
        </a:p>
      </dgm:t>
    </dgm:pt>
    <dgm:pt modelId="{E97287DA-4DF4-4472-9091-9013B0276BE6}">
      <dgm:prSet/>
      <dgm:spPr/>
      <dgm:t>
        <a:bodyPr/>
        <a:lstStyle/>
        <a:p>
          <a:r>
            <a:rPr lang="en-US" dirty="0"/>
            <a:t>Can scan a single host or large-scan networks</a:t>
          </a:r>
        </a:p>
      </dgm:t>
    </dgm:pt>
    <dgm:pt modelId="{BDE100C3-1B94-4E5E-B46E-BAF64B3E672E}" type="parTrans" cxnId="{78F448F9-8288-4E6F-8439-7EE36B4C87FC}">
      <dgm:prSet/>
      <dgm:spPr/>
      <dgm:t>
        <a:bodyPr/>
        <a:lstStyle/>
        <a:p>
          <a:endParaRPr lang="en-US"/>
        </a:p>
      </dgm:t>
    </dgm:pt>
    <dgm:pt modelId="{12AA3B6D-4182-45E6-91DE-E2EDEAE52BDD}" type="sibTrans" cxnId="{78F448F9-8288-4E6F-8439-7EE36B4C87FC}">
      <dgm:prSet/>
      <dgm:spPr/>
      <dgm:t>
        <a:bodyPr/>
        <a:lstStyle/>
        <a:p>
          <a:endParaRPr lang="en-US"/>
        </a:p>
      </dgm:t>
    </dgm:pt>
    <dgm:pt modelId="{2BC9FF70-BF0C-4810-BD19-2004637CDFD3}" type="pres">
      <dgm:prSet presAssocID="{6B51D4C3-7BC1-41BA-A0F3-ABD4FF03AB94}" presName="linear" presStyleCnt="0">
        <dgm:presLayoutVars>
          <dgm:dir/>
          <dgm:animLvl val="lvl"/>
          <dgm:resizeHandles val="exact"/>
        </dgm:presLayoutVars>
      </dgm:prSet>
      <dgm:spPr/>
    </dgm:pt>
    <dgm:pt modelId="{271BB1BD-2B95-4AC4-B0AD-AA2D97A9B760}" type="pres">
      <dgm:prSet presAssocID="{532338C8-A389-4886-A13D-DEF235A28746}" presName="parentLin" presStyleCnt="0"/>
      <dgm:spPr/>
    </dgm:pt>
    <dgm:pt modelId="{1E696250-3C51-4A2B-9F3B-D6C7C583A11E}" type="pres">
      <dgm:prSet presAssocID="{532338C8-A389-4886-A13D-DEF235A28746}" presName="parentLeftMargin" presStyleLbl="node1" presStyleIdx="0" presStyleCnt="4"/>
      <dgm:spPr/>
    </dgm:pt>
    <dgm:pt modelId="{299286BF-5B48-4A96-9CA7-5151CD4AA2A5}" type="pres">
      <dgm:prSet presAssocID="{532338C8-A389-4886-A13D-DEF235A28746}" presName="parentText" presStyleLbl="node1" presStyleIdx="0" presStyleCnt="4">
        <dgm:presLayoutVars>
          <dgm:chMax val="0"/>
          <dgm:bulletEnabled val="1"/>
        </dgm:presLayoutVars>
      </dgm:prSet>
      <dgm:spPr/>
    </dgm:pt>
    <dgm:pt modelId="{476E9195-7A44-4239-A569-0127BFB75EE7}" type="pres">
      <dgm:prSet presAssocID="{532338C8-A389-4886-A13D-DEF235A28746}" presName="negativeSpace" presStyleCnt="0"/>
      <dgm:spPr/>
    </dgm:pt>
    <dgm:pt modelId="{13CE4CB9-A77D-4747-B108-77C8A3A8C3D4}" type="pres">
      <dgm:prSet presAssocID="{532338C8-A389-4886-A13D-DEF235A28746}" presName="childText" presStyleLbl="conFgAcc1" presStyleIdx="0" presStyleCnt="4">
        <dgm:presLayoutVars>
          <dgm:bulletEnabled val="1"/>
        </dgm:presLayoutVars>
      </dgm:prSet>
      <dgm:spPr/>
    </dgm:pt>
    <dgm:pt modelId="{900C20A0-B8A6-4D5F-A97F-3F06A5380623}" type="pres">
      <dgm:prSet presAssocID="{516E3B23-E519-4362-8A7B-36762E67924B}" presName="spaceBetweenRectangles" presStyleCnt="0"/>
      <dgm:spPr/>
    </dgm:pt>
    <dgm:pt modelId="{E72DF5CC-6251-45F8-B98B-72F80B1D724D}" type="pres">
      <dgm:prSet presAssocID="{E97287DA-4DF4-4472-9091-9013B0276BE6}" presName="parentLin" presStyleCnt="0"/>
      <dgm:spPr/>
    </dgm:pt>
    <dgm:pt modelId="{DB35A0A8-6206-432A-8C30-D8292E0B040B}" type="pres">
      <dgm:prSet presAssocID="{E97287DA-4DF4-4472-9091-9013B0276BE6}" presName="parentLeftMargin" presStyleLbl="node1" presStyleIdx="0" presStyleCnt="4"/>
      <dgm:spPr/>
    </dgm:pt>
    <dgm:pt modelId="{36768983-E856-466C-B815-B5CBB951942A}" type="pres">
      <dgm:prSet presAssocID="{E97287DA-4DF4-4472-9091-9013B0276BE6}" presName="parentText" presStyleLbl="node1" presStyleIdx="1" presStyleCnt="4">
        <dgm:presLayoutVars>
          <dgm:chMax val="0"/>
          <dgm:bulletEnabled val="1"/>
        </dgm:presLayoutVars>
      </dgm:prSet>
      <dgm:spPr/>
    </dgm:pt>
    <dgm:pt modelId="{5A1E3B0C-132A-4FFB-A910-122146210146}" type="pres">
      <dgm:prSet presAssocID="{E97287DA-4DF4-4472-9091-9013B0276BE6}" presName="negativeSpace" presStyleCnt="0"/>
      <dgm:spPr/>
    </dgm:pt>
    <dgm:pt modelId="{1ABE84CF-8E6B-4C51-930E-CC3F7D9F452A}" type="pres">
      <dgm:prSet presAssocID="{E97287DA-4DF4-4472-9091-9013B0276BE6}" presName="childText" presStyleLbl="conFgAcc1" presStyleIdx="1" presStyleCnt="4">
        <dgm:presLayoutVars>
          <dgm:bulletEnabled val="1"/>
        </dgm:presLayoutVars>
      </dgm:prSet>
      <dgm:spPr/>
    </dgm:pt>
    <dgm:pt modelId="{6C715831-AB74-4842-B821-40179FAB99E7}" type="pres">
      <dgm:prSet presAssocID="{12AA3B6D-4182-45E6-91DE-E2EDEAE52BDD}" presName="spaceBetweenRectangles" presStyleCnt="0"/>
      <dgm:spPr/>
    </dgm:pt>
    <dgm:pt modelId="{D1669601-A73F-4D9D-9C5D-1D89C6119DB3}" type="pres">
      <dgm:prSet presAssocID="{8C62BD0C-0F34-4069-A859-CB5E097C451C}" presName="parentLin" presStyleCnt="0"/>
      <dgm:spPr/>
    </dgm:pt>
    <dgm:pt modelId="{A0ABA53F-DBB8-4C87-86BE-B4B11E50B015}" type="pres">
      <dgm:prSet presAssocID="{8C62BD0C-0F34-4069-A859-CB5E097C451C}" presName="parentLeftMargin" presStyleLbl="node1" presStyleIdx="1" presStyleCnt="4"/>
      <dgm:spPr/>
    </dgm:pt>
    <dgm:pt modelId="{9AD6F7E2-4D61-4FA0-BD5B-6F264FD9960E}" type="pres">
      <dgm:prSet presAssocID="{8C62BD0C-0F34-4069-A859-CB5E097C451C}" presName="parentText" presStyleLbl="node1" presStyleIdx="2" presStyleCnt="4">
        <dgm:presLayoutVars>
          <dgm:chMax val="0"/>
          <dgm:bulletEnabled val="1"/>
        </dgm:presLayoutVars>
      </dgm:prSet>
      <dgm:spPr/>
    </dgm:pt>
    <dgm:pt modelId="{DD22D9BB-708C-4132-AB2C-3EBDAD35E31B}" type="pres">
      <dgm:prSet presAssocID="{8C62BD0C-0F34-4069-A859-CB5E097C451C}" presName="negativeSpace" presStyleCnt="0"/>
      <dgm:spPr/>
    </dgm:pt>
    <dgm:pt modelId="{0464205F-EA12-4336-981B-E2A466FA49AE}" type="pres">
      <dgm:prSet presAssocID="{8C62BD0C-0F34-4069-A859-CB5E097C451C}" presName="childText" presStyleLbl="conFgAcc1" presStyleIdx="2" presStyleCnt="4">
        <dgm:presLayoutVars>
          <dgm:bulletEnabled val="1"/>
        </dgm:presLayoutVars>
      </dgm:prSet>
      <dgm:spPr/>
    </dgm:pt>
    <dgm:pt modelId="{601E5F9A-E64D-408E-A10F-B0072D2457D9}" type="pres">
      <dgm:prSet presAssocID="{D58992EB-83DE-4C78-A4EF-918D037E0324}" presName="spaceBetweenRectangles" presStyleCnt="0"/>
      <dgm:spPr/>
    </dgm:pt>
    <dgm:pt modelId="{71E57076-41CF-4EAD-84C4-651EEBB56A94}" type="pres">
      <dgm:prSet presAssocID="{7DE41945-9C77-4D88-A095-4E3AC0CD9D08}" presName="parentLin" presStyleCnt="0"/>
      <dgm:spPr/>
    </dgm:pt>
    <dgm:pt modelId="{C60B4C79-17DA-4EBD-9F58-E347E3990005}" type="pres">
      <dgm:prSet presAssocID="{7DE41945-9C77-4D88-A095-4E3AC0CD9D08}" presName="parentLeftMargin" presStyleLbl="node1" presStyleIdx="2" presStyleCnt="4"/>
      <dgm:spPr/>
    </dgm:pt>
    <dgm:pt modelId="{B551713E-696A-409E-9934-BEB0FAFA1DE7}" type="pres">
      <dgm:prSet presAssocID="{7DE41945-9C77-4D88-A095-4E3AC0CD9D08}" presName="parentText" presStyleLbl="node1" presStyleIdx="3" presStyleCnt="4">
        <dgm:presLayoutVars>
          <dgm:chMax val="0"/>
          <dgm:bulletEnabled val="1"/>
        </dgm:presLayoutVars>
      </dgm:prSet>
      <dgm:spPr/>
    </dgm:pt>
    <dgm:pt modelId="{C4915AF9-7ACF-4D6A-931E-1E68AD9B40ED}" type="pres">
      <dgm:prSet presAssocID="{7DE41945-9C77-4D88-A095-4E3AC0CD9D08}" presName="negativeSpace" presStyleCnt="0"/>
      <dgm:spPr/>
    </dgm:pt>
    <dgm:pt modelId="{703A9A7F-93D3-4526-8090-BA6165229B82}" type="pres">
      <dgm:prSet presAssocID="{7DE41945-9C77-4D88-A095-4E3AC0CD9D08}" presName="childText" presStyleLbl="conFgAcc1" presStyleIdx="3" presStyleCnt="4">
        <dgm:presLayoutVars>
          <dgm:bulletEnabled val="1"/>
        </dgm:presLayoutVars>
      </dgm:prSet>
      <dgm:spPr/>
    </dgm:pt>
  </dgm:ptLst>
  <dgm:cxnLst>
    <dgm:cxn modelId="{191D5F11-7D93-4AF5-BCC9-658B6C7938E5}" type="presOf" srcId="{E97287DA-4DF4-4472-9091-9013B0276BE6}" destId="{36768983-E856-466C-B815-B5CBB951942A}" srcOrd="1" destOrd="0" presId="urn:microsoft.com/office/officeart/2005/8/layout/list1"/>
    <dgm:cxn modelId="{5E375D26-E9D2-474C-85CE-779B4DEA1F57}" type="presOf" srcId="{532338C8-A389-4886-A13D-DEF235A28746}" destId="{1E696250-3C51-4A2B-9F3B-D6C7C583A11E}" srcOrd="0" destOrd="0" presId="urn:microsoft.com/office/officeart/2005/8/layout/list1"/>
    <dgm:cxn modelId="{77AFF55D-8888-43D8-BE8C-2AC10473E46C}" srcId="{6B51D4C3-7BC1-41BA-A0F3-ABD4FF03AB94}" destId="{7DE41945-9C77-4D88-A095-4E3AC0CD9D08}" srcOrd="3" destOrd="0" parTransId="{E176CA48-24DA-478F-86D2-BA53DC4629B4}" sibTransId="{982A068E-5284-4946-BA43-382F9B75303E}"/>
    <dgm:cxn modelId="{97E4EE47-85FE-4843-9DBF-66F39B10E1B6}" type="presOf" srcId="{7DE41945-9C77-4D88-A095-4E3AC0CD9D08}" destId="{C60B4C79-17DA-4EBD-9F58-E347E3990005}" srcOrd="0" destOrd="0" presId="urn:microsoft.com/office/officeart/2005/8/layout/list1"/>
    <dgm:cxn modelId="{BBBC4953-08BD-45EC-BFB9-B96107A35A43}" srcId="{6B51D4C3-7BC1-41BA-A0F3-ABD4FF03AB94}" destId="{8C62BD0C-0F34-4069-A859-CB5E097C451C}" srcOrd="2" destOrd="0" parTransId="{5B0A49AF-1241-4CC1-8EC5-BEA78DA7562A}" sibTransId="{D58992EB-83DE-4C78-A4EF-918D037E0324}"/>
    <dgm:cxn modelId="{9B3F567E-F848-4C52-8EF1-705D0B61CD67}" type="presOf" srcId="{8C62BD0C-0F34-4069-A859-CB5E097C451C}" destId="{A0ABA53F-DBB8-4C87-86BE-B4B11E50B015}" srcOrd="0" destOrd="0" presId="urn:microsoft.com/office/officeart/2005/8/layout/list1"/>
    <dgm:cxn modelId="{C753A297-DF9C-4944-B787-80AF4D8F237D}" type="presOf" srcId="{E97287DA-4DF4-4472-9091-9013B0276BE6}" destId="{DB35A0A8-6206-432A-8C30-D8292E0B040B}" srcOrd="0" destOrd="0" presId="urn:microsoft.com/office/officeart/2005/8/layout/list1"/>
    <dgm:cxn modelId="{9B1AB299-7492-419C-835C-8C4A2DB2CF38}" type="presOf" srcId="{532338C8-A389-4886-A13D-DEF235A28746}" destId="{299286BF-5B48-4A96-9CA7-5151CD4AA2A5}" srcOrd="1" destOrd="0" presId="urn:microsoft.com/office/officeart/2005/8/layout/list1"/>
    <dgm:cxn modelId="{3223E9A1-E46F-4ED8-948D-1E00C0C4046B}" type="presOf" srcId="{8C62BD0C-0F34-4069-A859-CB5E097C451C}" destId="{9AD6F7E2-4D61-4FA0-BD5B-6F264FD9960E}" srcOrd="1" destOrd="0" presId="urn:microsoft.com/office/officeart/2005/8/layout/list1"/>
    <dgm:cxn modelId="{2C74D7BD-66C7-45FE-A816-ECE61C4C86E3}" type="presOf" srcId="{6B51D4C3-7BC1-41BA-A0F3-ABD4FF03AB94}" destId="{2BC9FF70-BF0C-4810-BD19-2004637CDFD3}" srcOrd="0" destOrd="0" presId="urn:microsoft.com/office/officeart/2005/8/layout/list1"/>
    <dgm:cxn modelId="{72B86DC2-0B62-4072-94D4-D67621688E06}" type="presOf" srcId="{7DE41945-9C77-4D88-A095-4E3AC0CD9D08}" destId="{B551713E-696A-409E-9934-BEB0FAFA1DE7}" srcOrd="1" destOrd="0" presId="urn:microsoft.com/office/officeart/2005/8/layout/list1"/>
    <dgm:cxn modelId="{85DD98C3-582D-46D6-B7FD-DE5AB380A7CF}" srcId="{6B51D4C3-7BC1-41BA-A0F3-ABD4FF03AB94}" destId="{532338C8-A389-4886-A13D-DEF235A28746}" srcOrd="0" destOrd="0" parTransId="{18F8809A-5A12-4980-8F93-7DE32E5627C3}" sibTransId="{516E3B23-E519-4362-8A7B-36762E67924B}"/>
    <dgm:cxn modelId="{78F448F9-8288-4E6F-8439-7EE36B4C87FC}" srcId="{6B51D4C3-7BC1-41BA-A0F3-ABD4FF03AB94}" destId="{E97287DA-4DF4-4472-9091-9013B0276BE6}" srcOrd="1" destOrd="0" parTransId="{BDE100C3-1B94-4E5E-B46E-BAF64B3E672E}" sibTransId="{12AA3B6D-4182-45E6-91DE-E2EDEAE52BDD}"/>
    <dgm:cxn modelId="{BB10E614-4EC6-4905-8079-32ABE1CBF749}" type="presParOf" srcId="{2BC9FF70-BF0C-4810-BD19-2004637CDFD3}" destId="{271BB1BD-2B95-4AC4-B0AD-AA2D97A9B760}" srcOrd="0" destOrd="0" presId="urn:microsoft.com/office/officeart/2005/8/layout/list1"/>
    <dgm:cxn modelId="{D13ED25B-F42E-41E8-9FD3-661B69124155}" type="presParOf" srcId="{271BB1BD-2B95-4AC4-B0AD-AA2D97A9B760}" destId="{1E696250-3C51-4A2B-9F3B-D6C7C583A11E}" srcOrd="0" destOrd="0" presId="urn:microsoft.com/office/officeart/2005/8/layout/list1"/>
    <dgm:cxn modelId="{652EA309-9E81-4BA3-AC2C-D0DCE6280A5C}" type="presParOf" srcId="{271BB1BD-2B95-4AC4-B0AD-AA2D97A9B760}" destId="{299286BF-5B48-4A96-9CA7-5151CD4AA2A5}" srcOrd="1" destOrd="0" presId="urn:microsoft.com/office/officeart/2005/8/layout/list1"/>
    <dgm:cxn modelId="{5020903C-9A25-45DC-8417-5C76E4C5EC67}" type="presParOf" srcId="{2BC9FF70-BF0C-4810-BD19-2004637CDFD3}" destId="{476E9195-7A44-4239-A569-0127BFB75EE7}" srcOrd="1" destOrd="0" presId="urn:microsoft.com/office/officeart/2005/8/layout/list1"/>
    <dgm:cxn modelId="{3F4F744F-F662-4F8D-B031-0615122426AB}" type="presParOf" srcId="{2BC9FF70-BF0C-4810-BD19-2004637CDFD3}" destId="{13CE4CB9-A77D-4747-B108-77C8A3A8C3D4}" srcOrd="2" destOrd="0" presId="urn:microsoft.com/office/officeart/2005/8/layout/list1"/>
    <dgm:cxn modelId="{85BC9E74-D458-4181-9618-3A2EFF54011D}" type="presParOf" srcId="{2BC9FF70-BF0C-4810-BD19-2004637CDFD3}" destId="{900C20A0-B8A6-4D5F-A97F-3F06A5380623}" srcOrd="3" destOrd="0" presId="urn:microsoft.com/office/officeart/2005/8/layout/list1"/>
    <dgm:cxn modelId="{E338F3A5-42B1-453F-8123-9E05BA9AD6CD}" type="presParOf" srcId="{2BC9FF70-BF0C-4810-BD19-2004637CDFD3}" destId="{E72DF5CC-6251-45F8-B98B-72F80B1D724D}" srcOrd="4" destOrd="0" presId="urn:microsoft.com/office/officeart/2005/8/layout/list1"/>
    <dgm:cxn modelId="{0E79F066-3735-42C6-9504-2E48FE82D902}" type="presParOf" srcId="{E72DF5CC-6251-45F8-B98B-72F80B1D724D}" destId="{DB35A0A8-6206-432A-8C30-D8292E0B040B}" srcOrd="0" destOrd="0" presId="urn:microsoft.com/office/officeart/2005/8/layout/list1"/>
    <dgm:cxn modelId="{4190D7F9-59AA-4ACD-81E3-5A2F739DF1EF}" type="presParOf" srcId="{E72DF5CC-6251-45F8-B98B-72F80B1D724D}" destId="{36768983-E856-466C-B815-B5CBB951942A}" srcOrd="1" destOrd="0" presId="urn:microsoft.com/office/officeart/2005/8/layout/list1"/>
    <dgm:cxn modelId="{DAB9DB1E-F1BA-46AF-A65E-552152A7119E}" type="presParOf" srcId="{2BC9FF70-BF0C-4810-BD19-2004637CDFD3}" destId="{5A1E3B0C-132A-4FFB-A910-122146210146}" srcOrd="5" destOrd="0" presId="urn:microsoft.com/office/officeart/2005/8/layout/list1"/>
    <dgm:cxn modelId="{EA4B9B18-5660-4C59-A0F4-B2E2448CF9A7}" type="presParOf" srcId="{2BC9FF70-BF0C-4810-BD19-2004637CDFD3}" destId="{1ABE84CF-8E6B-4C51-930E-CC3F7D9F452A}" srcOrd="6" destOrd="0" presId="urn:microsoft.com/office/officeart/2005/8/layout/list1"/>
    <dgm:cxn modelId="{D6BF7B21-5945-45AB-9E4B-FC649AE786B4}" type="presParOf" srcId="{2BC9FF70-BF0C-4810-BD19-2004637CDFD3}" destId="{6C715831-AB74-4842-B821-40179FAB99E7}" srcOrd="7" destOrd="0" presId="urn:microsoft.com/office/officeart/2005/8/layout/list1"/>
    <dgm:cxn modelId="{AE654CF6-7F1A-4124-A860-3AE14D84FF67}" type="presParOf" srcId="{2BC9FF70-BF0C-4810-BD19-2004637CDFD3}" destId="{D1669601-A73F-4D9D-9C5D-1D89C6119DB3}" srcOrd="8" destOrd="0" presId="urn:microsoft.com/office/officeart/2005/8/layout/list1"/>
    <dgm:cxn modelId="{1FC48099-D7D4-4477-B1DD-E2CEF5B31BC6}" type="presParOf" srcId="{D1669601-A73F-4D9D-9C5D-1D89C6119DB3}" destId="{A0ABA53F-DBB8-4C87-86BE-B4B11E50B015}" srcOrd="0" destOrd="0" presId="urn:microsoft.com/office/officeart/2005/8/layout/list1"/>
    <dgm:cxn modelId="{430631BB-83A6-48DE-BF12-D4A0DC931AD6}" type="presParOf" srcId="{D1669601-A73F-4D9D-9C5D-1D89C6119DB3}" destId="{9AD6F7E2-4D61-4FA0-BD5B-6F264FD9960E}" srcOrd="1" destOrd="0" presId="urn:microsoft.com/office/officeart/2005/8/layout/list1"/>
    <dgm:cxn modelId="{B58134CF-CC82-4CE8-A297-71CC2700AA92}" type="presParOf" srcId="{2BC9FF70-BF0C-4810-BD19-2004637CDFD3}" destId="{DD22D9BB-708C-4132-AB2C-3EBDAD35E31B}" srcOrd="9" destOrd="0" presId="urn:microsoft.com/office/officeart/2005/8/layout/list1"/>
    <dgm:cxn modelId="{DAFD2C5A-FE73-4C2E-A7EB-A1C683320B82}" type="presParOf" srcId="{2BC9FF70-BF0C-4810-BD19-2004637CDFD3}" destId="{0464205F-EA12-4336-981B-E2A466FA49AE}" srcOrd="10" destOrd="0" presId="urn:microsoft.com/office/officeart/2005/8/layout/list1"/>
    <dgm:cxn modelId="{E4970D2D-71A8-4389-ABD2-9CCAB178091E}" type="presParOf" srcId="{2BC9FF70-BF0C-4810-BD19-2004637CDFD3}" destId="{601E5F9A-E64D-408E-A10F-B0072D2457D9}" srcOrd="11" destOrd="0" presId="urn:microsoft.com/office/officeart/2005/8/layout/list1"/>
    <dgm:cxn modelId="{81D4D6D0-752D-465E-A2C7-C4439AA6D88D}" type="presParOf" srcId="{2BC9FF70-BF0C-4810-BD19-2004637CDFD3}" destId="{71E57076-41CF-4EAD-84C4-651EEBB56A94}" srcOrd="12" destOrd="0" presId="urn:microsoft.com/office/officeart/2005/8/layout/list1"/>
    <dgm:cxn modelId="{A377F66C-5D33-4E53-A27C-4AD4ABB6524A}" type="presParOf" srcId="{71E57076-41CF-4EAD-84C4-651EEBB56A94}" destId="{C60B4C79-17DA-4EBD-9F58-E347E3990005}" srcOrd="0" destOrd="0" presId="urn:microsoft.com/office/officeart/2005/8/layout/list1"/>
    <dgm:cxn modelId="{DDF12EB0-E18D-49E3-8F2E-1C341745D34E}" type="presParOf" srcId="{71E57076-41CF-4EAD-84C4-651EEBB56A94}" destId="{B551713E-696A-409E-9934-BEB0FAFA1DE7}" srcOrd="1" destOrd="0" presId="urn:microsoft.com/office/officeart/2005/8/layout/list1"/>
    <dgm:cxn modelId="{26057151-BBA4-4D43-BDAC-2D19FAA64C73}" type="presParOf" srcId="{2BC9FF70-BF0C-4810-BD19-2004637CDFD3}" destId="{C4915AF9-7ACF-4D6A-931E-1E68AD9B40ED}" srcOrd="13" destOrd="0" presId="urn:microsoft.com/office/officeart/2005/8/layout/list1"/>
    <dgm:cxn modelId="{B5DEEA20-3D43-4BB8-95DE-6C862FC0468C}" type="presParOf" srcId="{2BC9FF70-BF0C-4810-BD19-2004637CDFD3}" destId="{703A9A7F-93D3-4526-8090-BA6165229B8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09B35F-8C7A-4F5D-ACDE-E8A427B09F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60C6260-8364-4131-BFCF-1DE0032B7FF5}">
      <dgm:prSet phldrT="[Text]" custT="1"/>
      <dgm:spPr>
        <a:solidFill>
          <a:schemeClr val="accent1">
            <a:lumMod val="40000"/>
            <a:lumOff val="60000"/>
          </a:schemeClr>
        </a:solidFill>
      </dgm:spPr>
      <dgm:t>
        <a:bodyPr/>
        <a:lstStyle/>
        <a:p>
          <a:r>
            <a:rPr lang="en-US" sz="2800" dirty="0">
              <a:solidFill>
                <a:schemeClr val="tx1"/>
              </a:solidFill>
            </a:rPr>
            <a:t>THC-Amap (The Hacker’s Choice – Another Mapper)</a:t>
          </a:r>
        </a:p>
      </dgm:t>
    </dgm:pt>
    <dgm:pt modelId="{B4816066-0A5E-4F9E-B254-6FD7989A2B9C}" type="parTrans" cxnId="{7E0770E7-857E-43BF-AE36-999C367E1284}">
      <dgm:prSet/>
      <dgm:spPr/>
      <dgm:t>
        <a:bodyPr/>
        <a:lstStyle/>
        <a:p>
          <a:endParaRPr lang="en-US"/>
        </a:p>
      </dgm:t>
    </dgm:pt>
    <dgm:pt modelId="{029D8705-FDD0-40DE-AE3E-9804145A079B}" type="sibTrans" cxnId="{7E0770E7-857E-43BF-AE36-999C367E1284}">
      <dgm:prSet/>
      <dgm:spPr/>
      <dgm:t>
        <a:bodyPr/>
        <a:lstStyle/>
        <a:p>
          <a:endParaRPr lang="en-US"/>
        </a:p>
      </dgm:t>
    </dgm:pt>
    <dgm:pt modelId="{9D1ADE98-9AD8-4B7F-BB53-478C934D83E7}">
      <dgm:prSet custT="1"/>
      <dgm:spPr/>
      <dgm:t>
        <a:bodyPr/>
        <a:lstStyle/>
        <a:p>
          <a:r>
            <a:rPr lang="en-US" sz="2800" dirty="0"/>
            <a:t>Stores a collection of normal responses that can be provided to ports to elicit a response when scanning services that use encryption</a:t>
          </a:r>
        </a:p>
      </dgm:t>
    </dgm:pt>
    <dgm:pt modelId="{26D9FA43-D29F-49B5-8E4A-6FD7F84169F9}" type="parTrans" cxnId="{25A025CB-2DE4-4E53-B062-13EC16FFA991}">
      <dgm:prSet/>
      <dgm:spPr/>
      <dgm:t>
        <a:bodyPr/>
        <a:lstStyle/>
        <a:p>
          <a:endParaRPr lang="en-US"/>
        </a:p>
      </dgm:t>
    </dgm:pt>
    <dgm:pt modelId="{A70FC9D1-EFC6-44C3-ABA7-92D1966A1505}" type="sibTrans" cxnId="{25A025CB-2DE4-4E53-B062-13EC16FFA991}">
      <dgm:prSet/>
      <dgm:spPr/>
      <dgm:t>
        <a:bodyPr/>
        <a:lstStyle/>
        <a:p>
          <a:endParaRPr lang="en-US"/>
        </a:p>
      </dgm:t>
    </dgm:pt>
    <dgm:pt modelId="{13B9B3E2-DAB8-4B10-8E07-C8C571100070}">
      <dgm:prSet custT="1"/>
      <dgm:spPr/>
      <dgm:t>
        <a:bodyPr/>
        <a:lstStyle/>
        <a:p>
          <a:endParaRPr lang="en-US" sz="2800" dirty="0"/>
        </a:p>
      </dgm:t>
    </dgm:pt>
    <dgm:pt modelId="{1DFB05D6-76DC-4A79-B3B2-E27E2CD2F341}" type="parTrans" cxnId="{D9140F9B-AB52-450E-8B5A-BD38B4EE9408}">
      <dgm:prSet/>
      <dgm:spPr/>
      <dgm:t>
        <a:bodyPr/>
        <a:lstStyle/>
        <a:p>
          <a:endParaRPr lang="en-US"/>
        </a:p>
      </dgm:t>
    </dgm:pt>
    <dgm:pt modelId="{AB626A47-BEBE-4ADA-8B6D-BFEF77BAB9C9}" type="sibTrans" cxnId="{D9140F9B-AB52-450E-8B5A-BD38B4EE9408}">
      <dgm:prSet/>
      <dgm:spPr/>
      <dgm:t>
        <a:bodyPr/>
        <a:lstStyle/>
        <a:p>
          <a:endParaRPr lang="en-US"/>
        </a:p>
      </dgm:t>
    </dgm:pt>
    <dgm:pt modelId="{5D2C7DF3-ED8F-499C-B010-8A2679C930F4}">
      <dgm:prSet custT="1"/>
      <dgm:spPr/>
      <dgm:t>
        <a:bodyPr/>
        <a:lstStyle/>
        <a:p>
          <a:r>
            <a:rPr lang="en-US" sz="2800" dirty="0"/>
            <a:t>Allows security professionals the ability to find services that have been redirected from standard ports </a:t>
          </a:r>
        </a:p>
      </dgm:t>
    </dgm:pt>
    <dgm:pt modelId="{F68CEDCE-32EA-44BB-96A8-B1D3DE745B46}" type="parTrans" cxnId="{D36430E2-8514-4765-8402-3955C94298EF}">
      <dgm:prSet/>
      <dgm:spPr/>
      <dgm:t>
        <a:bodyPr/>
        <a:lstStyle/>
        <a:p>
          <a:endParaRPr lang="en-US"/>
        </a:p>
      </dgm:t>
    </dgm:pt>
    <dgm:pt modelId="{61B83349-AD97-4E82-86D3-8CB98B3B7582}" type="sibTrans" cxnId="{D36430E2-8514-4765-8402-3955C94298EF}">
      <dgm:prSet/>
      <dgm:spPr/>
      <dgm:t>
        <a:bodyPr/>
        <a:lstStyle/>
        <a:p>
          <a:endParaRPr lang="en-US"/>
        </a:p>
      </dgm:t>
    </dgm:pt>
    <dgm:pt modelId="{1B411220-83ED-4F98-BCD4-AC9528EE034C}" type="pres">
      <dgm:prSet presAssocID="{2909B35F-8C7A-4F5D-ACDE-E8A427B09FAC}" presName="linear" presStyleCnt="0">
        <dgm:presLayoutVars>
          <dgm:animLvl val="lvl"/>
          <dgm:resizeHandles val="exact"/>
        </dgm:presLayoutVars>
      </dgm:prSet>
      <dgm:spPr/>
    </dgm:pt>
    <dgm:pt modelId="{1BEE2B08-5CE8-4C71-B44D-648BDF87AB0B}" type="pres">
      <dgm:prSet presAssocID="{760C6260-8364-4131-BFCF-1DE0032B7FF5}" presName="parentText" presStyleLbl="node1" presStyleIdx="0" presStyleCnt="1">
        <dgm:presLayoutVars>
          <dgm:chMax val="0"/>
          <dgm:bulletEnabled val="1"/>
        </dgm:presLayoutVars>
      </dgm:prSet>
      <dgm:spPr/>
    </dgm:pt>
    <dgm:pt modelId="{F2CCE887-A61C-44FB-818B-A78D74C69647}" type="pres">
      <dgm:prSet presAssocID="{760C6260-8364-4131-BFCF-1DE0032B7FF5}" presName="childText" presStyleLbl="revTx" presStyleIdx="0" presStyleCnt="1">
        <dgm:presLayoutVars>
          <dgm:bulletEnabled val="1"/>
        </dgm:presLayoutVars>
      </dgm:prSet>
      <dgm:spPr/>
    </dgm:pt>
  </dgm:ptLst>
  <dgm:cxnLst>
    <dgm:cxn modelId="{0BEA2C21-7ADF-4866-9B8D-98B92CA9C24C}" type="presOf" srcId="{2909B35F-8C7A-4F5D-ACDE-E8A427B09FAC}" destId="{1B411220-83ED-4F98-BCD4-AC9528EE034C}" srcOrd="0" destOrd="0" presId="urn:microsoft.com/office/officeart/2005/8/layout/vList2"/>
    <dgm:cxn modelId="{4A9A4F65-633A-4D94-9AC8-740A1830E5FC}" type="presOf" srcId="{760C6260-8364-4131-BFCF-1DE0032B7FF5}" destId="{1BEE2B08-5CE8-4C71-B44D-648BDF87AB0B}" srcOrd="0" destOrd="0" presId="urn:microsoft.com/office/officeart/2005/8/layout/vList2"/>
    <dgm:cxn modelId="{D9140F9B-AB52-450E-8B5A-BD38B4EE9408}" srcId="{760C6260-8364-4131-BFCF-1DE0032B7FF5}" destId="{13B9B3E2-DAB8-4B10-8E07-C8C571100070}" srcOrd="2" destOrd="0" parTransId="{1DFB05D6-76DC-4A79-B3B2-E27E2CD2F341}" sibTransId="{AB626A47-BEBE-4ADA-8B6D-BFEF77BAB9C9}"/>
    <dgm:cxn modelId="{0ECD5DA9-99E3-4B53-B2AB-8600AD84906D}" type="presOf" srcId="{13B9B3E2-DAB8-4B10-8E07-C8C571100070}" destId="{F2CCE887-A61C-44FB-818B-A78D74C69647}" srcOrd="0" destOrd="2" presId="urn:microsoft.com/office/officeart/2005/8/layout/vList2"/>
    <dgm:cxn modelId="{3A8EDBAE-98F7-4BA6-AB54-241D4E3EAF81}" type="presOf" srcId="{5D2C7DF3-ED8F-499C-B010-8A2679C930F4}" destId="{F2CCE887-A61C-44FB-818B-A78D74C69647}" srcOrd="0" destOrd="1" presId="urn:microsoft.com/office/officeart/2005/8/layout/vList2"/>
    <dgm:cxn modelId="{25A025CB-2DE4-4E53-B062-13EC16FFA991}" srcId="{760C6260-8364-4131-BFCF-1DE0032B7FF5}" destId="{9D1ADE98-9AD8-4B7F-BB53-478C934D83E7}" srcOrd="0" destOrd="0" parTransId="{26D9FA43-D29F-49B5-8E4A-6FD7F84169F9}" sibTransId="{A70FC9D1-EFC6-44C3-ABA7-92D1966A1505}"/>
    <dgm:cxn modelId="{0D2A65E0-AADF-4D30-9F8A-8B3F77F566FB}" type="presOf" srcId="{9D1ADE98-9AD8-4B7F-BB53-478C934D83E7}" destId="{F2CCE887-A61C-44FB-818B-A78D74C69647}" srcOrd="0" destOrd="0" presId="urn:microsoft.com/office/officeart/2005/8/layout/vList2"/>
    <dgm:cxn modelId="{D36430E2-8514-4765-8402-3955C94298EF}" srcId="{760C6260-8364-4131-BFCF-1DE0032B7FF5}" destId="{5D2C7DF3-ED8F-499C-B010-8A2679C930F4}" srcOrd="1" destOrd="0" parTransId="{F68CEDCE-32EA-44BB-96A8-B1D3DE745B46}" sibTransId="{61B83349-AD97-4E82-86D3-8CB98B3B7582}"/>
    <dgm:cxn modelId="{7E0770E7-857E-43BF-AE36-999C367E1284}" srcId="{2909B35F-8C7A-4F5D-ACDE-E8A427B09FAC}" destId="{760C6260-8364-4131-BFCF-1DE0032B7FF5}" srcOrd="0" destOrd="0" parTransId="{B4816066-0A5E-4F9E-B254-6FD7989A2B9C}" sibTransId="{029D8705-FDD0-40DE-AE3E-9804145A079B}"/>
    <dgm:cxn modelId="{86D7A067-66B4-4C4F-82C0-2E469930B1DB}" type="presParOf" srcId="{1B411220-83ED-4F98-BCD4-AC9528EE034C}" destId="{1BEE2B08-5CE8-4C71-B44D-648BDF87AB0B}" srcOrd="0" destOrd="0" presId="urn:microsoft.com/office/officeart/2005/8/layout/vList2"/>
    <dgm:cxn modelId="{6E04C300-322C-44AD-8797-6BE476000057}" type="presParOf" srcId="{1B411220-83ED-4F98-BCD4-AC9528EE034C}" destId="{F2CCE887-A61C-44FB-818B-A78D74C6964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B2985C-FEF4-49FE-A330-4304F66D4F1A}"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US"/>
        </a:p>
      </dgm:t>
    </dgm:pt>
    <dgm:pt modelId="{A75F195E-A6F1-4885-866D-89478DB7CA79}">
      <dgm:prSet phldrT="[Text]"/>
      <dgm:spPr/>
      <dgm:t>
        <a:bodyPr/>
        <a:lstStyle/>
        <a:p>
          <a:r>
            <a:rPr lang="en-US" dirty="0"/>
            <a:t>Active fingerprinting</a:t>
          </a:r>
        </a:p>
      </dgm:t>
    </dgm:pt>
    <dgm:pt modelId="{5B04A550-FCED-4710-BBF0-81AC130638D9}" type="parTrans" cxnId="{07D4A6B6-1AA9-481C-A143-4DEABA8FBDE2}">
      <dgm:prSet/>
      <dgm:spPr/>
      <dgm:t>
        <a:bodyPr/>
        <a:lstStyle/>
        <a:p>
          <a:endParaRPr lang="en-US"/>
        </a:p>
      </dgm:t>
    </dgm:pt>
    <dgm:pt modelId="{9137A1B8-CDA6-42AA-93F6-D76219C0E0B7}" type="sibTrans" cxnId="{07D4A6B6-1AA9-481C-A143-4DEABA8FBDE2}">
      <dgm:prSet/>
      <dgm:spPr/>
      <dgm:t>
        <a:bodyPr/>
        <a:lstStyle/>
        <a:p>
          <a:endParaRPr lang="en-US"/>
        </a:p>
      </dgm:t>
    </dgm:pt>
    <dgm:pt modelId="{BF562527-5E66-47FD-BA88-909F2E1AC744}">
      <dgm:prSet phldrT="[Text]"/>
      <dgm:spPr/>
      <dgm:t>
        <a:bodyPr/>
        <a:lstStyle/>
        <a:p>
          <a:r>
            <a:rPr lang="en-US" dirty="0"/>
            <a:t>Passive fingerprinting</a:t>
          </a:r>
        </a:p>
      </dgm:t>
    </dgm:pt>
    <dgm:pt modelId="{A0D2D668-74B5-489B-9482-27B3F4B1DB0C}" type="parTrans" cxnId="{FB23CFA4-9F45-4E6E-BDB5-8D97B9B79E9C}">
      <dgm:prSet/>
      <dgm:spPr/>
      <dgm:t>
        <a:bodyPr/>
        <a:lstStyle/>
        <a:p>
          <a:endParaRPr lang="en-US"/>
        </a:p>
      </dgm:t>
    </dgm:pt>
    <dgm:pt modelId="{D7F9E90D-C428-4E0B-BA8C-E583154F56B6}" type="sibTrans" cxnId="{FB23CFA4-9F45-4E6E-BDB5-8D97B9B79E9C}">
      <dgm:prSet/>
      <dgm:spPr/>
      <dgm:t>
        <a:bodyPr/>
        <a:lstStyle/>
        <a:p>
          <a:endParaRPr lang="en-US"/>
        </a:p>
      </dgm:t>
    </dgm:pt>
    <dgm:pt modelId="{A031203F-9D5A-4384-ACCD-69AD5077A2B9}" type="pres">
      <dgm:prSet presAssocID="{4BB2985C-FEF4-49FE-A330-4304F66D4F1A}" presName="compositeShape" presStyleCnt="0">
        <dgm:presLayoutVars>
          <dgm:chMax val="2"/>
          <dgm:dir/>
          <dgm:resizeHandles val="exact"/>
        </dgm:presLayoutVars>
      </dgm:prSet>
      <dgm:spPr/>
    </dgm:pt>
    <dgm:pt modelId="{A3C7AE1F-79D2-4580-8F06-B22AD79D3E22}" type="pres">
      <dgm:prSet presAssocID="{4BB2985C-FEF4-49FE-A330-4304F66D4F1A}" presName="ribbon" presStyleLbl="node1" presStyleIdx="0" presStyleCnt="1"/>
      <dgm:spPr/>
    </dgm:pt>
    <dgm:pt modelId="{85AFA076-9BC0-4E05-9BF9-631E82256BD5}" type="pres">
      <dgm:prSet presAssocID="{4BB2985C-FEF4-49FE-A330-4304F66D4F1A}" presName="leftArrowText" presStyleLbl="node1" presStyleIdx="0" presStyleCnt="1">
        <dgm:presLayoutVars>
          <dgm:chMax val="0"/>
          <dgm:bulletEnabled val="1"/>
        </dgm:presLayoutVars>
      </dgm:prSet>
      <dgm:spPr/>
    </dgm:pt>
    <dgm:pt modelId="{94F9DB9C-45F3-41CC-893D-CDDDE7BCC373}" type="pres">
      <dgm:prSet presAssocID="{4BB2985C-FEF4-49FE-A330-4304F66D4F1A}" presName="rightArrowText" presStyleLbl="node1" presStyleIdx="0" presStyleCnt="1">
        <dgm:presLayoutVars>
          <dgm:chMax val="0"/>
          <dgm:bulletEnabled val="1"/>
        </dgm:presLayoutVars>
      </dgm:prSet>
      <dgm:spPr/>
    </dgm:pt>
  </dgm:ptLst>
  <dgm:cxnLst>
    <dgm:cxn modelId="{C71C200E-6F1B-4EFB-A2B7-5214552C6C3D}" type="presOf" srcId="{BF562527-5E66-47FD-BA88-909F2E1AC744}" destId="{94F9DB9C-45F3-41CC-893D-CDDDE7BCC373}" srcOrd="0" destOrd="0" presId="urn:microsoft.com/office/officeart/2005/8/layout/arrow6"/>
    <dgm:cxn modelId="{D8B57752-DFB4-43B1-8124-25EF32DB122B}" type="presOf" srcId="{4BB2985C-FEF4-49FE-A330-4304F66D4F1A}" destId="{A031203F-9D5A-4384-ACCD-69AD5077A2B9}" srcOrd="0" destOrd="0" presId="urn:microsoft.com/office/officeart/2005/8/layout/arrow6"/>
    <dgm:cxn modelId="{FB23CFA4-9F45-4E6E-BDB5-8D97B9B79E9C}" srcId="{4BB2985C-FEF4-49FE-A330-4304F66D4F1A}" destId="{BF562527-5E66-47FD-BA88-909F2E1AC744}" srcOrd="1" destOrd="0" parTransId="{A0D2D668-74B5-489B-9482-27B3F4B1DB0C}" sibTransId="{D7F9E90D-C428-4E0B-BA8C-E583154F56B6}"/>
    <dgm:cxn modelId="{980D25AB-0ADD-465B-B4F7-4DBF04E4DB28}" type="presOf" srcId="{A75F195E-A6F1-4885-866D-89478DB7CA79}" destId="{85AFA076-9BC0-4E05-9BF9-631E82256BD5}" srcOrd="0" destOrd="0" presId="urn:microsoft.com/office/officeart/2005/8/layout/arrow6"/>
    <dgm:cxn modelId="{07D4A6B6-1AA9-481C-A143-4DEABA8FBDE2}" srcId="{4BB2985C-FEF4-49FE-A330-4304F66D4F1A}" destId="{A75F195E-A6F1-4885-866D-89478DB7CA79}" srcOrd="0" destOrd="0" parTransId="{5B04A550-FCED-4710-BBF0-81AC130638D9}" sibTransId="{9137A1B8-CDA6-42AA-93F6-D76219C0E0B7}"/>
    <dgm:cxn modelId="{534A5DF9-96D5-4D2C-9396-D229026784FF}" type="presParOf" srcId="{A031203F-9D5A-4384-ACCD-69AD5077A2B9}" destId="{A3C7AE1F-79D2-4580-8F06-B22AD79D3E22}" srcOrd="0" destOrd="0" presId="urn:microsoft.com/office/officeart/2005/8/layout/arrow6"/>
    <dgm:cxn modelId="{E244AD9E-5E9B-4B2C-A843-8EBEB0CFD355}" type="presParOf" srcId="{A031203F-9D5A-4384-ACCD-69AD5077A2B9}" destId="{85AFA076-9BC0-4E05-9BF9-631E82256BD5}" srcOrd="1" destOrd="0" presId="urn:microsoft.com/office/officeart/2005/8/layout/arrow6"/>
    <dgm:cxn modelId="{E1983DC5-B811-4B3E-90E5-7C513A0500FD}" type="presParOf" srcId="{A031203F-9D5A-4384-ACCD-69AD5077A2B9}" destId="{94F9DB9C-45F3-41CC-893D-CDDDE7BCC373}" srcOrd="2" destOrd="0" presId="urn:microsoft.com/office/officeart/2005/8/layout/arrow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63DE9D0-0026-4C34-A995-75204B68A052}"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00A9D697-792B-4F5C-8B87-70CFA102E201}">
      <dgm:prSet phldrT="[Text]" custT="1"/>
      <dgm:spPr/>
      <dgm:t>
        <a:bodyPr/>
        <a:lstStyle/>
        <a:p>
          <a:r>
            <a:rPr lang="en-US" sz="2800" dirty="0"/>
            <a:t>Tools</a:t>
          </a:r>
        </a:p>
      </dgm:t>
    </dgm:pt>
    <dgm:pt modelId="{F3DBF50B-2FC5-4FF3-9DBD-2AB1CBA0615B}" type="parTrans" cxnId="{2FE0F42C-024B-44BC-A6AE-0D1A8F6EEA34}">
      <dgm:prSet/>
      <dgm:spPr/>
      <dgm:t>
        <a:bodyPr/>
        <a:lstStyle/>
        <a:p>
          <a:endParaRPr lang="en-US"/>
        </a:p>
      </dgm:t>
    </dgm:pt>
    <dgm:pt modelId="{C698419C-7CFF-4CE4-8310-CA7EACB99FDD}" type="sibTrans" cxnId="{2FE0F42C-024B-44BC-A6AE-0D1A8F6EEA34}">
      <dgm:prSet/>
      <dgm:spPr/>
      <dgm:t>
        <a:bodyPr/>
        <a:lstStyle/>
        <a:p>
          <a:endParaRPr lang="en-US"/>
        </a:p>
      </dgm:t>
    </dgm:pt>
    <dgm:pt modelId="{A9F93635-DB1B-4B90-BA33-51EDC52AF874}">
      <dgm:prSet phldrT="[Text]"/>
      <dgm:spPr/>
      <dgm:t>
        <a:bodyPr/>
        <a:lstStyle/>
        <a:p>
          <a:r>
            <a:rPr lang="en-US" dirty="0"/>
            <a:t>SolarWinds, Auvik, Open-AudIT, The Dude, Angry IP Scanner, Spiceworks Map IT, and Network Notepad</a:t>
          </a:r>
        </a:p>
      </dgm:t>
    </dgm:pt>
    <dgm:pt modelId="{8CB93756-9D19-4F29-B5D4-2D2D5AECBDFF}" type="parTrans" cxnId="{F1B6E854-74DD-4844-9894-35B06D0C085B}">
      <dgm:prSet/>
      <dgm:spPr/>
      <dgm:t>
        <a:bodyPr/>
        <a:lstStyle/>
        <a:p>
          <a:endParaRPr lang="en-US"/>
        </a:p>
      </dgm:t>
    </dgm:pt>
    <dgm:pt modelId="{D9B0E6D0-99BA-44A2-B981-FD2BF171E9F2}" type="sibTrans" cxnId="{F1B6E854-74DD-4844-9894-35B06D0C085B}">
      <dgm:prSet/>
      <dgm:spPr/>
      <dgm:t>
        <a:bodyPr/>
        <a:lstStyle/>
        <a:p>
          <a:endParaRPr lang="en-US"/>
        </a:p>
      </dgm:t>
    </dgm:pt>
    <dgm:pt modelId="{D67660B9-21D8-4747-8283-0BCD6D28722E}">
      <dgm:prSet phldrT="[Text]" custT="1"/>
      <dgm:spPr/>
      <dgm:t>
        <a:bodyPr/>
        <a:lstStyle/>
        <a:p>
          <a:r>
            <a:rPr lang="en-US" sz="2800" dirty="0"/>
            <a:t>Manual maps</a:t>
          </a:r>
        </a:p>
      </dgm:t>
    </dgm:pt>
    <dgm:pt modelId="{F6B578CA-DC9F-4A77-A1C3-2AE678621758}" type="parTrans" cxnId="{380ADD2A-8BD6-478C-BB27-4AD1D5613D2F}">
      <dgm:prSet/>
      <dgm:spPr/>
      <dgm:t>
        <a:bodyPr/>
        <a:lstStyle/>
        <a:p>
          <a:endParaRPr lang="en-US"/>
        </a:p>
      </dgm:t>
    </dgm:pt>
    <dgm:pt modelId="{1CF72A24-46B9-4DCD-AC08-CAE3807561EF}" type="sibTrans" cxnId="{380ADD2A-8BD6-478C-BB27-4AD1D5613D2F}">
      <dgm:prSet/>
      <dgm:spPr/>
      <dgm:t>
        <a:bodyPr/>
        <a:lstStyle/>
        <a:p>
          <a:endParaRPr lang="en-US"/>
        </a:p>
      </dgm:t>
    </dgm:pt>
    <dgm:pt modelId="{1C8FCE5E-2ED3-4EEA-A38C-681823B5C5F8}">
      <dgm:prSet phldrT="[Text]"/>
      <dgm:spPr/>
      <dgm:t>
        <a:bodyPr/>
        <a:lstStyle/>
        <a:p>
          <a:r>
            <a:rPr lang="en-US" dirty="0"/>
            <a:t>Record info in notebook or spreadsheet</a:t>
          </a:r>
        </a:p>
      </dgm:t>
    </dgm:pt>
    <dgm:pt modelId="{BE976263-DAF1-4EBE-881C-F27D87BF8B61}" type="parTrans" cxnId="{F9C459CF-40D0-4320-B47D-3C5682FA8DF7}">
      <dgm:prSet/>
      <dgm:spPr/>
      <dgm:t>
        <a:bodyPr/>
        <a:lstStyle/>
        <a:p>
          <a:endParaRPr lang="en-US"/>
        </a:p>
      </dgm:t>
    </dgm:pt>
    <dgm:pt modelId="{5AD58F35-14B8-4ED8-B262-A8B5FE089AFC}" type="sibTrans" cxnId="{F9C459CF-40D0-4320-B47D-3C5682FA8DF7}">
      <dgm:prSet/>
      <dgm:spPr/>
      <dgm:t>
        <a:bodyPr/>
        <a:lstStyle/>
        <a:p>
          <a:endParaRPr lang="en-US"/>
        </a:p>
      </dgm:t>
    </dgm:pt>
    <dgm:pt modelId="{925BA50A-9B97-40CF-A965-54C645B1B845}" type="pres">
      <dgm:prSet presAssocID="{D63DE9D0-0026-4C34-A995-75204B68A052}" presName="Name0" presStyleCnt="0">
        <dgm:presLayoutVars>
          <dgm:dir/>
          <dgm:animLvl val="lvl"/>
          <dgm:resizeHandles/>
        </dgm:presLayoutVars>
      </dgm:prSet>
      <dgm:spPr/>
    </dgm:pt>
    <dgm:pt modelId="{55130C40-5902-4231-A00C-A60586A545CB}" type="pres">
      <dgm:prSet presAssocID="{00A9D697-792B-4F5C-8B87-70CFA102E201}" presName="linNode" presStyleCnt="0"/>
      <dgm:spPr/>
    </dgm:pt>
    <dgm:pt modelId="{A00FBEAC-899D-46DE-9BA3-33775C099A51}" type="pres">
      <dgm:prSet presAssocID="{00A9D697-792B-4F5C-8B87-70CFA102E201}" presName="parentShp" presStyleLbl="node1" presStyleIdx="0" presStyleCnt="2" custScaleX="59113">
        <dgm:presLayoutVars>
          <dgm:bulletEnabled val="1"/>
        </dgm:presLayoutVars>
      </dgm:prSet>
      <dgm:spPr/>
    </dgm:pt>
    <dgm:pt modelId="{B4EB7625-4683-4B5F-9325-0ED22F1FE3BB}" type="pres">
      <dgm:prSet presAssocID="{00A9D697-792B-4F5C-8B87-70CFA102E201}" presName="childShp" presStyleLbl="bgAccFollowNode1" presStyleIdx="0" presStyleCnt="2">
        <dgm:presLayoutVars>
          <dgm:bulletEnabled val="1"/>
        </dgm:presLayoutVars>
      </dgm:prSet>
      <dgm:spPr/>
    </dgm:pt>
    <dgm:pt modelId="{F550D088-30F3-4D9D-9B97-4A86F653FED6}" type="pres">
      <dgm:prSet presAssocID="{C698419C-7CFF-4CE4-8310-CA7EACB99FDD}" presName="spacing" presStyleCnt="0"/>
      <dgm:spPr/>
    </dgm:pt>
    <dgm:pt modelId="{680719A2-DC77-46FB-B1E2-10364D588B95}" type="pres">
      <dgm:prSet presAssocID="{D67660B9-21D8-4747-8283-0BCD6D28722E}" presName="linNode" presStyleCnt="0"/>
      <dgm:spPr/>
    </dgm:pt>
    <dgm:pt modelId="{FFF59283-E73E-4791-964F-C03781FF14BD}" type="pres">
      <dgm:prSet presAssocID="{D67660B9-21D8-4747-8283-0BCD6D28722E}" presName="parentShp" presStyleLbl="node1" presStyleIdx="1" presStyleCnt="2" custScaleX="59113">
        <dgm:presLayoutVars>
          <dgm:bulletEnabled val="1"/>
        </dgm:presLayoutVars>
      </dgm:prSet>
      <dgm:spPr/>
    </dgm:pt>
    <dgm:pt modelId="{FA30995A-12A2-4660-B733-159AA7D12357}" type="pres">
      <dgm:prSet presAssocID="{D67660B9-21D8-4747-8283-0BCD6D28722E}" presName="childShp" presStyleLbl="bgAccFollowNode1" presStyleIdx="1" presStyleCnt="2">
        <dgm:presLayoutVars>
          <dgm:bulletEnabled val="1"/>
        </dgm:presLayoutVars>
      </dgm:prSet>
      <dgm:spPr/>
    </dgm:pt>
  </dgm:ptLst>
  <dgm:cxnLst>
    <dgm:cxn modelId="{707BE907-7DEC-4CEE-A401-A5D39A267279}" type="presOf" srcId="{A9F93635-DB1B-4B90-BA33-51EDC52AF874}" destId="{B4EB7625-4683-4B5F-9325-0ED22F1FE3BB}" srcOrd="0" destOrd="0" presId="urn:microsoft.com/office/officeart/2005/8/layout/vList6"/>
    <dgm:cxn modelId="{380ADD2A-8BD6-478C-BB27-4AD1D5613D2F}" srcId="{D63DE9D0-0026-4C34-A995-75204B68A052}" destId="{D67660B9-21D8-4747-8283-0BCD6D28722E}" srcOrd="1" destOrd="0" parTransId="{F6B578CA-DC9F-4A77-A1C3-2AE678621758}" sibTransId="{1CF72A24-46B9-4DCD-AC08-CAE3807561EF}"/>
    <dgm:cxn modelId="{2FE0F42C-024B-44BC-A6AE-0D1A8F6EEA34}" srcId="{D63DE9D0-0026-4C34-A995-75204B68A052}" destId="{00A9D697-792B-4F5C-8B87-70CFA102E201}" srcOrd="0" destOrd="0" parTransId="{F3DBF50B-2FC5-4FF3-9DBD-2AB1CBA0615B}" sibTransId="{C698419C-7CFF-4CE4-8310-CA7EACB99FDD}"/>
    <dgm:cxn modelId="{FDB0092D-4124-4E7C-B363-704F3530E86D}" type="presOf" srcId="{D63DE9D0-0026-4C34-A995-75204B68A052}" destId="{925BA50A-9B97-40CF-A965-54C645B1B845}" srcOrd="0" destOrd="0" presId="urn:microsoft.com/office/officeart/2005/8/layout/vList6"/>
    <dgm:cxn modelId="{50848A3B-3EE9-4FC6-B4D2-A5379928AA30}" type="presOf" srcId="{1C8FCE5E-2ED3-4EEA-A38C-681823B5C5F8}" destId="{FA30995A-12A2-4660-B733-159AA7D12357}" srcOrd="0" destOrd="0" presId="urn:microsoft.com/office/officeart/2005/8/layout/vList6"/>
    <dgm:cxn modelId="{1BE3BA3C-65EB-499C-AE53-79CE537E712B}" type="presOf" srcId="{00A9D697-792B-4F5C-8B87-70CFA102E201}" destId="{A00FBEAC-899D-46DE-9BA3-33775C099A51}" srcOrd="0" destOrd="0" presId="urn:microsoft.com/office/officeart/2005/8/layout/vList6"/>
    <dgm:cxn modelId="{618DD560-566D-439D-A673-DB3E003A7891}" type="presOf" srcId="{D67660B9-21D8-4747-8283-0BCD6D28722E}" destId="{FFF59283-E73E-4791-964F-C03781FF14BD}" srcOrd="0" destOrd="0" presId="urn:microsoft.com/office/officeart/2005/8/layout/vList6"/>
    <dgm:cxn modelId="{F1B6E854-74DD-4844-9894-35B06D0C085B}" srcId="{00A9D697-792B-4F5C-8B87-70CFA102E201}" destId="{A9F93635-DB1B-4B90-BA33-51EDC52AF874}" srcOrd="0" destOrd="0" parTransId="{8CB93756-9D19-4F29-B5D4-2D2D5AECBDFF}" sibTransId="{D9B0E6D0-99BA-44A2-B981-FD2BF171E9F2}"/>
    <dgm:cxn modelId="{F9C459CF-40D0-4320-B47D-3C5682FA8DF7}" srcId="{D67660B9-21D8-4747-8283-0BCD6D28722E}" destId="{1C8FCE5E-2ED3-4EEA-A38C-681823B5C5F8}" srcOrd="0" destOrd="0" parTransId="{BE976263-DAF1-4EBE-881C-F27D87BF8B61}" sibTransId="{5AD58F35-14B8-4ED8-B262-A8B5FE089AFC}"/>
    <dgm:cxn modelId="{6283E2D5-9606-4052-8DA5-4C9C185DD26C}" type="presParOf" srcId="{925BA50A-9B97-40CF-A965-54C645B1B845}" destId="{55130C40-5902-4231-A00C-A60586A545CB}" srcOrd="0" destOrd="0" presId="urn:microsoft.com/office/officeart/2005/8/layout/vList6"/>
    <dgm:cxn modelId="{06F9ABEF-5A4A-468F-B6C3-9D0304ABB5DB}" type="presParOf" srcId="{55130C40-5902-4231-A00C-A60586A545CB}" destId="{A00FBEAC-899D-46DE-9BA3-33775C099A51}" srcOrd="0" destOrd="0" presId="urn:microsoft.com/office/officeart/2005/8/layout/vList6"/>
    <dgm:cxn modelId="{BC97F3F2-0996-46E4-A668-A95EC642E206}" type="presParOf" srcId="{55130C40-5902-4231-A00C-A60586A545CB}" destId="{B4EB7625-4683-4B5F-9325-0ED22F1FE3BB}" srcOrd="1" destOrd="0" presId="urn:microsoft.com/office/officeart/2005/8/layout/vList6"/>
    <dgm:cxn modelId="{5BFD50D4-E964-4777-8023-DE0194898ACA}" type="presParOf" srcId="{925BA50A-9B97-40CF-A965-54C645B1B845}" destId="{F550D088-30F3-4D9D-9B97-4A86F653FED6}" srcOrd="1" destOrd="0" presId="urn:microsoft.com/office/officeart/2005/8/layout/vList6"/>
    <dgm:cxn modelId="{E71260B3-4CD5-4A60-98AB-15E40C88397D}" type="presParOf" srcId="{925BA50A-9B97-40CF-A965-54C645B1B845}" destId="{680719A2-DC77-46FB-B1E2-10364D588B95}" srcOrd="2" destOrd="0" presId="urn:microsoft.com/office/officeart/2005/8/layout/vList6"/>
    <dgm:cxn modelId="{54FFC18E-33F2-4392-8D82-0C434AF060B8}" type="presParOf" srcId="{680719A2-DC77-46FB-B1E2-10364D588B95}" destId="{FFF59283-E73E-4791-964F-C03781FF14BD}" srcOrd="0" destOrd="0" presId="urn:microsoft.com/office/officeart/2005/8/layout/vList6"/>
    <dgm:cxn modelId="{64871E01-056C-4EF3-B847-BAF063FD7186}" type="presParOf" srcId="{680719A2-DC77-46FB-B1E2-10364D588B95}" destId="{FA30995A-12A2-4660-B733-159AA7D1235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A80AB-5F53-476F-9E22-86F7B9BDC726}">
      <dsp:nvSpPr>
        <dsp:cNvPr id="0" name=""/>
        <dsp:cNvSpPr/>
      </dsp:nvSpPr>
      <dsp:spPr>
        <a:xfrm>
          <a:off x="0" y="347020"/>
          <a:ext cx="6096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6EABD0-B9A4-417C-941F-AF2A536153BA}">
      <dsp:nvSpPr>
        <dsp:cNvPr id="0" name=""/>
        <dsp:cNvSpPr/>
      </dsp:nvSpPr>
      <dsp:spPr>
        <a:xfrm>
          <a:off x="304800" y="7539"/>
          <a:ext cx="42672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a:t>Wardialing</a:t>
          </a:r>
        </a:p>
      </dsp:txBody>
      <dsp:txXfrm>
        <a:off x="337944" y="40683"/>
        <a:ext cx="4200912" cy="612672"/>
      </dsp:txXfrm>
    </dsp:sp>
    <dsp:sp modelId="{5EDAE47D-D1D5-413A-A4E2-4AA8299C0106}">
      <dsp:nvSpPr>
        <dsp:cNvPr id="0" name=""/>
        <dsp:cNvSpPr/>
      </dsp:nvSpPr>
      <dsp:spPr>
        <a:xfrm>
          <a:off x="0" y="1390300"/>
          <a:ext cx="6096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D51A08-F8AE-43AB-A640-4139D6D41C2C}">
      <dsp:nvSpPr>
        <dsp:cNvPr id="0" name=""/>
        <dsp:cNvSpPr/>
      </dsp:nvSpPr>
      <dsp:spPr>
        <a:xfrm>
          <a:off x="304800" y="1050819"/>
          <a:ext cx="42672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a:t>Wardriving and related activities</a:t>
          </a:r>
        </a:p>
      </dsp:txBody>
      <dsp:txXfrm>
        <a:off x="337944" y="1083963"/>
        <a:ext cx="4200912" cy="612672"/>
      </dsp:txXfrm>
    </dsp:sp>
    <dsp:sp modelId="{9094CE3F-FC2C-4758-916D-17C47148C1E2}">
      <dsp:nvSpPr>
        <dsp:cNvPr id="0" name=""/>
        <dsp:cNvSpPr/>
      </dsp:nvSpPr>
      <dsp:spPr>
        <a:xfrm>
          <a:off x="0" y="2433580"/>
          <a:ext cx="6096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C6C6ED-55C5-4F33-8070-AB48C924C95E}">
      <dsp:nvSpPr>
        <dsp:cNvPr id="0" name=""/>
        <dsp:cNvSpPr/>
      </dsp:nvSpPr>
      <dsp:spPr>
        <a:xfrm>
          <a:off x="304800" y="2094100"/>
          <a:ext cx="42672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a:t>Pinging</a:t>
          </a:r>
        </a:p>
      </dsp:txBody>
      <dsp:txXfrm>
        <a:off x="337944" y="2127244"/>
        <a:ext cx="4200912" cy="612672"/>
      </dsp:txXfrm>
    </dsp:sp>
    <dsp:sp modelId="{8443D774-3228-4412-AB3C-EBC233071921}">
      <dsp:nvSpPr>
        <dsp:cNvPr id="0" name=""/>
        <dsp:cNvSpPr/>
      </dsp:nvSpPr>
      <dsp:spPr>
        <a:xfrm>
          <a:off x="0" y="3476860"/>
          <a:ext cx="6096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9528D7-D8C1-485E-A701-E7EDF9FBC411}">
      <dsp:nvSpPr>
        <dsp:cNvPr id="0" name=""/>
        <dsp:cNvSpPr/>
      </dsp:nvSpPr>
      <dsp:spPr>
        <a:xfrm>
          <a:off x="304800" y="3137380"/>
          <a:ext cx="42672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a:t>Port scanning</a:t>
          </a:r>
        </a:p>
      </dsp:txBody>
      <dsp:txXfrm>
        <a:off x="337944" y="3170524"/>
        <a:ext cx="420091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E664E-5B54-4066-96A5-096B26E8FA22}">
      <dsp:nvSpPr>
        <dsp:cNvPr id="0" name=""/>
        <dsp:cNvSpPr/>
      </dsp:nvSpPr>
      <dsp:spPr>
        <a:xfrm>
          <a:off x="0" y="405088"/>
          <a:ext cx="2215597" cy="1329358"/>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TCP connect scan</a:t>
          </a:r>
        </a:p>
      </dsp:txBody>
      <dsp:txXfrm>
        <a:off x="0" y="405088"/>
        <a:ext cx="2215597" cy="1329358"/>
      </dsp:txXfrm>
    </dsp:sp>
    <dsp:sp modelId="{C42F7707-5879-4DB4-A60A-CA29F0EDC148}">
      <dsp:nvSpPr>
        <dsp:cNvPr id="0" name=""/>
        <dsp:cNvSpPr/>
      </dsp:nvSpPr>
      <dsp:spPr>
        <a:xfrm>
          <a:off x="2437157" y="405088"/>
          <a:ext cx="2215597" cy="1329358"/>
        </a:xfrm>
        <a:prstGeom prst="rect">
          <a:avLst/>
        </a:prstGeom>
        <a:solidFill>
          <a:schemeClr val="accent1">
            <a:shade val="80000"/>
            <a:hueOff val="77650"/>
            <a:satOff val="-4877"/>
            <a:lumOff val="61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TCP SYN scan</a:t>
          </a:r>
        </a:p>
      </dsp:txBody>
      <dsp:txXfrm>
        <a:off x="2437157" y="405088"/>
        <a:ext cx="2215597" cy="1329358"/>
      </dsp:txXfrm>
    </dsp:sp>
    <dsp:sp modelId="{CB3DFB16-391F-4B6A-8399-B6529BC2BD70}">
      <dsp:nvSpPr>
        <dsp:cNvPr id="0" name=""/>
        <dsp:cNvSpPr/>
      </dsp:nvSpPr>
      <dsp:spPr>
        <a:xfrm>
          <a:off x="4874315" y="405088"/>
          <a:ext cx="2215597" cy="1329358"/>
        </a:xfrm>
        <a:prstGeom prst="rect">
          <a:avLst/>
        </a:prstGeom>
        <a:solidFill>
          <a:schemeClr val="accent1">
            <a:shade val="80000"/>
            <a:hueOff val="155300"/>
            <a:satOff val="-9754"/>
            <a:lumOff val="123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TCP FIN scan</a:t>
          </a:r>
        </a:p>
      </dsp:txBody>
      <dsp:txXfrm>
        <a:off x="4874315" y="405088"/>
        <a:ext cx="2215597" cy="1329358"/>
      </dsp:txXfrm>
    </dsp:sp>
    <dsp:sp modelId="{9F2CD8F6-C75B-414F-A44D-5E44EDA1833E}">
      <dsp:nvSpPr>
        <dsp:cNvPr id="0" name=""/>
        <dsp:cNvSpPr/>
      </dsp:nvSpPr>
      <dsp:spPr>
        <a:xfrm>
          <a:off x="0" y="1956006"/>
          <a:ext cx="2215597" cy="1329358"/>
        </a:xfrm>
        <a:prstGeom prst="rect">
          <a:avLst/>
        </a:prstGeom>
        <a:solidFill>
          <a:schemeClr val="accent1">
            <a:shade val="80000"/>
            <a:hueOff val="232950"/>
            <a:satOff val="-14632"/>
            <a:lumOff val="184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TCP NULL scan</a:t>
          </a:r>
        </a:p>
      </dsp:txBody>
      <dsp:txXfrm>
        <a:off x="0" y="1956006"/>
        <a:ext cx="2215597" cy="1329358"/>
      </dsp:txXfrm>
    </dsp:sp>
    <dsp:sp modelId="{32DB282D-9EC4-46CF-BB58-E37922C013F3}">
      <dsp:nvSpPr>
        <dsp:cNvPr id="0" name=""/>
        <dsp:cNvSpPr/>
      </dsp:nvSpPr>
      <dsp:spPr>
        <a:xfrm>
          <a:off x="2437157" y="1956006"/>
          <a:ext cx="2215597" cy="1329358"/>
        </a:xfrm>
        <a:prstGeom prst="rect">
          <a:avLst/>
        </a:prstGeom>
        <a:solidFill>
          <a:schemeClr val="accent1">
            <a:shade val="80000"/>
            <a:hueOff val="310600"/>
            <a:satOff val="-19509"/>
            <a:lumOff val="246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TCP ACK scan</a:t>
          </a:r>
        </a:p>
      </dsp:txBody>
      <dsp:txXfrm>
        <a:off x="2437157" y="1956006"/>
        <a:ext cx="2215597" cy="1329358"/>
      </dsp:txXfrm>
    </dsp:sp>
    <dsp:sp modelId="{C1F16F98-4C47-4A18-9F26-038B0183D7DD}">
      <dsp:nvSpPr>
        <dsp:cNvPr id="0" name=""/>
        <dsp:cNvSpPr/>
      </dsp:nvSpPr>
      <dsp:spPr>
        <a:xfrm>
          <a:off x="4874315" y="1956006"/>
          <a:ext cx="2215597" cy="1329358"/>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TCP ACK scan</a:t>
          </a:r>
        </a:p>
      </dsp:txBody>
      <dsp:txXfrm>
        <a:off x="4874315" y="1956006"/>
        <a:ext cx="2215597" cy="1329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26E14-1D1B-4385-A22A-66C7293A2825}">
      <dsp:nvSpPr>
        <dsp:cNvPr id="0" name=""/>
        <dsp:cNvSpPr/>
      </dsp:nvSpPr>
      <dsp:spPr>
        <a:xfrm>
          <a:off x="-4957141" y="-759564"/>
          <a:ext cx="5903803" cy="5903803"/>
        </a:xfrm>
        <a:prstGeom prst="blockArc">
          <a:avLst>
            <a:gd name="adj1" fmla="val 18900000"/>
            <a:gd name="adj2" fmla="val 2700000"/>
            <a:gd name="adj3" fmla="val 36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2D9271-A7BF-47F4-8A3F-BDC62245687D}">
      <dsp:nvSpPr>
        <dsp:cNvPr id="0" name=""/>
        <dsp:cNvSpPr/>
      </dsp:nvSpPr>
      <dsp:spPr>
        <a:xfrm>
          <a:off x="414170" y="273954"/>
          <a:ext cx="6831253" cy="5482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18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Deny all</a:t>
          </a:r>
        </a:p>
      </dsp:txBody>
      <dsp:txXfrm>
        <a:off x="414170" y="273954"/>
        <a:ext cx="6831253" cy="548259"/>
      </dsp:txXfrm>
    </dsp:sp>
    <dsp:sp modelId="{8FB1838C-7AA6-45DE-B20B-85E5058951E4}">
      <dsp:nvSpPr>
        <dsp:cNvPr id="0" name=""/>
        <dsp:cNvSpPr/>
      </dsp:nvSpPr>
      <dsp:spPr>
        <a:xfrm>
          <a:off x="71508" y="205422"/>
          <a:ext cx="685324" cy="68532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CB6C0D-E9D9-4500-B4B3-D354E3954A60}">
      <dsp:nvSpPr>
        <dsp:cNvPr id="0" name=""/>
        <dsp:cNvSpPr/>
      </dsp:nvSpPr>
      <dsp:spPr>
        <a:xfrm>
          <a:off x="807037" y="1096081"/>
          <a:ext cx="6438386" cy="5482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18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Proper design</a:t>
          </a:r>
        </a:p>
      </dsp:txBody>
      <dsp:txXfrm>
        <a:off x="807037" y="1096081"/>
        <a:ext cx="6438386" cy="548259"/>
      </dsp:txXfrm>
    </dsp:sp>
    <dsp:sp modelId="{D8F861E2-CC9C-4DDD-837D-2A3D580E1566}">
      <dsp:nvSpPr>
        <dsp:cNvPr id="0" name=""/>
        <dsp:cNvSpPr/>
      </dsp:nvSpPr>
      <dsp:spPr>
        <a:xfrm>
          <a:off x="464375" y="1027548"/>
          <a:ext cx="685324" cy="68532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F7A93C-01BF-4A22-A245-E30B590F0D1C}">
      <dsp:nvSpPr>
        <dsp:cNvPr id="0" name=""/>
        <dsp:cNvSpPr/>
      </dsp:nvSpPr>
      <dsp:spPr>
        <a:xfrm>
          <a:off x="927615" y="1918207"/>
          <a:ext cx="6317807" cy="5482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18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Firewall testing</a:t>
          </a:r>
        </a:p>
      </dsp:txBody>
      <dsp:txXfrm>
        <a:off x="927615" y="1918207"/>
        <a:ext cx="6317807" cy="548259"/>
      </dsp:txXfrm>
    </dsp:sp>
    <dsp:sp modelId="{EF16BF23-33CB-4228-97C8-F99C8F7179D9}">
      <dsp:nvSpPr>
        <dsp:cNvPr id="0" name=""/>
        <dsp:cNvSpPr/>
      </dsp:nvSpPr>
      <dsp:spPr>
        <a:xfrm>
          <a:off x="584953" y="1849675"/>
          <a:ext cx="685324" cy="68532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E90F9B-B19F-4B01-8FCC-2D41EF83535C}">
      <dsp:nvSpPr>
        <dsp:cNvPr id="0" name=""/>
        <dsp:cNvSpPr/>
      </dsp:nvSpPr>
      <dsp:spPr>
        <a:xfrm>
          <a:off x="807037" y="2740334"/>
          <a:ext cx="6438386" cy="5482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18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Port scanning</a:t>
          </a:r>
        </a:p>
      </dsp:txBody>
      <dsp:txXfrm>
        <a:off x="807037" y="2740334"/>
        <a:ext cx="6438386" cy="548259"/>
      </dsp:txXfrm>
    </dsp:sp>
    <dsp:sp modelId="{C09FC34D-2DF5-4E61-B04D-79C46233887E}">
      <dsp:nvSpPr>
        <dsp:cNvPr id="0" name=""/>
        <dsp:cNvSpPr/>
      </dsp:nvSpPr>
      <dsp:spPr>
        <a:xfrm>
          <a:off x="464375" y="2671801"/>
          <a:ext cx="685324" cy="68532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9CBDA7-852D-4A7B-B806-B962FE27F01D}">
      <dsp:nvSpPr>
        <dsp:cNvPr id="0" name=""/>
        <dsp:cNvSpPr/>
      </dsp:nvSpPr>
      <dsp:spPr>
        <a:xfrm>
          <a:off x="414170" y="3562460"/>
          <a:ext cx="6831253" cy="5482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18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Security awareness training</a:t>
          </a:r>
        </a:p>
      </dsp:txBody>
      <dsp:txXfrm>
        <a:off x="414170" y="3562460"/>
        <a:ext cx="6831253" cy="548259"/>
      </dsp:txXfrm>
    </dsp:sp>
    <dsp:sp modelId="{CFDEC377-4436-4DC7-9E0E-70903D8F0960}">
      <dsp:nvSpPr>
        <dsp:cNvPr id="0" name=""/>
        <dsp:cNvSpPr/>
      </dsp:nvSpPr>
      <dsp:spPr>
        <a:xfrm>
          <a:off x="71508" y="3493928"/>
          <a:ext cx="685324" cy="68532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022C3-2650-4367-96E7-F71AE0A0EEEF}">
      <dsp:nvSpPr>
        <dsp:cNvPr id="0" name=""/>
        <dsp:cNvSpPr/>
      </dsp:nvSpPr>
      <dsp:spPr>
        <a:xfrm>
          <a:off x="1208087" y="0"/>
          <a:ext cx="4889500" cy="48895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C70FC-8D34-429F-9157-8BC9C338D5B0}">
      <dsp:nvSpPr>
        <dsp:cNvPr id="0" name=""/>
        <dsp:cNvSpPr/>
      </dsp:nvSpPr>
      <dsp:spPr>
        <a:xfrm>
          <a:off x="1672589" y="464502"/>
          <a:ext cx="1906905" cy="19069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Nmap</a:t>
          </a:r>
        </a:p>
      </dsp:txBody>
      <dsp:txXfrm>
        <a:off x="1765676" y="557589"/>
        <a:ext cx="1720731" cy="1720731"/>
      </dsp:txXfrm>
    </dsp:sp>
    <dsp:sp modelId="{49353738-852F-4652-BDB5-512A57351791}">
      <dsp:nvSpPr>
        <dsp:cNvPr id="0" name=""/>
        <dsp:cNvSpPr/>
      </dsp:nvSpPr>
      <dsp:spPr>
        <a:xfrm>
          <a:off x="3726180" y="464502"/>
          <a:ext cx="1906905" cy="19069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SuperScan</a:t>
          </a:r>
        </a:p>
      </dsp:txBody>
      <dsp:txXfrm>
        <a:off x="3819267" y="557589"/>
        <a:ext cx="1720731" cy="1720731"/>
      </dsp:txXfrm>
    </dsp:sp>
    <dsp:sp modelId="{AD809253-96A6-4D31-91E6-6DAC5B0E6716}">
      <dsp:nvSpPr>
        <dsp:cNvPr id="0" name=""/>
        <dsp:cNvSpPr/>
      </dsp:nvSpPr>
      <dsp:spPr>
        <a:xfrm>
          <a:off x="1672589" y="2518092"/>
          <a:ext cx="1906905" cy="19069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Scanrand</a:t>
          </a:r>
        </a:p>
      </dsp:txBody>
      <dsp:txXfrm>
        <a:off x="1765676" y="2611179"/>
        <a:ext cx="1720731" cy="1720731"/>
      </dsp:txXfrm>
    </dsp:sp>
    <dsp:sp modelId="{096E9820-68B8-4F27-8291-D9976D6F4C45}">
      <dsp:nvSpPr>
        <dsp:cNvPr id="0" name=""/>
        <dsp:cNvSpPr/>
      </dsp:nvSpPr>
      <dsp:spPr>
        <a:xfrm>
          <a:off x="3726180" y="2518092"/>
          <a:ext cx="1906905" cy="19069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THC-Amap</a:t>
          </a:r>
        </a:p>
      </dsp:txBody>
      <dsp:txXfrm>
        <a:off x="3819267" y="2611179"/>
        <a:ext cx="1720731" cy="1720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E4CB9-A77D-4747-B108-77C8A3A8C3D4}">
      <dsp:nvSpPr>
        <dsp:cNvPr id="0" name=""/>
        <dsp:cNvSpPr/>
      </dsp:nvSpPr>
      <dsp:spPr>
        <a:xfrm>
          <a:off x="0" y="565860"/>
          <a:ext cx="829945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9286BF-5B48-4A96-9CA7-5151CD4AA2A5}">
      <dsp:nvSpPr>
        <dsp:cNvPr id="0" name=""/>
        <dsp:cNvSpPr/>
      </dsp:nvSpPr>
      <dsp:spPr>
        <a:xfrm>
          <a:off x="414972" y="211620"/>
          <a:ext cx="5809615"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t>Scanning tool</a:t>
          </a:r>
        </a:p>
      </dsp:txBody>
      <dsp:txXfrm>
        <a:off x="449557" y="246205"/>
        <a:ext cx="5740445" cy="639310"/>
      </dsp:txXfrm>
    </dsp:sp>
    <dsp:sp modelId="{1ABE84CF-8E6B-4C51-930E-CC3F7D9F452A}">
      <dsp:nvSpPr>
        <dsp:cNvPr id="0" name=""/>
        <dsp:cNvSpPr/>
      </dsp:nvSpPr>
      <dsp:spPr>
        <a:xfrm>
          <a:off x="0" y="1654500"/>
          <a:ext cx="829945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768983-E856-466C-B815-B5CBB951942A}">
      <dsp:nvSpPr>
        <dsp:cNvPr id="0" name=""/>
        <dsp:cNvSpPr/>
      </dsp:nvSpPr>
      <dsp:spPr>
        <a:xfrm>
          <a:off x="414972" y="1300260"/>
          <a:ext cx="5809615"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t>Can scan a single host or large-scan networks</a:t>
          </a:r>
        </a:p>
      </dsp:txBody>
      <dsp:txXfrm>
        <a:off x="449557" y="1334845"/>
        <a:ext cx="5740445" cy="639310"/>
      </dsp:txXfrm>
    </dsp:sp>
    <dsp:sp modelId="{0464205F-EA12-4336-981B-E2A466FA49AE}">
      <dsp:nvSpPr>
        <dsp:cNvPr id="0" name=""/>
        <dsp:cNvSpPr/>
      </dsp:nvSpPr>
      <dsp:spPr>
        <a:xfrm>
          <a:off x="0" y="2743140"/>
          <a:ext cx="829945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D6F7E2-4D61-4FA0-BD5B-6F264FD9960E}">
      <dsp:nvSpPr>
        <dsp:cNvPr id="0" name=""/>
        <dsp:cNvSpPr/>
      </dsp:nvSpPr>
      <dsp:spPr>
        <a:xfrm>
          <a:off x="414972" y="2388900"/>
          <a:ext cx="5809615"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t>Scans ports in parallel using technique known as stateless scanning</a:t>
          </a:r>
        </a:p>
      </dsp:txBody>
      <dsp:txXfrm>
        <a:off x="449557" y="2423485"/>
        <a:ext cx="5740445" cy="639310"/>
      </dsp:txXfrm>
    </dsp:sp>
    <dsp:sp modelId="{703A9A7F-93D3-4526-8090-BA6165229B82}">
      <dsp:nvSpPr>
        <dsp:cNvPr id="0" name=""/>
        <dsp:cNvSpPr/>
      </dsp:nvSpPr>
      <dsp:spPr>
        <a:xfrm>
          <a:off x="0" y="3831780"/>
          <a:ext cx="829945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51713E-696A-409E-9934-BEB0FAFA1DE7}">
      <dsp:nvSpPr>
        <dsp:cNvPr id="0" name=""/>
        <dsp:cNvSpPr/>
      </dsp:nvSpPr>
      <dsp:spPr>
        <a:xfrm>
          <a:off x="414972" y="3477540"/>
          <a:ext cx="5809615"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t>Used when large numbers of IP addresses need to be scanned quickly</a:t>
          </a:r>
        </a:p>
      </dsp:txBody>
      <dsp:txXfrm>
        <a:off x="449557" y="3512125"/>
        <a:ext cx="5740445" cy="63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E2B08-5CE8-4C71-B44D-648BDF87AB0B}">
      <dsp:nvSpPr>
        <dsp:cNvPr id="0" name=""/>
        <dsp:cNvSpPr/>
      </dsp:nvSpPr>
      <dsp:spPr>
        <a:xfrm>
          <a:off x="0" y="302925"/>
          <a:ext cx="8299450" cy="1216800"/>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THC-Amap (The Hacker’s Choice – Another Mapper)</a:t>
          </a:r>
        </a:p>
      </dsp:txBody>
      <dsp:txXfrm>
        <a:off x="59399" y="362324"/>
        <a:ext cx="8180652" cy="1098002"/>
      </dsp:txXfrm>
    </dsp:sp>
    <dsp:sp modelId="{F2CCE887-A61C-44FB-818B-A78D74C69647}">
      <dsp:nvSpPr>
        <dsp:cNvPr id="0" name=""/>
        <dsp:cNvSpPr/>
      </dsp:nvSpPr>
      <dsp:spPr>
        <a:xfrm>
          <a:off x="0" y="1519725"/>
          <a:ext cx="8299450" cy="282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Stores a collection of normal responses that can be provided to ports to elicit a response when scanning services that use encryption</a:t>
          </a:r>
        </a:p>
        <a:p>
          <a:pPr marL="285750" lvl="1" indent="-285750" algn="l" defTabSz="1244600">
            <a:lnSpc>
              <a:spcPct val="90000"/>
            </a:lnSpc>
            <a:spcBef>
              <a:spcPct val="0"/>
            </a:spcBef>
            <a:spcAft>
              <a:spcPct val="20000"/>
            </a:spcAft>
            <a:buChar char="•"/>
          </a:pPr>
          <a:r>
            <a:rPr lang="en-US" sz="2800" kern="1200" dirty="0"/>
            <a:t>Allows security professionals the ability to find services that have been redirected from standard ports </a:t>
          </a:r>
        </a:p>
        <a:p>
          <a:pPr marL="285750" lvl="1" indent="-285750" algn="l" defTabSz="1244600">
            <a:lnSpc>
              <a:spcPct val="90000"/>
            </a:lnSpc>
            <a:spcBef>
              <a:spcPct val="0"/>
            </a:spcBef>
            <a:spcAft>
              <a:spcPct val="20000"/>
            </a:spcAft>
            <a:buChar char="•"/>
          </a:pPr>
          <a:endParaRPr lang="en-US" sz="2800" kern="1200" dirty="0"/>
        </a:p>
      </dsp:txBody>
      <dsp:txXfrm>
        <a:off x="0" y="1519725"/>
        <a:ext cx="8299450" cy="28255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7AE1F-79D2-4580-8F06-B22AD79D3E22}">
      <dsp:nvSpPr>
        <dsp:cNvPr id="0" name=""/>
        <dsp:cNvSpPr/>
      </dsp:nvSpPr>
      <dsp:spPr>
        <a:xfrm>
          <a:off x="508000" y="0"/>
          <a:ext cx="5080000" cy="20320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AFA076-9BC0-4E05-9BF9-631E82256BD5}">
      <dsp:nvSpPr>
        <dsp:cNvPr id="0" name=""/>
        <dsp:cNvSpPr/>
      </dsp:nvSpPr>
      <dsp:spPr>
        <a:xfrm>
          <a:off x="1117600" y="355599"/>
          <a:ext cx="1676399" cy="99568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232" rIns="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Active fingerprinting</a:t>
          </a:r>
        </a:p>
      </dsp:txBody>
      <dsp:txXfrm>
        <a:off x="1117600" y="355599"/>
        <a:ext cx="1676399" cy="995680"/>
      </dsp:txXfrm>
    </dsp:sp>
    <dsp:sp modelId="{94F9DB9C-45F3-41CC-893D-CDDDE7BCC373}">
      <dsp:nvSpPr>
        <dsp:cNvPr id="0" name=""/>
        <dsp:cNvSpPr/>
      </dsp:nvSpPr>
      <dsp:spPr>
        <a:xfrm>
          <a:off x="3048000" y="680720"/>
          <a:ext cx="1981200" cy="99568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232" rIns="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Passive fingerprinting</a:t>
          </a:r>
        </a:p>
      </dsp:txBody>
      <dsp:txXfrm>
        <a:off x="3048000" y="680720"/>
        <a:ext cx="1981200" cy="9956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B7625-4683-4B5F-9325-0ED22F1FE3BB}">
      <dsp:nvSpPr>
        <dsp:cNvPr id="0" name=""/>
        <dsp:cNvSpPr/>
      </dsp:nvSpPr>
      <dsp:spPr>
        <a:xfrm>
          <a:off x="2931076" y="366"/>
          <a:ext cx="5526405" cy="142991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SolarWinds, Auvik, Open-AudIT, The Dude, Angry IP Scanner, Spiceworks Map IT, and Network Notepad</a:t>
          </a:r>
        </a:p>
      </dsp:txBody>
      <dsp:txXfrm>
        <a:off x="2931076" y="179105"/>
        <a:ext cx="4990188" cy="1072434"/>
      </dsp:txXfrm>
    </dsp:sp>
    <dsp:sp modelId="{A00FBEAC-899D-46DE-9BA3-33775C099A51}">
      <dsp:nvSpPr>
        <dsp:cNvPr id="0" name=""/>
        <dsp:cNvSpPr/>
      </dsp:nvSpPr>
      <dsp:spPr>
        <a:xfrm>
          <a:off x="753193" y="366"/>
          <a:ext cx="2177882" cy="14299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Tools</a:t>
          </a:r>
        </a:p>
      </dsp:txBody>
      <dsp:txXfrm>
        <a:off x="822996" y="70169"/>
        <a:ext cx="2038276" cy="1290306"/>
      </dsp:txXfrm>
    </dsp:sp>
    <dsp:sp modelId="{FA30995A-12A2-4660-B733-159AA7D12357}">
      <dsp:nvSpPr>
        <dsp:cNvPr id="0" name=""/>
        <dsp:cNvSpPr/>
      </dsp:nvSpPr>
      <dsp:spPr>
        <a:xfrm>
          <a:off x="2931076" y="1573270"/>
          <a:ext cx="5526405" cy="142991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Record info in notebook or spreadsheet</a:t>
          </a:r>
        </a:p>
      </dsp:txBody>
      <dsp:txXfrm>
        <a:off x="2931076" y="1752009"/>
        <a:ext cx="4990188" cy="1072434"/>
      </dsp:txXfrm>
    </dsp:sp>
    <dsp:sp modelId="{FFF59283-E73E-4791-964F-C03781FF14BD}">
      <dsp:nvSpPr>
        <dsp:cNvPr id="0" name=""/>
        <dsp:cNvSpPr/>
      </dsp:nvSpPr>
      <dsp:spPr>
        <a:xfrm>
          <a:off x="753193" y="1573270"/>
          <a:ext cx="2177882" cy="14299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Manual maps</a:t>
          </a:r>
        </a:p>
      </dsp:txBody>
      <dsp:txXfrm>
        <a:off x="822996" y="1643073"/>
        <a:ext cx="2038276" cy="12903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60BB6D4E-4B68-4DCD-8EFB-A4BBCC9DE0C1}"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926ADBBE-3A8E-4D1F-83ED-38472E5FB679}" type="slidenum">
              <a:rPr lang="en-US"/>
              <a:pPr>
                <a:defRPr/>
              </a:pPr>
              <a:t>‹#›</a:t>
            </a:fld>
            <a:endParaRPr lang="en-US" dirty="0"/>
          </a:p>
        </p:txBody>
      </p:sp>
    </p:spTree>
    <p:extLst>
      <p:ext uri="{BB962C8B-B14F-4D97-AF65-F5344CB8AC3E}">
        <p14:creationId xmlns:p14="http://schemas.microsoft.com/office/powerpoint/2010/main" val="18684093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59CF169F-EE01-442E-B7D9-64BB4DBE9BCA}" type="datetime1">
              <a:rPr lang="en-US"/>
              <a:pPr>
                <a:defRPr/>
              </a:pPr>
              <a:t>7/30/2018</a:t>
            </a:fld>
            <a:endParaRPr lang="en-US" dirty="0"/>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43317D11-44B8-4E01-8B29-B814CF74DB33}" type="slidenum">
              <a:rPr lang="en-US"/>
              <a:pPr>
                <a:defRPr/>
              </a:pPr>
              <a:t>‹#›</a:t>
            </a:fld>
            <a:endParaRPr lang="en-US" dirty="0"/>
          </a:p>
        </p:txBody>
      </p:sp>
    </p:spTree>
    <p:extLst>
      <p:ext uri="{BB962C8B-B14F-4D97-AF65-F5344CB8AC3E}">
        <p14:creationId xmlns:p14="http://schemas.microsoft.com/office/powerpoint/2010/main" val="2773031264"/>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28660E99-DC63-48C8-A099-1595738C94FD}" type="slidenum">
              <a:rPr lang="en-US" smtClean="0">
                <a:latin typeface="Times New Roman" pitchFamily="18" charset="0"/>
                <a:ea typeface="ＭＳ Ｐゴシック"/>
                <a:cs typeface="ＭＳ Ｐゴシック"/>
              </a:rPr>
              <a:pPr/>
              <a:t>1</a:t>
            </a:fld>
            <a:endParaRPr lang="en-US" dirty="0">
              <a:latin typeface="Times New Roman" pitchFamily="18" charset="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ea typeface="ＭＳ Ｐゴシック"/>
            </a:endParaRPr>
          </a:p>
        </p:txBody>
      </p:sp>
    </p:spTree>
    <p:extLst>
      <p:ext uri="{BB962C8B-B14F-4D97-AF65-F5344CB8AC3E}">
        <p14:creationId xmlns:p14="http://schemas.microsoft.com/office/powerpoint/2010/main" val="112754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2</a:t>
            </a:fld>
            <a:endParaRPr lang="en-US" dirty="0"/>
          </a:p>
        </p:txBody>
      </p:sp>
    </p:spTree>
    <p:extLst>
      <p:ext uri="{BB962C8B-B14F-4D97-AF65-F5344CB8AC3E}">
        <p14:creationId xmlns:p14="http://schemas.microsoft.com/office/powerpoint/2010/main" val="146994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5</a:t>
            </a:fld>
            <a:endParaRPr lang="en-US" dirty="0"/>
          </a:p>
        </p:txBody>
      </p:sp>
    </p:spTree>
    <p:extLst>
      <p:ext uri="{BB962C8B-B14F-4D97-AF65-F5344CB8AC3E}">
        <p14:creationId xmlns:p14="http://schemas.microsoft.com/office/powerpoint/2010/main" val="9027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Wardriving is successful because personnel sometimes install their own access points on the company network without company permission (known as a rogue access point).</a:t>
            </a:r>
          </a:p>
          <a:p>
            <a:endParaRPr lang="en-US" sz="1200" dirty="0"/>
          </a:p>
          <a:p>
            <a:r>
              <a:rPr lang="en-US" sz="1200" dirty="0"/>
              <a:t>An individual who installs an access point in such a way will more than likely have no knowledge of, or possibly not care about, good security practices and may well leave the access point completely unsecured.</a:t>
            </a:r>
          </a:p>
          <a:p>
            <a:endParaRPr lang="en-US" sz="1200" dirty="0"/>
          </a:p>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7</a:t>
            </a:fld>
            <a:endParaRPr lang="en-US" dirty="0"/>
          </a:p>
        </p:txBody>
      </p:sp>
    </p:spTree>
    <p:extLst>
      <p:ext uri="{BB962C8B-B14F-4D97-AF65-F5344CB8AC3E}">
        <p14:creationId xmlns:p14="http://schemas.microsoft.com/office/powerpoint/2010/main" val="109066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popular scans designed for TCP port scanning:</a:t>
            </a:r>
          </a:p>
          <a:p>
            <a:endParaRPr lang="en-US" dirty="0"/>
          </a:p>
          <a:p>
            <a:r>
              <a:rPr lang="en-US" dirty="0"/>
              <a:t>TCP connect scan — Most reliable scan but easiest to detect. Can be easily logged and detected because a full connection is established. Open ports reply with a SYN/ACK, whereas closed ports respond with an RST/ACK.</a:t>
            </a:r>
          </a:p>
          <a:p>
            <a:endParaRPr lang="en-US" dirty="0"/>
          </a:p>
          <a:p>
            <a:r>
              <a:rPr lang="en-US" dirty="0"/>
              <a:t>TCP SYN scan — Commonly referred to as “half open” because a full TCP connection is not established. This type of scan was originally developed to be stealthy and evade IDS systems, although most modern systems have adapted to detect it. Open ports reply with a SYN/ACK, whereas closed ports respond with an RST/ACK.</a:t>
            </a:r>
          </a:p>
          <a:p>
            <a:endParaRPr lang="en-US" dirty="0"/>
          </a:p>
          <a:p>
            <a:r>
              <a:rPr lang="en-US" dirty="0"/>
              <a:t>TCP FIN scan — attempts to detect a port by sending a request to close a nonexistent connection. This type of attack is enacted by sending a FIN packet to a target port; if TCP NULL scan—This attack is designed to send packets with no flags set. The goal is to elicit a response from a system to see how it responds and then use the results to determine the ports that are open and closed.</a:t>
            </a:r>
          </a:p>
          <a:p>
            <a:endParaRPr lang="en-US" dirty="0"/>
          </a:p>
          <a:p>
            <a:r>
              <a:rPr lang="en-US" dirty="0"/>
              <a:t>TCP ACK scan — Attempts to determine access control list (ACL) rule sets or identify whether stateless inspection is being used. If an ICMP destination is unreachable, the port is considered to be filtered.</a:t>
            </a:r>
          </a:p>
          <a:p>
            <a:endParaRPr lang="en-US" dirty="0"/>
          </a:p>
          <a:p>
            <a:r>
              <a:rPr lang="en-US" dirty="0"/>
              <a:t>TCP ACK scan — Functions by sending packets to a target port with flags set in combinations that are illegal or illogical (e.g., FIN, PSH, and URG). The</a:t>
            </a:r>
          </a:p>
          <a:p>
            <a:r>
              <a:rPr lang="en-US" dirty="0"/>
              <a:t>results are then monitored to see how a system responds. Closed ports should return an RST.</a:t>
            </a:r>
          </a:p>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13</a:t>
            </a:fld>
            <a:endParaRPr lang="en-US" dirty="0"/>
          </a:p>
        </p:txBody>
      </p:sp>
    </p:spTree>
    <p:extLst>
      <p:ext uri="{BB962C8B-B14F-4D97-AF65-F5344CB8AC3E}">
        <p14:creationId xmlns:p14="http://schemas.microsoft.com/office/powerpoint/2010/main" val="196429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Deny all — An approach that blocks traffic to all ports unless the traffic has been approved</a:t>
            </a:r>
          </a:p>
          <a:p>
            <a:pPr marL="171450" indent="-171450">
              <a:buFont typeface="Arial" panose="020B0604020202020204" pitchFamily="34" charset="0"/>
              <a:buChar char="•"/>
            </a:pPr>
            <a:r>
              <a:rPr lang="en-US" dirty="0"/>
              <a:t>Proper design — An aspect of a carefully planned attack</a:t>
            </a:r>
          </a:p>
          <a:p>
            <a:pPr marL="171450" indent="-171450">
              <a:buFont typeface="Arial" panose="020B0604020202020204" pitchFamily="34" charset="0"/>
              <a:buChar char="•"/>
            </a:pPr>
            <a:r>
              <a:rPr lang="en-US" dirty="0"/>
              <a:t>Firewall testing — A way to verify a firewall’s capability to detect and black undesirable traffic</a:t>
            </a:r>
          </a:p>
          <a:p>
            <a:pPr marL="171450" indent="-171450">
              <a:buFont typeface="Arial" panose="020B0604020202020204" pitchFamily="34" charset="0"/>
              <a:buChar char="•"/>
            </a:pPr>
            <a:r>
              <a:rPr lang="en-US" dirty="0"/>
              <a:t>Port scanning — A technique that uses the same tools that an attacker will use to attack a system </a:t>
            </a:r>
          </a:p>
          <a:p>
            <a:pPr marL="171450" indent="-171450">
              <a:buFont typeface="Arial" panose="020B0604020202020204" pitchFamily="34" charset="0"/>
              <a:buChar char="•"/>
            </a:pPr>
            <a:r>
              <a:rPr lang="en-US" dirty="0"/>
              <a:t>Security awareness training — Teaches employees how to look for behaviors and maintain security and encourage security policies and practices are followed</a:t>
            </a:r>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16</a:t>
            </a:fld>
            <a:endParaRPr lang="en-US" dirty="0"/>
          </a:p>
        </p:txBody>
      </p:sp>
    </p:spTree>
    <p:extLst>
      <p:ext uri="{BB962C8B-B14F-4D97-AF65-F5344CB8AC3E}">
        <p14:creationId xmlns:p14="http://schemas.microsoft.com/office/powerpoint/2010/main" val="290995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SuperScan is a Windows-based port scanner designed to scan TCP and UDP ports, perform ping scans, run Whois queries, and use Traceroute. </a:t>
            </a:r>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21</a:t>
            </a:fld>
            <a:endParaRPr lang="en-US" dirty="0"/>
          </a:p>
        </p:txBody>
      </p:sp>
    </p:spTree>
    <p:extLst>
      <p:ext uri="{BB962C8B-B14F-4D97-AF65-F5344CB8AC3E}">
        <p14:creationId xmlns:p14="http://schemas.microsoft.com/office/powerpoint/2010/main" val="1390754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OS fingerprinting relies on the unique characteristics that each OS exhibits during normal operation.</a:t>
            </a:r>
          </a:p>
          <a:p>
            <a:endParaRPr lang="en-US" sz="1200" dirty="0"/>
          </a:p>
          <a:p>
            <a:r>
              <a:rPr lang="en-US" sz="1200" dirty="0"/>
              <a:t>Each OS responds to communication attempts in different ways that can provide clues for a well-educated guess to be made about the system in place.</a:t>
            </a:r>
          </a:p>
          <a:p>
            <a:endParaRPr lang="en-US" sz="1200" dirty="0"/>
          </a:p>
          <a:p>
            <a:r>
              <a:rPr lang="en-US" sz="1200" dirty="0"/>
              <a:t>To determine these unique characteristics, active and passive fingerprinting can probe a system to generate a response or listen to a system’s communications for details about the OS.</a:t>
            </a:r>
          </a:p>
          <a:p>
            <a:endParaRPr lang="en-US" sz="1200" dirty="0"/>
          </a:p>
          <a:p>
            <a:endParaRPr lang="en-US" dirty="0"/>
          </a:p>
        </p:txBody>
      </p:sp>
      <p:sp>
        <p:nvSpPr>
          <p:cNvPr id="4" name="Date Placeholder 3"/>
          <p:cNvSpPr>
            <a:spLocks noGrp="1"/>
          </p:cNvSpPr>
          <p:nvPr>
            <p:ph type="dt" idx="10"/>
          </p:nvPr>
        </p:nvSpPr>
        <p:spPr/>
        <p:txBody>
          <a:bodyPr/>
          <a:lstStyle/>
          <a:p>
            <a:pPr>
              <a:defRPr/>
            </a:pPr>
            <a:fld id="{59CF169F-EE01-442E-B7D9-64BB4DBE9BC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17D11-44B8-4E01-8B29-B814CF74DB33}" type="slidenum">
              <a:rPr lang="en-US" smtClean="0"/>
              <a:pPr>
                <a:defRPr/>
              </a:pPr>
              <a:t>24</a:t>
            </a:fld>
            <a:endParaRPr lang="en-US" dirty="0"/>
          </a:p>
        </p:txBody>
      </p:sp>
    </p:spTree>
    <p:extLst>
      <p:ext uri="{BB962C8B-B14F-4D97-AF65-F5344CB8AC3E}">
        <p14:creationId xmlns:p14="http://schemas.microsoft.com/office/powerpoint/2010/main" val="1368325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1" y="0"/>
            <a:ext cx="922822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519441" y="63454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7"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ea typeface="ＭＳ Ｐゴシック" pitchFamily="92" charset="-128"/>
                <a:cs typeface="+mn-cs"/>
              </a:rPr>
              <a:t>Page </a:t>
            </a:r>
            <a:fld id="{2C445EE6-62E4-4573-BBE5-72753B0D498D}" type="slidenum">
              <a:rPr lang="en-US" sz="800">
                <a:solidFill>
                  <a:schemeClr val="bg1"/>
                </a:solidFill>
                <a:latin typeface="Arial" charset="0"/>
                <a:ea typeface="ＭＳ Ｐゴシック" pitchFamily="92" charset="-128"/>
                <a:cs typeface="+mn-cs"/>
              </a:rPr>
              <a:pPr eaLnBrk="0" hangingPunct="0">
                <a:defRPr/>
              </a:pPr>
              <a:t>‹#›</a:t>
            </a:fld>
            <a:endParaRPr lang="en-US" sz="800" dirty="0">
              <a:solidFill>
                <a:schemeClr val="bg1"/>
              </a:solidFill>
              <a:latin typeface="Arial" charset="0"/>
              <a:ea typeface="ＭＳ Ｐゴシック" pitchFamily="92" charset="-128"/>
              <a:cs typeface="+mn-cs"/>
            </a:endParaRPr>
          </a:p>
        </p:txBody>
      </p:sp>
      <p:sp>
        <p:nvSpPr>
          <p:cNvPr id="7" name="Text Box 5"/>
          <p:cNvSpPr txBox="1">
            <a:spLocks noChangeArrowheads="1"/>
          </p:cNvSpPr>
          <p:nvPr userDrawn="1"/>
        </p:nvSpPr>
        <p:spPr bwMode="auto">
          <a:xfrm>
            <a:off x="95250" y="6478588"/>
            <a:ext cx="3760788"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charset="0"/>
                <a:ea typeface="ＭＳ Ｐゴシック" pitchFamily="92" charset="-128"/>
                <a:cs typeface="+mn-cs"/>
              </a:rPr>
              <a:t>Hacker Techniques, Tools, and Incident Handling</a:t>
            </a:r>
          </a:p>
        </p:txBody>
      </p:sp>
      <p:sp>
        <p:nvSpPr>
          <p:cNvPr id="9" name="TextBox 4"/>
          <p:cNvSpPr txBox="1"/>
          <p:nvPr userDrawn="1"/>
        </p:nvSpPr>
        <p:spPr>
          <a:xfrm>
            <a:off x="3659141" y="6395457"/>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6"/>
    </p:custData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a:solidFill>
            <a:srgbClr val="00407A"/>
          </a:solidFill>
          <a:latin typeface="+mj-lt"/>
          <a:ea typeface="ＭＳ Ｐゴシック" pitchFamily="92" charset="-128"/>
          <a:cs typeface="ＭＳ Ｐゴシック"/>
        </a:defRPr>
      </a:lvl1pPr>
      <a:lvl2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2pPr>
      <a:lvl3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3pPr>
      <a:lvl4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4pPr>
      <a:lvl5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6.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8.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subTitle" idx="1"/>
          </p:nvPr>
        </p:nvSpPr>
        <p:spPr>
          <a:xfrm>
            <a:off x="401638" y="1620967"/>
            <a:ext cx="8348662" cy="3391698"/>
          </a:xfrm>
        </p:spPr>
        <p:txBody>
          <a:bodyPr/>
          <a:lstStyle/>
          <a:p>
            <a:pPr algn="ctr"/>
            <a:r>
              <a:rPr lang="en-US" sz="4000" b="1" dirty="0">
                <a:ea typeface="ＭＳ Ｐゴシック"/>
              </a:rPr>
              <a:t>Hacker Techniques, Tools, and Incident Handling</a:t>
            </a:r>
            <a:endParaRPr lang="en-US" sz="4000" b="1" dirty="0"/>
          </a:p>
          <a:p>
            <a:pPr algn="ctr"/>
            <a:endParaRPr lang="en-US" sz="4000" b="1" dirty="0"/>
          </a:p>
          <a:p>
            <a:pPr algn="ctr"/>
            <a:r>
              <a:rPr lang="en-US" sz="3600" b="1" dirty="0"/>
              <a:t>Chapter 6</a:t>
            </a:r>
            <a:endParaRPr lang="en-US" sz="3600" b="1" dirty="0">
              <a:ea typeface="ＭＳ Ｐゴシック"/>
            </a:endParaRPr>
          </a:p>
          <a:p>
            <a:pPr algn="ctr"/>
            <a:r>
              <a:rPr lang="en-US" sz="3600" b="1" i="1" dirty="0">
                <a:ea typeface="ＭＳ Ｐゴシック"/>
              </a:rPr>
              <a:t>Port Scanning</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16DC-1B7D-474A-BD70-98B57C7AB80A}"/>
              </a:ext>
            </a:extLst>
          </p:cNvPr>
          <p:cNvSpPr>
            <a:spLocks noGrp="1"/>
          </p:cNvSpPr>
          <p:nvPr>
            <p:ph type="title"/>
          </p:nvPr>
        </p:nvSpPr>
        <p:spPr/>
        <p:txBody>
          <a:bodyPr/>
          <a:lstStyle/>
          <a:p>
            <a:r>
              <a:rPr lang="en-US" sz="3600" dirty="0"/>
              <a:t>Port Scanning</a:t>
            </a:r>
          </a:p>
        </p:txBody>
      </p:sp>
      <p:sp>
        <p:nvSpPr>
          <p:cNvPr id="3" name="Content Placeholder 2">
            <a:extLst>
              <a:ext uri="{FF2B5EF4-FFF2-40B4-BE49-F238E27FC236}">
                <a16:creationId xmlns:a16="http://schemas.microsoft.com/office/drawing/2014/main" id="{411929C5-2901-4516-944C-F4FEAE839D12}"/>
              </a:ext>
            </a:extLst>
          </p:cNvPr>
          <p:cNvSpPr>
            <a:spLocks noGrp="1"/>
          </p:cNvSpPr>
          <p:nvPr>
            <p:ph idx="1"/>
          </p:nvPr>
        </p:nvSpPr>
        <p:spPr/>
        <p:txBody>
          <a:bodyPr/>
          <a:lstStyle/>
          <a:p>
            <a:r>
              <a:rPr lang="en-US" sz="2800" dirty="0"/>
              <a:t>A technique used to discover what services are active on a system</a:t>
            </a:r>
          </a:p>
          <a:p>
            <a:r>
              <a:rPr lang="en-US" sz="2800" dirty="0"/>
              <a:t>Designed to probe each port on a system in an effort to determine which ports are open</a:t>
            </a:r>
          </a:p>
          <a:p>
            <a:r>
              <a:rPr lang="en-US" sz="2800" dirty="0"/>
              <a:t>Very effective method for gaining host information</a:t>
            </a:r>
          </a:p>
          <a:p>
            <a:endParaRPr lang="en-US" sz="2800" dirty="0"/>
          </a:p>
        </p:txBody>
      </p:sp>
    </p:spTree>
    <p:custDataLst>
      <p:tags r:id="rId1"/>
    </p:custDataLst>
    <p:extLst>
      <p:ext uri="{BB962C8B-B14F-4D97-AF65-F5344CB8AC3E}">
        <p14:creationId xmlns:p14="http://schemas.microsoft.com/office/powerpoint/2010/main" val="140687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pPr lvl="0"/>
            <a:r>
              <a:rPr lang="en-US" sz="3600" dirty="0"/>
              <a:t>Port Scanning: Common Port Numbers</a:t>
            </a:r>
          </a:p>
        </p:txBody>
      </p:sp>
      <p:sp>
        <p:nvSpPr>
          <p:cNvPr id="3" name="Content Placeholder 2"/>
          <p:cNvSpPr>
            <a:spLocks noGrp="1"/>
          </p:cNvSpPr>
          <p:nvPr>
            <p:ph idx="1"/>
          </p:nvPr>
        </p:nvSpPr>
        <p:spPr>
          <a:xfrm>
            <a:off x="539750" y="1454150"/>
            <a:ext cx="8299450" cy="4648200"/>
          </a:xfrm>
        </p:spPr>
        <p:txBody>
          <a:bodyPr/>
          <a:lstStyle/>
          <a:p>
            <a:pPr marL="0" indent="0">
              <a:buFont typeface="Wingdings" pitchFamily="2" charset="2"/>
              <a:buNone/>
              <a:defRPr/>
            </a:pPr>
            <a:endParaRPr lang="en-US" sz="2800" dirty="0"/>
          </a:p>
          <a:p>
            <a:pPr marL="0" indent="0">
              <a:buFont typeface="Wingdings" pitchFamily="2" charset="2"/>
              <a:buNone/>
              <a:defRPr/>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38" y="1911874"/>
            <a:ext cx="8209524" cy="4190476"/>
          </a:xfrm>
          <a:prstGeom prst="rect">
            <a:avLst/>
          </a:prstGeom>
        </p:spPr>
      </p:pic>
    </p:spTree>
    <p:custDataLst>
      <p:tags r:id="rId1"/>
    </p:custDataLst>
    <p:extLst>
      <p:ext uri="{BB962C8B-B14F-4D97-AF65-F5344CB8AC3E}">
        <p14:creationId xmlns:p14="http://schemas.microsoft.com/office/powerpoint/2010/main" val="83933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r>
              <a:rPr lang="en-US" sz="3600" dirty="0">
                <a:ea typeface="ＭＳ Ｐゴシック"/>
              </a:rPr>
              <a:t>TCP Port Scanning Techniques</a:t>
            </a:r>
          </a:p>
        </p:txBody>
      </p:sp>
      <p:sp>
        <p:nvSpPr>
          <p:cNvPr id="3" name="Content Placeholder 2"/>
          <p:cNvSpPr>
            <a:spLocks noGrp="1"/>
          </p:cNvSpPr>
          <p:nvPr>
            <p:ph idx="1"/>
          </p:nvPr>
        </p:nvSpPr>
        <p:spPr>
          <a:xfrm>
            <a:off x="539750" y="1285875"/>
            <a:ext cx="8299450" cy="4816475"/>
          </a:xfrm>
        </p:spPr>
        <p:txBody>
          <a:bodyPr/>
          <a:lstStyle/>
          <a:p>
            <a:r>
              <a:rPr lang="en-US" sz="2800" dirty="0"/>
              <a:t>Flags are used in TCP protocol to describe status of a packet and the communication that goes with it</a:t>
            </a:r>
          </a:p>
          <a:p>
            <a:r>
              <a:rPr lang="en-US" sz="2800" dirty="0"/>
              <a:t>Flags are bits set in packet header, describe a specific behavior</a:t>
            </a:r>
          </a:p>
          <a:p>
            <a:r>
              <a:rPr lang="en-US" sz="2800" dirty="0"/>
              <a:t>TCP features enable penetration testers or attackers to craft TCP packets designed to gain information about running applications or services</a:t>
            </a:r>
          </a:p>
        </p:txBody>
      </p:sp>
    </p:spTree>
    <p:custDataLst>
      <p:tags r:id="rId1"/>
    </p:custDataLst>
    <p:extLst>
      <p:ext uri="{BB962C8B-B14F-4D97-AF65-F5344CB8AC3E}">
        <p14:creationId xmlns:p14="http://schemas.microsoft.com/office/powerpoint/2010/main" val="192073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r>
              <a:rPr lang="en-US" sz="3600" dirty="0">
                <a:ea typeface="ＭＳ Ｐゴシック"/>
              </a:rPr>
              <a:t>TCP Port Scanning Techniques (Cont.)</a:t>
            </a:r>
          </a:p>
        </p:txBody>
      </p:sp>
      <p:graphicFrame>
        <p:nvGraphicFramePr>
          <p:cNvPr id="2" name="Content Placeholder 1">
            <a:extLst>
              <a:ext uri="{FF2B5EF4-FFF2-40B4-BE49-F238E27FC236}">
                <a16:creationId xmlns:a16="http://schemas.microsoft.com/office/drawing/2014/main" id="{ABE4452E-A43C-490D-A7BF-DE4D5C2FE961}"/>
              </a:ext>
            </a:extLst>
          </p:cNvPr>
          <p:cNvGraphicFramePr>
            <a:graphicFrameLocks noGrp="1"/>
          </p:cNvGraphicFramePr>
          <p:nvPr>
            <p:ph idx="1"/>
            <p:extLst>
              <p:ext uri="{D42A27DB-BD31-4B8C-83A1-F6EECF244321}">
                <p14:modId xmlns:p14="http://schemas.microsoft.com/office/powerpoint/2010/main" val="1360872737"/>
              </p:ext>
            </p:extLst>
          </p:nvPr>
        </p:nvGraphicFramePr>
        <p:xfrm>
          <a:off x="1027043" y="1868557"/>
          <a:ext cx="7089913" cy="36904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6677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079B-3FB5-4FC0-98CE-4EA172F2C167}"/>
              </a:ext>
            </a:extLst>
          </p:cNvPr>
          <p:cNvSpPr>
            <a:spLocks noGrp="1"/>
          </p:cNvSpPr>
          <p:nvPr>
            <p:ph type="title"/>
          </p:nvPr>
        </p:nvSpPr>
        <p:spPr/>
        <p:txBody>
          <a:bodyPr/>
          <a:lstStyle/>
          <a:p>
            <a:r>
              <a:rPr lang="en-US" sz="3600" dirty="0"/>
              <a:t>TCP Port Scanning Techniques: TCP Flag Types </a:t>
            </a:r>
          </a:p>
        </p:txBody>
      </p:sp>
      <p:pic>
        <p:nvPicPr>
          <p:cNvPr id="5" name="Content Placeholder 4">
            <a:extLst>
              <a:ext uri="{FF2B5EF4-FFF2-40B4-BE49-F238E27FC236}">
                <a16:creationId xmlns:a16="http://schemas.microsoft.com/office/drawing/2014/main" id="{71633AA8-ADD8-48B1-9959-C90B63A264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162" y="1976194"/>
            <a:ext cx="7665675" cy="3202548"/>
          </a:xfrm>
        </p:spPr>
      </p:pic>
    </p:spTree>
    <p:custDataLst>
      <p:tags r:id="rId1"/>
    </p:custDataLst>
    <p:extLst>
      <p:ext uri="{BB962C8B-B14F-4D97-AF65-F5344CB8AC3E}">
        <p14:creationId xmlns:p14="http://schemas.microsoft.com/office/powerpoint/2010/main" val="271296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E0B6-BC73-48CD-A412-CD94CD81C389}"/>
              </a:ext>
            </a:extLst>
          </p:cNvPr>
          <p:cNvSpPr>
            <a:spLocks noGrp="1"/>
          </p:cNvSpPr>
          <p:nvPr>
            <p:ph type="title"/>
          </p:nvPr>
        </p:nvSpPr>
        <p:spPr/>
        <p:txBody>
          <a:bodyPr/>
          <a:lstStyle/>
          <a:p>
            <a:r>
              <a:rPr lang="en-US" sz="3600" dirty="0"/>
              <a:t>Detecting Half-Open Connections</a:t>
            </a:r>
          </a:p>
        </p:txBody>
      </p:sp>
      <p:pic>
        <p:nvPicPr>
          <p:cNvPr id="5" name="Content Placeholder 4">
            <a:extLst>
              <a:ext uri="{FF2B5EF4-FFF2-40B4-BE49-F238E27FC236}">
                <a16:creationId xmlns:a16="http://schemas.microsoft.com/office/drawing/2014/main" id="{9A69B9A7-AC57-4376-B217-34655F4ED6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6098" y="1314250"/>
            <a:ext cx="6271803" cy="4610500"/>
          </a:xfrm>
        </p:spPr>
      </p:pic>
    </p:spTree>
    <p:custDataLst>
      <p:tags r:id="rId1"/>
    </p:custDataLst>
    <p:extLst>
      <p:ext uri="{BB962C8B-B14F-4D97-AF65-F5344CB8AC3E}">
        <p14:creationId xmlns:p14="http://schemas.microsoft.com/office/powerpoint/2010/main" val="274391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pPr lvl="0"/>
            <a:r>
              <a:rPr lang="en-US" sz="3600" dirty="0"/>
              <a:t>Port Scanning Countermeasures</a:t>
            </a:r>
          </a:p>
        </p:txBody>
      </p:sp>
      <p:sp>
        <p:nvSpPr>
          <p:cNvPr id="3" name="Content Placeholder 2"/>
          <p:cNvSpPr>
            <a:spLocks noGrp="1"/>
          </p:cNvSpPr>
          <p:nvPr>
            <p:ph idx="1"/>
          </p:nvPr>
        </p:nvSpPr>
        <p:spPr>
          <a:xfrm>
            <a:off x="539750" y="1454150"/>
            <a:ext cx="8299450" cy="4648200"/>
          </a:xfrm>
        </p:spPr>
        <p:txBody>
          <a:bodyPr/>
          <a:lstStyle/>
          <a:p>
            <a:pPr marL="0" indent="0">
              <a:buFont typeface="Wingdings" pitchFamily="2" charset="2"/>
              <a:buNone/>
              <a:defRPr/>
            </a:pPr>
            <a:endParaRPr lang="en-US" sz="2800" dirty="0"/>
          </a:p>
          <a:p>
            <a:pPr marL="0" indent="0">
              <a:buFont typeface="Wingdings" pitchFamily="2" charset="2"/>
              <a:buNone/>
              <a:defRPr/>
            </a:pPr>
            <a:endParaRPr lang="en-US" sz="2800" dirty="0"/>
          </a:p>
        </p:txBody>
      </p:sp>
      <p:graphicFrame>
        <p:nvGraphicFramePr>
          <p:cNvPr id="2" name="Diagram 1"/>
          <p:cNvGraphicFramePr/>
          <p:nvPr>
            <p:extLst>
              <p:ext uri="{D42A27DB-BD31-4B8C-83A1-F6EECF244321}">
                <p14:modId xmlns:p14="http://schemas.microsoft.com/office/powerpoint/2010/main" val="949960382"/>
              </p:ext>
            </p:extLst>
          </p:nvPr>
        </p:nvGraphicFramePr>
        <p:xfrm>
          <a:off x="914400" y="1497011"/>
          <a:ext cx="7305675" cy="4384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419687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pPr lvl="0"/>
            <a:r>
              <a:rPr lang="en-US" sz="3600" dirty="0"/>
              <a:t>Mapping Open Ports</a:t>
            </a:r>
          </a:p>
        </p:txBody>
      </p:sp>
      <p:sp>
        <p:nvSpPr>
          <p:cNvPr id="3" name="Content Placeholder 2"/>
          <p:cNvSpPr>
            <a:spLocks noGrp="1"/>
          </p:cNvSpPr>
          <p:nvPr>
            <p:ph idx="1"/>
          </p:nvPr>
        </p:nvSpPr>
        <p:spPr>
          <a:xfrm>
            <a:off x="539750" y="1454150"/>
            <a:ext cx="8299450" cy="4648200"/>
          </a:xfrm>
        </p:spPr>
        <p:txBody>
          <a:bodyPr/>
          <a:lstStyle/>
          <a:p>
            <a:pPr marL="0" indent="0">
              <a:buFont typeface="Wingdings" pitchFamily="2" charset="2"/>
              <a:buNone/>
              <a:defRPr/>
            </a:pPr>
            <a:endParaRPr lang="en-US" sz="2800" dirty="0"/>
          </a:p>
          <a:p>
            <a:pPr marL="0" indent="0">
              <a:buFont typeface="Wingdings" pitchFamily="2" charset="2"/>
              <a:buNone/>
              <a:defRPr/>
            </a:pPr>
            <a:endParaRPr lang="en-US" sz="2800" dirty="0"/>
          </a:p>
        </p:txBody>
      </p:sp>
      <p:graphicFrame>
        <p:nvGraphicFramePr>
          <p:cNvPr id="2" name="Diagram 1"/>
          <p:cNvGraphicFramePr/>
          <p:nvPr>
            <p:extLst>
              <p:ext uri="{D42A27DB-BD31-4B8C-83A1-F6EECF244321}">
                <p14:modId xmlns:p14="http://schemas.microsoft.com/office/powerpoint/2010/main" val="4123893134"/>
              </p:ext>
            </p:extLst>
          </p:nvPr>
        </p:nvGraphicFramePr>
        <p:xfrm>
          <a:off x="1057275" y="1209675"/>
          <a:ext cx="7305675" cy="4889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56805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290512"/>
            <a:ext cx="8299450" cy="1210101"/>
          </a:xfrm>
        </p:spPr>
        <p:txBody>
          <a:bodyPr/>
          <a:lstStyle/>
          <a:p>
            <a:r>
              <a:rPr lang="en-US" sz="3600" dirty="0">
                <a:ea typeface="ＭＳ Ｐゴシック"/>
              </a:rPr>
              <a:t>Nmap	</a:t>
            </a:r>
          </a:p>
        </p:txBody>
      </p:sp>
      <p:sp>
        <p:nvSpPr>
          <p:cNvPr id="16386" name="Content Placeholder 2"/>
          <p:cNvSpPr>
            <a:spLocks noGrp="1"/>
          </p:cNvSpPr>
          <p:nvPr>
            <p:ph idx="1"/>
          </p:nvPr>
        </p:nvSpPr>
        <p:spPr>
          <a:xfrm>
            <a:off x="539750" y="1371601"/>
            <a:ext cx="8299450" cy="5029162"/>
          </a:xfrm>
        </p:spPr>
        <p:txBody>
          <a:bodyPr/>
          <a:lstStyle/>
          <a:p>
            <a:r>
              <a:rPr lang="en-US" sz="2600" dirty="0">
                <a:ea typeface="ＭＳ Ｐゴシック"/>
              </a:rPr>
              <a:t>Nmap (Network Mapper)</a:t>
            </a:r>
          </a:p>
          <a:p>
            <a:pPr lvl="1"/>
            <a:r>
              <a:rPr lang="en-US" sz="2400" dirty="0">
                <a:ea typeface="ＭＳ Ｐゴシック"/>
              </a:rPr>
              <a:t>One of the most widely used security tools</a:t>
            </a:r>
          </a:p>
          <a:p>
            <a:pPr lvl="1"/>
            <a:r>
              <a:rPr lang="en-US" sz="2400" dirty="0">
                <a:ea typeface="ＭＳ Ｐゴシック"/>
              </a:rPr>
              <a:t>Is a port scanner with capability to perform a number of different scan types</a:t>
            </a:r>
          </a:p>
          <a:p>
            <a:pPr lvl="1"/>
            <a:r>
              <a:rPr lang="en-US" sz="2400" dirty="0">
                <a:ea typeface="ＭＳ Ｐゴシック"/>
              </a:rPr>
              <a:t>Available in Windows, Linux, MacOS, and others</a:t>
            </a:r>
          </a:p>
          <a:p>
            <a:pPr lvl="1"/>
            <a:r>
              <a:rPr lang="en-US" sz="2400" dirty="0">
                <a:ea typeface="ＭＳ Ｐゴシック"/>
              </a:rPr>
              <a:t>Command-line application and graphical user interface (GUI) version (Zenmap)</a:t>
            </a:r>
          </a:p>
          <a:p>
            <a:r>
              <a:rPr lang="en-US" sz="2600" dirty="0">
                <a:ea typeface="ＭＳ Ｐゴシック"/>
              </a:rPr>
              <a:t>To perform an Nmap scan at Windows command prompt:</a:t>
            </a:r>
          </a:p>
          <a:p>
            <a:pPr marL="0" indent="0" algn="ctr">
              <a:buNone/>
            </a:pPr>
            <a:r>
              <a:rPr lang="en-US" sz="2600" dirty="0">
                <a:latin typeface="Courier New" panose="02070309020205020404" pitchFamily="49" charset="0"/>
                <a:ea typeface="ＭＳ Ｐゴシック"/>
                <a:cs typeface="Courier New" panose="02070309020205020404" pitchFamily="49" charset="0"/>
              </a:rPr>
              <a:t>nmap &lt;IP address&gt; &lt;options&gt;</a:t>
            </a:r>
            <a:endParaRPr lang="en-US" sz="2600" dirty="0">
              <a:ea typeface="ＭＳ Ｐゴシック"/>
            </a:endParaRPr>
          </a:p>
          <a:p>
            <a:endParaRPr lang="en-US" sz="2600" dirty="0">
              <a:ea typeface="ＭＳ Ｐゴシック"/>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290512"/>
            <a:ext cx="8299450" cy="1210101"/>
          </a:xfrm>
        </p:spPr>
        <p:txBody>
          <a:bodyPr/>
          <a:lstStyle/>
          <a:p>
            <a:r>
              <a:rPr lang="en-US" sz="3600" dirty="0">
                <a:ea typeface="ＭＳ Ｐゴシック"/>
              </a:rPr>
              <a:t>Nmap (Cont.)	</a:t>
            </a:r>
          </a:p>
        </p:txBody>
      </p:sp>
      <p:sp>
        <p:nvSpPr>
          <p:cNvPr id="16386" name="Content Placeholder 2"/>
          <p:cNvSpPr>
            <a:spLocks noGrp="1"/>
          </p:cNvSpPr>
          <p:nvPr>
            <p:ph idx="1"/>
          </p:nvPr>
        </p:nvSpPr>
        <p:spPr>
          <a:xfrm>
            <a:off x="539750" y="1048872"/>
            <a:ext cx="8299450" cy="5029162"/>
          </a:xfrm>
        </p:spPr>
        <p:txBody>
          <a:bodyPr/>
          <a:lstStyle/>
          <a:p>
            <a:r>
              <a:rPr lang="en-US" sz="2600" dirty="0">
                <a:ea typeface="ＭＳ Ｐゴシック"/>
              </a:rPr>
              <a:t>Example: </a:t>
            </a:r>
            <a:r>
              <a:rPr lang="en-US" sz="2600" dirty="0">
                <a:latin typeface="Courier New" panose="02070309020205020404" pitchFamily="49" charset="0"/>
                <a:ea typeface="ＭＳ Ｐゴシック"/>
                <a:cs typeface="Courier New" panose="02070309020205020404" pitchFamily="49" charset="0"/>
              </a:rPr>
              <a:t>nmap –sT 192.168.123.254</a:t>
            </a:r>
          </a:p>
          <a:p>
            <a:r>
              <a:rPr lang="en-US" sz="2600" dirty="0">
                <a:ea typeface="ＭＳ Ｐゴシック"/>
              </a:rPr>
              <a:t>Response:</a:t>
            </a:r>
          </a:p>
          <a:p>
            <a:pPr marL="0" indent="0">
              <a:buNone/>
            </a:pPr>
            <a:r>
              <a:rPr lang="en-US" dirty="0">
                <a:latin typeface="Courier New" panose="02070309020205020404" pitchFamily="49" charset="0"/>
                <a:ea typeface="ＭＳ Ｐゴシック"/>
                <a:cs typeface="Courier New" panose="02070309020205020404" pitchFamily="49" charset="0"/>
              </a:rPr>
              <a:t>Starting Nmap 7.60 (http://nmap.org) at 2017-10-17 10:37</a:t>
            </a:r>
          </a:p>
          <a:p>
            <a:pPr marL="0" indent="0">
              <a:buNone/>
            </a:pPr>
            <a:r>
              <a:rPr lang="en-US" dirty="0">
                <a:latin typeface="Courier New" panose="02070309020205020404" pitchFamily="49" charset="0"/>
                <a:ea typeface="ＭＳ Ｐゴシック"/>
                <a:cs typeface="Courier New" panose="02070309020205020404" pitchFamily="49" charset="0"/>
              </a:rPr>
              <a:t>Central Daylight Time</a:t>
            </a:r>
          </a:p>
          <a:p>
            <a:pPr marL="0" indent="0">
              <a:buNone/>
            </a:pPr>
            <a:r>
              <a:rPr lang="en-US" dirty="0">
                <a:latin typeface="Courier New" panose="02070309020205020404" pitchFamily="49" charset="0"/>
                <a:ea typeface="ＭＳ Ｐゴシック"/>
                <a:cs typeface="Courier New" panose="02070309020205020404" pitchFamily="49" charset="0"/>
              </a:rPr>
              <a:t>Interesting ports on 192.168.123.254:</a:t>
            </a:r>
          </a:p>
          <a:p>
            <a:pPr marL="0" indent="0">
              <a:buNone/>
            </a:pPr>
            <a:r>
              <a:rPr lang="en-US" dirty="0">
                <a:latin typeface="Courier New" panose="02070309020205020404" pitchFamily="49" charset="0"/>
                <a:ea typeface="ＭＳ Ｐゴシック"/>
                <a:cs typeface="Courier New" panose="02070309020205020404" pitchFamily="49" charset="0"/>
              </a:rPr>
              <a:t>Not shown: 1711 filtered ports</a:t>
            </a:r>
          </a:p>
          <a:p>
            <a:pPr marL="0" indent="0">
              <a:buNone/>
            </a:pPr>
            <a:r>
              <a:rPr lang="en-US" dirty="0">
                <a:latin typeface="Courier New" panose="02070309020205020404" pitchFamily="49" charset="0"/>
                <a:ea typeface="ＭＳ Ｐゴシック"/>
                <a:cs typeface="Courier New" panose="02070309020205020404" pitchFamily="49" charset="0"/>
              </a:rPr>
              <a:t>PORT STATE SERVICE</a:t>
            </a:r>
          </a:p>
          <a:p>
            <a:pPr marL="0" indent="0">
              <a:buNone/>
            </a:pPr>
            <a:r>
              <a:rPr lang="en-US" dirty="0">
                <a:latin typeface="Courier New" panose="02070309020205020404" pitchFamily="49" charset="0"/>
                <a:ea typeface="ＭＳ Ｐゴシック"/>
                <a:cs typeface="Courier New" panose="02070309020205020404" pitchFamily="49" charset="0"/>
              </a:rPr>
              <a:t>21/tcp open ftp</a:t>
            </a:r>
          </a:p>
          <a:p>
            <a:pPr marL="0" indent="0">
              <a:buNone/>
            </a:pPr>
            <a:r>
              <a:rPr lang="en-US" dirty="0">
                <a:latin typeface="Courier New" panose="02070309020205020404" pitchFamily="49" charset="0"/>
                <a:ea typeface="ＭＳ Ｐゴシック"/>
                <a:cs typeface="Courier New" panose="02070309020205020404" pitchFamily="49" charset="0"/>
              </a:rPr>
              <a:t>80/tcp open http</a:t>
            </a:r>
          </a:p>
          <a:p>
            <a:pPr marL="0" indent="0">
              <a:buNone/>
            </a:pPr>
            <a:r>
              <a:rPr lang="en-US" dirty="0">
                <a:latin typeface="Courier New" panose="02070309020205020404" pitchFamily="49" charset="0"/>
                <a:ea typeface="ＭＳ Ｐゴシック"/>
                <a:cs typeface="Courier New" panose="02070309020205020404" pitchFamily="49" charset="0"/>
              </a:rPr>
              <a:t>2601/tcp open zebra</a:t>
            </a:r>
          </a:p>
          <a:p>
            <a:pPr marL="0" indent="0">
              <a:buNone/>
            </a:pPr>
            <a:r>
              <a:rPr lang="en-US" dirty="0">
                <a:latin typeface="Courier New" panose="02070309020205020404" pitchFamily="49" charset="0"/>
                <a:ea typeface="ＭＳ Ｐゴシック"/>
                <a:cs typeface="Courier New" panose="02070309020205020404" pitchFamily="49" charset="0"/>
              </a:rPr>
              <a:t>2602/tcp open ripd</a:t>
            </a:r>
          </a:p>
          <a:p>
            <a:pPr marL="0" indent="0">
              <a:buNone/>
            </a:pPr>
            <a:r>
              <a:rPr lang="en-US" dirty="0">
                <a:latin typeface="Courier New" panose="02070309020205020404" pitchFamily="49" charset="0"/>
                <a:ea typeface="ＭＳ Ｐゴシック"/>
                <a:cs typeface="Courier New" panose="02070309020205020404" pitchFamily="49" charset="0"/>
              </a:rPr>
              <a:t>MAC Address: 00:16:01:D1:3D:5C (Linksys)</a:t>
            </a:r>
          </a:p>
          <a:p>
            <a:pPr marL="0" indent="0">
              <a:buNone/>
            </a:pPr>
            <a:r>
              <a:rPr lang="en-US" dirty="0">
                <a:latin typeface="Courier New" panose="02070309020205020404" pitchFamily="49" charset="0"/>
                <a:ea typeface="ＭＳ Ｐゴシック"/>
                <a:cs typeface="Courier New" panose="02070309020205020404" pitchFamily="49" charset="0"/>
              </a:rPr>
              <a:t>Nmap done: 1 IP address (1 host up) scanned in 113.750 seconds</a:t>
            </a:r>
          </a:p>
        </p:txBody>
      </p:sp>
    </p:spTree>
    <p:custDataLst>
      <p:tags r:id="rId1"/>
    </p:custDataLst>
    <p:extLst>
      <p:ext uri="{BB962C8B-B14F-4D97-AF65-F5344CB8AC3E}">
        <p14:creationId xmlns:p14="http://schemas.microsoft.com/office/powerpoint/2010/main" val="24933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Learning Objective</a:t>
            </a:r>
          </a:p>
        </p:txBody>
      </p:sp>
      <p:sp>
        <p:nvSpPr>
          <p:cNvPr id="10242" name="Content Placeholder 2"/>
          <p:cNvSpPr>
            <a:spLocks noGrp="1"/>
          </p:cNvSpPr>
          <p:nvPr>
            <p:ph idx="1"/>
          </p:nvPr>
        </p:nvSpPr>
        <p:spPr>
          <a:xfrm>
            <a:off x="539750" y="1295400"/>
            <a:ext cx="8299450" cy="4648200"/>
          </a:xfrm>
        </p:spPr>
        <p:txBody>
          <a:bodyPr/>
          <a:lstStyle/>
          <a:p>
            <a:pPr>
              <a:spcBef>
                <a:spcPts val="763"/>
              </a:spcBef>
            </a:pPr>
            <a:r>
              <a:rPr lang="en-US" sz="2800" dirty="0">
                <a:ea typeface="ＭＳ Ｐゴシック"/>
              </a:rPr>
              <a:t>Identify common information-gathering tools and techniques. </a:t>
            </a:r>
            <a:endParaRPr lang="en-US" sz="1400" dirty="0">
              <a:ea typeface="ＭＳ Ｐゴシック"/>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290512"/>
            <a:ext cx="8299450" cy="1210101"/>
          </a:xfrm>
        </p:spPr>
        <p:txBody>
          <a:bodyPr/>
          <a:lstStyle/>
          <a:p>
            <a:r>
              <a:rPr lang="en-US" sz="3600" dirty="0">
                <a:ea typeface="ＭＳ Ｐゴシック"/>
              </a:rPr>
              <a:t>Using Nmap	</a:t>
            </a:r>
          </a:p>
        </p:txBody>
      </p:sp>
      <p:sp>
        <p:nvSpPr>
          <p:cNvPr id="16386" name="Content Placeholder 2"/>
          <p:cNvSpPr>
            <a:spLocks noGrp="1"/>
          </p:cNvSpPr>
          <p:nvPr>
            <p:ph idx="1"/>
          </p:nvPr>
        </p:nvSpPr>
        <p:spPr>
          <a:xfrm>
            <a:off x="539750" y="1371601"/>
            <a:ext cx="8299450" cy="5029162"/>
          </a:xfrm>
        </p:spPr>
        <p:txBody>
          <a:bodyPr/>
          <a:lstStyle/>
          <a:p>
            <a:r>
              <a:rPr lang="en-US" sz="2800" dirty="0">
                <a:ea typeface="ＭＳ Ｐゴシック"/>
              </a:rPr>
              <a:t>Results display status of port in one of three states:</a:t>
            </a:r>
          </a:p>
          <a:p>
            <a:pPr lvl="1"/>
            <a:r>
              <a:rPr lang="en-US" sz="2800" b="1" dirty="0">
                <a:ea typeface="ＭＳ Ｐゴシック"/>
              </a:rPr>
              <a:t>Open:</a:t>
            </a:r>
            <a:r>
              <a:rPr lang="en-US" sz="2800" dirty="0">
                <a:ea typeface="ＭＳ Ｐゴシック"/>
              </a:rPr>
              <a:t> Target device is accepting connections on the port</a:t>
            </a:r>
          </a:p>
          <a:p>
            <a:pPr lvl="1"/>
            <a:r>
              <a:rPr lang="en-US" sz="2800" b="1" dirty="0">
                <a:ea typeface="ＭＳ Ｐゴシック"/>
              </a:rPr>
              <a:t>Closed:</a:t>
            </a:r>
            <a:r>
              <a:rPr lang="en-US" sz="2800" dirty="0">
                <a:ea typeface="ＭＳ Ｐゴシック"/>
              </a:rPr>
              <a:t> Port is not listening or accepting connections</a:t>
            </a:r>
          </a:p>
          <a:p>
            <a:pPr lvl="1"/>
            <a:r>
              <a:rPr lang="en-US" sz="2800" b="1" dirty="0">
                <a:ea typeface="ＭＳ Ｐゴシック"/>
              </a:rPr>
              <a:t>Filtered:</a:t>
            </a:r>
            <a:r>
              <a:rPr lang="en-US" sz="2800" dirty="0">
                <a:ea typeface="ＭＳ Ｐゴシック"/>
              </a:rPr>
              <a:t> Firewall, filter, or other network device is monitoring the port and preventing full probing to determining its status</a:t>
            </a:r>
          </a:p>
          <a:p>
            <a:endParaRPr lang="en-US" sz="3200" dirty="0">
              <a:ea typeface="ＭＳ Ｐゴシック"/>
            </a:endParaRPr>
          </a:p>
          <a:p>
            <a:endParaRPr lang="en-US" sz="3200" dirty="0">
              <a:ea typeface="ＭＳ Ｐゴシック"/>
            </a:endParaRPr>
          </a:p>
          <a:p>
            <a:endParaRPr lang="en-US" sz="3200" dirty="0">
              <a:ea typeface="ＭＳ Ｐゴシック"/>
            </a:endParaRPr>
          </a:p>
          <a:p>
            <a:endParaRPr lang="en-US" dirty="0">
              <a:ea typeface="ＭＳ Ｐゴシック"/>
            </a:endParaRPr>
          </a:p>
        </p:txBody>
      </p:sp>
    </p:spTree>
    <p:custDataLst>
      <p:tags r:id="rId1"/>
    </p:custDataLst>
    <p:extLst>
      <p:ext uri="{BB962C8B-B14F-4D97-AF65-F5344CB8AC3E}">
        <p14:creationId xmlns:p14="http://schemas.microsoft.com/office/powerpoint/2010/main" val="379692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1410-4D29-4FE5-BE69-8BBF2F48E4A5}"/>
              </a:ext>
            </a:extLst>
          </p:cNvPr>
          <p:cNvSpPr>
            <a:spLocks noGrp="1"/>
          </p:cNvSpPr>
          <p:nvPr>
            <p:ph type="title"/>
          </p:nvPr>
        </p:nvSpPr>
        <p:spPr/>
        <p:txBody>
          <a:bodyPr/>
          <a:lstStyle/>
          <a:p>
            <a:r>
              <a:rPr lang="en-US" sz="3600" dirty="0"/>
              <a:t>SuperScan</a:t>
            </a:r>
          </a:p>
        </p:txBody>
      </p:sp>
      <p:pic>
        <p:nvPicPr>
          <p:cNvPr id="5" name="Content Placeholder 4">
            <a:extLst>
              <a:ext uri="{FF2B5EF4-FFF2-40B4-BE49-F238E27FC236}">
                <a16:creationId xmlns:a16="http://schemas.microsoft.com/office/drawing/2014/main" id="{99565E24-CE6E-4328-AE55-5CCD1020A3C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14765" y="1295400"/>
            <a:ext cx="5323229" cy="4480560"/>
          </a:xfrm>
        </p:spPr>
      </p:pic>
    </p:spTree>
    <p:custDataLst>
      <p:tags r:id="rId1"/>
    </p:custDataLst>
    <p:extLst>
      <p:ext uri="{BB962C8B-B14F-4D97-AF65-F5344CB8AC3E}">
        <p14:creationId xmlns:p14="http://schemas.microsoft.com/office/powerpoint/2010/main" val="205299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87F4-B979-4F95-A02B-431FC83F1776}"/>
              </a:ext>
            </a:extLst>
          </p:cNvPr>
          <p:cNvSpPr>
            <a:spLocks noGrp="1"/>
          </p:cNvSpPr>
          <p:nvPr>
            <p:ph type="title"/>
          </p:nvPr>
        </p:nvSpPr>
        <p:spPr/>
        <p:txBody>
          <a:bodyPr/>
          <a:lstStyle/>
          <a:p>
            <a:r>
              <a:rPr lang="en-US" sz="3600" dirty="0"/>
              <a:t>Scanrand</a:t>
            </a:r>
          </a:p>
        </p:txBody>
      </p:sp>
      <p:graphicFrame>
        <p:nvGraphicFramePr>
          <p:cNvPr id="4" name="Content Placeholder 3">
            <a:extLst>
              <a:ext uri="{FF2B5EF4-FFF2-40B4-BE49-F238E27FC236}">
                <a16:creationId xmlns:a16="http://schemas.microsoft.com/office/drawing/2014/main" id="{A60FE6BA-FE55-47E1-A91B-102D74B4451B}"/>
              </a:ext>
            </a:extLst>
          </p:cNvPr>
          <p:cNvGraphicFramePr>
            <a:graphicFrameLocks noGrp="1"/>
          </p:cNvGraphicFramePr>
          <p:nvPr>
            <p:ph idx="1"/>
            <p:extLst>
              <p:ext uri="{D42A27DB-BD31-4B8C-83A1-F6EECF244321}">
                <p14:modId xmlns:p14="http://schemas.microsoft.com/office/powerpoint/2010/main" val="2471989702"/>
              </p:ext>
            </p:extLst>
          </p:nvPr>
        </p:nvGraphicFramePr>
        <p:xfrm>
          <a:off x="539750" y="1120587"/>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421697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7CAC-2034-4F33-A280-A0DD338F4CF8}"/>
              </a:ext>
            </a:extLst>
          </p:cNvPr>
          <p:cNvSpPr>
            <a:spLocks noGrp="1"/>
          </p:cNvSpPr>
          <p:nvPr>
            <p:ph type="title"/>
          </p:nvPr>
        </p:nvSpPr>
        <p:spPr/>
        <p:txBody>
          <a:bodyPr/>
          <a:lstStyle/>
          <a:p>
            <a:r>
              <a:rPr lang="en-US" sz="3600" dirty="0"/>
              <a:t>THC-Amap</a:t>
            </a:r>
          </a:p>
        </p:txBody>
      </p:sp>
      <p:graphicFrame>
        <p:nvGraphicFramePr>
          <p:cNvPr id="4" name="Content Placeholder 3">
            <a:extLst>
              <a:ext uri="{FF2B5EF4-FFF2-40B4-BE49-F238E27FC236}">
                <a16:creationId xmlns:a16="http://schemas.microsoft.com/office/drawing/2014/main" id="{F15CD9A2-C30F-4BC4-904B-5F7B58E760FA}"/>
              </a:ext>
            </a:extLst>
          </p:cNvPr>
          <p:cNvGraphicFramePr>
            <a:graphicFrameLocks noGrp="1"/>
          </p:cNvGraphicFramePr>
          <p:nvPr>
            <p:ph idx="1"/>
            <p:extLst>
              <p:ext uri="{D42A27DB-BD31-4B8C-83A1-F6EECF244321}">
                <p14:modId xmlns:p14="http://schemas.microsoft.com/office/powerpoint/2010/main" val="3057926559"/>
              </p:ext>
            </p:extLst>
          </p:nvPr>
        </p:nvGraphicFramePr>
        <p:xfrm>
          <a:off x="539750" y="1241614"/>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51566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r>
              <a:rPr lang="en-US" sz="3600" dirty="0">
                <a:ea typeface="ＭＳ Ｐゴシック"/>
              </a:rPr>
              <a:t>OS Fingerprinting</a:t>
            </a:r>
          </a:p>
        </p:txBody>
      </p:sp>
      <p:sp>
        <p:nvSpPr>
          <p:cNvPr id="3" name="Content Placeholder 2"/>
          <p:cNvSpPr>
            <a:spLocks noGrp="1"/>
          </p:cNvSpPr>
          <p:nvPr>
            <p:ph idx="1"/>
          </p:nvPr>
        </p:nvSpPr>
        <p:spPr>
          <a:xfrm>
            <a:off x="539750" y="1454150"/>
            <a:ext cx="8299450" cy="2840759"/>
          </a:xfrm>
        </p:spPr>
        <p:txBody>
          <a:bodyPr/>
          <a:lstStyle/>
          <a:p>
            <a:r>
              <a:rPr lang="en-US" sz="2600" dirty="0"/>
              <a:t>Open ports that are discovered provide clues to what operating system (OS) a target is running</a:t>
            </a:r>
          </a:p>
          <a:p>
            <a:r>
              <a:rPr lang="en-US" sz="2600" dirty="0"/>
              <a:t>Determining the OS that is running on a specific target is the purpose of OS fingerprinting</a:t>
            </a:r>
          </a:p>
          <a:p>
            <a:r>
              <a:rPr lang="en-US" sz="2600" dirty="0"/>
              <a:t>Once an OS is identified, it is possible to better focus attacks</a:t>
            </a:r>
          </a:p>
          <a:p>
            <a:pPr marL="0" indent="0">
              <a:buFont typeface="Wingdings" pitchFamily="2" charset="2"/>
              <a:buNone/>
              <a:defRPr/>
            </a:pPr>
            <a:endParaRPr lang="en-US" sz="2800" dirty="0"/>
          </a:p>
        </p:txBody>
      </p:sp>
      <p:graphicFrame>
        <p:nvGraphicFramePr>
          <p:cNvPr id="2" name="Diagram 1">
            <a:extLst>
              <a:ext uri="{FF2B5EF4-FFF2-40B4-BE49-F238E27FC236}">
                <a16:creationId xmlns:a16="http://schemas.microsoft.com/office/drawing/2014/main" id="{B4ACC5FE-F23E-4951-A9C6-A011B6151895}"/>
              </a:ext>
            </a:extLst>
          </p:cNvPr>
          <p:cNvGraphicFramePr/>
          <p:nvPr>
            <p:extLst>
              <p:ext uri="{D42A27DB-BD31-4B8C-83A1-F6EECF244321}">
                <p14:modId xmlns:p14="http://schemas.microsoft.com/office/powerpoint/2010/main" val="1256150957"/>
              </p:ext>
            </p:extLst>
          </p:nvPr>
        </p:nvGraphicFramePr>
        <p:xfrm>
          <a:off x="1524000" y="4052454"/>
          <a:ext cx="6096000" cy="20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47128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r>
              <a:rPr lang="en-US" sz="3600" dirty="0">
                <a:ea typeface="ＭＳ Ｐゴシック"/>
              </a:rPr>
              <a:t>OS Fingerprinting (Cont.)</a:t>
            </a:r>
          </a:p>
        </p:txBody>
      </p:sp>
      <p:sp>
        <p:nvSpPr>
          <p:cNvPr id="3" name="Content Placeholder 2"/>
          <p:cNvSpPr>
            <a:spLocks noGrp="1"/>
          </p:cNvSpPr>
          <p:nvPr>
            <p:ph idx="1"/>
          </p:nvPr>
        </p:nvSpPr>
        <p:spPr>
          <a:xfrm>
            <a:off x="539750" y="1454150"/>
            <a:ext cx="8299450" cy="4648200"/>
          </a:xfrm>
        </p:spPr>
        <p:txBody>
          <a:bodyPr/>
          <a:lstStyle/>
          <a:p>
            <a:r>
              <a:rPr lang="en-US" sz="2800" dirty="0"/>
              <a:t>Passive OS fingerprinting</a:t>
            </a:r>
          </a:p>
          <a:p>
            <a:pPr lvl="1"/>
            <a:r>
              <a:rPr lang="en-US" sz="2600" dirty="0"/>
              <a:t>Generally does not yield results as quickly as active OS fingerprinting</a:t>
            </a:r>
          </a:p>
          <a:p>
            <a:pPr lvl="1"/>
            <a:r>
              <a:rPr lang="en-US" sz="2600" dirty="0"/>
              <a:t>Allows an attacker to obtain information about a target without triggering network defensive measures </a:t>
            </a:r>
          </a:p>
          <a:p>
            <a:pPr lvl="1"/>
            <a:r>
              <a:rPr lang="en-US" sz="2600" dirty="0"/>
              <a:t>Victim has less chance of detecting and reacting to the impending attack</a:t>
            </a:r>
          </a:p>
          <a:p>
            <a:r>
              <a:rPr lang="en-US" sz="2800" dirty="0"/>
              <a:t>Active OS fingerprinting</a:t>
            </a:r>
          </a:p>
          <a:p>
            <a:pPr lvl="1"/>
            <a:r>
              <a:rPr lang="en-US" sz="2600" dirty="0"/>
              <a:t>Contacts host; passive fingerprinting does not</a:t>
            </a:r>
          </a:p>
          <a:p>
            <a:pPr marL="0" indent="0">
              <a:buFont typeface="Wingdings" pitchFamily="2" charset="2"/>
              <a:buNone/>
              <a:defRPr/>
            </a:pPr>
            <a:endParaRPr lang="en-US" sz="2800" dirty="0"/>
          </a:p>
        </p:txBody>
      </p:sp>
    </p:spTree>
    <p:custDataLst>
      <p:tags r:id="rId1"/>
    </p:custDataLst>
    <p:extLst>
      <p:ext uri="{BB962C8B-B14F-4D97-AF65-F5344CB8AC3E}">
        <p14:creationId xmlns:p14="http://schemas.microsoft.com/office/powerpoint/2010/main" val="2760112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r>
              <a:rPr lang="en-US" sz="3600" dirty="0"/>
              <a:t>Active OS Fingerprinting</a:t>
            </a:r>
            <a:endParaRPr lang="en-US" sz="3600" dirty="0">
              <a:ea typeface="ＭＳ Ｐゴシック"/>
            </a:endParaRPr>
          </a:p>
        </p:txBody>
      </p:sp>
      <p:sp>
        <p:nvSpPr>
          <p:cNvPr id="3" name="Content Placeholder 2"/>
          <p:cNvSpPr>
            <a:spLocks noGrp="1"/>
          </p:cNvSpPr>
          <p:nvPr>
            <p:ph idx="1"/>
          </p:nvPr>
        </p:nvSpPr>
        <p:spPr>
          <a:xfrm>
            <a:off x="539750" y="1454150"/>
            <a:ext cx="8299450" cy="4648200"/>
          </a:xfrm>
        </p:spPr>
        <p:txBody>
          <a:bodyPr/>
          <a:lstStyle/>
          <a:p>
            <a:r>
              <a:rPr lang="en-US" sz="2800" dirty="0"/>
              <a:t>Send specially crafted packets to target system</a:t>
            </a:r>
          </a:p>
          <a:p>
            <a:r>
              <a:rPr lang="en-US" sz="2800" dirty="0"/>
              <a:t>When responses are received from target system, make educated guess as to the operating system that is present</a:t>
            </a:r>
          </a:p>
          <a:p>
            <a:r>
              <a:rPr lang="en-US" sz="2800" dirty="0"/>
              <a:t>Examples of tools:</a:t>
            </a:r>
          </a:p>
          <a:p>
            <a:pPr lvl="1"/>
            <a:r>
              <a:rPr lang="en-US" sz="2600" dirty="0"/>
              <a:t>Xprobe2</a:t>
            </a:r>
          </a:p>
          <a:p>
            <a:pPr lvl="1"/>
            <a:r>
              <a:rPr lang="en-US" sz="2600" dirty="0"/>
              <a:t>Nmap</a:t>
            </a:r>
          </a:p>
          <a:p>
            <a:pPr marL="454025" lvl="1" indent="0">
              <a:buFont typeface="Wingdings" pitchFamily="2" charset="2"/>
              <a:buNone/>
              <a:defRPr/>
            </a:pPr>
            <a:endParaRPr lang="en-US" sz="2600" dirty="0"/>
          </a:p>
        </p:txBody>
      </p:sp>
    </p:spTree>
    <p:custDataLst>
      <p:tags r:id="rId1"/>
    </p:custDataLst>
    <p:extLst>
      <p:ext uri="{BB962C8B-B14F-4D97-AF65-F5344CB8AC3E}">
        <p14:creationId xmlns:p14="http://schemas.microsoft.com/office/powerpoint/2010/main" val="3498928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r>
              <a:rPr lang="en-US" sz="3600" dirty="0"/>
              <a:t>Passive OS Fingerprinting</a:t>
            </a:r>
            <a:endParaRPr lang="en-US" sz="3600" dirty="0">
              <a:ea typeface="ＭＳ Ｐゴシック"/>
            </a:endParaRPr>
          </a:p>
        </p:txBody>
      </p:sp>
      <p:sp>
        <p:nvSpPr>
          <p:cNvPr id="3" name="Content Placeholder 2"/>
          <p:cNvSpPr>
            <a:spLocks noGrp="1"/>
          </p:cNvSpPr>
          <p:nvPr>
            <p:ph idx="1"/>
          </p:nvPr>
        </p:nvSpPr>
        <p:spPr>
          <a:xfrm>
            <a:off x="539750" y="1454150"/>
            <a:ext cx="8299450" cy="4648200"/>
          </a:xfrm>
        </p:spPr>
        <p:txBody>
          <a:bodyPr/>
          <a:lstStyle/>
          <a:p>
            <a:r>
              <a:rPr lang="en-US" sz="2800" dirty="0"/>
              <a:t>Does not interact with the target system</a:t>
            </a:r>
          </a:p>
          <a:p>
            <a:r>
              <a:rPr lang="en-US" sz="2800" dirty="0"/>
              <a:t>Monitors or captures network traffic</a:t>
            </a:r>
          </a:p>
          <a:p>
            <a:r>
              <a:rPr lang="en-US" sz="2800" dirty="0"/>
              <a:t>Traffic is analyzed for patterns that suggest which operating systems are in use</a:t>
            </a:r>
          </a:p>
          <a:p>
            <a:r>
              <a:rPr lang="en-US" sz="2600" dirty="0"/>
              <a:t>Offers a level of stealth; harder to detect these tools</a:t>
            </a:r>
          </a:p>
          <a:p>
            <a:r>
              <a:rPr lang="en-US" sz="2600" dirty="0"/>
              <a:t>Example of passive OS fingerprinting tool</a:t>
            </a:r>
          </a:p>
          <a:p>
            <a:pPr lvl="1"/>
            <a:r>
              <a:rPr lang="en-US" sz="2400" dirty="0"/>
              <a:t>p0f Tool</a:t>
            </a:r>
          </a:p>
          <a:p>
            <a:endParaRPr lang="en-US" sz="2600" dirty="0"/>
          </a:p>
        </p:txBody>
      </p:sp>
    </p:spTree>
    <p:custDataLst>
      <p:tags r:id="rId1"/>
    </p:custDataLst>
    <p:extLst>
      <p:ext uri="{BB962C8B-B14F-4D97-AF65-F5344CB8AC3E}">
        <p14:creationId xmlns:p14="http://schemas.microsoft.com/office/powerpoint/2010/main" val="3570784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pPr lvl="0"/>
            <a:r>
              <a:rPr lang="en-US" sz="3600" dirty="0"/>
              <a:t>Mapping the Network</a:t>
            </a:r>
          </a:p>
        </p:txBody>
      </p:sp>
      <p:sp>
        <p:nvSpPr>
          <p:cNvPr id="3" name="Content Placeholder 2"/>
          <p:cNvSpPr>
            <a:spLocks noGrp="1"/>
          </p:cNvSpPr>
          <p:nvPr>
            <p:ph idx="1"/>
          </p:nvPr>
        </p:nvSpPr>
        <p:spPr>
          <a:xfrm>
            <a:off x="539750" y="1454150"/>
            <a:ext cx="8299450" cy="4648200"/>
          </a:xfrm>
        </p:spPr>
        <p:txBody>
          <a:bodyPr/>
          <a:lstStyle/>
          <a:p>
            <a:pPr marL="0" indent="0">
              <a:buFont typeface="Wingdings" pitchFamily="2" charset="2"/>
              <a:buNone/>
              <a:defRPr/>
            </a:pPr>
            <a:endParaRPr lang="en-US" sz="2800" dirty="0"/>
          </a:p>
          <a:p>
            <a:pPr marL="0" indent="0">
              <a:buFont typeface="Wingdings" pitchFamily="2" charset="2"/>
              <a:buNone/>
              <a:defRPr/>
            </a:pPr>
            <a:endParaRPr lang="en-US" sz="2800" dirty="0"/>
          </a:p>
        </p:txBody>
      </p:sp>
      <p:graphicFrame>
        <p:nvGraphicFramePr>
          <p:cNvPr id="2" name="Diagram 1"/>
          <p:cNvGraphicFramePr/>
          <p:nvPr>
            <p:extLst>
              <p:ext uri="{D42A27DB-BD31-4B8C-83A1-F6EECF244321}">
                <p14:modId xmlns:p14="http://schemas.microsoft.com/office/powerpoint/2010/main" val="967324757"/>
              </p:ext>
            </p:extLst>
          </p:nvPr>
        </p:nvGraphicFramePr>
        <p:xfrm>
          <a:off x="-66675" y="2600325"/>
          <a:ext cx="9210675" cy="3003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39750" y="1271588"/>
            <a:ext cx="8299450" cy="1500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r>
              <a:rPr lang="en-US" sz="2800" kern="0" dirty="0"/>
              <a:t>Create a network diagram to show vulnerable or potentially vulnerable devices on target network</a:t>
            </a:r>
          </a:p>
        </p:txBody>
      </p:sp>
    </p:spTree>
    <p:custDataLst>
      <p:tags r:id="rId1"/>
    </p:custDataLst>
    <p:extLst>
      <p:ext uri="{BB962C8B-B14F-4D97-AF65-F5344CB8AC3E}">
        <p14:creationId xmlns:p14="http://schemas.microsoft.com/office/powerpoint/2010/main" val="3556231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pPr lvl="0"/>
            <a:r>
              <a:rPr lang="en-US" sz="3600" dirty="0"/>
              <a:t>Analyzing the Results</a:t>
            </a:r>
          </a:p>
        </p:txBody>
      </p:sp>
      <p:sp>
        <p:nvSpPr>
          <p:cNvPr id="3" name="Content Placeholder 2"/>
          <p:cNvSpPr>
            <a:spLocks noGrp="1"/>
          </p:cNvSpPr>
          <p:nvPr>
            <p:ph idx="1"/>
          </p:nvPr>
        </p:nvSpPr>
        <p:spPr>
          <a:xfrm>
            <a:off x="539750" y="1454150"/>
            <a:ext cx="8299450" cy="4648200"/>
          </a:xfrm>
        </p:spPr>
        <p:txBody>
          <a:bodyPr/>
          <a:lstStyle/>
          <a:p>
            <a:pPr marL="0" indent="0">
              <a:buFont typeface="Wingdings" pitchFamily="2" charset="2"/>
              <a:buNone/>
              <a:defRPr/>
            </a:pPr>
            <a:endParaRPr lang="en-US" sz="2800" dirty="0"/>
          </a:p>
          <a:p>
            <a:pPr marL="0" indent="0">
              <a:buFont typeface="Wingdings" pitchFamily="2" charset="2"/>
              <a:buNone/>
              <a:defRPr/>
            </a:pPr>
            <a:endParaRPr lang="en-US" sz="2800" dirty="0"/>
          </a:p>
        </p:txBody>
      </p:sp>
      <p:sp>
        <p:nvSpPr>
          <p:cNvPr id="6" name="Content Placeholder 2"/>
          <p:cNvSpPr txBox="1">
            <a:spLocks/>
          </p:cNvSpPr>
          <p:nvPr/>
        </p:nvSpPr>
        <p:spPr bwMode="auto">
          <a:xfrm>
            <a:off x="539750" y="1271588"/>
            <a:ext cx="8299450" cy="3186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pPr marL="514350" indent="-514350">
              <a:buFont typeface="+mj-lt"/>
              <a:buAutoNum type="arabicPeriod"/>
            </a:pPr>
            <a:r>
              <a:rPr lang="en-US" sz="2800" kern="0" dirty="0"/>
              <a:t>Analyze the services that have been revealed.</a:t>
            </a:r>
          </a:p>
          <a:p>
            <a:pPr marL="514350" indent="-514350">
              <a:buFont typeface="+mj-lt"/>
              <a:buAutoNum type="arabicPeriod"/>
            </a:pPr>
            <a:r>
              <a:rPr lang="en-US" sz="2800" kern="0" dirty="0"/>
              <a:t>Explore vulnerabilities for each service or system.</a:t>
            </a:r>
          </a:p>
          <a:p>
            <a:pPr marL="514350" indent="-514350">
              <a:buFont typeface="+mj-lt"/>
              <a:buAutoNum type="arabicPeriod"/>
            </a:pPr>
            <a:r>
              <a:rPr lang="en-US" sz="2800" kern="0" dirty="0"/>
              <a:t>Research and locate any potential exploits that can be used to attack the system.</a:t>
            </a:r>
          </a:p>
          <a:p>
            <a:pPr marL="514350" indent="-514350">
              <a:buFont typeface="+mj-lt"/>
              <a:buAutoNum type="arabicPeriod"/>
            </a:pPr>
            <a:endParaRPr lang="en-US" sz="2800" kern="0" dirty="0"/>
          </a:p>
          <a:p>
            <a:pPr marL="0" indent="0">
              <a:buNone/>
            </a:pPr>
            <a:r>
              <a:rPr lang="en-US" sz="2800" kern="0" dirty="0"/>
              <a:t>The attacker can use a search engine to gather information about potential attacks by searching the OS and exploits.</a:t>
            </a:r>
          </a:p>
          <a:p>
            <a:pPr marL="514350" indent="-514350">
              <a:buFont typeface="+mj-lt"/>
              <a:buAutoNum type="arabicPeriod"/>
            </a:pPr>
            <a:endParaRPr lang="en-US" sz="2800" kern="0" dirty="0"/>
          </a:p>
          <a:p>
            <a:pPr marL="514350" indent="-514350">
              <a:buFont typeface="+mj-lt"/>
              <a:buAutoNum type="arabicPeriod"/>
            </a:pPr>
            <a:endParaRPr lang="en-US" sz="2800" kern="0" dirty="0"/>
          </a:p>
        </p:txBody>
      </p:sp>
    </p:spTree>
    <p:custDataLst>
      <p:tags r:id="rId1"/>
    </p:custDataLst>
    <p:extLst>
      <p:ext uri="{BB962C8B-B14F-4D97-AF65-F5344CB8AC3E}">
        <p14:creationId xmlns:p14="http://schemas.microsoft.com/office/powerpoint/2010/main" val="106170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Key Concepts</a:t>
            </a:r>
          </a:p>
        </p:txBody>
      </p:sp>
      <p:sp>
        <p:nvSpPr>
          <p:cNvPr id="10242" name="Content Placeholder 2"/>
          <p:cNvSpPr>
            <a:spLocks noGrp="1"/>
          </p:cNvSpPr>
          <p:nvPr>
            <p:ph idx="1"/>
          </p:nvPr>
        </p:nvSpPr>
        <p:spPr>
          <a:xfrm>
            <a:off x="539750" y="1295400"/>
            <a:ext cx="8299450" cy="4648200"/>
          </a:xfrm>
        </p:spPr>
        <p:txBody>
          <a:bodyPr/>
          <a:lstStyle/>
          <a:p>
            <a:pPr>
              <a:spcBef>
                <a:spcPts val="763"/>
              </a:spcBef>
            </a:pPr>
            <a:r>
              <a:rPr lang="en-US" sz="2800" dirty="0">
                <a:ea typeface="ＭＳ Ｐゴシック"/>
              </a:rPr>
              <a:t>Determining the network range</a:t>
            </a:r>
          </a:p>
          <a:p>
            <a:pPr>
              <a:spcBef>
                <a:spcPts val="763"/>
              </a:spcBef>
            </a:pPr>
            <a:r>
              <a:rPr lang="en-US" sz="2800" dirty="0">
                <a:ea typeface="ＭＳ Ｐゴシック"/>
              </a:rPr>
              <a:t>Identifying active machines</a:t>
            </a:r>
          </a:p>
          <a:p>
            <a:pPr>
              <a:spcBef>
                <a:spcPts val="763"/>
              </a:spcBef>
            </a:pPr>
            <a:r>
              <a:rPr lang="en-US" sz="2800" dirty="0">
                <a:ea typeface="ＭＳ Ｐゴシック"/>
              </a:rPr>
              <a:t>Mapping open ports</a:t>
            </a:r>
          </a:p>
          <a:p>
            <a:pPr>
              <a:spcBef>
                <a:spcPts val="763"/>
              </a:spcBef>
            </a:pPr>
            <a:r>
              <a:rPr lang="en-US" sz="2800" dirty="0">
                <a:ea typeface="ＭＳ Ｐゴシック"/>
              </a:rPr>
              <a:t>Operating system (OS) fingerprinting</a:t>
            </a:r>
          </a:p>
          <a:p>
            <a:pPr>
              <a:spcBef>
                <a:spcPts val="763"/>
              </a:spcBef>
            </a:pPr>
            <a:r>
              <a:rPr lang="en-US" sz="2800" dirty="0">
                <a:ea typeface="ＭＳ Ｐゴシック"/>
              </a:rPr>
              <a:t>Network mapping</a:t>
            </a:r>
          </a:p>
        </p:txBody>
      </p:sp>
    </p:spTree>
    <p:custDataLst>
      <p:tags r:id="rId1"/>
    </p:custDataLst>
    <p:extLst>
      <p:ext uri="{BB962C8B-B14F-4D97-AF65-F5344CB8AC3E}">
        <p14:creationId xmlns:p14="http://schemas.microsoft.com/office/powerpoint/2010/main" val="418876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pPr lvl="0"/>
            <a:r>
              <a:rPr lang="en-US" sz="3600" dirty="0"/>
              <a:t>Microsoft IIS Vulnerabilities</a:t>
            </a:r>
          </a:p>
        </p:txBody>
      </p:sp>
      <p:sp>
        <p:nvSpPr>
          <p:cNvPr id="3" name="Content Placeholder 2"/>
          <p:cNvSpPr>
            <a:spLocks noGrp="1"/>
          </p:cNvSpPr>
          <p:nvPr>
            <p:ph idx="1"/>
          </p:nvPr>
        </p:nvSpPr>
        <p:spPr>
          <a:xfrm>
            <a:off x="539750" y="1454150"/>
            <a:ext cx="8299450" cy="4648200"/>
          </a:xfrm>
        </p:spPr>
        <p:txBody>
          <a:bodyPr/>
          <a:lstStyle/>
          <a:p>
            <a:pPr marL="0" indent="0">
              <a:buFont typeface="Wingdings" pitchFamily="2" charset="2"/>
              <a:buNone/>
              <a:defRPr/>
            </a:pPr>
            <a:endParaRPr lang="en-US" sz="2800" dirty="0"/>
          </a:p>
          <a:p>
            <a:pPr marL="0" indent="0">
              <a:buFont typeface="Wingdings" pitchFamily="2" charset="2"/>
              <a:buNone/>
              <a:defRPr/>
            </a:pPr>
            <a:endParaRPr lang="en-US" sz="2800" dirty="0"/>
          </a:p>
        </p:txBody>
      </p:sp>
      <p:pic>
        <p:nvPicPr>
          <p:cNvPr id="5" name="Picture 4">
            <a:extLst>
              <a:ext uri="{FF2B5EF4-FFF2-40B4-BE49-F238E27FC236}">
                <a16:creationId xmlns:a16="http://schemas.microsoft.com/office/drawing/2014/main" id="{AD536C61-0B95-4622-BD62-77679174D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837" y="1454150"/>
            <a:ext cx="6690325" cy="4206240"/>
          </a:xfrm>
          <a:prstGeom prst="rect">
            <a:avLst/>
          </a:prstGeom>
        </p:spPr>
      </p:pic>
    </p:spTree>
    <p:custDataLst>
      <p:tags r:id="rId1"/>
    </p:custDataLst>
    <p:extLst>
      <p:ext uri="{BB962C8B-B14F-4D97-AF65-F5344CB8AC3E}">
        <p14:creationId xmlns:p14="http://schemas.microsoft.com/office/powerpoint/2010/main" val="2719674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r>
              <a:rPr lang="en-US" sz="3600" dirty="0">
                <a:ea typeface="ＭＳ Ｐゴシック"/>
              </a:rPr>
              <a:t>Summary</a:t>
            </a:r>
          </a:p>
        </p:txBody>
      </p:sp>
      <p:sp>
        <p:nvSpPr>
          <p:cNvPr id="3" name="Content Placeholder 2"/>
          <p:cNvSpPr>
            <a:spLocks noGrp="1"/>
          </p:cNvSpPr>
          <p:nvPr>
            <p:ph idx="1"/>
          </p:nvPr>
        </p:nvSpPr>
        <p:spPr>
          <a:xfrm>
            <a:off x="539750" y="1454150"/>
            <a:ext cx="8299450" cy="4648200"/>
          </a:xfrm>
        </p:spPr>
        <p:txBody>
          <a:bodyPr/>
          <a:lstStyle/>
          <a:p>
            <a:pPr>
              <a:spcBef>
                <a:spcPts val="763"/>
              </a:spcBef>
            </a:pPr>
            <a:r>
              <a:rPr lang="en-US" sz="2800" dirty="0">
                <a:ea typeface="ＭＳ Ｐゴシック"/>
              </a:rPr>
              <a:t>Identification of target systems</a:t>
            </a:r>
          </a:p>
          <a:p>
            <a:pPr>
              <a:spcBef>
                <a:spcPts val="763"/>
              </a:spcBef>
            </a:pPr>
            <a:r>
              <a:rPr lang="en-US" sz="2800" dirty="0">
                <a:ea typeface="ＭＳ Ｐゴシック"/>
              </a:rPr>
              <a:t>Port and vulnerability scanning techniques</a:t>
            </a:r>
          </a:p>
          <a:p>
            <a:pPr>
              <a:spcBef>
                <a:spcPts val="763"/>
              </a:spcBef>
            </a:pPr>
            <a:r>
              <a:rPr lang="en-US" sz="2800" dirty="0"/>
              <a:t>Network mapping tools</a:t>
            </a:r>
          </a:p>
          <a:p>
            <a:pPr marL="0" indent="0">
              <a:buFont typeface="Wingdings" pitchFamily="2" charset="2"/>
              <a:buNone/>
              <a:defRPr/>
            </a:pPr>
            <a:endParaRPr lang="en-US" sz="2800" dirty="0"/>
          </a:p>
          <a:p>
            <a:pPr marL="0" indent="0">
              <a:buFont typeface="Wingdings" pitchFamily="2" charset="2"/>
              <a:buNone/>
              <a:defRPr/>
            </a:pPr>
            <a:endParaRPr lang="en-US" sz="2800"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16DC-1B7D-474A-BD70-98B57C7AB80A}"/>
              </a:ext>
            </a:extLst>
          </p:cNvPr>
          <p:cNvSpPr>
            <a:spLocks noGrp="1"/>
          </p:cNvSpPr>
          <p:nvPr>
            <p:ph type="title"/>
          </p:nvPr>
        </p:nvSpPr>
        <p:spPr/>
        <p:txBody>
          <a:bodyPr/>
          <a:lstStyle/>
          <a:p>
            <a:r>
              <a:rPr lang="en-US" sz="3600" dirty="0"/>
              <a:t>Determining the Network Range</a:t>
            </a:r>
          </a:p>
        </p:txBody>
      </p:sp>
      <p:sp>
        <p:nvSpPr>
          <p:cNvPr id="3" name="Content Placeholder 2">
            <a:extLst>
              <a:ext uri="{FF2B5EF4-FFF2-40B4-BE49-F238E27FC236}">
                <a16:creationId xmlns:a16="http://schemas.microsoft.com/office/drawing/2014/main" id="{411929C5-2901-4516-944C-F4FEAE839D12}"/>
              </a:ext>
            </a:extLst>
          </p:cNvPr>
          <p:cNvSpPr>
            <a:spLocks noGrp="1"/>
          </p:cNvSpPr>
          <p:nvPr>
            <p:ph idx="1"/>
          </p:nvPr>
        </p:nvSpPr>
        <p:spPr/>
        <p:txBody>
          <a:bodyPr/>
          <a:lstStyle/>
          <a:p>
            <a:r>
              <a:rPr lang="en-US" sz="2800" dirty="0"/>
              <a:t>Gather information about the range of the Internet Protocol (IP) addresses used by the target </a:t>
            </a:r>
          </a:p>
          <a:p>
            <a:pPr lvl="1"/>
            <a:r>
              <a:rPr lang="en-US" sz="2800" dirty="0"/>
              <a:t>Enables port scanning to be more accurate and effective as only the IP addresses of the intended victim are scanned</a:t>
            </a:r>
          </a:p>
          <a:p>
            <a:pPr lvl="1"/>
            <a:r>
              <a:rPr lang="en-US" sz="2800" dirty="0"/>
              <a:t>Lack of network range information results in inaccurate and ineffective scans and may set off detection measures </a:t>
            </a:r>
          </a:p>
        </p:txBody>
      </p:sp>
    </p:spTree>
    <p:custDataLst>
      <p:tags r:id="rId1"/>
    </p:custDataLst>
    <p:extLst>
      <p:ext uri="{BB962C8B-B14F-4D97-AF65-F5344CB8AC3E}">
        <p14:creationId xmlns:p14="http://schemas.microsoft.com/office/powerpoint/2010/main" val="139880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39750" y="420688"/>
            <a:ext cx="8299450" cy="990600"/>
          </a:xfrm>
        </p:spPr>
        <p:txBody>
          <a:bodyPr/>
          <a:lstStyle/>
          <a:p>
            <a:pPr lvl="0"/>
            <a:r>
              <a:rPr lang="en-US" sz="3600" dirty="0"/>
              <a:t>Identifying Active Machines</a:t>
            </a:r>
          </a:p>
        </p:txBody>
      </p:sp>
      <p:sp>
        <p:nvSpPr>
          <p:cNvPr id="3" name="Content Placeholder 2"/>
          <p:cNvSpPr>
            <a:spLocks noGrp="1"/>
          </p:cNvSpPr>
          <p:nvPr>
            <p:ph idx="1"/>
          </p:nvPr>
        </p:nvSpPr>
        <p:spPr>
          <a:xfrm>
            <a:off x="539750" y="1454150"/>
            <a:ext cx="8299450" cy="4648200"/>
          </a:xfrm>
        </p:spPr>
        <p:txBody>
          <a:bodyPr/>
          <a:lstStyle/>
          <a:p>
            <a:pPr marL="0" indent="0">
              <a:buFont typeface="Wingdings" pitchFamily="2" charset="2"/>
              <a:buNone/>
              <a:defRPr/>
            </a:pPr>
            <a:endParaRPr lang="en-US" sz="2800" dirty="0"/>
          </a:p>
          <a:p>
            <a:pPr marL="0" indent="0">
              <a:buFont typeface="Wingdings" pitchFamily="2" charset="2"/>
              <a:buNone/>
              <a:defRPr/>
            </a:pPr>
            <a:endParaRPr lang="en-US" sz="2800" dirty="0"/>
          </a:p>
        </p:txBody>
      </p:sp>
      <p:graphicFrame>
        <p:nvGraphicFramePr>
          <p:cNvPr id="2" name="Diagram 1"/>
          <p:cNvGraphicFramePr/>
          <p:nvPr>
            <p:extLst>
              <p:ext uri="{D42A27DB-BD31-4B8C-83A1-F6EECF244321}">
                <p14:modId xmlns:p14="http://schemas.microsoft.com/office/powerpoint/2010/main" val="2863831947"/>
              </p:ext>
            </p:extLst>
          </p:nvPr>
        </p:nvGraphicFramePr>
        <p:xfrm>
          <a:off x="1524000" y="171132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4712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16DC-1B7D-474A-BD70-98B57C7AB80A}"/>
              </a:ext>
            </a:extLst>
          </p:cNvPr>
          <p:cNvSpPr>
            <a:spLocks noGrp="1"/>
          </p:cNvSpPr>
          <p:nvPr>
            <p:ph type="title"/>
          </p:nvPr>
        </p:nvSpPr>
        <p:spPr/>
        <p:txBody>
          <a:bodyPr/>
          <a:lstStyle/>
          <a:p>
            <a:r>
              <a:rPr lang="en-US" sz="3600" dirty="0"/>
              <a:t>Wardialing</a:t>
            </a:r>
          </a:p>
        </p:txBody>
      </p:sp>
      <p:sp>
        <p:nvSpPr>
          <p:cNvPr id="3" name="Content Placeholder 2">
            <a:extLst>
              <a:ext uri="{FF2B5EF4-FFF2-40B4-BE49-F238E27FC236}">
                <a16:creationId xmlns:a16="http://schemas.microsoft.com/office/drawing/2014/main" id="{411929C5-2901-4516-944C-F4FEAE839D12}"/>
              </a:ext>
            </a:extLst>
          </p:cNvPr>
          <p:cNvSpPr>
            <a:spLocks noGrp="1"/>
          </p:cNvSpPr>
          <p:nvPr>
            <p:ph idx="1"/>
          </p:nvPr>
        </p:nvSpPr>
        <p:spPr/>
        <p:txBody>
          <a:bodyPr/>
          <a:lstStyle/>
          <a:p>
            <a:r>
              <a:rPr lang="en-US" sz="2800" dirty="0"/>
              <a:t>Legacy technique popular in the 1980s and 1990s when it was used as a footprinting tool</a:t>
            </a:r>
          </a:p>
          <a:p>
            <a:r>
              <a:rPr lang="en-US" sz="2800" dirty="0"/>
              <a:t>An attacker would pick a town at random and dial a range of phone numbers in that town to turn up several computers with modems attached </a:t>
            </a:r>
          </a:p>
          <a:p>
            <a:endParaRPr lang="en-US" sz="2800" dirty="0"/>
          </a:p>
        </p:txBody>
      </p:sp>
    </p:spTree>
    <p:custDataLst>
      <p:tags r:id="rId1"/>
    </p:custDataLst>
    <p:extLst>
      <p:ext uri="{BB962C8B-B14F-4D97-AF65-F5344CB8AC3E}">
        <p14:creationId xmlns:p14="http://schemas.microsoft.com/office/powerpoint/2010/main" val="366262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16DC-1B7D-474A-BD70-98B57C7AB80A}"/>
              </a:ext>
            </a:extLst>
          </p:cNvPr>
          <p:cNvSpPr>
            <a:spLocks noGrp="1"/>
          </p:cNvSpPr>
          <p:nvPr>
            <p:ph type="title"/>
          </p:nvPr>
        </p:nvSpPr>
        <p:spPr/>
        <p:txBody>
          <a:bodyPr/>
          <a:lstStyle/>
          <a:p>
            <a:r>
              <a:rPr lang="en-US" sz="3600" dirty="0"/>
              <a:t>Wardriving and Related Activities</a:t>
            </a:r>
          </a:p>
        </p:txBody>
      </p:sp>
      <p:sp>
        <p:nvSpPr>
          <p:cNvPr id="3" name="Content Placeholder 2">
            <a:extLst>
              <a:ext uri="{FF2B5EF4-FFF2-40B4-BE49-F238E27FC236}">
                <a16:creationId xmlns:a16="http://schemas.microsoft.com/office/drawing/2014/main" id="{411929C5-2901-4516-944C-F4FEAE839D12}"/>
              </a:ext>
            </a:extLst>
          </p:cNvPr>
          <p:cNvSpPr>
            <a:spLocks noGrp="1"/>
          </p:cNvSpPr>
          <p:nvPr>
            <p:ph idx="1"/>
          </p:nvPr>
        </p:nvSpPr>
        <p:spPr/>
        <p:txBody>
          <a:bodyPr/>
          <a:lstStyle/>
          <a:p>
            <a:r>
              <a:rPr lang="en-US" sz="2800" dirty="0"/>
              <a:t>Wardriving</a:t>
            </a:r>
          </a:p>
          <a:p>
            <a:pPr lvl="1"/>
            <a:r>
              <a:rPr lang="en-US" sz="2600" dirty="0"/>
              <a:t>The process of locating wireless access points and gaining information about the configuration of each</a:t>
            </a:r>
          </a:p>
          <a:p>
            <a:pPr lvl="1"/>
            <a:r>
              <a:rPr lang="en-US" sz="2600" dirty="0"/>
              <a:t>Enables an attacker to gain quick and easy access to the internal network of a company</a:t>
            </a:r>
          </a:p>
          <a:p>
            <a:pPr lvl="1"/>
            <a:r>
              <a:rPr lang="en-US" sz="2600" dirty="0"/>
              <a:t>Ease of carrying a small device with a wireless adapter, GPS receiver, and software to collect information gave rise to </a:t>
            </a:r>
            <a:r>
              <a:rPr lang="en-US" sz="2600" b="1" dirty="0"/>
              <a:t>warwalking</a:t>
            </a:r>
            <a:r>
              <a:rPr lang="en-US" sz="2600" dirty="0"/>
              <a:t>, </a:t>
            </a:r>
            <a:r>
              <a:rPr lang="en-US" sz="2600" b="1" dirty="0"/>
              <a:t>warjogging</a:t>
            </a:r>
            <a:r>
              <a:rPr lang="en-US" sz="2600" dirty="0"/>
              <a:t>, </a:t>
            </a:r>
            <a:r>
              <a:rPr lang="en-US" sz="2600" b="1" dirty="0"/>
              <a:t>warbiking</a:t>
            </a:r>
            <a:r>
              <a:rPr lang="en-US" sz="2600" dirty="0"/>
              <a:t>, and </a:t>
            </a:r>
            <a:r>
              <a:rPr lang="en-US" sz="2600" b="1" dirty="0"/>
              <a:t>warflying</a:t>
            </a:r>
          </a:p>
        </p:txBody>
      </p:sp>
    </p:spTree>
    <p:custDataLst>
      <p:tags r:id="rId1"/>
    </p:custDataLst>
    <p:extLst>
      <p:ext uri="{BB962C8B-B14F-4D97-AF65-F5344CB8AC3E}">
        <p14:creationId xmlns:p14="http://schemas.microsoft.com/office/powerpoint/2010/main" val="340941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16DC-1B7D-474A-BD70-98B57C7AB80A}"/>
              </a:ext>
            </a:extLst>
          </p:cNvPr>
          <p:cNvSpPr>
            <a:spLocks noGrp="1"/>
          </p:cNvSpPr>
          <p:nvPr>
            <p:ph type="title"/>
          </p:nvPr>
        </p:nvSpPr>
        <p:spPr/>
        <p:txBody>
          <a:bodyPr/>
          <a:lstStyle/>
          <a:p>
            <a:r>
              <a:rPr lang="en-US" sz="3600" dirty="0"/>
              <a:t>Wardriving and Related Activities (Cont.)</a:t>
            </a:r>
          </a:p>
        </p:txBody>
      </p:sp>
      <p:sp>
        <p:nvSpPr>
          <p:cNvPr id="3" name="Content Placeholder 2">
            <a:extLst>
              <a:ext uri="{FF2B5EF4-FFF2-40B4-BE49-F238E27FC236}">
                <a16:creationId xmlns:a16="http://schemas.microsoft.com/office/drawing/2014/main" id="{411929C5-2901-4516-944C-F4FEAE839D12}"/>
              </a:ext>
            </a:extLst>
          </p:cNvPr>
          <p:cNvSpPr>
            <a:spLocks noGrp="1"/>
          </p:cNvSpPr>
          <p:nvPr>
            <p:ph idx="1"/>
          </p:nvPr>
        </p:nvSpPr>
        <p:spPr>
          <a:xfrm>
            <a:off x="539750" y="1655378"/>
            <a:ext cx="8299450" cy="4288221"/>
          </a:xfrm>
        </p:spPr>
        <p:txBody>
          <a:bodyPr/>
          <a:lstStyle/>
          <a:p>
            <a:r>
              <a:rPr lang="en-US" sz="2800" dirty="0"/>
              <a:t>Tools for defending against wardriving:</a:t>
            </a:r>
          </a:p>
          <a:p>
            <a:pPr lvl="1"/>
            <a:r>
              <a:rPr lang="en-US" sz="2600" dirty="0"/>
              <a:t>AirSnort—Wireless cracking tool</a:t>
            </a:r>
          </a:p>
          <a:p>
            <a:pPr lvl="1"/>
            <a:r>
              <a:rPr lang="en-US" sz="2600" dirty="0"/>
              <a:t>AirSnare—An intrusion detection system that notifies you when an unapproved machine connects to your wireless network</a:t>
            </a:r>
          </a:p>
          <a:p>
            <a:pPr lvl="1"/>
            <a:r>
              <a:rPr lang="en-US" sz="2600" dirty="0"/>
              <a:t>Kismet—Wireless network detector, sniffer, and intrusion detection system commonly found on Linux</a:t>
            </a:r>
          </a:p>
          <a:p>
            <a:pPr lvl="1"/>
            <a:r>
              <a:rPr lang="en-US" sz="2600" dirty="0"/>
              <a:t>NetStumbler—Wireless network detector; also available for Mac and handheld devices</a:t>
            </a:r>
          </a:p>
        </p:txBody>
      </p:sp>
    </p:spTree>
    <p:custDataLst>
      <p:tags r:id="rId1"/>
    </p:custDataLst>
    <p:extLst>
      <p:ext uri="{BB962C8B-B14F-4D97-AF65-F5344CB8AC3E}">
        <p14:creationId xmlns:p14="http://schemas.microsoft.com/office/powerpoint/2010/main" val="335919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16DC-1B7D-474A-BD70-98B57C7AB80A}"/>
              </a:ext>
            </a:extLst>
          </p:cNvPr>
          <p:cNvSpPr>
            <a:spLocks noGrp="1"/>
          </p:cNvSpPr>
          <p:nvPr>
            <p:ph type="title"/>
          </p:nvPr>
        </p:nvSpPr>
        <p:spPr/>
        <p:txBody>
          <a:bodyPr/>
          <a:lstStyle/>
          <a:p>
            <a:r>
              <a:rPr lang="en-US" sz="3600" dirty="0"/>
              <a:t>Pinging</a:t>
            </a:r>
          </a:p>
        </p:txBody>
      </p:sp>
      <p:sp>
        <p:nvSpPr>
          <p:cNvPr id="3" name="Content Placeholder 2">
            <a:extLst>
              <a:ext uri="{FF2B5EF4-FFF2-40B4-BE49-F238E27FC236}">
                <a16:creationId xmlns:a16="http://schemas.microsoft.com/office/drawing/2014/main" id="{411929C5-2901-4516-944C-F4FEAE839D12}"/>
              </a:ext>
            </a:extLst>
          </p:cNvPr>
          <p:cNvSpPr>
            <a:spLocks noGrp="1"/>
          </p:cNvSpPr>
          <p:nvPr>
            <p:ph idx="1"/>
          </p:nvPr>
        </p:nvSpPr>
        <p:spPr/>
        <p:txBody>
          <a:bodyPr/>
          <a:lstStyle/>
          <a:p>
            <a:r>
              <a:rPr lang="en-US" sz="2800" dirty="0"/>
              <a:t>A technique used to determine if a system is active</a:t>
            </a:r>
          </a:p>
          <a:p>
            <a:r>
              <a:rPr lang="en-US" sz="2800" dirty="0"/>
              <a:t>Pings:</a:t>
            </a:r>
          </a:p>
          <a:p>
            <a:pPr lvl="1"/>
            <a:r>
              <a:rPr lang="en-US" sz="2600" dirty="0"/>
              <a:t>Send an Internet Control Message Protocol (ICMP) message</a:t>
            </a:r>
          </a:p>
          <a:p>
            <a:pPr lvl="1"/>
            <a:r>
              <a:rPr lang="en-US" sz="2600" dirty="0"/>
              <a:t>Can be used to identify active machines, measure speed at which packets are moved from one host to another, and obtain details such as the time to live (TTL)</a:t>
            </a:r>
          </a:p>
          <a:p>
            <a:pPr lvl="1"/>
            <a:endParaRPr lang="en-US" sz="2600" dirty="0"/>
          </a:p>
        </p:txBody>
      </p:sp>
    </p:spTree>
    <p:custDataLst>
      <p:tags r:id="rId1"/>
    </p:custDataLst>
    <p:extLst>
      <p:ext uri="{BB962C8B-B14F-4D97-AF65-F5344CB8AC3E}">
        <p14:creationId xmlns:p14="http://schemas.microsoft.com/office/powerpoint/2010/main" val="4201402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tUffm8AC"/>
  <p:tag name="ARTICULATE_PROJECT_OPEN" val="0"/>
  <p:tag name="ARTICULATE_SLIDE_COUNT" val="3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34735</TotalTime>
  <Words>1647</Words>
  <Application>Microsoft Office PowerPoint</Application>
  <PresentationFormat>On-screen Show (4:3)</PresentationFormat>
  <Paragraphs>192</Paragraphs>
  <Slides>31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ＭＳ Ｐゴシック</vt:lpstr>
      <vt:lpstr>Arial</vt:lpstr>
      <vt:lpstr>Courier New</vt:lpstr>
      <vt:lpstr>Times</vt:lpstr>
      <vt:lpstr>Times New Roman</vt:lpstr>
      <vt:lpstr>Wingdings</vt:lpstr>
      <vt:lpstr>Blank Presentation</vt:lpstr>
      <vt:lpstr>PowerPoint Presentation</vt:lpstr>
      <vt:lpstr>Learning Objective</vt:lpstr>
      <vt:lpstr>Key Concepts</vt:lpstr>
      <vt:lpstr>Determining the Network Range</vt:lpstr>
      <vt:lpstr>Identifying Active Machines</vt:lpstr>
      <vt:lpstr>Wardialing</vt:lpstr>
      <vt:lpstr>Wardriving and Related Activities</vt:lpstr>
      <vt:lpstr>Wardriving and Related Activities (Cont.)</vt:lpstr>
      <vt:lpstr>Pinging</vt:lpstr>
      <vt:lpstr>Port Scanning</vt:lpstr>
      <vt:lpstr>Port Scanning: Common Port Numbers</vt:lpstr>
      <vt:lpstr>TCP Port Scanning Techniques</vt:lpstr>
      <vt:lpstr>TCP Port Scanning Techniques (Cont.)</vt:lpstr>
      <vt:lpstr>TCP Port Scanning Techniques: TCP Flag Types </vt:lpstr>
      <vt:lpstr>Detecting Half-Open Connections</vt:lpstr>
      <vt:lpstr>Port Scanning Countermeasures</vt:lpstr>
      <vt:lpstr>Mapping Open Ports</vt:lpstr>
      <vt:lpstr>Nmap </vt:lpstr>
      <vt:lpstr>Nmap (Cont.) </vt:lpstr>
      <vt:lpstr>Using Nmap </vt:lpstr>
      <vt:lpstr>SuperScan</vt:lpstr>
      <vt:lpstr>Scanrand</vt:lpstr>
      <vt:lpstr>THC-Amap</vt:lpstr>
      <vt:lpstr>OS Fingerprinting</vt:lpstr>
      <vt:lpstr>OS Fingerprinting (Cont.)</vt:lpstr>
      <vt:lpstr>Active OS Fingerprinting</vt:lpstr>
      <vt:lpstr>Passive OS Fingerprinting</vt:lpstr>
      <vt:lpstr>Mapping the Network</vt:lpstr>
      <vt:lpstr>Analyzing the Results</vt:lpstr>
      <vt:lpstr>Microsoft IIS Vulnerabilities</vt:lpstr>
      <vt:lpstr>Summary</vt:lpstr>
    </vt:vector>
  </TitlesOfParts>
  <Company>Bersin &amp;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3212</cp:revision>
  <cp:lastPrinted>2008-07-07T18:08:55Z</cp:lastPrinted>
  <dcterms:created xsi:type="dcterms:W3CDTF">2010-11-29T21:28:30Z</dcterms:created>
  <dcterms:modified xsi:type="dcterms:W3CDTF">2018-07-30T16:10:57Z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6CBAD750-BA53-4041-B5BA-A2219ED9BEA1</vt:lpwstr>
  </property>
  <property fmtid="{D5CDD505-2E9C-101B-9397-08002B2CF9AE}" pid="3" name="ArticulatePath">
    <vt:lpwstr>hacking3e_ppt_ch06</vt:lpwstr>
  </property>
</Properties>
</file>