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9.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0.xml" ContentType="application/vnd.openxmlformats-officedocument.presentationml.tags+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7.xml" ContentType="application/vnd.openxmlformats-officedocument.presentationml.tags+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0.xml" ContentType="application/vnd.openxmlformats-officedocument.presentationml.tags+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1.xml" ContentType="application/vnd.openxmlformats-officedocument.presentationml.tags+xml"/>
  <Override PartName="/ppt/tags/tag32.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1"/>
  </p:notesMasterIdLst>
  <p:handoutMasterIdLst>
    <p:handoutMasterId r:id="rId42"/>
  </p:handoutMasterIdLst>
  <p:sldIdLst>
    <p:sldId id="1507" r:id="rId2"/>
    <p:sldId id="1557" r:id="rId3"/>
    <p:sldId id="1582" r:id="rId4"/>
    <p:sldId id="1595" r:id="rId5"/>
    <p:sldId id="1574" r:id="rId6"/>
    <p:sldId id="1606" r:id="rId7"/>
    <p:sldId id="1609" r:id="rId8"/>
    <p:sldId id="1596" r:id="rId9"/>
    <p:sldId id="1607" r:id="rId10"/>
    <p:sldId id="1608" r:id="rId11"/>
    <p:sldId id="1575" r:id="rId12"/>
    <p:sldId id="1562" r:id="rId13"/>
    <p:sldId id="1610" r:id="rId14"/>
    <p:sldId id="1576" r:id="rId15"/>
    <p:sldId id="1598" r:id="rId16"/>
    <p:sldId id="1599" r:id="rId17"/>
    <p:sldId id="1611" r:id="rId18"/>
    <p:sldId id="1597" r:id="rId19"/>
    <p:sldId id="1583" r:id="rId20"/>
    <p:sldId id="1600" r:id="rId21"/>
    <p:sldId id="1612" r:id="rId22"/>
    <p:sldId id="1580" r:id="rId23"/>
    <p:sldId id="1581" r:id="rId24"/>
    <p:sldId id="1602" r:id="rId25"/>
    <p:sldId id="1603" r:id="rId26"/>
    <p:sldId id="1604" r:id="rId27"/>
    <p:sldId id="1547" r:id="rId28"/>
    <p:sldId id="1584" r:id="rId29"/>
    <p:sldId id="1585" r:id="rId30"/>
    <p:sldId id="1605" r:id="rId31"/>
    <p:sldId id="1587" r:id="rId32"/>
    <p:sldId id="1588" r:id="rId33"/>
    <p:sldId id="1589" r:id="rId34"/>
    <p:sldId id="1590" r:id="rId35"/>
    <p:sldId id="1591" r:id="rId36"/>
    <p:sldId id="1592" r:id="rId37"/>
    <p:sldId id="1593" r:id="rId38"/>
    <p:sldId id="1594" r:id="rId39"/>
    <p:sldId id="1573" r:id="rId40"/>
  </p:sldIdLst>
  <p:sldSz cx="9144000" cy="6858000" type="screen4x3"/>
  <p:notesSz cx="7010400" cy="9296400"/>
  <p:custDataLst>
    <p:tags r:id="rId43"/>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dhi.7.pasricha" initials="" lastIdx="1" clrIdx="0"/>
  <p:cmAuthor id="1" name="dseidl"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66FF"/>
    <a:srgbClr val="E3BBC9"/>
    <a:srgbClr val="D2E4B2"/>
    <a:srgbClr val="DDDDDD"/>
    <a:srgbClr val="FFCCFF"/>
    <a:srgbClr val="FFCCCC"/>
    <a:srgbClr val="00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176" autoAdjust="0"/>
    <p:restoredTop sz="87821" autoAdjust="0"/>
  </p:normalViewPr>
  <p:slideViewPr>
    <p:cSldViewPr snapToGrid="0" snapToObjects="1">
      <p:cViewPr varScale="1">
        <p:scale>
          <a:sx n="55" d="100"/>
          <a:sy n="55" d="100"/>
        </p:scale>
        <p:origin x="1498" y="53"/>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C8F372-EA22-48D6-B53A-E50B46E4B79F}" type="doc">
      <dgm:prSet loTypeId="urn:microsoft.com/office/officeart/2005/8/layout/hProcess9" loCatId="process" qsTypeId="urn:microsoft.com/office/officeart/2005/8/quickstyle/simple1" qsCatId="simple" csTypeId="urn:microsoft.com/office/officeart/2005/8/colors/accent1_2" csCatId="accent1" phldr="1"/>
      <dgm:spPr/>
    </dgm:pt>
    <dgm:pt modelId="{122A24A4-DCFD-46B3-8E16-FB66CBB80466}">
      <dgm:prSet phldrT="[Text]" custT="1"/>
      <dgm:spPr/>
      <dgm:t>
        <a:bodyPr/>
        <a:lstStyle/>
        <a:p>
          <a:r>
            <a:rPr lang="en-US" sz="2800" dirty="0"/>
            <a:t>Users</a:t>
          </a:r>
        </a:p>
      </dgm:t>
    </dgm:pt>
    <dgm:pt modelId="{FFB90B25-69AE-4162-90E0-96F1ACA290C9}" type="parTrans" cxnId="{F3C69D99-E25F-482E-A0E7-AF8918653EB2}">
      <dgm:prSet/>
      <dgm:spPr/>
      <dgm:t>
        <a:bodyPr/>
        <a:lstStyle/>
        <a:p>
          <a:endParaRPr lang="en-US"/>
        </a:p>
      </dgm:t>
    </dgm:pt>
    <dgm:pt modelId="{AA8E8260-EE36-4AD0-9DDE-F43E14EE081B}" type="sibTrans" cxnId="{F3C69D99-E25F-482E-A0E7-AF8918653EB2}">
      <dgm:prSet/>
      <dgm:spPr/>
      <dgm:t>
        <a:bodyPr/>
        <a:lstStyle/>
        <a:p>
          <a:endParaRPr lang="en-US"/>
        </a:p>
      </dgm:t>
    </dgm:pt>
    <dgm:pt modelId="{75ACED04-9688-429E-A2DF-3D5F382E773B}">
      <dgm:prSet phldrT="[Text]" custT="1"/>
      <dgm:spPr/>
      <dgm:t>
        <a:bodyPr/>
        <a:lstStyle/>
        <a:p>
          <a:r>
            <a:rPr lang="en-US" sz="2800" dirty="0"/>
            <a:t>Groups</a:t>
          </a:r>
        </a:p>
      </dgm:t>
    </dgm:pt>
    <dgm:pt modelId="{D4AE092C-DE01-4BAE-AEA8-FAE44E8C84F8}" type="parTrans" cxnId="{402E6ADD-43AD-4A4C-A0D3-92BE6B6571E0}">
      <dgm:prSet/>
      <dgm:spPr/>
      <dgm:t>
        <a:bodyPr/>
        <a:lstStyle/>
        <a:p>
          <a:endParaRPr lang="en-US"/>
        </a:p>
      </dgm:t>
    </dgm:pt>
    <dgm:pt modelId="{7BD467F7-3450-49E3-8DD4-87D04E309D8B}" type="sibTrans" cxnId="{402E6ADD-43AD-4A4C-A0D3-92BE6B6571E0}">
      <dgm:prSet/>
      <dgm:spPr/>
      <dgm:t>
        <a:bodyPr/>
        <a:lstStyle/>
        <a:p>
          <a:endParaRPr lang="en-US"/>
        </a:p>
      </dgm:t>
    </dgm:pt>
    <dgm:pt modelId="{8FCE4F17-7DE8-4C3C-A040-244255785A0A}">
      <dgm:prSet phldrT="[Text]" custT="1"/>
      <dgm:spPr/>
      <dgm:t>
        <a:bodyPr/>
        <a:lstStyle/>
        <a:p>
          <a:r>
            <a:rPr lang="en-US" sz="2800" dirty="0"/>
            <a:t>SIDs</a:t>
          </a:r>
        </a:p>
      </dgm:t>
    </dgm:pt>
    <dgm:pt modelId="{BE06AE81-835E-402B-B3F0-378D8D792A41}" type="parTrans" cxnId="{CE39B25D-14DC-46F2-A0E7-5D9A047CCD42}">
      <dgm:prSet/>
      <dgm:spPr/>
      <dgm:t>
        <a:bodyPr/>
        <a:lstStyle/>
        <a:p>
          <a:endParaRPr lang="en-US"/>
        </a:p>
      </dgm:t>
    </dgm:pt>
    <dgm:pt modelId="{944C81C1-ADD6-4991-AC70-646C04098192}" type="sibTrans" cxnId="{CE39B25D-14DC-46F2-A0E7-5D9A047CCD42}">
      <dgm:prSet/>
      <dgm:spPr/>
      <dgm:t>
        <a:bodyPr/>
        <a:lstStyle/>
        <a:p>
          <a:endParaRPr lang="en-US"/>
        </a:p>
      </dgm:t>
    </dgm:pt>
    <dgm:pt modelId="{F887C990-401E-4B40-B321-F6C4C7F76EF5}" type="pres">
      <dgm:prSet presAssocID="{50C8F372-EA22-48D6-B53A-E50B46E4B79F}" presName="CompostProcess" presStyleCnt="0">
        <dgm:presLayoutVars>
          <dgm:dir/>
          <dgm:resizeHandles val="exact"/>
        </dgm:presLayoutVars>
      </dgm:prSet>
      <dgm:spPr/>
    </dgm:pt>
    <dgm:pt modelId="{2E321B39-CAAB-40B0-92BA-6EC828AD45DC}" type="pres">
      <dgm:prSet presAssocID="{50C8F372-EA22-48D6-B53A-E50B46E4B79F}" presName="arrow" presStyleLbl="bgShp" presStyleIdx="0" presStyleCnt="1"/>
      <dgm:spPr/>
    </dgm:pt>
    <dgm:pt modelId="{785B8D81-6C42-4FBE-917B-267FBBA52A47}" type="pres">
      <dgm:prSet presAssocID="{50C8F372-EA22-48D6-B53A-E50B46E4B79F}" presName="linearProcess" presStyleCnt="0"/>
      <dgm:spPr/>
    </dgm:pt>
    <dgm:pt modelId="{0E4B9F66-8AAC-410A-B8E3-47D7C1F42B18}" type="pres">
      <dgm:prSet presAssocID="{122A24A4-DCFD-46B3-8E16-FB66CBB80466}" presName="textNode" presStyleLbl="node1" presStyleIdx="0" presStyleCnt="3">
        <dgm:presLayoutVars>
          <dgm:bulletEnabled val="1"/>
        </dgm:presLayoutVars>
      </dgm:prSet>
      <dgm:spPr/>
    </dgm:pt>
    <dgm:pt modelId="{2207A0A2-6FFC-439B-A719-D9394C68368D}" type="pres">
      <dgm:prSet presAssocID="{AA8E8260-EE36-4AD0-9DDE-F43E14EE081B}" presName="sibTrans" presStyleCnt="0"/>
      <dgm:spPr/>
    </dgm:pt>
    <dgm:pt modelId="{F41585DB-7A75-46C3-BD3D-0B6C620D71B1}" type="pres">
      <dgm:prSet presAssocID="{75ACED04-9688-429E-A2DF-3D5F382E773B}" presName="textNode" presStyleLbl="node1" presStyleIdx="1" presStyleCnt="3">
        <dgm:presLayoutVars>
          <dgm:bulletEnabled val="1"/>
        </dgm:presLayoutVars>
      </dgm:prSet>
      <dgm:spPr/>
    </dgm:pt>
    <dgm:pt modelId="{64F96DBB-E753-4DB4-B156-E71719D2EA42}" type="pres">
      <dgm:prSet presAssocID="{7BD467F7-3450-49E3-8DD4-87D04E309D8B}" presName="sibTrans" presStyleCnt="0"/>
      <dgm:spPr/>
    </dgm:pt>
    <dgm:pt modelId="{33A5AE15-F89F-4CFB-A0A7-85049DB86456}" type="pres">
      <dgm:prSet presAssocID="{8FCE4F17-7DE8-4C3C-A040-244255785A0A}" presName="textNode" presStyleLbl="node1" presStyleIdx="2" presStyleCnt="3">
        <dgm:presLayoutVars>
          <dgm:bulletEnabled val="1"/>
        </dgm:presLayoutVars>
      </dgm:prSet>
      <dgm:spPr/>
    </dgm:pt>
  </dgm:ptLst>
  <dgm:cxnLst>
    <dgm:cxn modelId="{CE39B25D-14DC-46F2-A0E7-5D9A047CCD42}" srcId="{50C8F372-EA22-48D6-B53A-E50B46E4B79F}" destId="{8FCE4F17-7DE8-4C3C-A040-244255785A0A}" srcOrd="2" destOrd="0" parTransId="{BE06AE81-835E-402B-B3F0-378D8D792A41}" sibTransId="{944C81C1-ADD6-4991-AC70-646C04098192}"/>
    <dgm:cxn modelId="{F3C69D99-E25F-482E-A0E7-AF8918653EB2}" srcId="{50C8F372-EA22-48D6-B53A-E50B46E4B79F}" destId="{122A24A4-DCFD-46B3-8E16-FB66CBB80466}" srcOrd="0" destOrd="0" parTransId="{FFB90B25-69AE-4162-90E0-96F1ACA290C9}" sibTransId="{AA8E8260-EE36-4AD0-9DDE-F43E14EE081B}"/>
    <dgm:cxn modelId="{2DDA5AAC-7A91-4CF1-A747-1AAD0DB4CD93}" type="presOf" srcId="{50C8F372-EA22-48D6-B53A-E50B46E4B79F}" destId="{F887C990-401E-4B40-B321-F6C4C7F76EF5}" srcOrd="0" destOrd="0" presId="urn:microsoft.com/office/officeart/2005/8/layout/hProcess9"/>
    <dgm:cxn modelId="{2E039EB2-305D-44A3-9C47-C36D6FB815A6}" type="presOf" srcId="{122A24A4-DCFD-46B3-8E16-FB66CBB80466}" destId="{0E4B9F66-8AAC-410A-B8E3-47D7C1F42B18}" srcOrd="0" destOrd="0" presId="urn:microsoft.com/office/officeart/2005/8/layout/hProcess9"/>
    <dgm:cxn modelId="{A660AECB-9D4B-42B7-91FA-3EA3AF9C716A}" type="presOf" srcId="{75ACED04-9688-429E-A2DF-3D5F382E773B}" destId="{F41585DB-7A75-46C3-BD3D-0B6C620D71B1}" srcOrd="0" destOrd="0" presId="urn:microsoft.com/office/officeart/2005/8/layout/hProcess9"/>
    <dgm:cxn modelId="{402E6ADD-43AD-4A4C-A0D3-92BE6B6571E0}" srcId="{50C8F372-EA22-48D6-B53A-E50B46E4B79F}" destId="{75ACED04-9688-429E-A2DF-3D5F382E773B}" srcOrd="1" destOrd="0" parTransId="{D4AE092C-DE01-4BAE-AEA8-FAE44E8C84F8}" sibTransId="{7BD467F7-3450-49E3-8DD4-87D04E309D8B}"/>
    <dgm:cxn modelId="{593967F0-6CE2-4368-9D13-4690A8D394F0}" type="presOf" srcId="{8FCE4F17-7DE8-4C3C-A040-244255785A0A}" destId="{33A5AE15-F89F-4CFB-A0A7-85049DB86456}" srcOrd="0" destOrd="0" presId="urn:microsoft.com/office/officeart/2005/8/layout/hProcess9"/>
    <dgm:cxn modelId="{AF532C53-33C1-466E-ADD5-D0C1E424E4B3}" type="presParOf" srcId="{F887C990-401E-4B40-B321-F6C4C7F76EF5}" destId="{2E321B39-CAAB-40B0-92BA-6EC828AD45DC}" srcOrd="0" destOrd="0" presId="urn:microsoft.com/office/officeart/2005/8/layout/hProcess9"/>
    <dgm:cxn modelId="{E1A887BF-0CA5-4FFC-AFE4-E7184AF3C9C8}" type="presParOf" srcId="{F887C990-401E-4B40-B321-F6C4C7F76EF5}" destId="{785B8D81-6C42-4FBE-917B-267FBBA52A47}" srcOrd="1" destOrd="0" presId="urn:microsoft.com/office/officeart/2005/8/layout/hProcess9"/>
    <dgm:cxn modelId="{714A5A6C-095C-4A41-923C-60365A0A6198}" type="presParOf" srcId="{785B8D81-6C42-4FBE-917B-267FBBA52A47}" destId="{0E4B9F66-8AAC-410A-B8E3-47D7C1F42B18}" srcOrd="0" destOrd="0" presId="urn:microsoft.com/office/officeart/2005/8/layout/hProcess9"/>
    <dgm:cxn modelId="{0EDF0FC9-7CC6-4BB1-9C2D-0AB1A9B5E372}" type="presParOf" srcId="{785B8D81-6C42-4FBE-917B-267FBBA52A47}" destId="{2207A0A2-6FFC-439B-A719-D9394C68368D}" srcOrd="1" destOrd="0" presId="urn:microsoft.com/office/officeart/2005/8/layout/hProcess9"/>
    <dgm:cxn modelId="{CA9F4644-5068-4EE1-81BD-E289F67FD43E}" type="presParOf" srcId="{785B8D81-6C42-4FBE-917B-267FBBA52A47}" destId="{F41585DB-7A75-46C3-BD3D-0B6C620D71B1}" srcOrd="2" destOrd="0" presId="urn:microsoft.com/office/officeart/2005/8/layout/hProcess9"/>
    <dgm:cxn modelId="{26C3EDA9-7029-46F8-8979-040DC04F2850}" type="presParOf" srcId="{785B8D81-6C42-4FBE-917B-267FBBA52A47}" destId="{64F96DBB-E753-4DB4-B156-E71719D2EA42}" srcOrd="3" destOrd="0" presId="urn:microsoft.com/office/officeart/2005/8/layout/hProcess9"/>
    <dgm:cxn modelId="{0ACEFC2F-5D86-4DD7-A752-86E4117DEEF0}" type="presParOf" srcId="{785B8D81-6C42-4FBE-917B-267FBBA52A47}" destId="{33A5AE15-F89F-4CFB-A0A7-85049DB86456}"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4F0B9E4-7F77-4321-821E-1DACD04BC784}"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605215BF-1265-4E2D-A8F1-F3EC1287EB1A}">
      <dgm:prSet phldrT="[Text]" custT="1"/>
      <dgm:spPr>
        <a:solidFill>
          <a:schemeClr val="accent1">
            <a:lumMod val="60000"/>
            <a:lumOff val="40000"/>
          </a:schemeClr>
        </a:solidFill>
      </dgm:spPr>
      <dgm:t>
        <a:bodyPr/>
        <a:lstStyle/>
        <a:p>
          <a:r>
            <a:rPr lang="en-US" sz="2800" dirty="0">
              <a:ea typeface="ＭＳ Ｐゴシック"/>
            </a:rPr>
            <a:t>Password Cracking</a:t>
          </a:r>
          <a:endParaRPr lang="en-US" sz="2800" dirty="0"/>
        </a:p>
      </dgm:t>
    </dgm:pt>
    <dgm:pt modelId="{D1AE664B-C57F-4900-8800-E5A9EC777A67}" type="parTrans" cxnId="{5C7AEF1B-873E-4027-9793-ECEC170A9189}">
      <dgm:prSet/>
      <dgm:spPr/>
      <dgm:t>
        <a:bodyPr/>
        <a:lstStyle/>
        <a:p>
          <a:endParaRPr lang="en-US"/>
        </a:p>
      </dgm:t>
    </dgm:pt>
    <dgm:pt modelId="{91495428-BB5E-4038-880F-F2A7C26891CA}" type="sibTrans" cxnId="{5C7AEF1B-873E-4027-9793-ECEC170A9189}">
      <dgm:prSet/>
      <dgm:spPr/>
      <dgm:t>
        <a:bodyPr/>
        <a:lstStyle/>
        <a:p>
          <a:endParaRPr lang="en-US"/>
        </a:p>
      </dgm:t>
    </dgm:pt>
    <dgm:pt modelId="{9B6BBF15-5E03-4D9A-A1B5-B3436EBFD27C}">
      <dgm:prSet phldrT="[Text]"/>
      <dgm:spPr/>
      <dgm:t>
        <a:bodyPr/>
        <a:lstStyle/>
        <a:p>
          <a:r>
            <a:rPr lang="en-US" dirty="0"/>
            <a:t>Passive online attacks</a:t>
          </a:r>
        </a:p>
      </dgm:t>
    </dgm:pt>
    <dgm:pt modelId="{B2EA4095-E9AA-40D1-A012-4611277954F3}" type="parTrans" cxnId="{DCC5EA3B-4F45-4027-88EF-CFB27F1448B1}">
      <dgm:prSet/>
      <dgm:spPr/>
      <dgm:t>
        <a:bodyPr/>
        <a:lstStyle/>
        <a:p>
          <a:endParaRPr lang="en-US"/>
        </a:p>
      </dgm:t>
    </dgm:pt>
    <dgm:pt modelId="{F8C02B04-E3D8-4E04-A89E-B424BC20309C}" type="sibTrans" cxnId="{DCC5EA3B-4F45-4027-88EF-CFB27F1448B1}">
      <dgm:prSet/>
      <dgm:spPr/>
      <dgm:t>
        <a:bodyPr/>
        <a:lstStyle/>
        <a:p>
          <a:endParaRPr lang="en-US"/>
        </a:p>
      </dgm:t>
    </dgm:pt>
    <dgm:pt modelId="{2D1DF772-5267-46B1-8484-4467496A4BF9}">
      <dgm:prSet phldrT="[Text]"/>
      <dgm:spPr/>
      <dgm:t>
        <a:bodyPr/>
        <a:lstStyle/>
        <a:p>
          <a:r>
            <a:rPr lang="en-US" dirty="0"/>
            <a:t>Active online attacks</a:t>
          </a:r>
        </a:p>
      </dgm:t>
    </dgm:pt>
    <dgm:pt modelId="{275AA3B3-BF5D-449E-8D8F-FA3B32895DDB}" type="parTrans" cxnId="{4045A92A-6253-4ADD-9C67-11752F1D3740}">
      <dgm:prSet/>
      <dgm:spPr/>
      <dgm:t>
        <a:bodyPr/>
        <a:lstStyle/>
        <a:p>
          <a:endParaRPr lang="en-US"/>
        </a:p>
      </dgm:t>
    </dgm:pt>
    <dgm:pt modelId="{20F7F8DB-8EA0-4B9E-A058-AE8D1F4510CD}" type="sibTrans" cxnId="{4045A92A-6253-4ADD-9C67-11752F1D3740}">
      <dgm:prSet/>
      <dgm:spPr/>
      <dgm:t>
        <a:bodyPr/>
        <a:lstStyle/>
        <a:p>
          <a:endParaRPr lang="en-US"/>
        </a:p>
      </dgm:t>
    </dgm:pt>
    <dgm:pt modelId="{030BB021-1FBC-4EE8-9160-4CBC28A0B1F9}">
      <dgm:prSet phldrT="[Text]" custT="1"/>
      <dgm:spPr/>
      <dgm:t>
        <a:bodyPr/>
        <a:lstStyle/>
        <a:p>
          <a:r>
            <a:rPr lang="en-US" sz="2700" dirty="0"/>
            <a:t>Offline attacks</a:t>
          </a:r>
        </a:p>
      </dgm:t>
    </dgm:pt>
    <dgm:pt modelId="{5E810427-7107-45E0-96CF-8ABE48B08205}" type="parTrans" cxnId="{08C17EF3-CEAC-42ED-8B56-FC17E5AD770F}">
      <dgm:prSet/>
      <dgm:spPr/>
      <dgm:t>
        <a:bodyPr/>
        <a:lstStyle/>
        <a:p>
          <a:endParaRPr lang="en-US"/>
        </a:p>
      </dgm:t>
    </dgm:pt>
    <dgm:pt modelId="{75C1DF3E-FF4B-4B2E-B49B-570793B19B90}" type="sibTrans" cxnId="{08C17EF3-CEAC-42ED-8B56-FC17E5AD770F}">
      <dgm:prSet/>
      <dgm:spPr/>
      <dgm:t>
        <a:bodyPr/>
        <a:lstStyle/>
        <a:p>
          <a:endParaRPr lang="en-US"/>
        </a:p>
      </dgm:t>
    </dgm:pt>
    <dgm:pt modelId="{9D083D6F-C773-421F-867B-CBFC5C734D44}">
      <dgm:prSet phldrT="[Text]"/>
      <dgm:spPr/>
      <dgm:t>
        <a:bodyPr/>
        <a:lstStyle/>
        <a:p>
          <a:r>
            <a:rPr lang="en-US" dirty="0"/>
            <a:t>Nontechnical attacks</a:t>
          </a:r>
        </a:p>
      </dgm:t>
    </dgm:pt>
    <dgm:pt modelId="{5CC70506-9935-4450-A30E-17DF9D3DA57D}" type="parTrans" cxnId="{986D3F7F-5F13-4BAC-8414-DD88D6F70A79}">
      <dgm:prSet/>
      <dgm:spPr/>
      <dgm:t>
        <a:bodyPr/>
        <a:lstStyle/>
        <a:p>
          <a:endParaRPr lang="en-US"/>
        </a:p>
      </dgm:t>
    </dgm:pt>
    <dgm:pt modelId="{1BACF72E-4C35-4AAD-A74D-70FC3B6B17AC}" type="sibTrans" cxnId="{986D3F7F-5F13-4BAC-8414-DD88D6F70A79}">
      <dgm:prSet/>
      <dgm:spPr/>
      <dgm:t>
        <a:bodyPr/>
        <a:lstStyle/>
        <a:p>
          <a:endParaRPr lang="en-US"/>
        </a:p>
      </dgm:t>
    </dgm:pt>
    <dgm:pt modelId="{29275E03-6DA5-4621-A4C1-0DA158FD4D04}" type="pres">
      <dgm:prSet presAssocID="{E4F0B9E4-7F77-4321-821E-1DACD04BC784}" presName="Name0" presStyleCnt="0">
        <dgm:presLayoutVars>
          <dgm:chMax val="1"/>
          <dgm:chPref val="1"/>
          <dgm:dir/>
          <dgm:animOne val="branch"/>
          <dgm:animLvl val="lvl"/>
        </dgm:presLayoutVars>
      </dgm:prSet>
      <dgm:spPr/>
    </dgm:pt>
    <dgm:pt modelId="{AA2C7DB2-2075-4AE7-8199-2EA40780FBCE}" type="pres">
      <dgm:prSet presAssocID="{605215BF-1265-4E2D-A8F1-F3EC1287EB1A}" presName="singleCycle" presStyleCnt="0"/>
      <dgm:spPr/>
    </dgm:pt>
    <dgm:pt modelId="{EA718ECE-8AE4-4242-BC8F-D36B904A8C45}" type="pres">
      <dgm:prSet presAssocID="{605215BF-1265-4E2D-A8F1-F3EC1287EB1A}" presName="singleCenter" presStyleLbl="node1" presStyleIdx="0" presStyleCnt="5" custScaleX="163460">
        <dgm:presLayoutVars>
          <dgm:chMax val="7"/>
          <dgm:chPref val="7"/>
        </dgm:presLayoutVars>
      </dgm:prSet>
      <dgm:spPr/>
    </dgm:pt>
    <dgm:pt modelId="{4AC4976F-F662-45B3-BA44-AED0C1A126CB}" type="pres">
      <dgm:prSet presAssocID="{B2EA4095-E9AA-40D1-A012-4611277954F3}" presName="Name56" presStyleLbl="parChTrans1D2" presStyleIdx="0" presStyleCnt="4"/>
      <dgm:spPr/>
    </dgm:pt>
    <dgm:pt modelId="{7D1A5DFE-0047-47A8-A533-E8B306DD32E0}" type="pres">
      <dgm:prSet presAssocID="{9B6BBF15-5E03-4D9A-A1B5-B3436EBFD27C}" presName="text0" presStyleLbl="node1" presStyleIdx="1" presStyleCnt="5" custScaleX="180719" custScaleY="135539" custRadScaleRad="95672">
        <dgm:presLayoutVars>
          <dgm:bulletEnabled val="1"/>
        </dgm:presLayoutVars>
      </dgm:prSet>
      <dgm:spPr/>
    </dgm:pt>
    <dgm:pt modelId="{E4EA34BB-CD79-4D5C-BEB0-CA450F5F68CD}" type="pres">
      <dgm:prSet presAssocID="{275AA3B3-BF5D-449E-8D8F-FA3B32895DDB}" presName="Name56" presStyleLbl="parChTrans1D2" presStyleIdx="1" presStyleCnt="4"/>
      <dgm:spPr/>
    </dgm:pt>
    <dgm:pt modelId="{0ED0C461-3BEA-4DD7-8B8A-5E4860737703}" type="pres">
      <dgm:prSet presAssocID="{2D1DF772-5267-46B1-8484-4467496A4BF9}" presName="text0" presStyleLbl="node1" presStyleIdx="2" presStyleCnt="5" custScaleX="198791" custScaleY="135539" custRadScaleRad="129440">
        <dgm:presLayoutVars>
          <dgm:bulletEnabled val="1"/>
        </dgm:presLayoutVars>
      </dgm:prSet>
      <dgm:spPr/>
    </dgm:pt>
    <dgm:pt modelId="{8F79FF75-54EA-46EF-BEBB-F6539002A687}" type="pres">
      <dgm:prSet presAssocID="{5E810427-7107-45E0-96CF-8ABE48B08205}" presName="Name56" presStyleLbl="parChTrans1D2" presStyleIdx="2" presStyleCnt="4"/>
      <dgm:spPr/>
    </dgm:pt>
    <dgm:pt modelId="{32B9F4E4-D26B-451D-968A-E7ABEB5231E7}" type="pres">
      <dgm:prSet presAssocID="{030BB021-1FBC-4EE8-9160-4CBC28A0B1F9}" presName="text0" presStyleLbl="node1" presStyleIdx="3" presStyleCnt="5" custScaleX="180719" custScaleY="135539" custRadScaleRad="94590">
        <dgm:presLayoutVars>
          <dgm:bulletEnabled val="1"/>
        </dgm:presLayoutVars>
      </dgm:prSet>
      <dgm:spPr/>
    </dgm:pt>
    <dgm:pt modelId="{AA362DC5-CA2C-4E96-B0D6-F4B1592D5335}" type="pres">
      <dgm:prSet presAssocID="{5CC70506-9935-4450-A30E-17DF9D3DA57D}" presName="Name56" presStyleLbl="parChTrans1D2" presStyleIdx="3" presStyleCnt="4"/>
      <dgm:spPr/>
    </dgm:pt>
    <dgm:pt modelId="{5FADE715-078D-483C-B6DF-DA533969D2A5}" type="pres">
      <dgm:prSet presAssocID="{9D083D6F-C773-421F-867B-CBFC5C734D44}" presName="text0" presStyleLbl="node1" presStyleIdx="4" presStyleCnt="5" custScaleX="198791" custScaleY="135539" custRadScaleRad="130720">
        <dgm:presLayoutVars>
          <dgm:bulletEnabled val="1"/>
        </dgm:presLayoutVars>
      </dgm:prSet>
      <dgm:spPr/>
    </dgm:pt>
  </dgm:ptLst>
  <dgm:cxnLst>
    <dgm:cxn modelId="{35E46E03-B584-4059-B183-8B23EF397D41}" type="presOf" srcId="{9D083D6F-C773-421F-867B-CBFC5C734D44}" destId="{5FADE715-078D-483C-B6DF-DA533969D2A5}" srcOrd="0" destOrd="0" presId="urn:microsoft.com/office/officeart/2008/layout/RadialCluster"/>
    <dgm:cxn modelId="{5C7AEF1B-873E-4027-9793-ECEC170A9189}" srcId="{E4F0B9E4-7F77-4321-821E-1DACD04BC784}" destId="{605215BF-1265-4E2D-A8F1-F3EC1287EB1A}" srcOrd="0" destOrd="0" parTransId="{D1AE664B-C57F-4900-8800-E5A9EC777A67}" sibTransId="{91495428-BB5E-4038-880F-F2A7C26891CA}"/>
    <dgm:cxn modelId="{4045A92A-6253-4ADD-9C67-11752F1D3740}" srcId="{605215BF-1265-4E2D-A8F1-F3EC1287EB1A}" destId="{2D1DF772-5267-46B1-8484-4467496A4BF9}" srcOrd="1" destOrd="0" parTransId="{275AA3B3-BF5D-449E-8D8F-FA3B32895DDB}" sibTransId="{20F7F8DB-8EA0-4B9E-A058-AE8D1F4510CD}"/>
    <dgm:cxn modelId="{31D88B35-B72C-4DBC-9957-A2681D9724BA}" type="presOf" srcId="{605215BF-1265-4E2D-A8F1-F3EC1287EB1A}" destId="{EA718ECE-8AE4-4242-BC8F-D36B904A8C45}" srcOrd="0" destOrd="0" presId="urn:microsoft.com/office/officeart/2008/layout/RadialCluster"/>
    <dgm:cxn modelId="{DCC5EA3B-4F45-4027-88EF-CFB27F1448B1}" srcId="{605215BF-1265-4E2D-A8F1-F3EC1287EB1A}" destId="{9B6BBF15-5E03-4D9A-A1B5-B3436EBFD27C}" srcOrd="0" destOrd="0" parTransId="{B2EA4095-E9AA-40D1-A012-4611277954F3}" sibTransId="{F8C02B04-E3D8-4E04-A89E-B424BC20309C}"/>
    <dgm:cxn modelId="{0C302F50-0F51-42A4-AAA3-37CEADE7C631}" type="presOf" srcId="{275AA3B3-BF5D-449E-8D8F-FA3B32895DDB}" destId="{E4EA34BB-CD79-4D5C-BEB0-CA450F5F68CD}" srcOrd="0" destOrd="0" presId="urn:microsoft.com/office/officeart/2008/layout/RadialCluster"/>
    <dgm:cxn modelId="{8D9CE570-FCD7-4FBB-8235-7097056157BC}" type="presOf" srcId="{2D1DF772-5267-46B1-8484-4467496A4BF9}" destId="{0ED0C461-3BEA-4DD7-8B8A-5E4860737703}" srcOrd="0" destOrd="0" presId="urn:microsoft.com/office/officeart/2008/layout/RadialCluster"/>
    <dgm:cxn modelId="{986D3F7F-5F13-4BAC-8414-DD88D6F70A79}" srcId="{605215BF-1265-4E2D-A8F1-F3EC1287EB1A}" destId="{9D083D6F-C773-421F-867B-CBFC5C734D44}" srcOrd="3" destOrd="0" parTransId="{5CC70506-9935-4450-A30E-17DF9D3DA57D}" sibTransId="{1BACF72E-4C35-4AAD-A74D-70FC3B6B17AC}"/>
    <dgm:cxn modelId="{891E979A-A75B-46F3-AAFC-CB0A383B775A}" type="presOf" srcId="{5E810427-7107-45E0-96CF-8ABE48B08205}" destId="{8F79FF75-54EA-46EF-BEBB-F6539002A687}" srcOrd="0" destOrd="0" presId="urn:microsoft.com/office/officeart/2008/layout/RadialCluster"/>
    <dgm:cxn modelId="{4CE3369F-F6CF-46AE-B80D-F99087856045}" type="presOf" srcId="{5CC70506-9935-4450-A30E-17DF9D3DA57D}" destId="{AA362DC5-CA2C-4E96-B0D6-F4B1592D5335}" srcOrd="0" destOrd="0" presId="urn:microsoft.com/office/officeart/2008/layout/RadialCluster"/>
    <dgm:cxn modelId="{A586A9AF-0E7A-449F-AAED-7DE1713F2B69}" type="presOf" srcId="{9B6BBF15-5E03-4D9A-A1B5-B3436EBFD27C}" destId="{7D1A5DFE-0047-47A8-A533-E8B306DD32E0}" srcOrd="0" destOrd="0" presId="urn:microsoft.com/office/officeart/2008/layout/RadialCluster"/>
    <dgm:cxn modelId="{954798C8-45DF-4B7E-989A-C540B46D6F11}" type="presOf" srcId="{030BB021-1FBC-4EE8-9160-4CBC28A0B1F9}" destId="{32B9F4E4-D26B-451D-968A-E7ABEB5231E7}" srcOrd="0" destOrd="0" presId="urn:microsoft.com/office/officeart/2008/layout/RadialCluster"/>
    <dgm:cxn modelId="{22A527C9-7A74-401B-A77E-12A97EAD8C79}" type="presOf" srcId="{E4F0B9E4-7F77-4321-821E-1DACD04BC784}" destId="{29275E03-6DA5-4621-A4C1-0DA158FD4D04}" srcOrd="0" destOrd="0" presId="urn:microsoft.com/office/officeart/2008/layout/RadialCluster"/>
    <dgm:cxn modelId="{2027D8DD-1495-4FAC-8C57-319AE22F4056}" type="presOf" srcId="{B2EA4095-E9AA-40D1-A012-4611277954F3}" destId="{4AC4976F-F662-45B3-BA44-AED0C1A126CB}" srcOrd="0" destOrd="0" presId="urn:microsoft.com/office/officeart/2008/layout/RadialCluster"/>
    <dgm:cxn modelId="{08C17EF3-CEAC-42ED-8B56-FC17E5AD770F}" srcId="{605215BF-1265-4E2D-A8F1-F3EC1287EB1A}" destId="{030BB021-1FBC-4EE8-9160-4CBC28A0B1F9}" srcOrd="2" destOrd="0" parTransId="{5E810427-7107-45E0-96CF-8ABE48B08205}" sibTransId="{75C1DF3E-FF4B-4B2E-B49B-570793B19B90}"/>
    <dgm:cxn modelId="{2C93B085-D696-487E-BD6C-10268F9F9CC1}" type="presParOf" srcId="{29275E03-6DA5-4621-A4C1-0DA158FD4D04}" destId="{AA2C7DB2-2075-4AE7-8199-2EA40780FBCE}" srcOrd="0" destOrd="0" presId="urn:microsoft.com/office/officeart/2008/layout/RadialCluster"/>
    <dgm:cxn modelId="{7786D279-88EF-4CE1-904E-3AB853A7FD28}" type="presParOf" srcId="{AA2C7DB2-2075-4AE7-8199-2EA40780FBCE}" destId="{EA718ECE-8AE4-4242-BC8F-D36B904A8C45}" srcOrd="0" destOrd="0" presId="urn:microsoft.com/office/officeart/2008/layout/RadialCluster"/>
    <dgm:cxn modelId="{1C980DEA-20F5-40B6-887C-B0C43627A593}" type="presParOf" srcId="{AA2C7DB2-2075-4AE7-8199-2EA40780FBCE}" destId="{4AC4976F-F662-45B3-BA44-AED0C1A126CB}" srcOrd="1" destOrd="0" presId="urn:microsoft.com/office/officeart/2008/layout/RadialCluster"/>
    <dgm:cxn modelId="{E9BD1421-D577-44B7-948D-B7188C31E49F}" type="presParOf" srcId="{AA2C7DB2-2075-4AE7-8199-2EA40780FBCE}" destId="{7D1A5DFE-0047-47A8-A533-E8B306DD32E0}" srcOrd="2" destOrd="0" presId="urn:microsoft.com/office/officeart/2008/layout/RadialCluster"/>
    <dgm:cxn modelId="{2264491D-B21B-421B-A701-D313BE76ACC5}" type="presParOf" srcId="{AA2C7DB2-2075-4AE7-8199-2EA40780FBCE}" destId="{E4EA34BB-CD79-4D5C-BEB0-CA450F5F68CD}" srcOrd="3" destOrd="0" presId="urn:microsoft.com/office/officeart/2008/layout/RadialCluster"/>
    <dgm:cxn modelId="{3553ED1F-F579-467F-BB21-DD74AA1C4F6A}" type="presParOf" srcId="{AA2C7DB2-2075-4AE7-8199-2EA40780FBCE}" destId="{0ED0C461-3BEA-4DD7-8B8A-5E4860737703}" srcOrd="4" destOrd="0" presId="urn:microsoft.com/office/officeart/2008/layout/RadialCluster"/>
    <dgm:cxn modelId="{A19FA6DB-46A8-47B7-B2C8-72CEF8F40B5E}" type="presParOf" srcId="{AA2C7DB2-2075-4AE7-8199-2EA40780FBCE}" destId="{8F79FF75-54EA-46EF-BEBB-F6539002A687}" srcOrd="5" destOrd="0" presId="urn:microsoft.com/office/officeart/2008/layout/RadialCluster"/>
    <dgm:cxn modelId="{586F411A-D5FC-420B-AF18-8F7ABAB1F3B8}" type="presParOf" srcId="{AA2C7DB2-2075-4AE7-8199-2EA40780FBCE}" destId="{32B9F4E4-D26B-451D-968A-E7ABEB5231E7}" srcOrd="6" destOrd="0" presId="urn:microsoft.com/office/officeart/2008/layout/RadialCluster"/>
    <dgm:cxn modelId="{5AE18173-0320-403B-B8C3-AFBC0F4B8A5E}" type="presParOf" srcId="{AA2C7DB2-2075-4AE7-8199-2EA40780FBCE}" destId="{AA362DC5-CA2C-4E96-B0D6-F4B1592D5335}" srcOrd="7" destOrd="0" presId="urn:microsoft.com/office/officeart/2008/layout/RadialCluster"/>
    <dgm:cxn modelId="{9BAC9A35-F540-4ED2-8A8D-BE017E9C3CC7}" type="presParOf" srcId="{AA2C7DB2-2075-4AE7-8199-2EA40780FBCE}" destId="{5FADE715-078D-483C-B6DF-DA533969D2A5}" srcOrd="8"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B5713E8-8F66-484B-A3E4-DDCFCF4BA71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B2843A6-6725-4CDE-A389-EFC0363DBF3B}">
      <dgm:prSet phldrT="[Text]" custT="1"/>
      <dgm:spPr/>
      <dgm:t>
        <a:bodyPr/>
        <a:lstStyle/>
        <a:p>
          <a:r>
            <a:rPr lang="en-US" sz="2800" dirty="0"/>
            <a:t>Shoulder surfing</a:t>
          </a:r>
        </a:p>
      </dgm:t>
    </dgm:pt>
    <dgm:pt modelId="{5497F378-B714-4A14-980C-C0B00D97F5E1}" type="parTrans" cxnId="{1D2F2BA4-CCC8-4603-8BDF-1315651E897B}">
      <dgm:prSet/>
      <dgm:spPr/>
      <dgm:t>
        <a:bodyPr/>
        <a:lstStyle/>
        <a:p>
          <a:endParaRPr lang="en-US"/>
        </a:p>
      </dgm:t>
    </dgm:pt>
    <dgm:pt modelId="{2FBD1B76-E284-46D0-B2DE-E4DFFE200A9E}" type="sibTrans" cxnId="{1D2F2BA4-CCC8-4603-8BDF-1315651E897B}">
      <dgm:prSet/>
      <dgm:spPr/>
      <dgm:t>
        <a:bodyPr/>
        <a:lstStyle/>
        <a:p>
          <a:endParaRPr lang="en-US"/>
        </a:p>
      </dgm:t>
    </dgm:pt>
    <dgm:pt modelId="{F1DE4DE6-6B53-4331-A1F1-419E0B9456DF}">
      <dgm:prSet phldrT="[Text]" custT="1"/>
      <dgm:spPr/>
      <dgm:t>
        <a:bodyPr/>
        <a:lstStyle/>
        <a:p>
          <a:r>
            <a:rPr lang="en-US" sz="2800" dirty="0"/>
            <a:t>Keyboard sniffing</a:t>
          </a:r>
        </a:p>
      </dgm:t>
    </dgm:pt>
    <dgm:pt modelId="{494C5D72-7298-411B-9522-778DE076755A}" type="parTrans" cxnId="{DBCA2FDF-81C2-4A64-84DA-D5D0DA08F4F3}">
      <dgm:prSet/>
      <dgm:spPr/>
      <dgm:t>
        <a:bodyPr/>
        <a:lstStyle/>
        <a:p>
          <a:endParaRPr lang="en-US"/>
        </a:p>
      </dgm:t>
    </dgm:pt>
    <dgm:pt modelId="{0BFD99B2-4226-4E66-A11C-43351F8CFADA}" type="sibTrans" cxnId="{DBCA2FDF-81C2-4A64-84DA-D5D0DA08F4F3}">
      <dgm:prSet/>
      <dgm:spPr/>
      <dgm:t>
        <a:bodyPr/>
        <a:lstStyle/>
        <a:p>
          <a:endParaRPr lang="en-US"/>
        </a:p>
      </dgm:t>
    </dgm:pt>
    <dgm:pt modelId="{C8E73828-2E2B-4EC4-9F7C-9AB66BBA94E0}">
      <dgm:prSet phldrT="[Text]" custT="1"/>
      <dgm:spPr/>
      <dgm:t>
        <a:bodyPr/>
        <a:lstStyle/>
        <a:p>
          <a:r>
            <a:rPr lang="en-US" sz="2800" dirty="0"/>
            <a:t>Social engineering</a:t>
          </a:r>
        </a:p>
      </dgm:t>
    </dgm:pt>
    <dgm:pt modelId="{67DAAAE9-64DE-4A2C-95F7-1C6889ACCB10}" type="parTrans" cxnId="{5C31C099-F6B0-400F-8973-36FF383D9219}">
      <dgm:prSet/>
      <dgm:spPr/>
      <dgm:t>
        <a:bodyPr/>
        <a:lstStyle/>
        <a:p>
          <a:endParaRPr lang="en-US"/>
        </a:p>
      </dgm:t>
    </dgm:pt>
    <dgm:pt modelId="{0C67BA6A-AD36-4304-9114-1694492B0CFF}" type="sibTrans" cxnId="{5C31C099-F6B0-400F-8973-36FF383D9219}">
      <dgm:prSet/>
      <dgm:spPr/>
      <dgm:t>
        <a:bodyPr/>
        <a:lstStyle/>
        <a:p>
          <a:endParaRPr lang="en-US"/>
        </a:p>
      </dgm:t>
    </dgm:pt>
    <dgm:pt modelId="{FA3CA8E3-02C1-4DD7-ACA6-36745E443480}" type="pres">
      <dgm:prSet presAssocID="{0B5713E8-8F66-484B-A3E4-DDCFCF4BA714}" presName="Name0" presStyleCnt="0">
        <dgm:presLayoutVars>
          <dgm:chMax val="7"/>
          <dgm:chPref val="7"/>
          <dgm:dir/>
        </dgm:presLayoutVars>
      </dgm:prSet>
      <dgm:spPr/>
    </dgm:pt>
    <dgm:pt modelId="{1F08BED8-EBE2-49D7-9558-D3266B567456}" type="pres">
      <dgm:prSet presAssocID="{0B5713E8-8F66-484B-A3E4-DDCFCF4BA714}" presName="Name1" presStyleCnt="0"/>
      <dgm:spPr/>
    </dgm:pt>
    <dgm:pt modelId="{22386434-0D0E-4307-B0A2-E7648A7022EA}" type="pres">
      <dgm:prSet presAssocID="{0B5713E8-8F66-484B-A3E4-DDCFCF4BA714}" presName="cycle" presStyleCnt="0"/>
      <dgm:spPr/>
    </dgm:pt>
    <dgm:pt modelId="{1C2FBDE7-451A-4EBD-ACBC-0F0DD830B3AD}" type="pres">
      <dgm:prSet presAssocID="{0B5713E8-8F66-484B-A3E4-DDCFCF4BA714}" presName="srcNode" presStyleLbl="node1" presStyleIdx="0" presStyleCnt="3"/>
      <dgm:spPr/>
    </dgm:pt>
    <dgm:pt modelId="{FCACB5FC-3D82-4EBB-A980-F03EC6F3FD81}" type="pres">
      <dgm:prSet presAssocID="{0B5713E8-8F66-484B-A3E4-DDCFCF4BA714}" presName="conn" presStyleLbl="parChTrans1D2" presStyleIdx="0" presStyleCnt="1"/>
      <dgm:spPr/>
    </dgm:pt>
    <dgm:pt modelId="{F12B4BE4-B9B0-41A2-8C86-7BF2C507CD5A}" type="pres">
      <dgm:prSet presAssocID="{0B5713E8-8F66-484B-A3E4-DDCFCF4BA714}" presName="extraNode" presStyleLbl="node1" presStyleIdx="0" presStyleCnt="3"/>
      <dgm:spPr/>
    </dgm:pt>
    <dgm:pt modelId="{91DE8DD2-BC87-47BA-971C-F3EAE51073D8}" type="pres">
      <dgm:prSet presAssocID="{0B5713E8-8F66-484B-A3E4-DDCFCF4BA714}" presName="dstNode" presStyleLbl="node1" presStyleIdx="0" presStyleCnt="3"/>
      <dgm:spPr/>
    </dgm:pt>
    <dgm:pt modelId="{86E270C3-EBB9-443C-A55A-A45B77435C31}" type="pres">
      <dgm:prSet presAssocID="{1B2843A6-6725-4CDE-A389-EFC0363DBF3B}" presName="text_1" presStyleLbl="node1" presStyleIdx="0" presStyleCnt="3">
        <dgm:presLayoutVars>
          <dgm:bulletEnabled val="1"/>
        </dgm:presLayoutVars>
      </dgm:prSet>
      <dgm:spPr/>
    </dgm:pt>
    <dgm:pt modelId="{DC66AFC1-2186-4129-B733-B5BD8E64F5E2}" type="pres">
      <dgm:prSet presAssocID="{1B2843A6-6725-4CDE-A389-EFC0363DBF3B}" presName="accent_1" presStyleCnt="0"/>
      <dgm:spPr/>
    </dgm:pt>
    <dgm:pt modelId="{D03BED9A-F550-4161-81F9-16979C5E435B}" type="pres">
      <dgm:prSet presAssocID="{1B2843A6-6725-4CDE-A389-EFC0363DBF3B}" presName="accentRepeatNode" presStyleLbl="solidFgAcc1" presStyleIdx="0" presStyleCnt="3"/>
      <dgm:spPr/>
    </dgm:pt>
    <dgm:pt modelId="{3CB67AD1-1543-4C17-847F-315B8B43DF51}" type="pres">
      <dgm:prSet presAssocID="{F1DE4DE6-6B53-4331-A1F1-419E0B9456DF}" presName="text_2" presStyleLbl="node1" presStyleIdx="1" presStyleCnt="3">
        <dgm:presLayoutVars>
          <dgm:bulletEnabled val="1"/>
        </dgm:presLayoutVars>
      </dgm:prSet>
      <dgm:spPr/>
    </dgm:pt>
    <dgm:pt modelId="{0C370943-02C5-4F16-B2F0-85FE65F4502F}" type="pres">
      <dgm:prSet presAssocID="{F1DE4DE6-6B53-4331-A1F1-419E0B9456DF}" presName="accent_2" presStyleCnt="0"/>
      <dgm:spPr/>
    </dgm:pt>
    <dgm:pt modelId="{1EA87C5B-2E08-40F4-B700-3F7C57ED52BC}" type="pres">
      <dgm:prSet presAssocID="{F1DE4DE6-6B53-4331-A1F1-419E0B9456DF}" presName="accentRepeatNode" presStyleLbl="solidFgAcc1" presStyleIdx="1" presStyleCnt="3"/>
      <dgm:spPr/>
    </dgm:pt>
    <dgm:pt modelId="{F2DED804-0F1D-402C-A8B7-03F928D7DAF5}" type="pres">
      <dgm:prSet presAssocID="{C8E73828-2E2B-4EC4-9F7C-9AB66BBA94E0}" presName="text_3" presStyleLbl="node1" presStyleIdx="2" presStyleCnt="3">
        <dgm:presLayoutVars>
          <dgm:bulletEnabled val="1"/>
        </dgm:presLayoutVars>
      </dgm:prSet>
      <dgm:spPr/>
    </dgm:pt>
    <dgm:pt modelId="{9266B712-E24B-4030-A56F-A614D0FBE5A9}" type="pres">
      <dgm:prSet presAssocID="{C8E73828-2E2B-4EC4-9F7C-9AB66BBA94E0}" presName="accent_3" presStyleCnt="0"/>
      <dgm:spPr/>
    </dgm:pt>
    <dgm:pt modelId="{89AED065-7F15-47A0-85F1-383A4E988CCD}" type="pres">
      <dgm:prSet presAssocID="{C8E73828-2E2B-4EC4-9F7C-9AB66BBA94E0}" presName="accentRepeatNode" presStyleLbl="solidFgAcc1" presStyleIdx="2" presStyleCnt="3"/>
      <dgm:spPr/>
    </dgm:pt>
  </dgm:ptLst>
  <dgm:cxnLst>
    <dgm:cxn modelId="{D1D51F2C-42C4-4E77-BF66-5CDFB6C1A6E4}" type="presOf" srcId="{0B5713E8-8F66-484B-A3E4-DDCFCF4BA714}" destId="{FA3CA8E3-02C1-4DD7-ACA6-36745E443480}" srcOrd="0" destOrd="0" presId="urn:microsoft.com/office/officeart/2008/layout/VerticalCurvedList"/>
    <dgm:cxn modelId="{FEE6D13F-9E26-4B18-9A13-DE18F16CB3F8}" type="presOf" srcId="{F1DE4DE6-6B53-4331-A1F1-419E0B9456DF}" destId="{3CB67AD1-1543-4C17-847F-315B8B43DF51}" srcOrd="0" destOrd="0" presId="urn:microsoft.com/office/officeart/2008/layout/VerticalCurvedList"/>
    <dgm:cxn modelId="{B654167D-7E25-4397-A71F-4CBFB8770E7F}" type="presOf" srcId="{C8E73828-2E2B-4EC4-9F7C-9AB66BBA94E0}" destId="{F2DED804-0F1D-402C-A8B7-03F928D7DAF5}" srcOrd="0" destOrd="0" presId="urn:microsoft.com/office/officeart/2008/layout/VerticalCurvedList"/>
    <dgm:cxn modelId="{5C31C099-F6B0-400F-8973-36FF383D9219}" srcId="{0B5713E8-8F66-484B-A3E4-DDCFCF4BA714}" destId="{C8E73828-2E2B-4EC4-9F7C-9AB66BBA94E0}" srcOrd="2" destOrd="0" parTransId="{67DAAAE9-64DE-4A2C-95F7-1C6889ACCB10}" sibTransId="{0C67BA6A-AD36-4304-9114-1694492B0CFF}"/>
    <dgm:cxn modelId="{8F0FEC9F-5505-4E1B-B44E-394A2A56850A}" type="presOf" srcId="{2FBD1B76-E284-46D0-B2DE-E4DFFE200A9E}" destId="{FCACB5FC-3D82-4EBB-A980-F03EC6F3FD81}" srcOrd="0" destOrd="0" presId="urn:microsoft.com/office/officeart/2008/layout/VerticalCurvedList"/>
    <dgm:cxn modelId="{1D2F2BA4-CCC8-4603-8BDF-1315651E897B}" srcId="{0B5713E8-8F66-484B-A3E4-DDCFCF4BA714}" destId="{1B2843A6-6725-4CDE-A389-EFC0363DBF3B}" srcOrd="0" destOrd="0" parTransId="{5497F378-B714-4A14-980C-C0B00D97F5E1}" sibTransId="{2FBD1B76-E284-46D0-B2DE-E4DFFE200A9E}"/>
    <dgm:cxn modelId="{DBCA2FDF-81C2-4A64-84DA-D5D0DA08F4F3}" srcId="{0B5713E8-8F66-484B-A3E4-DDCFCF4BA714}" destId="{F1DE4DE6-6B53-4331-A1F1-419E0B9456DF}" srcOrd="1" destOrd="0" parTransId="{494C5D72-7298-411B-9522-778DE076755A}" sibTransId="{0BFD99B2-4226-4E66-A11C-43351F8CFADA}"/>
    <dgm:cxn modelId="{721E3CE9-CAD2-4E9B-802B-E860B0C538DB}" type="presOf" srcId="{1B2843A6-6725-4CDE-A389-EFC0363DBF3B}" destId="{86E270C3-EBB9-443C-A55A-A45B77435C31}" srcOrd="0" destOrd="0" presId="urn:microsoft.com/office/officeart/2008/layout/VerticalCurvedList"/>
    <dgm:cxn modelId="{C5E83A44-552A-4CD0-AC68-F0C42DBECE38}" type="presParOf" srcId="{FA3CA8E3-02C1-4DD7-ACA6-36745E443480}" destId="{1F08BED8-EBE2-49D7-9558-D3266B567456}" srcOrd="0" destOrd="0" presId="urn:microsoft.com/office/officeart/2008/layout/VerticalCurvedList"/>
    <dgm:cxn modelId="{C86A6D18-50E6-49C3-9C11-5FA51C8D3879}" type="presParOf" srcId="{1F08BED8-EBE2-49D7-9558-D3266B567456}" destId="{22386434-0D0E-4307-B0A2-E7648A7022EA}" srcOrd="0" destOrd="0" presId="urn:microsoft.com/office/officeart/2008/layout/VerticalCurvedList"/>
    <dgm:cxn modelId="{EC955FD4-F97D-44EB-B039-DC41738086BF}" type="presParOf" srcId="{22386434-0D0E-4307-B0A2-E7648A7022EA}" destId="{1C2FBDE7-451A-4EBD-ACBC-0F0DD830B3AD}" srcOrd="0" destOrd="0" presId="urn:microsoft.com/office/officeart/2008/layout/VerticalCurvedList"/>
    <dgm:cxn modelId="{98294FFC-C1E1-4B91-8195-1A2DEDB3C819}" type="presParOf" srcId="{22386434-0D0E-4307-B0A2-E7648A7022EA}" destId="{FCACB5FC-3D82-4EBB-A980-F03EC6F3FD81}" srcOrd="1" destOrd="0" presId="urn:microsoft.com/office/officeart/2008/layout/VerticalCurvedList"/>
    <dgm:cxn modelId="{99586DA8-238B-457C-98B1-5F20A7778F9A}" type="presParOf" srcId="{22386434-0D0E-4307-B0A2-E7648A7022EA}" destId="{F12B4BE4-B9B0-41A2-8C86-7BF2C507CD5A}" srcOrd="2" destOrd="0" presId="urn:microsoft.com/office/officeart/2008/layout/VerticalCurvedList"/>
    <dgm:cxn modelId="{E6C55268-05FF-403D-A09C-B8E9C697430A}" type="presParOf" srcId="{22386434-0D0E-4307-B0A2-E7648A7022EA}" destId="{91DE8DD2-BC87-47BA-971C-F3EAE51073D8}" srcOrd="3" destOrd="0" presId="urn:microsoft.com/office/officeart/2008/layout/VerticalCurvedList"/>
    <dgm:cxn modelId="{C73B569F-64BF-412C-8BF6-48A7A1091BD5}" type="presParOf" srcId="{1F08BED8-EBE2-49D7-9558-D3266B567456}" destId="{86E270C3-EBB9-443C-A55A-A45B77435C31}" srcOrd="1" destOrd="0" presId="urn:microsoft.com/office/officeart/2008/layout/VerticalCurvedList"/>
    <dgm:cxn modelId="{12CB2793-D803-40EB-B72B-8767E1A017ED}" type="presParOf" srcId="{1F08BED8-EBE2-49D7-9558-D3266B567456}" destId="{DC66AFC1-2186-4129-B733-B5BD8E64F5E2}" srcOrd="2" destOrd="0" presId="urn:microsoft.com/office/officeart/2008/layout/VerticalCurvedList"/>
    <dgm:cxn modelId="{33775C30-3535-4338-93EB-9A6DD6C628A5}" type="presParOf" srcId="{DC66AFC1-2186-4129-B733-B5BD8E64F5E2}" destId="{D03BED9A-F550-4161-81F9-16979C5E435B}" srcOrd="0" destOrd="0" presId="urn:microsoft.com/office/officeart/2008/layout/VerticalCurvedList"/>
    <dgm:cxn modelId="{77682566-7AA0-48F5-A702-A996E2D2B5C2}" type="presParOf" srcId="{1F08BED8-EBE2-49D7-9558-D3266B567456}" destId="{3CB67AD1-1543-4C17-847F-315B8B43DF51}" srcOrd="3" destOrd="0" presId="urn:microsoft.com/office/officeart/2008/layout/VerticalCurvedList"/>
    <dgm:cxn modelId="{46F594DD-07DF-47EA-BD9D-49DB2C7EA697}" type="presParOf" srcId="{1F08BED8-EBE2-49D7-9558-D3266B567456}" destId="{0C370943-02C5-4F16-B2F0-85FE65F4502F}" srcOrd="4" destOrd="0" presId="urn:microsoft.com/office/officeart/2008/layout/VerticalCurvedList"/>
    <dgm:cxn modelId="{6B5F6EA5-EC5E-4AF3-A01E-3475B15EC1EB}" type="presParOf" srcId="{0C370943-02C5-4F16-B2F0-85FE65F4502F}" destId="{1EA87C5B-2E08-40F4-B700-3F7C57ED52BC}" srcOrd="0" destOrd="0" presId="urn:microsoft.com/office/officeart/2008/layout/VerticalCurvedList"/>
    <dgm:cxn modelId="{EC58F0A6-2D4A-40FB-9D77-1F57D5C2A0AF}" type="presParOf" srcId="{1F08BED8-EBE2-49D7-9558-D3266B567456}" destId="{F2DED804-0F1D-402C-A8B7-03F928D7DAF5}" srcOrd="5" destOrd="0" presId="urn:microsoft.com/office/officeart/2008/layout/VerticalCurvedList"/>
    <dgm:cxn modelId="{E9CD3241-34B9-45EB-9975-8B5E69BD8FBA}" type="presParOf" srcId="{1F08BED8-EBE2-49D7-9558-D3266B567456}" destId="{9266B712-E24B-4030-A56F-A614D0FBE5A9}" srcOrd="6" destOrd="0" presId="urn:microsoft.com/office/officeart/2008/layout/VerticalCurvedList"/>
    <dgm:cxn modelId="{55BB45B6-915C-4F7B-B6BC-14FE79A2C07D}" type="presParOf" srcId="{9266B712-E24B-4030-A56F-A614D0FBE5A9}" destId="{89AED065-7F15-47A0-85F1-383A4E988CC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22A55F3-9744-432A-8D8F-DE2EBC8029D3}" type="doc">
      <dgm:prSet loTypeId="urn:microsoft.com/office/officeart/2005/8/layout/pyramid2" loCatId="pyramid" qsTypeId="urn:microsoft.com/office/officeart/2005/8/quickstyle/simple1" qsCatId="simple" csTypeId="urn:microsoft.com/office/officeart/2005/8/colors/accent1_2" csCatId="accent1" phldr="1"/>
      <dgm:spPr/>
    </dgm:pt>
    <dgm:pt modelId="{B72E743A-31AD-406B-BCAE-3E387CDC3A06}">
      <dgm:prSet phldrT="[Text]"/>
      <dgm:spPr/>
      <dgm:t>
        <a:bodyPr/>
        <a:lstStyle/>
        <a:p>
          <a:r>
            <a:rPr lang="en-US" dirty="0"/>
            <a:t>Administrator account</a:t>
          </a:r>
        </a:p>
      </dgm:t>
    </dgm:pt>
    <dgm:pt modelId="{E9CC4893-19CF-4249-851B-488BAFEEF776}" type="parTrans" cxnId="{69FF0F5A-E1A0-46CC-BD01-251B32508558}">
      <dgm:prSet/>
      <dgm:spPr/>
      <dgm:t>
        <a:bodyPr/>
        <a:lstStyle/>
        <a:p>
          <a:endParaRPr lang="en-US"/>
        </a:p>
      </dgm:t>
    </dgm:pt>
    <dgm:pt modelId="{12C953FE-BFC6-4A3B-8BB4-4D8478D94C01}" type="sibTrans" cxnId="{69FF0F5A-E1A0-46CC-BD01-251B32508558}">
      <dgm:prSet/>
      <dgm:spPr/>
      <dgm:t>
        <a:bodyPr/>
        <a:lstStyle/>
        <a:p>
          <a:endParaRPr lang="en-US"/>
        </a:p>
      </dgm:t>
    </dgm:pt>
    <dgm:pt modelId="{9577E817-451D-4CC3-ACC6-72BC16028AC7}">
      <dgm:prSet phldrT="[Text]"/>
      <dgm:spPr/>
      <dgm:t>
        <a:bodyPr/>
        <a:lstStyle/>
        <a:p>
          <a:r>
            <a:rPr lang="en-US" dirty="0"/>
            <a:t>Lower-level accounts</a:t>
          </a:r>
        </a:p>
      </dgm:t>
    </dgm:pt>
    <dgm:pt modelId="{D0E1BF67-CEA8-4F5E-A8B6-A1DC0D88ADCE}" type="parTrans" cxnId="{512B8C9B-56EB-43EA-8BD5-401A6BF214DB}">
      <dgm:prSet/>
      <dgm:spPr/>
      <dgm:t>
        <a:bodyPr/>
        <a:lstStyle/>
        <a:p>
          <a:endParaRPr lang="en-US"/>
        </a:p>
      </dgm:t>
    </dgm:pt>
    <dgm:pt modelId="{9B1E5BAB-01A7-48BC-BF23-07804E75C98C}" type="sibTrans" cxnId="{512B8C9B-56EB-43EA-8BD5-401A6BF214DB}">
      <dgm:prSet/>
      <dgm:spPr/>
      <dgm:t>
        <a:bodyPr/>
        <a:lstStyle/>
        <a:p>
          <a:endParaRPr lang="en-US"/>
        </a:p>
      </dgm:t>
    </dgm:pt>
    <dgm:pt modelId="{8A484406-FF94-431C-A067-97EF83E00B17}">
      <dgm:prSet phldrT="[Text]"/>
      <dgm:spPr/>
      <dgm:t>
        <a:bodyPr/>
        <a:lstStyle/>
        <a:p>
          <a:r>
            <a:rPr lang="en-US" dirty="0"/>
            <a:t>Guest</a:t>
          </a:r>
        </a:p>
      </dgm:t>
    </dgm:pt>
    <dgm:pt modelId="{A55A8454-D19A-4527-8B97-E4E1BC658480}" type="parTrans" cxnId="{7B76D843-06F2-4A98-9749-16972CCC559A}">
      <dgm:prSet/>
      <dgm:spPr/>
      <dgm:t>
        <a:bodyPr/>
        <a:lstStyle/>
        <a:p>
          <a:endParaRPr lang="en-US"/>
        </a:p>
      </dgm:t>
    </dgm:pt>
    <dgm:pt modelId="{CFFEFD47-0F91-48D8-AD2B-44D362F955A0}" type="sibTrans" cxnId="{7B76D843-06F2-4A98-9749-16972CCC559A}">
      <dgm:prSet/>
      <dgm:spPr/>
      <dgm:t>
        <a:bodyPr/>
        <a:lstStyle/>
        <a:p>
          <a:endParaRPr lang="en-US"/>
        </a:p>
      </dgm:t>
    </dgm:pt>
    <dgm:pt modelId="{27F33C0E-3D38-4D4B-A9A3-A3969E6374F7}" type="pres">
      <dgm:prSet presAssocID="{822A55F3-9744-432A-8D8F-DE2EBC8029D3}" presName="compositeShape" presStyleCnt="0">
        <dgm:presLayoutVars>
          <dgm:dir/>
          <dgm:resizeHandles/>
        </dgm:presLayoutVars>
      </dgm:prSet>
      <dgm:spPr/>
    </dgm:pt>
    <dgm:pt modelId="{762947F7-8EC8-48E9-8B36-D2DE67235B34}" type="pres">
      <dgm:prSet presAssocID="{822A55F3-9744-432A-8D8F-DE2EBC8029D3}" presName="pyramid" presStyleLbl="node1" presStyleIdx="0" presStyleCnt="1"/>
      <dgm:spPr/>
    </dgm:pt>
    <dgm:pt modelId="{C8CE6782-67BD-42BF-BC02-CB0F0A00A22A}" type="pres">
      <dgm:prSet presAssocID="{822A55F3-9744-432A-8D8F-DE2EBC8029D3}" presName="theList" presStyleCnt="0"/>
      <dgm:spPr/>
    </dgm:pt>
    <dgm:pt modelId="{D054C47D-DCC3-429C-978D-CE27CC692C93}" type="pres">
      <dgm:prSet presAssocID="{B72E743A-31AD-406B-BCAE-3E387CDC3A06}" presName="aNode" presStyleLbl="fgAcc1" presStyleIdx="0" presStyleCnt="3">
        <dgm:presLayoutVars>
          <dgm:bulletEnabled val="1"/>
        </dgm:presLayoutVars>
      </dgm:prSet>
      <dgm:spPr/>
    </dgm:pt>
    <dgm:pt modelId="{2A98D8A7-5A4C-42AE-984B-4328BD9E7C7E}" type="pres">
      <dgm:prSet presAssocID="{B72E743A-31AD-406B-BCAE-3E387CDC3A06}" presName="aSpace" presStyleCnt="0"/>
      <dgm:spPr/>
    </dgm:pt>
    <dgm:pt modelId="{D557BDDC-6D04-48BA-833B-931F05EE8F31}" type="pres">
      <dgm:prSet presAssocID="{9577E817-451D-4CC3-ACC6-72BC16028AC7}" presName="aNode" presStyleLbl="fgAcc1" presStyleIdx="1" presStyleCnt="3">
        <dgm:presLayoutVars>
          <dgm:bulletEnabled val="1"/>
        </dgm:presLayoutVars>
      </dgm:prSet>
      <dgm:spPr/>
    </dgm:pt>
    <dgm:pt modelId="{51A4DD9E-2A6F-482C-A112-9B6994B9DB16}" type="pres">
      <dgm:prSet presAssocID="{9577E817-451D-4CC3-ACC6-72BC16028AC7}" presName="aSpace" presStyleCnt="0"/>
      <dgm:spPr/>
    </dgm:pt>
    <dgm:pt modelId="{5BA9926B-0ADE-40E4-8163-8629AF74A444}" type="pres">
      <dgm:prSet presAssocID="{8A484406-FF94-431C-A067-97EF83E00B17}" presName="aNode" presStyleLbl="fgAcc1" presStyleIdx="2" presStyleCnt="3">
        <dgm:presLayoutVars>
          <dgm:bulletEnabled val="1"/>
        </dgm:presLayoutVars>
      </dgm:prSet>
      <dgm:spPr/>
    </dgm:pt>
    <dgm:pt modelId="{DC4471EB-6D03-41EA-91F5-5D0AC6D256F7}" type="pres">
      <dgm:prSet presAssocID="{8A484406-FF94-431C-A067-97EF83E00B17}" presName="aSpace" presStyleCnt="0"/>
      <dgm:spPr/>
    </dgm:pt>
  </dgm:ptLst>
  <dgm:cxnLst>
    <dgm:cxn modelId="{D709BA06-8022-4C97-9D4B-D650A92F6B8A}" type="presOf" srcId="{B72E743A-31AD-406B-BCAE-3E387CDC3A06}" destId="{D054C47D-DCC3-429C-978D-CE27CC692C93}" srcOrd="0" destOrd="0" presId="urn:microsoft.com/office/officeart/2005/8/layout/pyramid2"/>
    <dgm:cxn modelId="{418E921E-6CEC-4854-B0DE-E484BFEBDD52}" type="presOf" srcId="{8A484406-FF94-431C-A067-97EF83E00B17}" destId="{5BA9926B-0ADE-40E4-8163-8629AF74A444}" srcOrd="0" destOrd="0" presId="urn:microsoft.com/office/officeart/2005/8/layout/pyramid2"/>
    <dgm:cxn modelId="{00A6A531-5543-4D7B-9356-4F939B162588}" type="presOf" srcId="{822A55F3-9744-432A-8D8F-DE2EBC8029D3}" destId="{27F33C0E-3D38-4D4B-A9A3-A3969E6374F7}" srcOrd="0" destOrd="0" presId="urn:microsoft.com/office/officeart/2005/8/layout/pyramid2"/>
    <dgm:cxn modelId="{7B76D843-06F2-4A98-9749-16972CCC559A}" srcId="{822A55F3-9744-432A-8D8F-DE2EBC8029D3}" destId="{8A484406-FF94-431C-A067-97EF83E00B17}" srcOrd="2" destOrd="0" parTransId="{A55A8454-D19A-4527-8B97-E4E1BC658480}" sibTransId="{CFFEFD47-0F91-48D8-AD2B-44D362F955A0}"/>
    <dgm:cxn modelId="{69FF0F5A-E1A0-46CC-BD01-251B32508558}" srcId="{822A55F3-9744-432A-8D8F-DE2EBC8029D3}" destId="{B72E743A-31AD-406B-BCAE-3E387CDC3A06}" srcOrd="0" destOrd="0" parTransId="{E9CC4893-19CF-4249-851B-488BAFEEF776}" sibTransId="{12C953FE-BFC6-4A3B-8BB4-4D8478D94C01}"/>
    <dgm:cxn modelId="{512B8C9B-56EB-43EA-8BD5-401A6BF214DB}" srcId="{822A55F3-9744-432A-8D8F-DE2EBC8029D3}" destId="{9577E817-451D-4CC3-ACC6-72BC16028AC7}" srcOrd="1" destOrd="0" parTransId="{D0E1BF67-CEA8-4F5E-A8B6-A1DC0D88ADCE}" sibTransId="{9B1E5BAB-01A7-48BC-BF23-07804E75C98C}"/>
    <dgm:cxn modelId="{E94983C5-6982-4B02-BE49-CFB6BA230041}" type="presOf" srcId="{9577E817-451D-4CC3-ACC6-72BC16028AC7}" destId="{D557BDDC-6D04-48BA-833B-931F05EE8F31}" srcOrd="0" destOrd="0" presId="urn:microsoft.com/office/officeart/2005/8/layout/pyramid2"/>
    <dgm:cxn modelId="{3CCE2ACD-7672-4BE4-8BA7-82BE6877F5E6}" type="presParOf" srcId="{27F33C0E-3D38-4D4B-A9A3-A3969E6374F7}" destId="{762947F7-8EC8-48E9-8B36-D2DE67235B34}" srcOrd="0" destOrd="0" presId="urn:microsoft.com/office/officeart/2005/8/layout/pyramid2"/>
    <dgm:cxn modelId="{18275609-7073-43E2-B048-638D48EF3D55}" type="presParOf" srcId="{27F33C0E-3D38-4D4B-A9A3-A3969E6374F7}" destId="{C8CE6782-67BD-42BF-BC02-CB0F0A00A22A}" srcOrd="1" destOrd="0" presId="urn:microsoft.com/office/officeart/2005/8/layout/pyramid2"/>
    <dgm:cxn modelId="{6829217F-5882-46E8-AB21-45967908FEE2}" type="presParOf" srcId="{C8CE6782-67BD-42BF-BC02-CB0F0A00A22A}" destId="{D054C47D-DCC3-429C-978D-CE27CC692C93}" srcOrd="0" destOrd="0" presId="urn:microsoft.com/office/officeart/2005/8/layout/pyramid2"/>
    <dgm:cxn modelId="{B0AFC08E-E263-4A84-8CC0-464BF08FA410}" type="presParOf" srcId="{C8CE6782-67BD-42BF-BC02-CB0F0A00A22A}" destId="{2A98D8A7-5A4C-42AE-984B-4328BD9E7C7E}" srcOrd="1" destOrd="0" presId="urn:microsoft.com/office/officeart/2005/8/layout/pyramid2"/>
    <dgm:cxn modelId="{ECF6DF0A-1F2B-4999-A466-6453A7FFF148}" type="presParOf" srcId="{C8CE6782-67BD-42BF-BC02-CB0F0A00A22A}" destId="{D557BDDC-6D04-48BA-833B-931F05EE8F31}" srcOrd="2" destOrd="0" presId="urn:microsoft.com/office/officeart/2005/8/layout/pyramid2"/>
    <dgm:cxn modelId="{2AD09F9D-52EE-4DF9-962B-86473BBFED87}" type="presParOf" srcId="{C8CE6782-67BD-42BF-BC02-CB0F0A00A22A}" destId="{51A4DD9E-2A6F-482C-A112-9B6994B9DB16}" srcOrd="3" destOrd="0" presId="urn:microsoft.com/office/officeart/2005/8/layout/pyramid2"/>
    <dgm:cxn modelId="{D5EAB5C5-68EA-41B0-BD05-60AB08E2D28C}" type="presParOf" srcId="{C8CE6782-67BD-42BF-BC02-CB0F0A00A22A}" destId="{5BA9926B-0ADE-40E4-8163-8629AF74A444}" srcOrd="4" destOrd="0" presId="urn:microsoft.com/office/officeart/2005/8/layout/pyramid2"/>
    <dgm:cxn modelId="{46C90807-0425-46D7-8940-58264E255294}" type="presParOf" srcId="{C8CE6782-67BD-42BF-BC02-CB0F0A00A22A}" destId="{DC4471EB-6D03-41EA-91F5-5D0AC6D256F7}"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0C3AD82-7891-450B-B99F-64A310AD27E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1A0D697-3011-4C41-8C3F-36538CDBBF9A}">
      <dgm:prSet phldrT="[Text]" custT="1"/>
      <dgm:spPr/>
      <dgm:t>
        <a:bodyPr/>
        <a:lstStyle/>
        <a:p>
          <a:r>
            <a:rPr lang="en-US" sz="2600" dirty="0"/>
            <a:t>Active@ Password Changer</a:t>
          </a:r>
        </a:p>
      </dgm:t>
    </dgm:pt>
    <dgm:pt modelId="{753FB2FC-E8AC-4E50-AD97-030DE995C93B}" type="parTrans" cxnId="{698D9CFF-3078-4EF7-97D5-DF2671545F30}">
      <dgm:prSet/>
      <dgm:spPr/>
      <dgm:t>
        <a:bodyPr/>
        <a:lstStyle/>
        <a:p>
          <a:endParaRPr lang="en-US" sz="2600"/>
        </a:p>
      </dgm:t>
    </dgm:pt>
    <dgm:pt modelId="{769A7310-92ED-4FEA-AB37-1F245CB78CFD}" type="sibTrans" cxnId="{698D9CFF-3078-4EF7-97D5-DF2671545F30}">
      <dgm:prSet/>
      <dgm:spPr/>
      <dgm:t>
        <a:bodyPr/>
        <a:lstStyle/>
        <a:p>
          <a:endParaRPr lang="en-US" sz="2600"/>
        </a:p>
      </dgm:t>
    </dgm:pt>
    <dgm:pt modelId="{7293E747-C99D-4148-B0E3-23A6B7DD42C1}">
      <dgm:prSet phldrT="[Text]" custT="1"/>
      <dgm:spPr/>
      <dgm:t>
        <a:bodyPr/>
        <a:lstStyle/>
        <a:p>
          <a:r>
            <a:rPr lang="en-US" sz="2600" dirty="0"/>
            <a:t>Trinity Rescue Kit</a:t>
          </a:r>
        </a:p>
      </dgm:t>
    </dgm:pt>
    <dgm:pt modelId="{AF66343A-1212-46AE-95D7-EE06CBD83AB5}" type="parTrans" cxnId="{DC103CDD-5A09-4B4B-9680-10272BF21B9D}">
      <dgm:prSet/>
      <dgm:spPr/>
      <dgm:t>
        <a:bodyPr/>
        <a:lstStyle/>
        <a:p>
          <a:endParaRPr lang="en-US" sz="2600"/>
        </a:p>
      </dgm:t>
    </dgm:pt>
    <dgm:pt modelId="{DBCAABB2-A40A-41F5-88D2-13D42FBE2B54}" type="sibTrans" cxnId="{DC103CDD-5A09-4B4B-9680-10272BF21B9D}">
      <dgm:prSet/>
      <dgm:spPr/>
      <dgm:t>
        <a:bodyPr/>
        <a:lstStyle/>
        <a:p>
          <a:endParaRPr lang="en-US" sz="2600"/>
        </a:p>
      </dgm:t>
    </dgm:pt>
    <dgm:pt modelId="{98B9B772-47F4-44AF-B83D-18AE0ABD0ACB}">
      <dgm:prSet phldrT="[Text]" custT="1"/>
      <dgm:spPr/>
      <dgm:t>
        <a:bodyPr/>
        <a:lstStyle/>
        <a:p>
          <a:r>
            <a:rPr lang="en-US" sz="2600" dirty="0"/>
            <a:t>ERD Commander</a:t>
          </a:r>
        </a:p>
      </dgm:t>
    </dgm:pt>
    <dgm:pt modelId="{FA4A5C86-9992-4A01-A1C4-9CF86BFCB62D}" type="parTrans" cxnId="{6B875422-FEBB-4400-9370-3594CEE34126}">
      <dgm:prSet/>
      <dgm:spPr/>
      <dgm:t>
        <a:bodyPr/>
        <a:lstStyle/>
        <a:p>
          <a:endParaRPr lang="en-US" sz="2600"/>
        </a:p>
      </dgm:t>
    </dgm:pt>
    <dgm:pt modelId="{AE081663-E82B-4836-A87D-7EE35A2068CF}" type="sibTrans" cxnId="{6B875422-FEBB-4400-9370-3594CEE34126}">
      <dgm:prSet/>
      <dgm:spPr/>
      <dgm:t>
        <a:bodyPr/>
        <a:lstStyle/>
        <a:p>
          <a:endParaRPr lang="en-US" sz="2600"/>
        </a:p>
      </dgm:t>
    </dgm:pt>
    <dgm:pt modelId="{126825FA-CB3D-4E5B-9B86-025A261DC76A}">
      <dgm:prSet custT="1"/>
      <dgm:spPr/>
      <dgm:t>
        <a:bodyPr/>
        <a:lstStyle/>
        <a:p>
          <a:r>
            <a:rPr lang="en-US" sz="2600" dirty="0"/>
            <a:t>Recovery Console</a:t>
          </a:r>
        </a:p>
      </dgm:t>
    </dgm:pt>
    <dgm:pt modelId="{95EA2F85-F82D-4EB1-8FAE-BC5E6D440FD2}" type="parTrans" cxnId="{B27DCB38-BBA9-4A76-8D86-57E60A632CD8}">
      <dgm:prSet/>
      <dgm:spPr/>
      <dgm:t>
        <a:bodyPr/>
        <a:lstStyle/>
        <a:p>
          <a:endParaRPr lang="en-US" sz="2600"/>
        </a:p>
      </dgm:t>
    </dgm:pt>
    <dgm:pt modelId="{0FB7250D-F1FA-4FA8-BC95-6BF436703773}" type="sibTrans" cxnId="{B27DCB38-BBA9-4A76-8D86-57E60A632CD8}">
      <dgm:prSet/>
      <dgm:spPr/>
      <dgm:t>
        <a:bodyPr/>
        <a:lstStyle/>
        <a:p>
          <a:endParaRPr lang="en-US" sz="2600"/>
        </a:p>
      </dgm:t>
    </dgm:pt>
    <dgm:pt modelId="{BB311E47-3E30-4518-A7C1-990925D26B27}" type="pres">
      <dgm:prSet presAssocID="{10C3AD82-7891-450B-B99F-64A310AD27E9}" presName="Name0" presStyleCnt="0">
        <dgm:presLayoutVars>
          <dgm:chMax val="7"/>
          <dgm:chPref val="7"/>
          <dgm:dir/>
        </dgm:presLayoutVars>
      </dgm:prSet>
      <dgm:spPr/>
    </dgm:pt>
    <dgm:pt modelId="{F5506FEF-7126-4C40-883D-19344ADA5F96}" type="pres">
      <dgm:prSet presAssocID="{10C3AD82-7891-450B-B99F-64A310AD27E9}" presName="Name1" presStyleCnt="0"/>
      <dgm:spPr/>
    </dgm:pt>
    <dgm:pt modelId="{A3B9FE6A-AFD5-4F1F-B2F4-F3FBE066DC23}" type="pres">
      <dgm:prSet presAssocID="{10C3AD82-7891-450B-B99F-64A310AD27E9}" presName="cycle" presStyleCnt="0"/>
      <dgm:spPr/>
    </dgm:pt>
    <dgm:pt modelId="{9B3B7373-7761-490F-B34A-754829A3CDD9}" type="pres">
      <dgm:prSet presAssocID="{10C3AD82-7891-450B-B99F-64A310AD27E9}" presName="srcNode" presStyleLbl="node1" presStyleIdx="0" presStyleCnt="4"/>
      <dgm:spPr/>
    </dgm:pt>
    <dgm:pt modelId="{86E60771-3440-4280-B403-E521453821E2}" type="pres">
      <dgm:prSet presAssocID="{10C3AD82-7891-450B-B99F-64A310AD27E9}" presName="conn" presStyleLbl="parChTrans1D2" presStyleIdx="0" presStyleCnt="1"/>
      <dgm:spPr/>
    </dgm:pt>
    <dgm:pt modelId="{593FDCB6-E80D-4633-A6F9-1A4F99D31ECC}" type="pres">
      <dgm:prSet presAssocID="{10C3AD82-7891-450B-B99F-64A310AD27E9}" presName="extraNode" presStyleLbl="node1" presStyleIdx="0" presStyleCnt="4"/>
      <dgm:spPr/>
    </dgm:pt>
    <dgm:pt modelId="{22C4C44C-ED51-4DD2-AB32-BAFBA87A8B9D}" type="pres">
      <dgm:prSet presAssocID="{10C3AD82-7891-450B-B99F-64A310AD27E9}" presName="dstNode" presStyleLbl="node1" presStyleIdx="0" presStyleCnt="4"/>
      <dgm:spPr/>
    </dgm:pt>
    <dgm:pt modelId="{F4CFA974-FE23-4A95-9B4D-73842076D947}" type="pres">
      <dgm:prSet presAssocID="{71A0D697-3011-4C41-8C3F-36538CDBBF9A}" presName="text_1" presStyleLbl="node1" presStyleIdx="0" presStyleCnt="4">
        <dgm:presLayoutVars>
          <dgm:bulletEnabled val="1"/>
        </dgm:presLayoutVars>
      </dgm:prSet>
      <dgm:spPr/>
    </dgm:pt>
    <dgm:pt modelId="{46A97298-C633-481B-88E6-491BA37E9D7D}" type="pres">
      <dgm:prSet presAssocID="{71A0D697-3011-4C41-8C3F-36538CDBBF9A}" presName="accent_1" presStyleCnt="0"/>
      <dgm:spPr/>
    </dgm:pt>
    <dgm:pt modelId="{081CC681-0130-4175-813F-C7771DAAF2FD}" type="pres">
      <dgm:prSet presAssocID="{71A0D697-3011-4C41-8C3F-36538CDBBF9A}" presName="accentRepeatNode" presStyleLbl="solidFgAcc1" presStyleIdx="0" presStyleCnt="4"/>
      <dgm:spPr/>
    </dgm:pt>
    <dgm:pt modelId="{543E5163-577D-4577-BAA1-1171EFDEB96C}" type="pres">
      <dgm:prSet presAssocID="{7293E747-C99D-4148-B0E3-23A6B7DD42C1}" presName="text_2" presStyleLbl="node1" presStyleIdx="1" presStyleCnt="4">
        <dgm:presLayoutVars>
          <dgm:bulletEnabled val="1"/>
        </dgm:presLayoutVars>
      </dgm:prSet>
      <dgm:spPr/>
    </dgm:pt>
    <dgm:pt modelId="{596F1FD6-2BB2-4EDB-BAA0-FD37CA8E1E5B}" type="pres">
      <dgm:prSet presAssocID="{7293E747-C99D-4148-B0E3-23A6B7DD42C1}" presName="accent_2" presStyleCnt="0"/>
      <dgm:spPr/>
    </dgm:pt>
    <dgm:pt modelId="{EFAD5B62-B617-40F2-A4E6-BC98D4C26298}" type="pres">
      <dgm:prSet presAssocID="{7293E747-C99D-4148-B0E3-23A6B7DD42C1}" presName="accentRepeatNode" presStyleLbl="solidFgAcc1" presStyleIdx="1" presStyleCnt="4"/>
      <dgm:spPr/>
    </dgm:pt>
    <dgm:pt modelId="{D3770C04-0C3D-49AF-AB51-BCBFD0313435}" type="pres">
      <dgm:prSet presAssocID="{98B9B772-47F4-44AF-B83D-18AE0ABD0ACB}" presName="text_3" presStyleLbl="node1" presStyleIdx="2" presStyleCnt="4">
        <dgm:presLayoutVars>
          <dgm:bulletEnabled val="1"/>
        </dgm:presLayoutVars>
      </dgm:prSet>
      <dgm:spPr/>
    </dgm:pt>
    <dgm:pt modelId="{C3FAFA95-0B6A-423C-82EE-720C55E8E861}" type="pres">
      <dgm:prSet presAssocID="{98B9B772-47F4-44AF-B83D-18AE0ABD0ACB}" presName="accent_3" presStyleCnt="0"/>
      <dgm:spPr/>
    </dgm:pt>
    <dgm:pt modelId="{D69F8482-2BD8-4924-B558-7F3CF7CDA97C}" type="pres">
      <dgm:prSet presAssocID="{98B9B772-47F4-44AF-B83D-18AE0ABD0ACB}" presName="accentRepeatNode" presStyleLbl="solidFgAcc1" presStyleIdx="2" presStyleCnt="4"/>
      <dgm:spPr/>
    </dgm:pt>
    <dgm:pt modelId="{C8240A7B-A472-4D5F-8215-25F8A195F970}" type="pres">
      <dgm:prSet presAssocID="{126825FA-CB3D-4E5B-9B86-025A261DC76A}" presName="text_4" presStyleLbl="node1" presStyleIdx="3" presStyleCnt="4">
        <dgm:presLayoutVars>
          <dgm:bulletEnabled val="1"/>
        </dgm:presLayoutVars>
      </dgm:prSet>
      <dgm:spPr/>
    </dgm:pt>
    <dgm:pt modelId="{9054A13A-A959-4921-B33D-2121D6130D4D}" type="pres">
      <dgm:prSet presAssocID="{126825FA-CB3D-4E5B-9B86-025A261DC76A}" presName="accent_4" presStyleCnt="0"/>
      <dgm:spPr/>
    </dgm:pt>
    <dgm:pt modelId="{D2950BFB-B407-405A-AD58-06DA553FD4A1}" type="pres">
      <dgm:prSet presAssocID="{126825FA-CB3D-4E5B-9B86-025A261DC76A}" presName="accentRepeatNode" presStyleLbl="solidFgAcc1" presStyleIdx="3" presStyleCnt="4"/>
      <dgm:spPr/>
    </dgm:pt>
  </dgm:ptLst>
  <dgm:cxnLst>
    <dgm:cxn modelId="{BAE68304-2643-4356-90AB-11AD55DDDE5B}" type="presOf" srcId="{10C3AD82-7891-450B-B99F-64A310AD27E9}" destId="{BB311E47-3E30-4518-A7C1-990925D26B27}" srcOrd="0" destOrd="0" presId="urn:microsoft.com/office/officeart/2008/layout/VerticalCurvedList"/>
    <dgm:cxn modelId="{6B875422-FEBB-4400-9370-3594CEE34126}" srcId="{10C3AD82-7891-450B-B99F-64A310AD27E9}" destId="{98B9B772-47F4-44AF-B83D-18AE0ABD0ACB}" srcOrd="2" destOrd="0" parTransId="{FA4A5C86-9992-4A01-A1C4-9CF86BFCB62D}" sibTransId="{AE081663-E82B-4836-A87D-7EE35A2068CF}"/>
    <dgm:cxn modelId="{B27DCB38-BBA9-4A76-8D86-57E60A632CD8}" srcId="{10C3AD82-7891-450B-B99F-64A310AD27E9}" destId="{126825FA-CB3D-4E5B-9B86-025A261DC76A}" srcOrd="3" destOrd="0" parTransId="{95EA2F85-F82D-4EB1-8FAE-BC5E6D440FD2}" sibTransId="{0FB7250D-F1FA-4FA8-BC95-6BF436703773}"/>
    <dgm:cxn modelId="{93C4F94F-8870-46DE-9C31-564CBCEDAECB}" type="presOf" srcId="{71A0D697-3011-4C41-8C3F-36538CDBBF9A}" destId="{F4CFA974-FE23-4A95-9B4D-73842076D947}" srcOrd="0" destOrd="0" presId="urn:microsoft.com/office/officeart/2008/layout/VerticalCurvedList"/>
    <dgm:cxn modelId="{058A2B55-E1DF-4DCC-BB85-6FD1FFB0F756}" type="presOf" srcId="{769A7310-92ED-4FEA-AB37-1F245CB78CFD}" destId="{86E60771-3440-4280-B403-E521453821E2}" srcOrd="0" destOrd="0" presId="urn:microsoft.com/office/officeart/2008/layout/VerticalCurvedList"/>
    <dgm:cxn modelId="{B9BE2E9B-4BAA-4A73-A88C-DC0DA19FB931}" type="presOf" srcId="{126825FA-CB3D-4E5B-9B86-025A261DC76A}" destId="{C8240A7B-A472-4D5F-8215-25F8A195F970}" srcOrd="0" destOrd="0" presId="urn:microsoft.com/office/officeart/2008/layout/VerticalCurvedList"/>
    <dgm:cxn modelId="{C4CDECD6-B1EF-4699-ACA5-255BC7BF8EB9}" type="presOf" srcId="{7293E747-C99D-4148-B0E3-23A6B7DD42C1}" destId="{543E5163-577D-4577-BAA1-1171EFDEB96C}" srcOrd="0" destOrd="0" presId="urn:microsoft.com/office/officeart/2008/layout/VerticalCurvedList"/>
    <dgm:cxn modelId="{DC103CDD-5A09-4B4B-9680-10272BF21B9D}" srcId="{10C3AD82-7891-450B-B99F-64A310AD27E9}" destId="{7293E747-C99D-4148-B0E3-23A6B7DD42C1}" srcOrd="1" destOrd="0" parTransId="{AF66343A-1212-46AE-95D7-EE06CBD83AB5}" sibTransId="{DBCAABB2-A40A-41F5-88D2-13D42FBE2B54}"/>
    <dgm:cxn modelId="{087236E7-782B-4E74-8081-E1E0B4A79523}" type="presOf" srcId="{98B9B772-47F4-44AF-B83D-18AE0ABD0ACB}" destId="{D3770C04-0C3D-49AF-AB51-BCBFD0313435}" srcOrd="0" destOrd="0" presId="urn:microsoft.com/office/officeart/2008/layout/VerticalCurvedList"/>
    <dgm:cxn modelId="{698D9CFF-3078-4EF7-97D5-DF2671545F30}" srcId="{10C3AD82-7891-450B-B99F-64A310AD27E9}" destId="{71A0D697-3011-4C41-8C3F-36538CDBBF9A}" srcOrd="0" destOrd="0" parTransId="{753FB2FC-E8AC-4E50-AD97-030DE995C93B}" sibTransId="{769A7310-92ED-4FEA-AB37-1F245CB78CFD}"/>
    <dgm:cxn modelId="{5B070613-70E3-4A68-85AD-D55B4FA1022C}" type="presParOf" srcId="{BB311E47-3E30-4518-A7C1-990925D26B27}" destId="{F5506FEF-7126-4C40-883D-19344ADA5F96}" srcOrd="0" destOrd="0" presId="urn:microsoft.com/office/officeart/2008/layout/VerticalCurvedList"/>
    <dgm:cxn modelId="{D4142570-81F2-4684-AE81-B818FD49D17D}" type="presParOf" srcId="{F5506FEF-7126-4C40-883D-19344ADA5F96}" destId="{A3B9FE6A-AFD5-4F1F-B2F4-F3FBE066DC23}" srcOrd="0" destOrd="0" presId="urn:microsoft.com/office/officeart/2008/layout/VerticalCurvedList"/>
    <dgm:cxn modelId="{9928EA35-07FB-449F-85EC-46D0A501B8DD}" type="presParOf" srcId="{A3B9FE6A-AFD5-4F1F-B2F4-F3FBE066DC23}" destId="{9B3B7373-7761-490F-B34A-754829A3CDD9}" srcOrd="0" destOrd="0" presId="urn:microsoft.com/office/officeart/2008/layout/VerticalCurvedList"/>
    <dgm:cxn modelId="{79BCA566-B22F-40B4-A061-F4E3C0DB8135}" type="presParOf" srcId="{A3B9FE6A-AFD5-4F1F-B2F4-F3FBE066DC23}" destId="{86E60771-3440-4280-B403-E521453821E2}" srcOrd="1" destOrd="0" presId="urn:microsoft.com/office/officeart/2008/layout/VerticalCurvedList"/>
    <dgm:cxn modelId="{7C0F5091-D34F-4290-B71D-DDF531E98760}" type="presParOf" srcId="{A3B9FE6A-AFD5-4F1F-B2F4-F3FBE066DC23}" destId="{593FDCB6-E80D-4633-A6F9-1A4F99D31ECC}" srcOrd="2" destOrd="0" presId="urn:microsoft.com/office/officeart/2008/layout/VerticalCurvedList"/>
    <dgm:cxn modelId="{3ECEB365-7F89-45E3-8217-C0DA94C5A056}" type="presParOf" srcId="{A3B9FE6A-AFD5-4F1F-B2F4-F3FBE066DC23}" destId="{22C4C44C-ED51-4DD2-AB32-BAFBA87A8B9D}" srcOrd="3" destOrd="0" presId="urn:microsoft.com/office/officeart/2008/layout/VerticalCurvedList"/>
    <dgm:cxn modelId="{BFF9767B-205E-456B-B48A-B1735656866C}" type="presParOf" srcId="{F5506FEF-7126-4C40-883D-19344ADA5F96}" destId="{F4CFA974-FE23-4A95-9B4D-73842076D947}" srcOrd="1" destOrd="0" presId="urn:microsoft.com/office/officeart/2008/layout/VerticalCurvedList"/>
    <dgm:cxn modelId="{491ABCCB-3F71-4157-B137-90AC32822C2D}" type="presParOf" srcId="{F5506FEF-7126-4C40-883D-19344ADA5F96}" destId="{46A97298-C633-481B-88E6-491BA37E9D7D}" srcOrd="2" destOrd="0" presId="urn:microsoft.com/office/officeart/2008/layout/VerticalCurvedList"/>
    <dgm:cxn modelId="{C199E210-79B2-4ED2-AB53-3157AB21A979}" type="presParOf" srcId="{46A97298-C633-481B-88E6-491BA37E9D7D}" destId="{081CC681-0130-4175-813F-C7771DAAF2FD}" srcOrd="0" destOrd="0" presId="urn:microsoft.com/office/officeart/2008/layout/VerticalCurvedList"/>
    <dgm:cxn modelId="{A323DBEB-0D39-497E-A90C-0D9F4BBF6FDB}" type="presParOf" srcId="{F5506FEF-7126-4C40-883D-19344ADA5F96}" destId="{543E5163-577D-4577-BAA1-1171EFDEB96C}" srcOrd="3" destOrd="0" presId="urn:microsoft.com/office/officeart/2008/layout/VerticalCurvedList"/>
    <dgm:cxn modelId="{B02CA6C1-8B38-40A6-BEE4-E65D932A4CEC}" type="presParOf" srcId="{F5506FEF-7126-4C40-883D-19344ADA5F96}" destId="{596F1FD6-2BB2-4EDB-BAA0-FD37CA8E1E5B}" srcOrd="4" destOrd="0" presId="urn:microsoft.com/office/officeart/2008/layout/VerticalCurvedList"/>
    <dgm:cxn modelId="{FB055EC0-48BD-43B8-ADC4-C034BDB348BB}" type="presParOf" srcId="{596F1FD6-2BB2-4EDB-BAA0-FD37CA8E1E5B}" destId="{EFAD5B62-B617-40F2-A4E6-BC98D4C26298}" srcOrd="0" destOrd="0" presId="urn:microsoft.com/office/officeart/2008/layout/VerticalCurvedList"/>
    <dgm:cxn modelId="{0E77AAEA-1F91-4EBA-B321-FA7EE61CE92F}" type="presParOf" srcId="{F5506FEF-7126-4C40-883D-19344ADA5F96}" destId="{D3770C04-0C3D-49AF-AB51-BCBFD0313435}" srcOrd="5" destOrd="0" presId="urn:microsoft.com/office/officeart/2008/layout/VerticalCurvedList"/>
    <dgm:cxn modelId="{2E7059A0-C902-49EB-85D4-52A56C7ABD1A}" type="presParOf" srcId="{F5506FEF-7126-4C40-883D-19344ADA5F96}" destId="{C3FAFA95-0B6A-423C-82EE-720C55E8E861}" srcOrd="6" destOrd="0" presId="urn:microsoft.com/office/officeart/2008/layout/VerticalCurvedList"/>
    <dgm:cxn modelId="{5EE67908-3179-4CFB-BF5E-69416C66D946}" type="presParOf" srcId="{C3FAFA95-0B6A-423C-82EE-720C55E8E861}" destId="{D69F8482-2BD8-4924-B558-7F3CF7CDA97C}" srcOrd="0" destOrd="0" presId="urn:microsoft.com/office/officeart/2008/layout/VerticalCurvedList"/>
    <dgm:cxn modelId="{3CDB5756-ABE0-477C-8518-0A04E0F97ECE}" type="presParOf" srcId="{F5506FEF-7126-4C40-883D-19344ADA5F96}" destId="{C8240A7B-A472-4D5F-8215-25F8A195F970}" srcOrd="7" destOrd="0" presId="urn:microsoft.com/office/officeart/2008/layout/VerticalCurvedList"/>
    <dgm:cxn modelId="{F4F764E9-F6E1-4089-83B1-22D356E0D719}" type="presParOf" srcId="{F5506FEF-7126-4C40-883D-19344ADA5F96}" destId="{9054A13A-A959-4921-B33D-2121D6130D4D}" srcOrd="8" destOrd="0" presId="urn:microsoft.com/office/officeart/2008/layout/VerticalCurvedList"/>
    <dgm:cxn modelId="{5E35CD97-57FC-4D8E-8006-1FF0D1D42A44}" type="presParOf" srcId="{9054A13A-A959-4921-B33D-2121D6130D4D}" destId="{D2950BFB-B407-405A-AD58-06DA553FD4A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AC53AB0-DA31-4304-BCB5-B4280727D21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E8E9A9B-2EEF-485F-9882-2A6DECE7D128}">
      <dgm:prSet phldrT="[Text]"/>
      <dgm:spPr/>
      <dgm:t>
        <a:bodyPr/>
        <a:lstStyle/>
        <a:p>
          <a:r>
            <a:rPr lang="en-US" dirty="0"/>
            <a:t>Designed to alter system files and utilities on a victim’s system to change way the system behaves</a:t>
          </a:r>
        </a:p>
      </dgm:t>
    </dgm:pt>
    <dgm:pt modelId="{6597E8F2-B026-4570-A82C-04EEC82695F3}" type="parTrans" cxnId="{751942F7-34B5-4B76-8957-3B6BCD020802}">
      <dgm:prSet/>
      <dgm:spPr/>
      <dgm:t>
        <a:bodyPr/>
        <a:lstStyle/>
        <a:p>
          <a:endParaRPr lang="en-US"/>
        </a:p>
      </dgm:t>
    </dgm:pt>
    <dgm:pt modelId="{CB9F5AF6-6898-4AF9-BC66-51002A550B96}" type="sibTrans" cxnId="{751942F7-34B5-4B76-8957-3B6BCD020802}">
      <dgm:prSet/>
      <dgm:spPr/>
      <dgm:t>
        <a:bodyPr/>
        <a:lstStyle/>
        <a:p>
          <a:endParaRPr lang="en-US"/>
        </a:p>
      </dgm:t>
    </dgm:pt>
    <dgm:pt modelId="{8E4D21D7-4A7F-4870-AF4A-62CABEDA95EC}">
      <dgm:prSet phldrT="[Text]"/>
      <dgm:spPr/>
      <dgm:t>
        <a:bodyPr/>
        <a:lstStyle/>
        <a:p>
          <a:r>
            <a:rPr lang="en-US" dirty="0"/>
            <a:t>Can hide itself from detection</a:t>
          </a:r>
        </a:p>
      </dgm:t>
    </dgm:pt>
    <dgm:pt modelId="{60EB1070-0C85-46E4-9182-A8B1E92F63F9}" type="parTrans" cxnId="{C39AD46A-7F2E-4D81-95FC-E80CAD2C121C}">
      <dgm:prSet/>
      <dgm:spPr/>
      <dgm:t>
        <a:bodyPr/>
        <a:lstStyle/>
        <a:p>
          <a:endParaRPr lang="en-US"/>
        </a:p>
      </dgm:t>
    </dgm:pt>
    <dgm:pt modelId="{30A84B95-2E3B-4881-A1CB-81BDDD3D1208}" type="sibTrans" cxnId="{C39AD46A-7F2E-4D81-95FC-E80CAD2C121C}">
      <dgm:prSet/>
      <dgm:spPr/>
      <dgm:t>
        <a:bodyPr/>
        <a:lstStyle/>
        <a:p>
          <a:endParaRPr lang="en-US"/>
        </a:p>
      </dgm:t>
    </dgm:pt>
    <dgm:pt modelId="{5D30AC8C-66FB-496E-BE56-11057980D7CF}">
      <dgm:prSet phldrT="[Text]"/>
      <dgm:spPr/>
      <dgm:t>
        <a:bodyPr/>
        <a:lstStyle/>
        <a:p>
          <a:r>
            <a:rPr lang="en-US" dirty="0"/>
            <a:t>Attacker can gain root access to a system</a:t>
          </a:r>
        </a:p>
      </dgm:t>
    </dgm:pt>
    <dgm:pt modelId="{D343E26D-1153-4DD5-A5D9-45E7004F1870}" type="parTrans" cxnId="{0C9881E6-9A6B-4270-854E-4B9F0493B9EC}">
      <dgm:prSet/>
      <dgm:spPr/>
      <dgm:t>
        <a:bodyPr/>
        <a:lstStyle/>
        <a:p>
          <a:endParaRPr lang="en-US"/>
        </a:p>
      </dgm:t>
    </dgm:pt>
    <dgm:pt modelId="{A7EFA30A-1C33-41F3-BF73-61E85C35F8CA}" type="sibTrans" cxnId="{0C9881E6-9A6B-4270-854E-4B9F0493B9EC}">
      <dgm:prSet/>
      <dgm:spPr/>
      <dgm:t>
        <a:bodyPr/>
        <a:lstStyle/>
        <a:p>
          <a:endParaRPr lang="en-US"/>
        </a:p>
      </dgm:t>
    </dgm:pt>
    <dgm:pt modelId="{AFD0A78A-7FAB-4141-AC9A-894B61688431}">
      <dgm:prSet/>
      <dgm:spPr/>
      <dgm:t>
        <a:bodyPr/>
        <a:lstStyle/>
        <a:p>
          <a:r>
            <a:rPr lang="en-US" dirty="0"/>
            <a:t>Can be run with a tool such PsExec</a:t>
          </a:r>
        </a:p>
      </dgm:t>
    </dgm:pt>
    <dgm:pt modelId="{0FDA94C2-D025-4046-9B1B-E4AEC40CEB74}" type="parTrans" cxnId="{5F8076CB-585D-4C24-B20A-8DF20C5CB0F1}">
      <dgm:prSet/>
      <dgm:spPr/>
      <dgm:t>
        <a:bodyPr/>
        <a:lstStyle/>
        <a:p>
          <a:endParaRPr lang="en-US"/>
        </a:p>
      </dgm:t>
    </dgm:pt>
    <dgm:pt modelId="{870EBA25-19E9-4097-8E60-797F64B2BA8A}" type="sibTrans" cxnId="{5F8076CB-585D-4C24-B20A-8DF20C5CB0F1}">
      <dgm:prSet/>
      <dgm:spPr/>
      <dgm:t>
        <a:bodyPr/>
        <a:lstStyle/>
        <a:p>
          <a:endParaRPr lang="en-US"/>
        </a:p>
      </dgm:t>
    </dgm:pt>
    <dgm:pt modelId="{69D36202-0B66-4B90-B423-C5E202819CF1}" type="pres">
      <dgm:prSet presAssocID="{1AC53AB0-DA31-4304-BCB5-B4280727D217}" presName="Name0" presStyleCnt="0">
        <dgm:presLayoutVars>
          <dgm:chMax val="7"/>
          <dgm:chPref val="7"/>
          <dgm:dir/>
        </dgm:presLayoutVars>
      </dgm:prSet>
      <dgm:spPr/>
    </dgm:pt>
    <dgm:pt modelId="{F2454F34-BEF2-4995-A9CE-ADCAEEAAC20D}" type="pres">
      <dgm:prSet presAssocID="{1AC53AB0-DA31-4304-BCB5-B4280727D217}" presName="Name1" presStyleCnt="0"/>
      <dgm:spPr/>
    </dgm:pt>
    <dgm:pt modelId="{5C259F74-2D08-498B-A2AC-9AAC203CB7A5}" type="pres">
      <dgm:prSet presAssocID="{1AC53AB0-DA31-4304-BCB5-B4280727D217}" presName="cycle" presStyleCnt="0"/>
      <dgm:spPr/>
    </dgm:pt>
    <dgm:pt modelId="{7DAE2033-BC65-48CE-93AC-18F45A01795D}" type="pres">
      <dgm:prSet presAssocID="{1AC53AB0-DA31-4304-BCB5-B4280727D217}" presName="srcNode" presStyleLbl="node1" presStyleIdx="0" presStyleCnt="4"/>
      <dgm:spPr/>
    </dgm:pt>
    <dgm:pt modelId="{91EA1E40-1900-4057-9C1F-E8A6AC35D816}" type="pres">
      <dgm:prSet presAssocID="{1AC53AB0-DA31-4304-BCB5-B4280727D217}" presName="conn" presStyleLbl="parChTrans1D2" presStyleIdx="0" presStyleCnt="1"/>
      <dgm:spPr/>
    </dgm:pt>
    <dgm:pt modelId="{6479CA80-7047-407C-BE86-10F69D74DC5A}" type="pres">
      <dgm:prSet presAssocID="{1AC53AB0-DA31-4304-BCB5-B4280727D217}" presName="extraNode" presStyleLbl="node1" presStyleIdx="0" presStyleCnt="4"/>
      <dgm:spPr/>
    </dgm:pt>
    <dgm:pt modelId="{889F4591-A40C-4C13-9904-96C11D0B2331}" type="pres">
      <dgm:prSet presAssocID="{1AC53AB0-DA31-4304-BCB5-B4280727D217}" presName="dstNode" presStyleLbl="node1" presStyleIdx="0" presStyleCnt="4"/>
      <dgm:spPr/>
    </dgm:pt>
    <dgm:pt modelId="{9BB03151-32DF-477B-9EFF-1E9762439069}" type="pres">
      <dgm:prSet presAssocID="{8E8E9A9B-2EEF-485F-9882-2A6DECE7D128}" presName="text_1" presStyleLbl="node1" presStyleIdx="0" presStyleCnt="4">
        <dgm:presLayoutVars>
          <dgm:bulletEnabled val="1"/>
        </dgm:presLayoutVars>
      </dgm:prSet>
      <dgm:spPr/>
    </dgm:pt>
    <dgm:pt modelId="{3C497AAB-6121-4A5D-9950-386C533C08F6}" type="pres">
      <dgm:prSet presAssocID="{8E8E9A9B-2EEF-485F-9882-2A6DECE7D128}" presName="accent_1" presStyleCnt="0"/>
      <dgm:spPr/>
    </dgm:pt>
    <dgm:pt modelId="{5FA97F31-E709-4771-ADE2-D2AF0AE51F0D}" type="pres">
      <dgm:prSet presAssocID="{8E8E9A9B-2EEF-485F-9882-2A6DECE7D128}" presName="accentRepeatNode" presStyleLbl="solidFgAcc1" presStyleIdx="0" presStyleCnt="4"/>
      <dgm:spPr/>
    </dgm:pt>
    <dgm:pt modelId="{0F9E7A8C-0633-4355-B95F-ECF8C3694936}" type="pres">
      <dgm:prSet presAssocID="{8E4D21D7-4A7F-4870-AF4A-62CABEDA95EC}" presName="text_2" presStyleLbl="node1" presStyleIdx="1" presStyleCnt="4">
        <dgm:presLayoutVars>
          <dgm:bulletEnabled val="1"/>
        </dgm:presLayoutVars>
      </dgm:prSet>
      <dgm:spPr/>
    </dgm:pt>
    <dgm:pt modelId="{6986803C-5170-46EC-BA3F-34D879998634}" type="pres">
      <dgm:prSet presAssocID="{8E4D21D7-4A7F-4870-AF4A-62CABEDA95EC}" presName="accent_2" presStyleCnt="0"/>
      <dgm:spPr/>
    </dgm:pt>
    <dgm:pt modelId="{647AC18E-40B7-4064-9F1E-7145A642F554}" type="pres">
      <dgm:prSet presAssocID="{8E4D21D7-4A7F-4870-AF4A-62CABEDA95EC}" presName="accentRepeatNode" presStyleLbl="solidFgAcc1" presStyleIdx="1" presStyleCnt="4"/>
      <dgm:spPr/>
    </dgm:pt>
    <dgm:pt modelId="{A7A68AAC-4D99-4A8F-AB08-74F0CFCEDABA}" type="pres">
      <dgm:prSet presAssocID="{5D30AC8C-66FB-496E-BE56-11057980D7CF}" presName="text_3" presStyleLbl="node1" presStyleIdx="2" presStyleCnt="4">
        <dgm:presLayoutVars>
          <dgm:bulletEnabled val="1"/>
        </dgm:presLayoutVars>
      </dgm:prSet>
      <dgm:spPr/>
    </dgm:pt>
    <dgm:pt modelId="{53E10D2E-8F1C-4687-ADF4-7983C8E68BF7}" type="pres">
      <dgm:prSet presAssocID="{5D30AC8C-66FB-496E-BE56-11057980D7CF}" presName="accent_3" presStyleCnt="0"/>
      <dgm:spPr/>
    </dgm:pt>
    <dgm:pt modelId="{0C88FBDE-367A-4E86-9CF1-105ECF5C3EF1}" type="pres">
      <dgm:prSet presAssocID="{5D30AC8C-66FB-496E-BE56-11057980D7CF}" presName="accentRepeatNode" presStyleLbl="solidFgAcc1" presStyleIdx="2" presStyleCnt="4"/>
      <dgm:spPr/>
    </dgm:pt>
    <dgm:pt modelId="{E797E9FA-6241-41B3-8A32-97C9A8D5AF43}" type="pres">
      <dgm:prSet presAssocID="{AFD0A78A-7FAB-4141-AC9A-894B61688431}" presName="text_4" presStyleLbl="node1" presStyleIdx="3" presStyleCnt="4">
        <dgm:presLayoutVars>
          <dgm:bulletEnabled val="1"/>
        </dgm:presLayoutVars>
      </dgm:prSet>
      <dgm:spPr/>
    </dgm:pt>
    <dgm:pt modelId="{7845BF6F-48EC-49A8-B656-75E297A51FFD}" type="pres">
      <dgm:prSet presAssocID="{AFD0A78A-7FAB-4141-AC9A-894B61688431}" presName="accent_4" presStyleCnt="0"/>
      <dgm:spPr/>
    </dgm:pt>
    <dgm:pt modelId="{A7A4C32E-0915-40D8-8959-8A8FADF60985}" type="pres">
      <dgm:prSet presAssocID="{AFD0A78A-7FAB-4141-AC9A-894B61688431}" presName="accentRepeatNode" presStyleLbl="solidFgAcc1" presStyleIdx="3" presStyleCnt="4"/>
      <dgm:spPr/>
    </dgm:pt>
  </dgm:ptLst>
  <dgm:cxnLst>
    <dgm:cxn modelId="{BCE12617-751C-4E00-A173-1186A66EB218}" type="presOf" srcId="{5D30AC8C-66FB-496E-BE56-11057980D7CF}" destId="{A7A68AAC-4D99-4A8F-AB08-74F0CFCEDABA}" srcOrd="0" destOrd="0" presId="urn:microsoft.com/office/officeart/2008/layout/VerticalCurvedList"/>
    <dgm:cxn modelId="{D040A71D-25AF-4DF4-9F15-7A88480EF69B}" type="presOf" srcId="{8E4D21D7-4A7F-4870-AF4A-62CABEDA95EC}" destId="{0F9E7A8C-0633-4355-B95F-ECF8C3694936}" srcOrd="0" destOrd="0" presId="urn:microsoft.com/office/officeart/2008/layout/VerticalCurvedList"/>
    <dgm:cxn modelId="{20473340-9A2C-40C1-BC22-51B151F96B00}" type="presOf" srcId="{AFD0A78A-7FAB-4141-AC9A-894B61688431}" destId="{E797E9FA-6241-41B3-8A32-97C9A8D5AF43}" srcOrd="0" destOrd="0" presId="urn:microsoft.com/office/officeart/2008/layout/VerticalCurvedList"/>
    <dgm:cxn modelId="{C39AD46A-7F2E-4D81-95FC-E80CAD2C121C}" srcId="{1AC53AB0-DA31-4304-BCB5-B4280727D217}" destId="{8E4D21D7-4A7F-4870-AF4A-62CABEDA95EC}" srcOrd="1" destOrd="0" parTransId="{60EB1070-0C85-46E4-9182-A8B1E92F63F9}" sibTransId="{30A84B95-2E3B-4881-A1CB-81BDDD3D1208}"/>
    <dgm:cxn modelId="{5E93C858-9EC7-4897-9645-A0705CC49774}" type="presOf" srcId="{CB9F5AF6-6898-4AF9-BC66-51002A550B96}" destId="{91EA1E40-1900-4057-9C1F-E8A6AC35D816}" srcOrd="0" destOrd="0" presId="urn:microsoft.com/office/officeart/2008/layout/VerticalCurvedList"/>
    <dgm:cxn modelId="{03F237B7-FEF9-47DA-88BF-15E4380E95D4}" type="presOf" srcId="{8E8E9A9B-2EEF-485F-9882-2A6DECE7D128}" destId="{9BB03151-32DF-477B-9EFF-1E9762439069}" srcOrd="0" destOrd="0" presId="urn:microsoft.com/office/officeart/2008/layout/VerticalCurvedList"/>
    <dgm:cxn modelId="{5F8076CB-585D-4C24-B20A-8DF20C5CB0F1}" srcId="{1AC53AB0-DA31-4304-BCB5-B4280727D217}" destId="{AFD0A78A-7FAB-4141-AC9A-894B61688431}" srcOrd="3" destOrd="0" parTransId="{0FDA94C2-D025-4046-9B1B-E4AEC40CEB74}" sibTransId="{870EBA25-19E9-4097-8E60-797F64B2BA8A}"/>
    <dgm:cxn modelId="{0C9881E6-9A6B-4270-854E-4B9F0493B9EC}" srcId="{1AC53AB0-DA31-4304-BCB5-B4280727D217}" destId="{5D30AC8C-66FB-496E-BE56-11057980D7CF}" srcOrd="2" destOrd="0" parTransId="{D343E26D-1153-4DD5-A5D9-45E7004F1870}" sibTransId="{A7EFA30A-1C33-41F3-BF73-61E85C35F8CA}"/>
    <dgm:cxn modelId="{751942F7-34B5-4B76-8957-3B6BCD020802}" srcId="{1AC53AB0-DA31-4304-BCB5-B4280727D217}" destId="{8E8E9A9B-2EEF-485F-9882-2A6DECE7D128}" srcOrd="0" destOrd="0" parTransId="{6597E8F2-B026-4570-A82C-04EEC82695F3}" sibTransId="{CB9F5AF6-6898-4AF9-BC66-51002A550B96}"/>
    <dgm:cxn modelId="{76CF4FF8-32DA-4484-A95C-C803266583F6}" type="presOf" srcId="{1AC53AB0-DA31-4304-BCB5-B4280727D217}" destId="{69D36202-0B66-4B90-B423-C5E202819CF1}" srcOrd="0" destOrd="0" presId="urn:microsoft.com/office/officeart/2008/layout/VerticalCurvedList"/>
    <dgm:cxn modelId="{203E4CFC-A7F5-420D-AB9C-0B7A0DE13A35}" type="presParOf" srcId="{69D36202-0B66-4B90-B423-C5E202819CF1}" destId="{F2454F34-BEF2-4995-A9CE-ADCAEEAAC20D}" srcOrd="0" destOrd="0" presId="urn:microsoft.com/office/officeart/2008/layout/VerticalCurvedList"/>
    <dgm:cxn modelId="{5970CEB4-9929-4EBD-AE28-836746767E80}" type="presParOf" srcId="{F2454F34-BEF2-4995-A9CE-ADCAEEAAC20D}" destId="{5C259F74-2D08-498B-A2AC-9AAC203CB7A5}" srcOrd="0" destOrd="0" presId="urn:microsoft.com/office/officeart/2008/layout/VerticalCurvedList"/>
    <dgm:cxn modelId="{D3773476-0123-4D6A-9B5F-BD8E3D6542EA}" type="presParOf" srcId="{5C259F74-2D08-498B-A2AC-9AAC203CB7A5}" destId="{7DAE2033-BC65-48CE-93AC-18F45A01795D}" srcOrd="0" destOrd="0" presId="urn:microsoft.com/office/officeart/2008/layout/VerticalCurvedList"/>
    <dgm:cxn modelId="{2A729210-855F-4496-9584-0270840F9123}" type="presParOf" srcId="{5C259F74-2D08-498B-A2AC-9AAC203CB7A5}" destId="{91EA1E40-1900-4057-9C1F-E8A6AC35D816}" srcOrd="1" destOrd="0" presId="urn:microsoft.com/office/officeart/2008/layout/VerticalCurvedList"/>
    <dgm:cxn modelId="{CAF73D51-8F49-4C28-AE53-A2224A251BFB}" type="presParOf" srcId="{5C259F74-2D08-498B-A2AC-9AAC203CB7A5}" destId="{6479CA80-7047-407C-BE86-10F69D74DC5A}" srcOrd="2" destOrd="0" presId="urn:microsoft.com/office/officeart/2008/layout/VerticalCurvedList"/>
    <dgm:cxn modelId="{DD428C64-D8AA-40F4-8526-46E067EA30A6}" type="presParOf" srcId="{5C259F74-2D08-498B-A2AC-9AAC203CB7A5}" destId="{889F4591-A40C-4C13-9904-96C11D0B2331}" srcOrd="3" destOrd="0" presId="urn:microsoft.com/office/officeart/2008/layout/VerticalCurvedList"/>
    <dgm:cxn modelId="{C59953B9-EFB8-485C-9B8C-092C9A828DA6}" type="presParOf" srcId="{F2454F34-BEF2-4995-A9CE-ADCAEEAAC20D}" destId="{9BB03151-32DF-477B-9EFF-1E9762439069}" srcOrd="1" destOrd="0" presId="urn:microsoft.com/office/officeart/2008/layout/VerticalCurvedList"/>
    <dgm:cxn modelId="{9B5C7D16-6CA4-452E-8F09-0DAD23F4B32A}" type="presParOf" srcId="{F2454F34-BEF2-4995-A9CE-ADCAEEAAC20D}" destId="{3C497AAB-6121-4A5D-9950-386C533C08F6}" srcOrd="2" destOrd="0" presId="urn:microsoft.com/office/officeart/2008/layout/VerticalCurvedList"/>
    <dgm:cxn modelId="{88EE5B5B-C75F-4B49-ABDC-3EEDDD650D98}" type="presParOf" srcId="{3C497AAB-6121-4A5D-9950-386C533C08F6}" destId="{5FA97F31-E709-4771-ADE2-D2AF0AE51F0D}" srcOrd="0" destOrd="0" presId="urn:microsoft.com/office/officeart/2008/layout/VerticalCurvedList"/>
    <dgm:cxn modelId="{67F6EBEB-51BA-4BF0-BACC-3FC81ED8D5C0}" type="presParOf" srcId="{F2454F34-BEF2-4995-A9CE-ADCAEEAAC20D}" destId="{0F9E7A8C-0633-4355-B95F-ECF8C3694936}" srcOrd="3" destOrd="0" presId="urn:microsoft.com/office/officeart/2008/layout/VerticalCurvedList"/>
    <dgm:cxn modelId="{9E5BB56B-F63D-42FB-A6D3-6BB43BD3EA51}" type="presParOf" srcId="{F2454F34-BEF2-4995-A9CE-ADCAEEAAC20D}" destId="{6986803C-5170-46EC-BA3F-34D879998634}" srcOrd="4" destOrd="0" presId="urn:microsoft.com/office/officeart/2008/layout/VerticalCurvedList"/>
    <dgm:cxn modelId="{B9101558-7166-4490-AB03-28AA1B8537E5}" type="presParOf" srcId="{6986803C-5170-46EC-BA3F-34D879998634}" destId="{647AC18E-40B7-4064-9F1E-7145A642F554}" srcOrd="0" destOrd="0" presId="urn:microsoft.com/office/officeart/2008/layout/VerticalCurvedList"/>
    <dgm:cxn modelId="{CDC571E7-3A2E-458B-B13E-AA85731715AA}" type="presParOf" srcId="{F2454F34-BEF2-4995-A9CE-ADCAEEAAC20D}" destId="{A7A68AAC-4D99-4A8F-AB08-74F0CFCEDABA}" srcOrd="5" destOrd="0" presId="urn:microsoft.com/office/officeart/2008/layout/VerticalCurvedList"/>
    <dgm:cxn modelId="{C6511976-E5D8-45A9-AF73-F0DFDF664FAC}" type="presParOf" srcId="{F2454F34-BEF2-4995-A9CE-ADCAEEAAC20D}" destId="{53E10D2E-8F1C-4687-ADF4-7983C8E68BF7}" srcOrd="6" destOrd="0" presId="urn:microsoft.com/office/officeart/2008/layout/VerticalCurvedList"/>
    <dgm:cxn modelId="{2DC99412-29A3-4A5F-99E3-864B110AF454}" type="presParOf" srcId="{53E10D2E-8F1C-4687-ADF4-7983C8E68BF7}" destId="{0C88FBDE-367A-4E86-9CF1-105ECF5C3EF1}" srcOrd="0" destOrd="0" presId="urn:microsoft.com/office/officeart/2008/layout/VerticalCurvedList"/>
    <dgm:cxn modelId="{E5D2DE31-24C6-4929-BBCA-C6FD92DBC2FB}" type="presParOf" srcId="{F2454F34-BEF2-4995-A9CE-ADCAEEAAC20D}" destId="{E797E9FA-6241-41B3-8A32-97C9A8D5AF43}" srcOrd="7" destOrd="0" presId="urn:microsoft.com/office/officeart/2008/layout/VerticalCurvedList"/>
    <dgm:cxn modelId="{D87F305E-6D3A-492B-B9D8-70733A56534D}" type="presParOf" srcId="{F2454F34-BEF2-4995-A9CE-ADCAEEAAC20D}" destId="{7845BF6F-48EC-49A8-B656-75E297A51FFD}" srcOrd="8" destOrd="0" presId="urn:microsoft.com/office/officeart/2008/layout/VerticalCurvedList"/>
    <dgm:cxn modelId="{61BA2E4B-0827-4C2A-99F3-4944D535B48D}" type="presParOf" srcId="{7845BF6F-48EC-49A8-B656-75E297A51FFD}" destId="{A7A4C32E-0915-40D8-8959-8A8FADF6098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364BE-C440-4173-8FA3-58A61172BF3C}"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01BD3736-409C-4ACA-A7D1-083D2E60A9AF}">
      <dgm:prSet phldrT="[Text]" custT="1"/>
      <dgm:spPr/>
      <dgm:t>
        <a:bodyPr/>
        <a:lstStyle/>
        <a:p>
          <a:r>
            <a:rPr lang="en-US" sz="2400" dirty="0"/>
            <a:t>Local Service</a:t>
          </a:r>
        </a:p>
      </dgm:t>
    </dgm:pt>
    <dgm:pt modelId="{F0A7615F-F2A9-4E8D-AB41-F453ADECCE08}" type="parTrans" cxnId="{4E29E3C5-8333-49AA-9C0C-C2D716BCC6E1}">
      <dgm:prSet/>
      <dgm:spPr/>
      <dgm:t>
        <a:bodyPr/>
        <a:lstStyle/>
        <a:p>
          <a:endParaRPr lang="en-US" sz="2400"/>
        </a:p>
      </dgm:t>
    </dgm:pt>
    <dgm:pt modelId="{4E91A870-120F-463B-A1B8-9B69BD5E0EF9}" type="sibTrans" cxnId="{4E29E3C5-8333-49AA-9C0C-C2D716BCC6E1}">
      <dgm:prSet/>
      <dgm:spPr/>
      <dgm:t>
        <a:bodyPr/>
        <a:lstStyle/>
        <a:p>
          <a:endParaRPr lang="en-US" sz="2400"/>
        </a:p>
      </dgm:t>
    </dgm:pt>
    <dgm:pt modelId="{1EEC788C-D04E-4B31-8A9C-1C48CD6DBD03}">
      <dgm:prSet phldrT="[Text]" custT="1"/>
      <dgm:spPr/>
      <dgm:t>
        <a:bodyPr/>
        <a:lstStyle/>
        <a:p>
          <a:r>
            <a:rPr lang="en-US" sz="2400" dirty="0"/>
            <a:t>Network Service</a:t>
          </a:r>
        </a:p>
      </dgm:t>
    </dgm:pt>
    <dgm:pt modelId="{9D6B4406-B0F9-4E1E-9A90-BFEAC96C4E63}" type="parTrans" cxnId="{6005D71F-1F2C-44EE-8FB1-EFFE726EF551}">
      <dgm:prSet/>
      <dgm:spPr/>
      <dgm:t>
        <a:bodyPr/>
        <a:lstStyle/>
        <a:p>
          <a:endParaRPr lang="en-US" sz="2400"/>
        </a:p>
      </dgm:t>
    </dgm:pt>
    <dgm:pt modelId="{A7145B12-2A96-449A-AD48-765B829D2909}" type="sibTrans" cxnId="{6005D71F-1F2C-44EE-8FB1-EFFE726EF551}">
      <dgm:prSet/>
      <dgm:spPr/>
      <dgm:t>
        <a:bodyPr/>
        <a:lstStyle/>
        <a:p>
          <a:endParaRPr lang="en-US" sz="2400"/>
        </a:p>
      </dgm:t>
    </dgm:pt>
    <dgm:pt modelId="{D10463FF-23C8-4FC9-8B94-43883CDBA559}">
      <dgm:prSet phldrT="[Text]" custT="1"/>
      <dgm:spPr/>
      <dgm:t>
        <a:bodyPr/>
        <a:lstStyle/>
        <a:p>
          <a:r>
            <a:rPr lang="en-US" sz="2400" dirty="0"/>
            <a:t>SYSTEM</a:t>
          </a:r>
        </a:p>
      </dgm:t>
    </dgm:pt>
    <dgm:pt modelId="{D6DBFE2D-34E1-44A4-821D-F53AB2E3427A}" type="parTrans" cxnId="{9DF3C352-573A-4455-845F-44785AC5A6F0}">
      <dgm:prSet/>
      <dgm:spPr/>
      <dgm:t>
        <a:bodyPr/>
        <a:lstStyle/>
        <a:p>
          <a:endParaRPr lang="en-US" sz="2400"/>
        </a:p>
      </dgm:t>
    </dgm:pt>
    <dgm:pt modelId="{D967A619-3A2D-4462-A4E9-BE4B23DC6254}" type="sibTrans" cxnId="{9DF3C352-573A-4455-845F-44785AC5A6F0}">
      <dgm:prSet/>
      <dgm:spPr/>
      <dgm:t>
        <a:bodyPr/>
        <a:lstStyle/>
        <a:p>
          <a:endParaRPr lang="en-US" sz="2400"/>
        </a:p>
      </dgm:t>
    </dgm:pt>
    <dgm:pt modelId="{4A0DCE2B-3797-4561-BCAB-052E5C9B2699}">
      <dgm:prSet phldrT="[Text]" custT="1"/>
      <dgm:spPr/>
      <dgm:t>
        <a:bodyPr/>
        <a:lstStyle/>
        <a:p>
          <a:r>
            <a:rPr lang="en-US" sz="2400" dirty="0"/>
            <a:t>Current User</a:t>
          </a:r>
        </a:p>
      </dgm:t>
    </dgm:pt>
    <dgm:pt modelId="{AB12C5DE-E4A9-43C7-B7C4-785A0837CD3F}" type="parTrans" cxnId="{FFD946A2-9198-468F-BA17-2766164F890C}">
      <dgm:prSet/>
      <dgm:spPr/>
      <dgm:t>
        <a:bodyPr/>
        <a:lstStyle/>
        <a:p>
          <a:endParaRPr lang="en-US" sz="2400"/>
        </a:p>
      </dgm:t>
    </dgm:pt>
    <dgm:pt modelId="{15D23048-406A-431E-848B-9956E71E56ED}" type="sibTrans" cxnId="{FFD946A2-9198-468F-BA17-2766164F890C}">
      <dgm:prSet/>
      <dgm:spPr/>
      <dgm:t>
        <a:bodyPr/>
        <a:lstStyle/>
        <a:p>
          <a:endParaRPr lang="en-US" sz="2400"/>
        </a:p>
      </dgm:t>
    </dgm:pt>
    <dgm:pt modelId="{514E76CA-E7E3-4C54-818A-3370A7C8B960}" type="pres">
      <dgm:prSet presAssocID="{322364BE-C440-4173-8FA3-58A61172BF3C}" presName="diagram" presStyleCnt="0">
        <dgm:presLayoutVars>
          <dgm:dir/>
          <dgm:resizeHandles val="exact"/>
        </dgm:presLayoutVars>
      </dgm:prSet>
      <dgm:spPr/>
    </dgm:pt>
    <dgm:pt modelId="{7BC9D873-621F-4B14-80D1-B015CF11B162}" type="pres">
      <dgm:prSet presAssocID="{01BD3736-409C-4ACA-A7D1-083D2E60A9AF}" presName="node" presStyleLbl="node1" presStyleIdx="0" presStyleCnt="4">
        <dgm:presLayoutVars>
          <dgm:bulletEnabled val="1"/>
        </dgm:presLayoutVars>
      </dgm:prSet>
      <dgm:spPr/>
    </dgm:pt>
    <dgm:pt modelId="{71449FAF-DB95-4FDC-A995-40FC2636983D}" type="pres">
      <dgm:prSet presAssocID="{4E91A870-120F-463B-A1B8-9B69BD5E0EF9}" presName="sibTrans" presStyleCnt="0"/>
      <dgm:spPr/>
    </dgm:pt>
    <dgm:pt modelId="{D8D5EE47-9451-44FC-AD7A-88FE8A0EA8BF}" type="pres">
      <dgm:prSet presAssocID="{1EEC788C-D04E-4B31-8A9C-1C48CD6DBD03}" presName="node" presStyleLbl="node1" presStyleIdx="1" presStyleCnt="4">
        <dgm:presLayoutVars>
          <dgm:bulletEnabled val="1"/>
        </dgm:presLayoutVars>
      </dgm:prSet>
      <dgm:spPr/>
    </dgm:pt>
    <dgm:pt modelId="{CC8C2732-FDDE-46F5-AA57-C01C905356FC}" type="pres">
      <dgm:prSet presAssocID="{A7145B12-2A96-449A-AD48-765B829D2909}" presName="sibTrans" presStyleCnt="0"/>
      <dgm:spPr/>
    </dgm:pt>
    <dgm:pt modelId="{4D4584AC-9A98-48B1-8824-96E03AC19A99}" type="pres">
      <dgm:prSet presAssocID="{D10463FF-23C8-4FC9-8B94-43883CDBA559}" presName="node" presStyleLbl="node1" presStyleIdx="2" presStyleCnt="4">
        <dgm:presLayoutVars>
          <dgm:bulletEnabled val="1"/>
        </dgm:presLayoutVars>
      </dgm:prSet>
      <dgm:spPr/>
    </dgm:pt>
    <dgm:pt modelId="{2CA75235-EB8A-4040-87D7-7A37E0BF46D9}" type="pres">
      <dgm:prSet presAssocID="{D967A619-3A2D-4462-A4E9-BE4B23DC6254}" presName="sibTrans" presStyleCnt="0"/>
      <dgm:spPr/>
    </dgm:pt>
    <dgm:pt modelId="{A218B721-8406-4626-B258-A3D5C00DA168}" type="pres">
      <dgm:prSet presAssocID="{4A0DCE2B-3797-4561-BCAB-052E5C9B2699}" presName="node" presStyleLbl="node1" presStyleIdx="3" presStyleCnt="4">
        <dgm:presLayoutVars>
          <dgm:bulletEnabled val="1"/>
        </dgm:presLayoutVars>
      </dgm:prSet>
      <dgm:spPr/>
    </dgm:pt>
  </dgm:ptLst>
  <dgm:cxnLst>
    <dgm:cxn modelId="{6005D71F-1F2C-44EE-8FB1-EFFE726EF551}" srcId="{322364BE-C440-4173-8FA3-58A61172BF3C}" destId="{1EEC788C-D04E-4B31-8A9C-1C48CD6DBD03}" srcOrd="1" destOrd="0" parTransId="{9D6B4406-B0F9-4E1E-9A90-BFEAC96C4E63}" sibTransId="{A7145B12-2A96-449A-AD48-765B829D2909}"/>
    <dgm:cxn modelId="{B110172D-CC7A-4A2B-8208-3C617162A5AA}" type="presOf" srcId="{1EEC788C-D04E-4B31-8A9C-1C48CD6DBD03}" destId="{D8D5EE47-9451-44FC-AD7A-88FE8A0EA8BF}" srcOrd="0" destOrd="0" presId="urn:microsoft.com/office/officeart/2005/8/layout/default"/>
    <dgm:cxn modelId="{25CEA03B-9648-479F-9A47-816208314E3A}" type="presOf" srcId="{4A0DCE2B-3797-4561-BCAB-052E5C9B2699}" destId="{A218B721-8406-4626-B258-A3D5C00DA168}" srcOrd="0" destOrd="0" presId="urn:microsoft.com/office/officeart/2005/8/layout/default"/>
    <dgm:cxn modelId="{9DF3C352-573A-4455-845F-44785AC5A6F0}" srcId="{322364BE-C440-4173-8FA3-58A61172BF3C}" destId="{D10463FF-23C8-4FC9-8B94-43883CDBA559}" srcOrd="2" destOrd="0" parTransId="{D6DBFE2D-34E1-44A4-821D-F53AB2E3427A}" sibTransId="{D967A619-3A2D-4462-A4E9-BE4B23DC6254}"/>
    <dgm:cxn modelId="{D760E88C-D7D6-4D17-89EC-D6CCB04A7B80}" type="presOf" srcId="{D10463FF-23C8-4FC9-8B94-43883CDBA559}" destId="{4D4584AC-9A98-48B1-8824-96E03AC19A99}" srcOrd="0" destOrd="0" presId="urn:microsoft.com/office/officeart/2005/8/layout/default"/>
    <dgm:cxn modelId="{FFD946A2-9198-468F-BA17-2766164F890C}" srcId="{322364BE-C440-4173-8FA3-58A61172BF3C}" destId="{4A0DCE2B-3797-4561-BCAB-052E5C9B2699}" srcOrd="3" destOrd="0" parTransId="{AB12C5DE-E4A9-43C7-B7C4-785A0837CD3F}" sibTransId="{15D23048-406A-431E-848B-9956E71E56ED}"/>
    <dgm:cxn modelId="{BEF49EC4-1045-403B-AB24-273B4FEF12B6}" type="presOf" srcId="{01BD3736-409C-4ACA-A7D1-083D2E60A9AF}" destId="{7BC9D873-621F-4B14-80D1-B015CF11B162}" srcOrd="0" destOrd="0" presId="urn:microsoft.com/office/officeart/2005/8/layout/default"/>
    <dgm:cxn modelId="{4E29E3C5-8333-49AA-9C0C-C2D716BCC6E1}" srcId="{322364BE-C440-4173-8FA3-58A61172BF3C}" destId="{01BD3736-409C-4ACA-A7D1-083D2E60A9AF}" srcOrd="0" destOrd="0" parTransId="{F0A7615F-F2A9-4E8D-AB41-F453ADECCE08}" sibTransId="{4E91A870-120F-463B-A1B8-9B69BD5E0EF9}"/>
    <dgm:cxn modelId="{A5C4A4F1-DD09-46B3-B5AE-328C329578DA}" type="presOf" srcId="{322364BE-C440-4173-8FA3-58A61172BF3C}" destId="{514E76CA-E7E3-4C54-818A-3370A7C8B960}" srcOrd="0" destOrd="0" presId="urn:microsoft.com/office/officeart/2005/8/layout/default"/>
    <dgm:cxn modelId="{4AD51529-B9C8-4327-B46D-36C4628A93A1}" type="presParOf" srcId="{514E76CA-E7E3-4C54-818A-3370A7C8B960}" destId="{7BC9D873-621F-4B14-80D1-B015CF11B162}" srcOrd="0" destOrd="0" presId="urn:microsoft.com/office/officeart/2005/8/layout/default"/>
    <dgm:cxn modelId="{EBBB4447-214F-4F5B-B1B3-445EAF0CCBEF}" type="presParOf" srcId="{514E76CA-E7E3-4C54-818A-3370A7C8B960}" destId="{71449FAF-DB95-4FDC-A995-40FC2636983D}" srcOrd="1" destOrd="0" presId="urn:microsoft.com/office/officeart/2005/8/layout/default"/>
    <dgm:cxn modelId="{475C436C-FC99-49E6-99DC-1605A8EDF470}" type="presParOf" srcId="{514E76CA-E7E3-4C54-818A-3370A7C8B960}" destId="{D8D5EE47-9451-44FC-AD7A-88FE8A0EA8BF}" srcOrd="2" destOrd="0" presId="urn:microsoft.com/office/officeart/2005/8/layout/default"/>
    <dgm:cxn modelId="{16B7F656-D90A-455E-9205-D73983B39336}" type="presParOf" srcId="{514E76CA-E7E3-4C54-818A-3370A7C8B960}" destId="{CC8C2732-FDDE-46F5-AA57-C01C905356FC}" srcOrd="3" destOrd="0" presId="urn:microsoft.com/office/officeart/2005/8/layout/default"/>
    <dgm:cxn modelId="{980A3969-4AC7-4AA6-8E38-9D7936621A36}" type="presParOf" srcId="{514E76CA-E7E3-4C54-818A-3370A7C8B960}" destId="{4D4584AC-9A98-48B1-8824-96E03AC19A99}" srcOrd="4" destOrd="0" presId="urn:microsoft.com/office/officeart/2005/8/layout/default"/>
    <dgm:cxn modelId="{10443C30-64C3-4A64-A133-DF0D3711B7E9}" type="presParOf" srcId="{514E76CA-E7E3-4C54-818A-3370A7C8B960}" destId="{2CA75235-EB8A-4040-87D7-7A37E0BF46D9}" srcOrd="5" destOrd="0" presId="urn:microsoft.com/office/officeart/2005/8/layout/default"/>
    <dgm:cxn modelId="{D8C6DA60-137C-4ACE-A1A8-5794C60411D5}" type="presParOf" srcId="{514E76CA-E7E3-4C54-818A-3370A7C8B960}" destId="{A218B721-8406-4626-B258-A3D5C00DA168}"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ECF46-3A20-4F5E-8715-32136F92E659}"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A95A182B-C7F7-4A71-B777-4630165D8C9F}">
      <dgm:prSet phldrT="[Text]"/>
      <dgm:spPr/>
      <dgm:t>
        <a:bodyPr/>
        <a:lstStyle/>
        <a:p>
          <a:r>
            <a:rPr lang="en-US" dirty="0"/>
            <a:t>User</a:t>
          </a:r>
        </a:p>
      </dgm:t>
    </dgm:pt>
    <dgm:pt modelId="{1AD5D69F-0CD2-4B8A-AC2A-24DEB0064708}" type="parTrans" cxnId="{F393FB87-77F9-4937-9E26-47492A303481}">
      <dgm:prSet/>
      <dgm:spPr/>
      <dgm:t>
        <a:bodyPr/>
        <a:lstStyle/>
        <a:p>
          <a:endParaRPr lang="en-US"/>
        </a:p>
      </dgm:t>
    </dgm:pt>
    <dgm:pt modelId="{4BA21D97-6B9A-4059-AC80-D3026FCD75AB}" type="sibTrans" cxnId="{F393FB87-77F9-4937-9E26-47492A303481}">
      <dgm:prSet/>
      <dgm:spPr/>
      <dgm:t>
        <a:bodyPr/>
        <a:lstStyle/>
        <a:p>
          <a:endParaRPr lang="en-US" dirty="0"/>
        </a:p>
      </dgm:t>
    </dgm:pt>
    <dgm:pt modelId="{2E9B0F7B-08C8-43F0-BAAA-BCBF5BC51E43}">
      <dgm:prSet phldrT="[Text]"/>
      <dgm:spPr/>
      <dgm:t>
        <a:bodyPr/>
        <a:lstStyle/>
        <a:p>
          <a:r>
            <a:rPr lang="en-US" dirty="0"/>
            <a:t>User</a:t>
          </a:r>
        </a:p>
      </dgm:t>
    </dgm:pt>
    <dgm:pt modelId="{2189356B-755F-45B1-BF95-A1D3A839F1B9}" type="parTrans" cxnId="{B04BB2D1-40C6-47DD-BDB3-5ED7BD1D55A9}">
      <dgm:prSet/>
      <dgm:spPr/>
      <dgm:t>
        <a:bodyPr/>
        <a:lstStyle/>
        <a:p>
          <a:endParaRPr lang="en-US"/>
        </a:p>
      </dgm:t>
    </dgm:pt>
    <dgm:pt modelId="{247A8C67-184B-45B0-9E1A-329919A44BDF}" type="sibTrans" cxnId="{B04BB2D1-40C6-47DD-BDB3-5ED7BD1D55A9}">
      <dgm:prSet/>
      <dgm:spPr/>
      <dgm:t>
        <a:bodyPr/>
        <a:lstStyle/>
        <a:p>
          <a:endParaRPr lang="en-US" dirty="0"/>
        </a:p>
      </dgm:t>
    </dgm:pt>
    <dgm:pt modelId="{2422447E-E161-4B69-BBCB-6FBCDD920D5C}">
      <dgm:prSet phldrT="[Text]"/>
      <dgm:spPr/>
      <dgm:t>
        <a:bodyPr/>
        <a:lstStyle/>
        <a:p>
          <a:r>
            <a:rPr lang="en-US" dirty="0"/>
            <a:t>Group</a:t>
          </a:r>
        </a:p>
      </dgm:t>
    </dgm:pt>
    <dgm:pt modelId="{1887B2E8-4C84-4413-8FE1-F1DC90B6DE52}" type="parTrans" cxnId="{997DC1D2-B453-4B05-9ED4-5832E564F434}">
      <dgm:prSet/>
      <dgm:spPr/>
      <dgm:t>
        <a:bodyPr/>
        <a:lstStyle/>
        <a:p>
          <a:endParaRPr lang="en-US"/>
        </a:p>
      </dgm:t>
    </dgm:pt>
    <dgm:pt modelId="{03912AE4-26E1-451F-8499-54A9AC5C5C4C}" type="sibTrans" cxnId="{997DC1D2-B453-4B05-9ED4-5832E564F434}">
      <dgm:prSet/>
      <dgm:spPr/>
      <dgm:t>
        <a:bodyPr/>
        <a:lstStyle/>
        <a:p>
          <a:endParaRPr lang="en-US"/>
        </a:p>
      </dgm:t>
    </dgm:pt>
    <dgm:pt modelId="{6D1B9641-A7F4-48DA-871C-6F7BA1DCDF76}" type="pres">
      <dgm:prSet presAssocID="{53AECF46-3A20-4F5E-8715-32136F92E659}" presName="linearFlow" presStyleCnt="0">
        <dgm:presLayoutVars>
          <dgm:dir/>
          <dgm:resizeHandles val="exact"/>
        </dgm:presLayoutVars>
      </dgm:prSet>
      <dgm:spPr/>
    </dgm:pt>
    <dgm:pt modelId="{BD967137-7064-4450-85B2-9B7D23B867EC}" type="pres">
      <dgm:prSet presAssocID="{A95A182B-C7F7-4A71-B777-4630165D8C9F}" presName="node" presStyleLbl="node1" presStyleIdx="0" presStyleCnt="3">
        <dgm:presLayoutVars>
          <dgm:bulletEnabled val="1"/>
        </dgm:presLayoutVars>
      </dgm:prSet>
      <dgm:spPr/>
    </dgm:pt>
    <dgm:pt modelId="{F4D7218E-B350-4E2C-A5D2-63FB793815AE}" type="pres">
      <dgm:prSet presAssocID="{4BA21D97-6B9A-4059-AC80-D3026FCD75AB}" presName="spacerL" presStyleCnt="0"/>
      <dgm:spPr/>
    </dgm:pt>
    <dgm:pt modelId="{6BB261B3-544F-48D1-9A51-301714BC4FE1}" type="pres">
      <dgm:prSet presAssocID="{4BA21D97-6B9A-4059-AC80-D3026FCD75AB}" presName="sibTrans" presStyleLbl="sibTrans2D1" presStyleIdx="0" presStyleCnt="2"/>
      <dgm:spPr/>
    </dgm:pt>
    <dgm:pt modelId="{AB34296F-316E-449B-8069-D505EE91D3E0}" type="pres">
      <dgm:prSet presAssocID="{4BA21D97-6B9A-4059-AC80-D3026FCD75AB}" presName="spacerR" presStyleCnt="0"/>
      <dgm:spPr/>
    </dgm:pt>
    <dgm:pt modelId="{F994EA6C-0871-40C2-9191-04C98FF28624}" type="pres">
      <dgm:prSet presAssocID="{2E9B0F7B-08C8-43F0-BAAA-BCBF5BC51E43}" presName="node" presStyleLbl="node1" presStyleIdx="1" presStyleCnt="3">
        <dgm:presLayoutVars>
          <dgm:bulletEnabled val="1"/>
        </dgm:presLayoutVars>
      </dgm:prSet>
      <dgm:spPr/>
    </dgm:pt>
    <dgm:pt modelId="{8E6B0707-48E5-4A82-A4DB-A013665B30A8}" type="pres">
      <dgm:prSet presAssocID="{247A8C67-184B-45B0-9E1A-329919A44BDF}" presName="spacerL" presStyleCnt="0"/>
      <dgm:spPr/>
    </dgm:pt>
    <dgm:pt modelId="{06AB0998-25E4-4AF0-A68A-209BA210E343}" type="pres">
      <dgm:prSet presAssocID="{247A8C67-184B-45B0-9E1A-329919A44BDF}" presName="sibTrans" presStyleLbl="sibTrans2D1" presStyleIdx="1" presStyleCnt="2"/>
      <dgm:spPr/>
    </dgm:pt>
    <dgm:pt modelId="{F094C742-D08F-465A-8A23-7DD260CEDEEF}" type="pres">
      <dgm:prSet presAssocID="{247A8C67-184B-45B0-9E1A-329919A44BDF}" presName="spacerR" presStyleCnt="0"/>
      <dgm:spPr/>
    </dgm:pt>
    <dgm:pt modelId="{4D455AA7-66FE-4D9E-9ED6-3373D1340C24}" type="pres">
      <dgm:prSet presAssocID="{2422447E-E161-4B69-BBCB-6FBCDD920D5C}" presName="node" presStyleLbl="node1" presStyleIdx="2" presStyleCnt="3">
        <dgm:presLayoutVars>
          <dgm:bulletEnabled val="1"/>
        </dgm:presLayoutVars>
      </dgm:prSet>
      <dgm:spPr/>
    </dgm:pt>
  </dgm:ptLst>
  <dgm:cxnLst>
    <dgm:cxn modelId="{061ECE02-5518-40C0-9A71-DDCA17CF44B4}" type="presOf" srcId="{53AECF46-3A20-4F5E-8715-32136F92E659}" destId="{6D1B9641-A7F4-48DA-871C-6F7BA1DCDF76}" srcOrd="0" destOrd="0" presId="urn:microsoft.com/office/officeart/2005/8/layout/equation1"/>
    <dgm:cxn modelId="{71577A24-6BD5-4DA0-B776-A8EB7BF7CA0E}" type="presOf" srcId="{247A8C67-184B-45B0-9E1A-329919A44BDF}" destId="{06AB0998-25E4-4AF0-A68A-209BA210E343}" srcOrd="0" destOrd="0" presId="urn:microsoft.com/office/officeart/2005/8/layout/equation1"/>
    <dgm:cxn modelId="{2AB4F063-BB7E-4350-B305-6C2FA28FA5F2}" type="presOf" srcId="{A95A182B-C7F7-4A71-B777-4630165D8C9F}" destId="{BD967137-7064-4450-85B2-9B7D23B867EC}" srcOrd="0" destOrd="0" presId="urn:microsoft.com/office/officeart/2005/8/layout/equation1"/>
    <dgm:cxn modelId="{FDFF594B-825D-481C-88FC-4FB954B8DA29}" type="presOf" srcId="{4BA21D97-6B9A-4059-AC80-D3026FCD75AB}" destId="{6BB261B3-544F-48D1-9A51-301714BC4FE1}" srcOrd="0" destOrd="0" presId="urn:microsoft.com/office/officeart/2005/8/layout/equation1"/>
    <dgm:cxn modelId="{2471D37B-7371-4DE7-9C82-D05C21C1153D}" type="presOf" srcId="{2422447E-E161-4B69-BBCB-6FBCDD920D5C}" destId="{4D455AA7-66FE-4D9E-9ED6-3373D1340C24}" srcOrd="0" destOrd="0" presId="urn:microsoft.com/office/officeart/2005/8/layout/equation1"/>
    <dgm:cxn modelId="{F393FB87-77F9-4937-9E26-47492A303481}" srcId="{53AECF46-3A20-4F5E-8715-32136F92E659}" destId="{A95A182B-C7F7-4A71-B777-4630165D8C9F}" srcOrd="0" destOrd="0" parTransId="{1AD5D69F-0CD2-4B8A-AC2A-24DEB0064708}" sibTransId="{4BA21D97-6B9A-4059-AC80-D3026FCD75AB}"/>
    <dgm:cxn modelId="{B04BB2D1-40C6-47DD-BDB3-5ED7BD1D55A9}" srcId="{53AECF46-3A20-4F5E-8715-32136F92E659}" destId="{2E9B0F7B-08C8-43F0-BAAA-BCBF5BC51E43}" srcOrd="1" destOrd="0" parTransId="{2189356B-755F-45B1-BF95-A1D3A839F1B9}" sibTransId="{247A8C67-184B-45B0-9E1A-329919A44BDF}"/>
    <dgm:cxn modelId="{997DC1D2-B453-4B05-9ED4-5832E564F434}" srcId="{53AECF46-3A20-4F5E-8715-32136F92E659}" destId="{2422447E-E161-4B69-BBCB-6FBCDD920D5C}" srcOrd="2" destOrd="0" parTransId="{1887B2E8-4C84-4413-8FE1-F1DC90B6DE52}" sibTransId="{03912AE4-26E1-451F-8499-54A9AC5C5C4C}"/>
    <dgm:cxn modelId="{A0F04EDB-50F8-4912-BE2C-BDF821462F7A}" type="presOf" srcId="{2E9B0F7B-08C8-43F0-BAAA-BCBF5BC51E43}" destId="{F994EA6C-0871-40C2-9191-04C98FF28624}" srcOrd="0" destOrd="0" presId="urn:microsoft.com/office/officeart/2005/8/layout/equation1"/>
    <dgm:cxn modelId="{05114A2C-3903-41B9-B768-F5C3CA93467A}" type="presParOf" srcId="{6D1B9641-A7F4-48DA-871C-6F7BA1DCDF76}" destId="{BD967137-7064-4450-85B2-9B7D23B867EC}" srcOrd="0" destOrd="0" presId="urn:microsoft.com/office/officeart/2005/8/layout/equation1"/>
    <dgm:cxn modelId="{2EB55744-D4A1-4751-BB53-1BAB6D259946}" type="presParOf" srcId="{6D1B9641-A7F4-48DA-871C-6F7BA1DCDF76}" destId="{F4D7218E-B350-4E2C-A5D2-63FB793815AE}" srcOrd="1" destOrd="0" presId="urn:microsoft.com/office/officeart/2005/8/layout/equation1"/>
    <dgm:cxn modelId="{AF794072-5359-4DDC-85DD-E8EEA3845A25}" type="presParOf" srcId="{6D1B9641-A7F4-48DA-871C-6F7BA1DCDF76}" destId="{6BB261B3-544F-48D1-9A51-301714BC4FE1}" srcOrd="2" destOrd="0" presId="urn:microsoft.com/office/officeart/2005/8/layout/equation1"/>
    <dgm:cxn modelId="{667AB2EF-30B7-43CD-A866-A5436572E09E}" type="presParOf" srcId="{6D1B9641-A7F4-48DA-871C-6F7BA1DCDF76}" destId="{AB34296F-316E-449B-8069-D505EE91D3E0}" srcOrd="3" destOrd="0" presId="urn:microsoft.com/office/officeart/2005/8/layout/equation1"/>
    <dgm:cxn modelId="{C9CA174D-0607-4F61-A4F6-5CDA12AB0251}" type="presParOf" srcId="{6D1B9641-A7F4-48DA-871C-6F7BA1DCDF76}" destId="{F994EA6C-0871-40C2-9191-04C98FF28624}" srcOrd="4" destOrd="0" presId="urn:microsoft.com/office/officeart/2005/8/layout/equation1"/>
    <dgm:cxn modelId="{7AF9A0B4-36DA-4F68-AA87-5B82464498F7}" type="presParOf" srcId="{6D1B9641-A7F4-48DA-871C-6F7BA1DCDF76}" destId="{8E6B0707-48E5-4A82-A4DB-A013665B30A8}" srcOrd="5" destOrd="0" presId="urn:microsoft.com/office/officeart/2005/8/layout/equation1"/>
    <dgm:cxn modelId="{53DDF62D-2F75-42B7-BAB0-D5C36D1CB63D}" type="presParOf" srcId="{6D1B9641-A7F4-48DA-871C-6F7BA1DCDF76}" destId="{06AB0998-25E4-4AF0-A68A-209BA210E343}" srcOrd="6" destOrd="0" presId="urn:microsoft.com/office/officeart/2005/8/layout/equation1"/>
    <dgm:cxn modelId="{CE6171C3-F7B4-428E-921C-D88A9797097D}" type="presParOf" srcId="{6D1B9641-A7F4-48DA-871C-6F7BA1DCDF76}" destId="{F094C742-D08F-465A-8A23-7DD260CEDEEF}" srcOrd="7" destOrd="0" presId="urn:microsoft.com/office/officeart/2005/8/layout/equation1"/>
    <dgm:cxn modelId="{E69E541E-A873-4D00-9584-9B3896534BDD}" type="presParOf" srcId="{6D1B9641-A7F4-48DA-871C-6F7BA1DCDF76}" destId="{4D455AA7-66FE-4D9E-9ED6-3373D1340C24}"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A5C563-DE9F-457C-B4B0-7279B54081D0}" type="doc">
      <dgm:prSet loTypeId="urn:microsoft.com/office/officeart/2005/8/layout/radial3" loCatId="cycle" qsTypeId="urn:microsoft.com/office/officeart/2005/8/quickstyle/simple1" qsCatId="simple" csTypeId="urn:microsoft.com/office/officeart/2005/8/colors/accent1_3" csCatId="accent1" phldr="1"/>
      <dgm:spPr/>
      <dgm:t>
        <a:bodyPr/>
        <a:lstStyle/>
        <a:p>
          <a:endParaRPr lang="en-US"/>
        </a:p>
      </dgm:t>
    </dgm:pt>
    <dgm:pt modelId="{CBE235AB-C150-4063-8AB3-54D351CF2C1E}">
      <dgm:prSet phldrT="[Text]" custT="1"/>
      <dgm:spPr/>
      <dgm:t>
        <a:bodyPr/>
        <a:lstStyle/>
        <a:p>
          <a:r>
            <a:rPr lang="en-US" sz="2800" dirty="0"/>
            <a:t>NetBIOS</a:t>
          </a:r>
        </a:p>
      </dgm:t>
    </dgm:pt>
    <dgm:pt modelId="{CE0F74C2-180F-40BD-9637-18C2D4581BD2}" type="parTrans" cxnId="{74F7F0E6-8D26-4760-89C0-641E7712BBBD}">
      <dgm:prSet/>
      <dgm:spPr/>
      <dgm:t>
        <a:bodyPr/>
        <a:lstStyle/>
        <a:p>
          <a:endParaRPr lang="en-US"/>
        </a:p>
      </dgm:t>
    </dgm:pt>
    <dgm:pt modelId="{D6992D9F-BC50-4DF4-9555-5AE27F309F9B}" type="sibTrans" cxnId="{74F7F0E6-8D26-4760-89C0-641E7712BBBD}">
      <dgm:prSet/>
      <dgm:spPr/>
      <dgm:t>
        <a:bodyPr/>
        <a:lstStyle/>
        <a:p>
          <a:endParaRPr lang="en-US"/>
        </a:p>
      </dgm:t>
    </dgm:pt>
    <dgm:pt modelId="{B838CD36-E05F-4543-AF3A-51549C3B24EC}">
      <dgm:prSet phldrT="[Text]" custT="1"/>
      <dgm:spPr/>
      <dgm:t>
        <a:bodyPr/>
        <a:lstStyle/>
        <a:p>
          <a:r>
            <a:rPr lang="en-US" sz="2400" dirty="0"/>
            <a:t>UDP port 137 </a:t>
          </a:r>
        </a:p>
      </dgm:t>
    </dgm:pt>
    <dgm:pt modelId="{F0B6F8CD-860E-4F9D-9418-5FFAEAD7CD56}" type="parTrans" cxnId="{8D4ED7FF-B8C5-4700-A242-71BDEB5194A3}">
      <dgm:prSet/>
      <dgm:spPr/>
      <dgm:t>
        <a:bodyPr/>
        <a:lstStyle/>
        <a:p>
          <a:endParaRPr lang="en-US"/>
        </a:p>
      </dgm:t>
    </dgm:pt>
    <dgm:pt modelId="{8BA1D4BE-34DF-47D3-8BA3-A2180DC812CF}" type="sibTrans" cxnId="{8D4ED7FF-B8C5-4700-A242-71BDEB5194A3}">
      <dgm:prSet/>
      <dgm:spPr/>
      <dgm:t>
        <a:bodyPr/>
        <a:lstStyle/>
        <a:p>
          <a:endParaRPr lang="en-US"/>
        </a:p>
      </dgm:t>
    </dgm:pt>
    <dgm:pt modelId="{0D5F3CDA-B416-401B-A98E-C15669025904}">
      <dgm:prSet phldrT="[Text]" custT="1"/>
      <dgm:spPr/>
      <dgm:t>
        <a:bodyPr/>
        <a:lstStyle/>
        <a:p>
          <a:r>
            <a:rPr lang="en-US" sz="2400" dirty="0"/>
            <a:t>UDP port 138</a:t>
          </a:r>
        </a:p>
      </dgm:t>
    </dgm:pt>
    <dgm:pt modelId="{F4EE980F-4EE5-4DBA-A7A6-452CCD6D4B66}" type="parTrans" cxnId="{82E7685B-FB70-48DC-BFBC-584CA3307A83}">
      <dgm:prSet/>
      <dgm:spPr/>
      <dgm:t>
        <a:bodyPr/>
        <a:lstStyle/>
        <a:p>
          <a:endParaRPr lang="en-US"/>
        </a:p>
      </dgm:t>
    </dgm:pt>
    <dgm:pt modelId="{2AF4A29A-9D42-48F0-BDD4-9E7A78F95662}" type="sibTrans" cxnId="{82E7685B-FB70-48DC-BFBC-584CA3307A83}">
      <dgm:prSet/>
      <dgm:spPr/>
      <dgm:t>
        <a:bodyPr/>
        <a:lstStyle/>
        <a:p>
          <a:endParaRPr lang="en-US"/>
        </a:p>
      </dgm:t>
    </dgm:pt>
    <dgm:pt modelId="{E35D7F99-76E0-4F7F-B7D0-A1489D8F4F78}">
      <dgm:prSet phldrT="[Text]" custT="1"/>
      <dgm:spPr/>
      <dgm:t>
        <a:bodyPr/>
        <a:lstStyle/>
        <a:p>
          <a:r>
            <a:rPr lang="en-US" sz="2400" dirty="0"/>
            <a:t>TCP port 139</a:t>
          </a:r>
        </a:p>
      </dgm:t>
    </dgm:pt>
    <dgm:pt modelId="{16A99826-7BAB-47EB-9CD6-6576EA4CE5FF}" type="parTrans" cxnId="{F975D517-4DFA-4CA9-AC19-FCD62EF5B3D2}">
      <dgm:prSet/>
      <dgm:spPr/>
      <dgm:t>
        <a:bodyPr/>
        <a:lstStyle/>
        <a:p>
          <a:endParaRPr lang="en-US"/>
        </a:p>
      </dgm:t>
    </dgm:pt>
    <dgm:pt modelId="{E9B629EE-357E-4C5F-BF36-27EB0E9E4856}" type="sibTrans" cxnId="{F975D517-4DFA-4CA9-AC19-FCD62EF5B3D2}">
      <dgm:prSet/>
      <dgm:spPr/>
      <dgm:t>
        <a:bodyPr/>
        <a:lstStyle/>
        <a:p>
          <a:endParaRPr lang="en-US"/>
        </a:p>
      </dgm:t>
    </dgm:pt>
    <dgm:pt modelId="{A764D684-43CB-48D4-BC16-EC682D5BA3B6}">
      <dgm:prSet phldrT="[Text]"/>
      <dgm:spPr/>
      <dgm:t>
        <a:bodyPr/>
        <a:lstStyle/>
        <a:p>
          <a:endParaRPr lang="en-US" dirty="0"/>
        </a:p>
      </dgm:t>
    </dgm:pt>
    <dgm:pt modelId="{7C8AB361-3FA0-4C13-85BE-B34756E49177}" type="parTrans" cxnId="{7C87D5DC-B3AB-4609-9927-B28A8CD9BC47}">
      <dgm:prSet/>
      <dgm:spPr/>
      <dgm:t>
        <a:bodyPr/>
        <a:lstStyle/>
        <a:p>
          <a:endParaRPr lang="en-US"/>
        </a:p>
      </dgm:t>
    </dgm:pt>
    <dgm:pt modelId="{D2C8F7FE-9BBD-4195-86E5-3FF966A4A82D}" type="sibTrans" cxnId="{7C87D5DC-B3AB-4609-9927-B28A8CD9BC47}">
      <dgm:prSet/>
      <dgm:spPr/>
      <dgm:t>
        <a:bodyPr/>
        <a:lstStyle/>
        <a:p>
          <a:endParaRPr lang="en-US"/>
        </a:p>
      </dgm:t>
    </dgm:pt>
    <dgm:pt modelId="{6950EF93-D284-444D-A912-E0510AEF9E12}" type="pres">
      <dgm:prSet presAssocID="{D1A5C563-DE9F-457C-B4B0-7279B54081D0}" presName="composite" presStyleCnt="0">
        <dgm:presLayoutVars>
          <dgm:chMax val="1"/>
          <dgm:dir/>
          <dgm:resizeHandles val="exact"/>
        </dgm:presLayoutVars>
      </dgm:prSet>
      <dgm:spPr/>
    </dgm:pt>
    <dgm:pt modelId="{10BC8D5D-FE53-498C-B2EF-8ECD7E3C0271}" type="pres">
      <dgm:prSet presAssocID="{D1A5C563-DE9F-457C-B4B0-7279B54081D0}" presName="radial" presStyleCnt="0">
        <dgm:presLayoutVars>
          <dgm:animLvl val="ctr"/>
        </dgm:presLayoutVars>
      </dgm:prSet>
      <dgm:spPr/>
    </dgm:pt>
    <dgm:pt modelId="{4A85144F-1FEA-4BE8-BFE3-EBADC8F49789}" type="pres">
      <dgm:prSet presAssocID="{CBE235AB-C150-4063-8AB3-54D351CF2C1E}" presName="centerShape" presStyleLbl="vennNode1" presStyleIdx="0" presStyleCnt="4"/>
      <dgm:spPr/>
    </dgm:pt>
    <dgm:pt modelId="{995B15E3-EB08-49DA-ABFC-74C96A1A6F66}" type="pres">
      <dgm:prSet presAssocID="{B838CD36-E05F-4543-AF3A-51549C3B24EC}" presName="node" presStyleLbl="vennNode1" presStyleIdx="1" presStyleCnt="4">
        <dgm:presLayoutVars>
          <dgm:bulletEnabled val="1"/>
        </dgm:presLayoutVars>
      </dgm:prSet>
      <dgm:spPr/>
    </dgm:pt>
    <dgm:pt modelId="{1CAB23C9-3038-45C2-BFF7-EDB74C12D3FB}" type="pres">
      <dgm:prSet presAssocID="{0D5F3CDA-B416-401B-A98E-C15669025904}" presName="node" presStyleLbl="vennNode1" presStyleIdx="2" presStyleCnt="4">
        <dgm:presLayoutVars>
          <dgm:bulletEnabled val="1"/>
        </dgm:presLayoutVars>
      </dgm:prSet>
      <dgm:spPr/>
    </dgm:pt>
    <dgm:pt modelId="{BFFEA054-D186-4720-AB92-EA6226815ACD}" type="pres">
      <dgm:prSet presAssocID="{E35D7F99-76E0-4F7F-B7D0-A1489D8F4F78}" presName="node" presStyleLbl="vennNode1" presStyleIdx="3" presStyleCnt="4">
        <dgm:presLayoutVars>
          <dgm:bulletEnabled val="1"/>
        </dgm:presLayoutVars>
      </dgm:prSet>
      <dgm:spPr/>
    </dgm:pt>
  </dgm:ptLst>
  <dgm:cxnLst>
    <dgm:cxn modelId="{F975D517-4DFA-4CA9-AC19-FCD62EF5B3D2}" srcId="{CBE235AB-C150-4063-8AB3-54D351CF2C1E}" destId="{E35D7F99-76E0-4F7F-B7D0-A1489D8F4F78}" srcOrd="2" destOrd="0" parTransId="{16A99826-7BAB-47EB-9CD6-6576EA4CE5FF}" sibTransId="{E9B629EE-357E-4C5F-BF36-27EB0E9E4856}"/>
    <dgm:cxn modelId="{224B0526-F0C7-4167-B298-BE5A87699693}" type="presOf" srcId="{D1A5C563-DE9F-457C-B4B0-7279B54081D0}" destId="{6950EF93-D284-444D-A912-E0510AEF9E12}" srcOrd="0" destOrd="0" presId="urn:microsoft.com/office/officeart/2005/8/layout/radial3"/>
    <dgm:cxn modelId="{82E7685B-FB70-48DC-BFBC-584CA3307A83}" srcId="{CBE235AB-C150-4063-8AB3-54D351CF2C1E}" destId="{0D5F3CDA-B416-401B-A98E-C15669025904}" srcOrd="1" destOrd="0" parTransId="{F4EE980F-4EE5-4DBA-A7A6-452CCD6D4B66}" sibTransId="{2AF4A29A-9D42-48F0-BDD4-9E7A78F95662}"/>
    <dgm:cxn modelId="{A5324C5D-0B75-4412-B828-C78EEC884614}" type="presOf" srcId="{E35D7F99-76E0-4F7F-B7D0-A1489D8F4F78}" destId="{BFFEA054-D186-4720-AB92-EA6226815ACD}" srcOrd="0" destOrd="0" presId="urn:microsoft.com/office/officeart/2005/8/layout/radial3"/>
    <dgm:cxn modelId="{6D71BE45-B204-4864-B626-41F8A0942773}" type="presOf" srcId="{CBE235AB-C150-4063-8AB3-54D351CF2C1E}" destId="{4A85144F-1FEA-4BE8-BFE3-EBADC8F49789}" srcOrd="0" destOrd="0" presId="urn:microsoft.com/office/officeart/2005/8/layout/radial3"/>
    <dgm:cxn modelId="{4B04B3C1-58F2-47D5-8DCD-62AD812EBABA}" type="presOf" srcId="{B838CD36-E05F-4543-AF3A-51549C3B24EC}" destId="{995B15E3-EB08-49DA-ABFC-74C96A1A6F66}" srcOrd="0" destOrd="0" presId="urn:microsoft.com/office/officeart/2005/8/layout/radial3"/>
    <dgm:cxn modelId="{6F40F0D6-90ED-4A51-9CDC-AC2B3003212D}" type="presOf" srcId="{0D5F3CDA-B416-401B-A98E-C15669025904}" destId="{1CAB23C9-3038-45C2-BFF7-EDB74C12D3FB}" srcOrd="0" destOrd="0" presId="urn:microsoft.com/office/officeart/2005/8/layout/radial3"/>
    <dgm:cxn modelId="{7C87D5DC-B3AB-4609-9927-B28A8CD9BC47}" srcId="{D1A5C563-DE9F-457C-B4B0-7279B54081D0}" destId="{A764D684-43CB-48D4-BC16-EC682D5BA3B6}" srcOrd="1" destOrd="0" parTransId="{7C8AB361-3FA0-4C13-85BE-B34756E49177}" sibTransId="{D2C8F7FE-9BBD-4195-86E5-3FF966A4A82D}"/>
    <dgm:cxn modelId="{74F7F0E6-8D26-4760-89C0-641E7712BBBD}" srcId="{D1A5C563-DE9F-457C-B4B0-7279B54081D0}" destId="{CBE235AB-C150-4063-8AB3-54D351CF2C1E}" srcOrd="0" destOrd="0" parTransId="{CE0F74C2-180F-40BD-9637-18C2D4581BD2}" sibTransId="{D6992D9F-BC50-4DF4-9555-5AE27F309F9B}"/>
    <dgm:cxn modelId="{8D4ED7FF-B8C5-4700-A242-71BDEB5194A3}" srcId="{CBE235AB-C150-4063-8AB3-54D351CF2C1E}" destId="{B838CD36-E05F-4543-AF3A-51549C3B24EC}" srcOrd="0" destOrd="0" parTransId="{F0B6F8CD-860E-4F9D-9418-5FFAEAD7CD56}" sibTransId="{8BA1D4BE-34DF-47D3-8BA3-A2180DC812CF}"/>
    <dgm:cxn modelId="{4C372DD4-B002-41C5-A7FA-E3AB9501EE0F}" type="presParOf" srcId="{6950EF93-D284-444D-A912-E0510AEF9E12}" destId="{10BC8D5D-FE53-498C-B2EF-8ECD7E3C0271}" srcOrd="0" destOrd="0" presId="urn:microsoft.com/office/officeart/2005/8/layout/radial3"/>
    <dgm:cxn modelId="{9472DB33-74A1-4435-800D-620260F3BAAD}" type="presParOf" srcId="{10BC8D5D-FE53-498C-B2EF-8ECD7E3C0271}" destId="{4A85144F-1FEA-4BE8-BFE3-EBADC8F49789}" srcOrd="0" destOrd="0" presId="urn:microsoft.com/office/officeart/2005/8/layout/radial3"/>
    <dgm:cxn modelId="{0CD2913E-E7F2-4BAB-8DB4-18798386CFC6}" type="presParOf" srcId="{10BC8D5D-FE53-498C-B2EF-8ECD7E3C0271}" destId="{995B15E3-EB08-49DA-ABFC-74C96A1A6F66}" srcOrd="1" destOrd="0" presId="urn:microsoft.com/office/officeart/2005/8/layout/radial3"/>
    <dgm:cxn modelId="{3CD40648-D563-45CC-941B-7112F1E45774}" type="presParOf" srcId="{10BC8D5D-FE53-498C-B2EF-8ECD7E3C0271}" destId="{1CAB23C9-3038-45C2-BFF7-EDB74C12D3FB}" srcOrd="2" destOrd="0" presId="urn:microsoft.com/office/officeart/2005/8/layout/radial3"/>
    <dgm:cxn modelId="{BECC14E1-7504-4B48-A87A-70282E7EAA44}" type="presParOf" srcId="{10BC8D5D-FE53-498C-B2EF-8ECD7E3C0271}" destId="{BFFEA054-D186-4720-AB92-EA6226815ACD}" srcOrd="3" destOrd="0" presId="urn:microsoft.com/office/officeart/2005/8/layout/radial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62AF99-ADFB-4CD2-A071-4D9825D2474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D98006C-EB87-4565-821B-8D3C712A52A4}">
      <dgm:prSet phldrT="[Text]"/>
      <dgm:spPr/>
      <dgm:t>
        <a:bodyPr/>
        <a:lstStyle/>
        <a:p>
          <a:r>
            <a:rPr lang="en-US" dirty="0"/>
            <a:t>Dig deeper into the target system</a:t>
          </a:r>
        </a:p>
      </dgm:t>
    </dgm:pt>
    <dgm:pt modelId="{C33793DF-0E83-40D5-9DEA-D27ED691C858}" type="parTrans" cxnId="{13BF2DB6-2DB2-49CE-9230-E8A6EF1966E8}">
      <dgm:prSet/>
      <dgm:spPr/>
      <dgm:t>
        <a:bodyPr/>
        <a:lstStyle/>
        <a:p>
          <a:endParaRPr lang="en-US"/>
        </a:p>
      </dgm:t>
    </dgm:pt>
    <dgm:pt modelId="{AB939E8F-CAE6-4040-9598-7785C38CFD39}" type="sibTrans" cxnId="{13BF2DB6-2DB2-49CE-9230-E8A6EF1966E8}">
      <dgm:prSet/>
      <dgm:spPr/>
      <dgm:t>
        <a:bodyPr/>
        <a:lstStyle/>
        <a:p>
          <a:endParaRPr lang="en-US"/>
        </a:p>
      </dgm:t>
    </dgm:pt>
    <dgm:pt modelId="{F852CAE6-BC42-4340-818E-1DA5CD8781D6}">
      <dgm:prSet phldrT="[Text]"/>
      <dgm:spPr/>
      <dgm:t>
        <a:bodyPr/>
        <a:lstStyle/>
        <a:p>
          <a:r>
            <a:rPr lang="en-US" dirty="0"/>
            <a:t>Uncover specific information about the system</a:t>
          </a:r>
        </a:p>
      </dgm:t>
    </dgm:pt>
    <dgm:pt modelId="{BE2327BE-C380-4CEE-BE6D-A73839412859}" type="parTrans" cxnId="{EE70A3A7-0FFF-49D7-B06E-6A001AB39C13}">
      <dgm:prSet/>
      <dgm:spPr/>
      <dgm:t>
        <a:bodyPr/>
        <a:lstStyle/>
        <a:p>
          <a:endParaRPr lang="en-US"/>
        </a:p>
      </dgm:t>
    </dgm:pt>
    <dgm:pt modelId="{4890750C-D11D-47CF-B92B-F269D0AB604B}" type="sibTrans" cxnId="{EE70A3A7-0FFF-49D7-B06E-6A001AB39C13}">
      <dgm:prSet/>
      <dgm:spPr/>
      <dgm:t>
        <a:bodyPr/>
        <a:lstStyle/>
        <a:p>
          <a:endParaRPr lang="en-US"/>
        </a:p>
      </dgm:t>
    </dgm:pt>
    <dgm:pt modelId="{807FE970-0B52-4D80-8E16-973353020F02}">
      <dgm:prSet phldrT="[Text]"/>
      <dgm:spPr/>
      <dgm:t>
        <a:bodyPr/>
        <a:lstStyle/>
        <a:p>
          <a:r>
            <a:rPr lang="en-US" dirty="0"/>
            <a:t>Determine what services and settings are present</a:t>
          </a:r>
        </a:p>
      </dgm:t>
    </dgm:pt>
    <dgm:pt modelId="{1DA403A7-1AD0-43CD-B361-8B6E8F0B4C08}" type="parTrans" cxnId="{ABB91960-33E5-4EE3-8608-A21CB6FE5C22}">
      <dgm:prSet/>
      <dgm:spPr/>
      <dgm:t>
        <a:bodyPr/>
        <a:lstStyle/>
        <a:p>
          <a:endParaRPr lang="en-US"/>
        </a:p>
      </dgm:t>
    </dgm:pt>
    <dgm:pt modelId="{6EE035B8-5EB3-47B9-9634-3188F15E0A19}" type="sibTrans" cxnId="{ABB91960-33E5-4EE3-8608-A21CB6FE5C22}">
      <dgm:prSet/>
      <dgm:spPr/>
      <dgm:t>
        <a:bodyPr/>
        <a:lstStyle/>
        <a:p>
          <a:endParaRPr lang="en-US"/>
        </a:p>
      </dgm:t>
    </dgm:pt>
    <dgm:pt modelId="{4ACAC79D-B913-49BB-9682-F1B236C743B3}">
      <dgm:prSet/>
      <dgm:spPr/>
      <dgm:t>
        <a:bodyPr/>
        <a:lstStyle/>
        <a:p>
          <a:r>
            <a:rPr lang="en-US" dirty="0"/>
            <a:t>Modify attack to make activity more productive</a:t>
          </a:r>
        </a:p>
      </dgm:t>
    </dgm:pt>
    <dgm:pt modelId="{D76CD094-160A-4D66-9C2A-2583F25A3BDC}" type="parTrans" cxnId="{0A5A33BC-163C-47C3-9E67-3B8F3B87E966}">
      <dgm:prSet/>
      <dgm:spPr/>
      <dgm:t>
        <a:bodyPr/>
        <a:lstStyle/>
        <a:p>
          <a:endParaRPr lang="en-US"/>
        </a:p>
      </dgm:t>
    </dgm:pt>
    <dgm:pt modelId="{C0EB9EE9-3D7B-4093-A8C8-FB51FA5A9CDE}" type="sibTrans" cxnId="{0A5A33BC-163C-47C3-9E67-3B8F3B87E966}">
      <dgm:prSet/>
      <dgm:spPr/>
      <dgm:t>
        <a:bodyPr/>
        <a:lstStyle/>
        <a:p>
          <a:endParaRPr lang="en-US"/>
        </a:p>
      </dgm:t>
    </dgm:pt>
    <dgm:pt modelId="{EAD0DF62-0AA0-4A99-8980-E524CD5B3E56}" type="pres">
      <dgm:prSet presAssocID="{0B62AF99-ADFB-4CD2-A071-4D9825D24745}" presName="linear" presStyleCnt="0">
        <dgm:presLayoutVars>
          <dgm:dir/>
          <dgm:animLvl val="lvl"/>
          <dgm:resizeHandles val="exact"/>
        </dgm:presLayoutVars>
      </dgm:prSet>
      <dgm:spPr/>
    </dgm:pt>
    <dgm:pt modelId="{AAA877FF-1178-4D27-AFF1-4E842BEFBD6E}" type="pres">
      <dgm:prSet presAssocID="{BD98006C-EB87-4565-821B-8D3C712A52A4}" presName="parentLin" presStyleCnt="0"/>
      <dgm:spPr/>
    </dgm:pt>
    <dgm:pt modelId="{F200B6DE-2EA7-4A7E-8E17-948C4E784EFF}" type="pres">
      <dgm:prSet presAssocID="{BD98006C-EB87-4565-821B-8D3C712A52A4}" presName="parentLeftMargin" presStyleLbl="node1" presStyleIdx="0" presStyleCnt="4"/>
      <dgm:spPr/>
    </dgm:pt>
    <dgm:pt modelId="{6B2F780A-8347-4636-A04E-8B11AAD130C1}" type="pres">
      <dgm:prSet presAssocID="{BD98006C-EB87-4565-821B-8D3C712A52A4}" presName="parentText" presStyleLbl="node1" presStyleIdx="0" presStyleCnt="4" custScaleX="123846" custScaleY="121209">
        <dgm:presLayoutVars>
          <dgm:chMax val="0"/>
          <dgm:bulletEnabled val="1"/>
        </dgm:presLayoutVars>
      </dgm:prSet>
      <dgm:spPr/>
    </dgm:pt>
    <dgm:pt modelId="{2157203C-DCAD-4EBD-928C-64F0D1406785}" type="pres">
      <dgm:prSet presAssocID="{BD98006C-EB87-4565-821B-8D3C712A52A4}" presName="negativeSpace" presStyleCnt="0"/>
      <dgm:spPr/>
    </dgm:pt>
    <dgm:pt modelId="{7BE19B22-C669-4E03-90C7-3D3DA381B5A6}" type="pres">
      <dgm:prSet presAssocID="{BD98006C-EB87-4565-821B-8D3C712A52A4}" presName="childText" presStyleLbl="conFgAcc1" presStyleIdx="0" presStyleCnt="4">
        <dgm:presLayoutVars>
          <dgm:bulletEnabled val="1"/>
        </dgm:presLayoutVars>
      </dgm:prSet>
      <dgm:spPr/>
    </dgm:pt>
    <dgm:pt modelId="{57032E2D-9CFA-411D-A6AD-A8FFC565F77C}" type="pres">
      <dgm:prSet presAssocID="{AB939E8F-CAE6-4040-9598-7785C38CFD39}" presName="spaceBetweenRectangles" presStyleCnt="0"/>
      <dgm:spPr/>
    </dgm:pt>
    <dgm:pt modelId="{7AC558B8-9DF0-4B9B-8F85-CE91C419BC4F}" type="pres">
      <dgm:prSet presAssocID="{F852CAE6-BC42-4340-818E-1DA5CD8781D6}" presName="parentLin" presStyleCnt="0"/>
      <dgm:spPr/>
    </dgm:pt>
    <dgm:pt modelId="{75D80D0D-3963-46BF-83A4-0A6C0860295C}" type="pres">
      <dgm:prSet presAssocID="{F852CAE6-BC42-4340-818E-1DA5CD8781D6}" presName="parentLeftMargin" presStyleLbl="node1" presStyleIdx="0" presStyleCnt="4"/>
      <dgm:spPr/>
    </dgm:pt>
    <dgm:pt modelId="{3C9A84AE-D8A6-4B39-B109-65C598510FD7}" type="pres">
      <dgm:prSet presAssocID="{F852CAE6-BC42-4340-818E-1DA5CD8781D6}" presName="parentText" presStyleLbl="node1" presStyleIdx="1" presStyleCnt="4" custScaleX="123846" custScaleY="121209">
        <dgm:presLayoutVars>
          <dgm:chMax val="0"/>
          <dgm:bulletEnabled val="1"/>
        </dgm:presLayoutVars>
      </dgm:prSet>
      <dgm:spPr/>
    </dgm:pt>
    <dgm:pt modelId="{210E083F-F04B-4241-BC82-E5AEAA2B2B3E}" type="pres">
      <dgm:prSet presAssocID="{F852CAE6-BC42-4340-818E-1DA5CD8781D6}" presName="negativeSpace" presStyleCnt="0"/>
      <dgm:spPr/>
    </dgm:pt>
    <dgm:pt modelId="{B4A2116F-4335-4147-A168-8306BED81A8C}" type="pres">
      <dgm:prSet presAssocID="{F852CAE6-BC42-4340-818E-1DA5CD8781D6}" presName="childText" presStyleLbl="conFgAcc1" presStyleIdx="1" presStyleCnt="4">
        <dgm:presLayoutVars>
          <dgm:bulletEnabled val="1"/>
        </dgm:presLayoutVars>
      </dgm:prSet>
      <dgm:spPr/>
    </dgm:pt>
    <dgm:pt modelId="{B2214039-00A4-4513-B184-5D5BF2AB67DB}" type="pres">
      <dgm:prSet presAssocID="{4890750C-D11D-47CF-B92B-F269D0AB604B}" presName="spaceBetweenRectangles" presStyleCnt="0"/>
      <dgm:spPr/>
    </dgm:pt>
    <dgm:pt modelId="{09E0B6B5-2D92-422A-BF31-8A023ADC4514}" type="pres">
      <dgm:prSet presAssocID="{807FE970-0B52-4D80-8E16-973353020F02}" presName="parentLin" presStyleCnt="0"/>
      <dgm:spPr/>
    </dgm:pt>
    <dgm:pt modelId="{34E116D2-1D97-46C3-BCAB-0BC2FAB45EE8}" type="pres">
      <dgm:prSet presAssocID="{807FE970-0B52-4D80-8E16-973353020F02}" presName="parentLeftMargin" presStyleLbl="node1" presStyleIdx="1" presStyleCnt="4"/>
      <dgm:spPr/>
    </dgm:pt>
    <dgm:pt modelId="{8C02D9F9-2DA2-4A61-A5C6-DD21080D6D09}" type="pres">
      <dgm:prSet presAssocID="{807FE970-0B52-4D80-8E16-973353020F02}" presName="parentText" presStyleLbl="node1" presStyleIdx="2" presStyleCnt="4" custScaleX="123846" custScaleY="121209">
        <dgm:presLayoutVars>
          <dgm:chMax val="0"/>
          <dgm:bulletEnabled val="1"/>
        </dgm:presLayoutVars>
      </dgm:prSet>
      <dgm:spPr/>
    </dgm:pt>
    <dgm:pt modelId="{F592EC31-0B66-440C-B736-5F727F7700DC}" type="pres">
      <dgm:prSet presAssocID="{807FE970-0B52-4D80-8E16-973353020F02}" presName="negativeSpace" presStyleCnt="0"/>
      <dgm:spPr/>
    </dgm:pt>
    <dgm:pt modelId="{C24E1FA3-9C51-499E-89EA-1B3A44CCCF52}" type="pres">
      <dgm:prSet presAssocID="{807FE970-0B52-4D80-8E16-973353020F02}" presName="childText" presStyleLbl="conFgAcc1" presStyleIdx="2" presStyleCnt="4">
        <dgm:presLayoutVars>
          <dgm:bulletEnabled val="1"/>
        </dgm:presLayoutVars>
      </dgm:prSet>
      <dgm:spPr/>
    </dgm:pt>
    <dgm:pt modelId="{E2BAEF07-70B7-4F8B-AD25-2BB964424C69}" type="pres">
      <dgm:prSet presAssocID="{6EE035B8-5EB3-47B9-9634-3188F15E0A19}" presName="spaceBetweenRectangles" presStyleCnt="0"/>
      <dgm:spPr/>
    </dgm:pt>
    <dgm:pt modelId="{44EE4B32-E05A-4520-B1E0-4E690CE781F6}" type="pres">
      <dgm:prSet presAssocID="{4ACAC79D-B913-49BB-9682-F1B236C743B3}" presName="parentLin" presStyleCnt="0"/>
      <dgm:spPr/>
    </dgm:pt>
    <dgm:pt modelId="{7E3EF416-2F82-463B-8EE5-442A7C5225EE}" type="pres">
      <dgm:prSet presAssocID="{4ACAC79D-B913-49BB-9682-F1B236C743B3}" presName="parentLeftMargin" presStyleLbl="node1" presStyleIdx="2" presStyleCnt="4"/>
      <dgm:spPr/>
    </dgm:pt>
    <dgm:pt modelId="{29113997-D3F9-43DA-B241-80C60D1C0220}" type="pres">
      <dgm:prSet presAssocID="{4ACAC79D-B913-49BB-9682-F1B236C743B3}" presName="parentText" presStyleLbl="node1" presStyleIdx="3" presStyleCnt="4" custScaleX="123846" custScaleY="121209">
        <dgm:presLayoutVars>
          <dgm:chMax val="0"/>
          <dgm:bulletEnabled val="1"/>
        </dgm:presLayoutVars>
      </dgm:prSet>
      <dgm:spPr/>
    </dgm:pt>
    <dgm:pt modelId="{1A4FDCA3-5B6E-4E85-BDA4-6824E21A2B2B}" type="pres">
      <dgm:prSet presAssocID="{4ACAC79D-B913-49BB-9682-F1B236C743B3}" presName="negativeSpace" presStyleCnt="0"/>
      <dgm:spPr/>
    </dgm:pt>
    <dgm:pt modelId="{451697C9-0365-4A43-B634-B6DD98CE464C}" type="pres">
      <dgm:prSet presAssocID="{4ACAC79D-B913-49BB-9682-F1B236C743B3}" presName="childText" presStyleLbl="conFgAcc1" presStyleIdx="3" presStyleCnt="4">
        <dgm:presLayoutVars>
          <dgm:bulletEnabled val="1"/>
        </dgm:presLayoutVars>
      </dgm:prSet>
      <dgm:spPr/>
    </dgm:pt>
  </dgm:ptLst>
  <dgm:cxnLst>
    <dgm:cxn modelId="{71EF2609-A86E-4B6E-8120-D46156CF4D48}" type="presOf" srcId="{0B62AF99-ADFB-4CD2-A071-4D9825D24745}" destId="{EAD0DF62-0AA0-4A99-8980-E524CD5B3E56}" srcOrd="0" destOrd="0" presId="urn:microsoft.com/office/officeart/2005/8/layout/list1"/>
    <dgm:cxn modelId="{D92DF10C-12E3-4748-8AB1-94BD00DFDC50}" type="presOf" srcId="{F852CAE6-BC42-4340-818E-1DA5CD8781D6}" destId="{3C9A84AE-D8A6-4B39-B109-65C598510FD7}" srcOrd="1" destOrd="0" presId="urn:microsoft.com/office/officeart/2005/8/layout/list1"/>
    <dgm:cxn modelId="{0E3B4111-5EB2-4375-82E0-E59EBF3C50F5}" type="presOf" srcId="{807FE970-0B52-4D80-8E16-973353020F02}" destId="{8C02D9F9-2DA2-4A61-A5C6-DD21080D6D09}" srcOrd="1" destOrd="0" presId="urn:microsoft.com/office/officeart/2005/8/layout/list1"/>
    <dgm:cxn modelId="{466D4C5E-084B-424A-BBF1-780B95BAAF31}" type="presOf" srcId="{BD98006C-EB87-4565-821B-8D3C712A52A4}" destId="{F200B6DE-2EA7-4A7E-8E17-948C4E784EFF}" srcOrd="0" destOrd="0" presId="urn:microsoft.com/office/officeart/2005/8/layout/list1"/>
    <dgm:cxn modelId="{ABB91960-33E5-4EE3-8608-A21CB6FE5C22}" srcId="{0B62AF99-ADFB-4CD2-A071-4D9825D24745}" destId="{807FE970-0B52-4D80-8E16-973353020F02}" srcOrd="2" destOrd="0" parTransId="{1DA403A7-1AD0-43CD-B361-8B6E8F0B4C08}" sibTransId="{6EE035B8-5EB3-47B9-9634-3188F15E0A19}"/>
    <dgm:cxn modelId="{71F08372-A4AB-47D6-B73D-0C05EDF68365}" type="presOf" srcId="{4ACAC79D-B913-49BB-9682-F1B236C743B3}" destId="{29113997-D3F9-43DA-B241-80C60D1C0220}" srcOrd="1" destOrd="0" presId="urn:microsoft.com/office/officeart/2005/8/layout/list1"/>
    <dgm:cxn modelId="{8D979753-56B8-4A01-BD35-CAC7B47B85E7}" type="presOf" srcId="{BD98006C-EB87-4565-821B-8D3C712A52A4}" destId="{6B2F780A-8347-4636-A04E-8B11AAD130C1}" srcOrd="1" destOrd="0" presId="urn:microsoft.com/office/officeart/2005/8/layout/list1"/>
    <dgm:cxn modelId="{D6CB45A4-2B4C-436A-ACDB-5F962A8B8FB4}" type="presOf" srcId="{F852CAE6-BC42-4340-818E-1DA5CD8781D6}" destId="{75D80D0D-3963-46BF-83A4-0A6C0860295C}" srcOrd="0" destOrd="0" presId="urn:microsoft.com/office/officeart/2005/8/layout/list1"/>
    <dgm:cxn modelId="{EE70A3A7-0FFF-49D7-B06E-6A001AB39C13}" srcId="{0B62AF99-ADFB-4CD2-A071-4D9825D24745}" destId="{F852CAE6-BC42-4340-818E-1DA5CD8781D6}" srcOrd="1" destOrd="0" parTransId="{BE2327BE-C380-4CEE-BE6D-A73839412859}" sibTransId="{4890750C-D11D-47CF-B92B-F269D0AB604B}"/>
    <dgm:cxn modelId="{13BF2DB6-2DB2-49CE-9230-E8A6EF1966E8}" srcId="{0B62AF99-ADFB-4CD2-A071-4D9825D24745}" destId="{BD98006C-EB87-4565-821B-8D3C712A52A4}" srcOrd="0" destOrd="0" parTransId="{C33793DF-0E83-40D5-9DEA-D27ED691C858}" sibTransId="{AB939E8F-CAE6-4040-9598-7785C38CFD39}"/>
    <dgm:cxn modelId="{0A5A33BC-163C-47C3-9E67-3B8F3B87E966}" srcId="{0B62AF99-ADFB-4CD2-A071-4D9825D24745}" destId="{4ACAC79D-B913-49BB-9682-F1B236C743B3}" srcOrd="3" destOrd="0" parTransId="{D76CD094-160A-4D66-9C2A-2583F25A3BDC}" sibTransId="{C0EB9EE9-3D7B-4093-A8C8-FB51FA5A9CDE}"/>
    <dgm:cxn modelId="{0DBD85C5-CB80-48EB-A487-DC9E5B364F18}" type="presOf" srcId="{807FE970-0B52-4D80-8E16-973353020F02}" destId="{34E116D2-1D97-46C3-BCAB-0BC2FAB45EE8}" srcOrd="0" destOrd="0" presId="urn:microsoft.com/office/officeart/2005/8/layout/list1"/>
    <dgm:cxn modelId="{15737FE4-9115-4014-8606-3F092E06294F}" type="presOf" srcId="{4ACAC79D-B913-49BB-9682-F1B236C743B3}" destId="{7E3EF416-2F82-463B-8EE5-442A7C5225EE}" srcOrd="0" destOrd="0" presId="urn:microsoft.com/office/officeart/2005/8/layout/list1"/>
    <dgm:cxn modelId="{2889D9AC-4AD0-48FE-8971-69D996560251}" type="presParOf" srcId="{EAD0DF62-0AA0-4A99-8980-E524CD5B3E56}" destId="{AAA877FF-1178-4D27-AFF1-4E842BEFBD6E}" srcOrd="0" destOrd="0" presId="urn:microsoft.com/office/officeart/2005/8/layout/list1"/>
    <dgm:cxn modelId="{B51EC026-0174-41DC-95AC-AF99B4D6E3A8}" type="presParOf" srcId="{AAA877FF-1178-4D27-AFF1-4E842BEFBD6E}" destId="{F200B6DE-2EA7-4A7E-8E17-948C4E784EFF}" srcOrd="0" destOrd="0" presId="urn:microsoft.com/office/officeart/2005/8/layout/list1"/>
    <dgm:cxn modelId="{48E06633-3379-483C-98BD-45EAEB62027A}" type="presParOf" srcId="{AAA877FF-1178-4D27-AFF1-4E842BEFBD6E}" destId="{6B2F780A-8347-4636-A04E-8B11AAD130C1}" srcOrd="1" destOrd="0" presId="urn:microsoft.com/office/officeart/2005/8/layout/list1"/>
    <dgm:cxn modelId="{1B6DA680-BA33-4959-AD7E-E078DC75DA5C}" type="presParOf" srcId="{EAD0DF62-0AA0-4A99-8980-E524CD5B3E56}" destId="{2157203C-DCAD-4EBD-928C-64F0D1406785}" srcOrd="1" destOrd="0" presId="urn:microsoft.com/office/officeart/2005/8/layout/list1"/>
    <dgm:cxn modelId="{B12AE174-733E-4319-837E-7D510742BBDC}" type="presParOf" srcId="{EAD0DF62-0AA0-4A99-8980-E524CD5B3E56}" destId="{7BE19B22-C669-4E03-90C7-3D3DA381B5A6}" srcOrd="2" destOrd="0" presId="urn:microsoft.com/office/officeart/2005/8/layout/list1"/>
    <dgm:cxn modelId="{F92925D3-D6F4-48CC-8BA2-92C4C8868A3A}" type="presParOf" srcId="{EAD0DF62-0AA0-4A99-8980-E524CD5B3E56}" destId="{57032E2D-9CFA-411D-A6AD-A8FFC565F77C}" srcOrd="3" destOrd="0" presId="urn:microsoft.com/office/officeart/2005/8/layout/list1"/>
    <dgm:cxn modelId="{6F431907-C4B1-47E1-A8AB-73BA52864D07}" type="presParOf" srcId="{EAD0DF62-0AA0-4A99-8980-E524CD5B3E56}" destId="{7AC558B8-9DF0-4B9B-8F85-CE91C419BC4F}" srcOrd="4" destOrd="0" presId="urn:microsoft.com/office/officeart/2005/8/layout/list1"/>
    <dgm:cxn modelId="{C5EB2BD4-0546-46A0-9265-55A429E07150}" type="presParOf" srcId="{7AC558B8-9DF0-4B9B-8F85-CE91C419BC4F}" destId="{75D80D0D-3963-46BF-83A4-0A6C0860295C}" srcOrd="0" destOrd="0" presId="urn:microsoft.com/office/officeart/2005/8/layout/list1"/>
    <dgm:cxn modelId="{D9BB11B3-9364-4922-ADF9-40527ADF423C}" type="presParOf" srcId="{7AC558B8-9DF0-4B9B-8F85-CE91C419BC4F}" destId="{3C9A84AE-D8A6-4B39-B109-65C598510FD7}" srcOrd="1" destOrd="0" presId="urn:microsoft.com/office/officeart/2005/8/layout/list1"/>
    <dgm:cxn modelId="{0410AC2B-78BC-420D-BA81-D0824C1CF721}" type="presParOf" srcId="{EAD0DF62-0AA0-4A99-8980-E524CD5B3E56}" destId="{210E083F-F04B-4241-BC82-E5AEAA2B2B3E}" srcOrd="5" destOrd="0" presId="urn:microsoft.com/office/officeart/2005/8/layout/list1"/>
    <dgm:cxn modelId="{3397C912-7ADC-49C3-A981-1A94B7620742}" type="presParOf" srcId="{EAD0DF62-0AA0-4A99-8980-E524CD5B3E56}" destId="{B4A2116F-4335-4147-A168-8306BED81A8C}" srcOrd="6" destOrd="0" presId="urn:microsoft.com/office/officeart/2005/8/layout/list1"/>
    <dgm:cxn modelId="{D97A0243-E4B3-4BB7-AB79-F58810B292E0}" type="presParOf" srcId="{EAD0DF62-0AA0-4A99-8980-E524CD5B3E56}" destId="{B2214039-00A4-4513-B184-5D5BF2AB67DB}" srcOrd="7" destOrd="0" presId="urn:microsoft.com/office/officeart/2005/8/layout/list1"/>
    <dgm:cxn modelId="{3FDACA3E-36A2-4A16-9CA0-BE1F0255EDDC}" type="presParOf" srcId="{EAD0DF62-0AA0-4A99-8980-E524CD5B3E56}" destId="{09E0B6B5-2D92-422A-BF31-8A023ADC4514}" srcOrd="8" destOrd="0" presId="urn:microsoft.com/office/officeart/2005/8/layout/list1"/>
    <dgm:cxn modelId="{2D269F1D-279B-4157-8150-B02C05644216}" type="presParOf" srcId="{09E0B6B5-2D92-422A-BF31-8A023ADC4514}" destId="{34E116D2-1D97-46C3-BCAB-0BC2FAB45EE8}" srcOrd="0" destOrd="0" presId="urn:microsoft.com/office/officeart/2005/8/layout/list1"/>
    <dgm:cxn modelId="{F4910EDA-1EFE-44AB-99BE-E62EE0FFEFF7}" type="presParOf" srcId="{09E0B6B5-2D92-422A-BF31-8A023ADC4514}" destId="{8C02D9F9-2DA2-4A61-A5C6-DD21080D6D09}" srcOrd="1" destOrd="0" presId="urn:microsoft.com/office/officeart/2005/8/layout/list1"/>
    <dgm:cxn modelId="{967A9CAC-9839-42E4-8884-C9CCBD479606}" type="presParOf" srcId="{EAD0DF62-0AA0-4A99-8980-E524CD5B3E56}" destId="{F592EC31-0B66-440C-B736-5F727F7700DC}" srcOrd="9" destOrd="0" presId="urn:microsoft.com/office/officeart/2005/8/layout/list1"/>
    <dgm:cxn modelId="{CF5327DB-97D0-4455-AF52-DA144E1B26A9}" type="presParOf" srcId="{EAD0DF62-0AA0-4A99-8980-E524CD5B3E56}" destId="{C24E1FA3-9C51-499E-89EA-1B3A44CCCF52}" srcOrd="10" destOrd="0" presId="urn:microsoft.com/office/officeart/2005/8/layout/list1"/>
    <dgm:cxn modelId="{37F8927C-E70F-4B07-BE27-AD131BB0D032}" type="presParOf" srcId="{EAD0DF62-0AA0-4A99-8980-E524CD5B3E56}" destId="{E2BAEF07-70B7-4F8B-AD25-2BB964424C69}" srcOrd="11" destOrd="0" presId="urn:microsoft.com/office/officeart/2005/8/layout/list1"/>
    <dgm:cxn modelId="{77C068D8-A3A7-44FA-8283-C6FE7782C377}" type="presParOf" srcId="{EAD0DF62-0AA0-4A99-8980-E524CD5B3E56}" destId="{44EE4B32-E05A-4520-B1E0-4E690CE781F6}" srcOrd="12" destOrd="0" presId="urn:microsoft.com/office/officeart/2005/8/layout/list1"/>
    <dgm:cxn modelId="{460036D8-E4A1-4961-9406-89674B02E17E}" type="presParOf" srcId="{44EE4B32-E05A-4520-B1E0-4E690CE781F6}" destId="{7E3EF416-2F82-463B-8EE5-442A7C5225EE}" srcOrd="0" destOrd="0" presId="urn:microsoft.com/office/officeart/2005/8/layout/list1"/>
    <dgm:cxn modelId="{20405768-AC57-40D8-80CE-18FA022594C4}" type="presParOf" srcId="{44EE4B32-E05A-4520-B1E0-4E690CE781F6}" destId="{29113997-D3F9-43DA-B241-80C60D1C0220}" srcOrd="1" destOrd="0" presId="urn:microsoft.com/office/officeart/2005/8/layout/list1"/>
    <dgm:cxn modelId="{4D646879-D1D3-403C-A735-9E18AF8885F7}" type="presParOf" srcId="{EAD0DF62-0AA0-4A99-8980-E524CD5B3E56}" destId="{1A4FDCA3-5B6E-4E85-BDA4-6824E21A2B2B}" srcOrd="13" destOrd="0" presId="urn:microsoft.com/office/officeart/2005/8/layout/list1"/>
    <dgm:cxn modelId="{5B564ED9-CB0E-4CFF-9483-187F5E298D1F}" type="presParOf" srcId="{EAD0DF62-0AA0-4A99-8980-E524CD5B3E56}" destId="{451697C9-0365-4A43-B634-B6DD98CE464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F0B9E4-7F77-4321-821E-1DACD04BC784}" type="doc">
      <dgm:prSet loTypeId="urn:microsoft.com/office/officeart/2008/layout/RadialCluster" loCatId="cycle" qsTypeId="urn:microsoft.com/office/officeart/2005/8/quickstyle/simple1" qsCatId="simple" csTypeId="urn:microsoft.com/office/officeart/2005/8/colors/accent1_3" csCatId="accent1" phldr="1"/>
      <dgm:spPr/>
      <dgm:t>
        <a:bodyPr/>
        <a:lstStyle/>
        <a:p>
          <a:endParaRPr lang="en-US"/>
        </a:p>
      </dgm:t>
    </dgm:pt>
    <dgm:pt modelId="{605215BF-1265-4E2D-A8F1-F3EC1287EB1A}">
      <dgm:prSet phldrT="[Text]" custT="1"/>
      <dgm:spPr/>
      <dgm:t>
        <a:bodyPr/>
        <a:lstStyle/>
        <a:p>
          <a:r>
            <a:rPr lang="en-US" sz="2700" dirty="0">
              <a:ea typeface="ＭＳ Ｐゴシック"/>
            </a:rPr>
            <a:t>Enumeration</a:t>
          </a:r>
          <a:endParaRPr lang="en-US" sz="2700" dirty="0"/>
        </a:p>
      </dgm:t>
    </dgm:pt>
    <dgm:pt modelId="{D1AE664B-C57F-4900-8800-E5A9EC777A67}" type="parTrans" cxnId="{5C7AEF1B-873E-4027-9793-ECEC170A9189}">
      <dgm:prSet/>
      <dgm:spPr/>
      <dgm:t>
        <a:bodyPr/>
        <a:lstStyle/>
        <a:p>
          <a:endParaRPr lang="en-US"/>
        </a:p>
      </dgm:t>
    </dgm:pt>
    <dgm:pt modelId="{91495428-BB5E-4038-880F-F2A7C26891CA}" type="sibTrans" cxnId="{5C7AEF1B-873E-4027-9793-ECEC170A9189}">
      <dgm:prSet/>
      <dgm:spPr/>
      <dgm:t>
        <a:bodyPr/>
        <a:lstStyle/>
        <a:p>
          <a:endParaRPr lang="en-US"/>
        </a:p>
      </dgm:t>
    </dgm:pt>
    <dgm:pt modelId="{9B6BBF15-5E03-4D9A-A1B5-B3436EBFD27C}">
      <dgm:prSet phldrT="[Text]"/>
      <dgm:spPr/>
      <dgm:t>
        <a:bodyPr/>
        <a:lstStyle/>
        <a:p>
          <a:r>
            <a:rPr lang="en-US" dirty="0"/>
            <a:t>NULL session</a:t>
          </a:r>
        </a:p>
      </dgm:t>
    </dgm:pt>
    <dgm:pt modelId="{B2EA4095-E9AA-40D1-A012-4611277954F3}" type="parTrans" cxnId="{DCC5EA3B-4F45-4027-88EF-CFB27F1448B1}">
      <dgm:prSet/>
      <dgm:spPr/>
      <dgm:t>
        <a:bodyPr/>
        <a:lstStyle/>
        <a:p>
          <a:endParaRPr lang="en-US"/>
        </a:p>
      </dgm:t>
    </dgm:pt>
    <dgm:pt modelId="{F8C02B04-E3D8-4E04-A89E-B424BC20309C}" type="sibTrans" cxnId="{DCC5EA3B-4F45-4027-88EF-CFB27F1448B1}">
      <dgm:prSet/>
      <dgm:spPr/>
      <dgm:t>
        <a:bodyPr/>
        <a:lstStyle/>
        <a:p>
          <a:endParaRPr lang="en-US"/>
        </a:p>
      </dgm:t>
    </dgm:pt>
    <dgm:pt modelId="{2D1DF772-5267-46B1-8484-4467496A4BF9}">
      <dgm:prSet phldrT="[Text]" custT="1"/>
      <dgm:spPr/>
      <dgm:t>
        <a:bodyPr/>
        <a:lstStyle/>
        <a:p>
          <a:r>
            <a:rPr lang="en-US" sz="2800" dirty="0"/>
            <a:t>Nbtstat</a:t>
          </a:r>
        </a:p>
      </dgm:t>
    </dgm:pt>
    <dgm:pt modelId="{275AA3B3-BF5D-449E-8D8F-FA3B32895DDB}" type="parTrans" cxnId="{4045A92A-6253-4ADD-9C67-11752F1D3740}">
      <dgm:prSet/>
      <dgm:spPr/>
      <dgm:t>
        <a:bodyPr/>
        <a:lstStyle/>
        <a:p>
          <a:endParaRPr lang="en-US"/>
        </a:p>
      </dgm:t>
    </dgm:pt>
    <dgm:pt modelId="{20F7F8DB-8EA0-4B9E-A058-AE8D1F4510CD}" type="sibTrans" cxnId="{4045A92A-6253-4ADD-9C67-11752F1D3740}">
      <dgm:prSet/>
      <dgm:spPr/>
      <dgm:t>
        <a:bodyPr/>
        <a:lstStyle/>
        <a:p>
          <a:endParaRPr lang="en-US"/>
        </a:p>
      </dgm:t>
    </dgm:pt>
    <dgm:pt modelId="{030BB021-1FBC-4EE8-9160-4CBC28A0B1F9}">
      <dgm:prSet phldrT="[Text]"/>
      <dgm:spPr/>
      <dgm:t>
        <a:bodyPr/>
        <a:lstStyle/>
        <a:p>
          <a:r>
            <a:rPr lang="en-US"/>
            <a:t>SuperScan</a:t>
          </a:r>
          <a:endParaRPr lang="en-US" dirty="0"/>
        </a:p>
      </dgm:t>
    </dgm:pt>
    <dgm:pt modelId="{5E810427-7107-45E0-96CF-8ABE48B08205}" type="parTrans" cxnId="{08C17EF3-CEAC-42ED-8B56-FC17E5AD770F}">
      <dgm:prSet/>
      <dgm:spPr/>
      <dgm:t>
        <a:bodyPr/>
        <a:lstStyle/>
        <a:p>
          <a:endParaRPr lang="en-US"/>
        </a:p>
      </dgm:t>
    </dgm:pt>
    <dgm:pt modelId="{75C1DF3E-FF4B-4B2E-B49B-570793B19B90}" type="sibTrans" cxnId="{08C17EF3-CEAC-42ED-8B56-FC17E5AD770F}">
      <dgm:prSet/>
      <dgm:spPr/>
      <dgm:t>
        <a:bodyPr/>
        <a:lstStyle/>
        <a:p>
          <a:endParaRPr lang="en-US"/>
        </a:p>
      </dgm:t>
    </dgm:pt>
    <dgm:pt modelId="{9D083D6F-C773-421F-867B-CBFC5C734D44}">
      <dgm:prSet phldrT="[Text]" custT="1"/>
      <dgm:spPr/>
      <dgm:t>
        <a:bodyPr/>
        <a:lstStyle/>
        <a:p>
          <a:r>
            <a:rPr lang="en-US" sz="2800" dirty="0"/>
            <a:t>SNScan</a:t>
          </a:r>
        </a:p>
      </dgm:t>
    </dgm:pt>
    <dgm:pt modelId="{5CC70506-9935-4450-A30E-17DF9D3DA57D}" type="parTrans" cxnId="{986D3F7F-5F13-4BAC-8414-DD88D6F70A79}">
      <dgm:prSet/>
      <dgm:spPr/>
      <dgm:t>
        <a:bodyPr/>
        <a:lstStyle/>
        <a:p>
          <a:endParaRPr lang="en-US"/>
        </a:p>
      </dgm:t>
    </dgm:pt>
    <dgm:pt modelId="{1BACF72E-4C35-4AAD-A74D-70FC3B6B17AC}" type="sibTrans" cxnId="{986D3F7F-5F13-4BAC-8414-DD88D6F70A79}">
      <dgm:prSet/>
      <dgm:spPr/>
      <dgm:t>
        <a:bodyPr/>
        <a:lstStyle/>
        <a:p>
          <a:endParaRPr lang="en-US"/>
        </a:p>
      </dgm:t>
    </dgm:pt>
    <dgm:pt modelId="{29275E03-6DA5-4621-A4C1-0DA158FD4D04}" type="pres">
      <dgm:prSet presAssocID="{E4F0B9E4-7F77-4321-821E-1DACD04BC784}" presName="Name0" presStyleCnt="0">
        <dgm:presLayoutVars>
          <dgm:chMax val="1"/>
          <dgm:chPref val="1"/>
          <dgm:dir/>
          <dgm:animOne val="branch"/>
          <dgm:animLvl val="lvl"/>
        </dgm:presLayoutVars>
      </dgm:prSet>
      <dgm:spPr/>
    </dgm:pt>
    <dgm:pt modelId="{AA2C7DB2-2075-4AE7-8199-2EA40780FBCE}" type="pres">
      <dgm:prSet presAssocID="{605215BF-1265-4E2D-A8F1-F3EC1287EB1A}" presName="singleCycle" presStyleCnt="0"/>
      <dgm:spPr/>
    </dgm:pt>
    <dgm:pt modelId="{EA718ECE-8AE4-4242-BC8F-D36B904A8C45}" type="pres">
      <dgm:prSet presAssocID="{605215BF-1265-4E2D-A8F1-F3EC1287EB1A}" presName="singleCenter" presStyleLbl="node1" presStyleIdx="0" presStyleCnt="5" custScaleX="163460">
        <dgm:presLayoutVars>
          <dgm:chMax val="7"/>
          <dgm:chPref val="7"/>
        </dgm:presLayoutVars>
      </dgm:prSet>
      <dgm:spPr/>
    </dgm:pt>
    <dgm:pt modelId="{4AC4976F-F662-45B3-BA44-AED0C1A126CB}" type="pres">
      <dgm:prSet presAssocID="{B2EA4095-E9AA-40D1-A012-4611277954F3}" presName="Name56" presStyleLbl="parChTrans1D2" presStyleIdx="0" presStyleCnt="4"/>
      <dgm:spPr/>
    </dgm:pt>
    <dgm:pt modelId="{7D1A5DFE-0047-47A8-A533-E8B306DD32E0}" type="pres">
      <dgm:prSet presAssocID="{9B6BBF15-5E03-4D9A-A1B5-B3436EBFD27C}" presName="text0" presStyleLbl="node1" presStyleIdx="1" presStyleCnt="5" custScaleX="180719">
        <dgm:presLayoutVars>
          <dgm:bulletEnabled val="1"/>
        </dgm:presLayoutVars>
      </dgm:prSet>
      <dgm:spPr/>
    </dgm:pt>
    <dgm:pt modelId="{E4EA34BB-CD79-4D5C-BEB0-CA450F5F68CD}" type="pres">
      <dgm:prSet presAssocID="{275AA3B3-BF5D-449E-8D8F-FA3B32895DDB}" presName="Name56" presStyleLbl="parChTrans1D2" presStyleIdx="1" presStyleCnt="4"/>
      <dgm:spPr/>
    </dgm:pt>
    <dgm:pt modelId="{0ED0C461-3BEA-4DD7-8B8A-5E4860737703}" type="pres">
      <dgm:prSet presAssocID="{2D1DF772-5267-46B1-8484-4467496A4BF9}" presName="text0" presStyleLbl="node1" presStyleIdx="2" presStyleCnt="5" custScaleX="180719" custRadScaleRad="129440">
        <dgm:presLayoutVars>
          <dgm:bulletEnabled val="1"/>
        </dgm:presLayoutVars>
      </dgm:prSet>
      <dgm:spPr/>
    </dgm:pt>
    <dgm:pt modelId="{8F79FF75-54EA-46EF-BEBB-F6539002A687}" type="pres">
      <dgm:prSet presAssocID="{5E810427-7107-45E0-96CF-8ABE48B08205}" presName="Name56" presStyleLbl="parChTrans1D2" presStyleIdx="2" presStyleCnt="4"/>
      <dgm:spPr/>
    </dgm:pt>
    <dgm:pt modelId="{32B9F4E4-D26B-451D-968A-E7ABEB5231E7}" type="pres">
      <dgm:prSet presAssocID="{030BB021-1FBC-4EE8-9160-4CBC28A0B1F9}" presName="text0" presStyleLbl="node1" presStyleIdx="3" presStyleCnt="5" custScaleX="180719">
        <dgm:presLayoutVars>
          <dgm:bulletEnabled val="1"/>
        </dgm:presLayoutVars>
      </dgm:prSet>
      <dgm:spPr/>
    </dgm:pt>
    <dgm:pt modelId="{AA362DC5-CA2C-4E96-B0D6-F4B1592D5335}" type="pres">
      <dgm:prSet presAssocID="{5CC70506-9935-4450-A30E-17DF9D3DA57D}" presName="Name56" presStyleLbl="parChTrans1D2" presStyleIdx="3" presStyleCnt="4"/>
      <dgm:spPr/>
    </dgm:pt>
    <dgm:pt modelId="{5FADE715-078D-483C-B6DF-DA533969D2A5}" type="pres">
      <dgm:prSet presAssocID="{9D083D6F-C773-421F-867B-CBFC5C734D44}" presName="text0" presStyleLbl="node1" presStyleIdx="4" presStyleCnt="5" custScaleX="180719" custRadScaleRad="130720">
        <dgm:presLayoutVars>
          <dgm:bulletEnabled val="1"/>
        </dgm:presLayoutVars>
      </dgm:prSet>
      <dgm:spPr/>
    </dgm:pt>
  </dgm:ptLst>
  <dgm:cxnLst>
    <dgm:cxn modelId="{29C88204-B1AA-4A50-B1E8-48A3FCBBC50F}" type="presOf" srcId="{030BB021-1FBC-4EE8-9160-4CBC28A0B1F9}" destId="{32B9F4E4-D26B-451D-968A-E7ABEB5231E7}" srcOrd="0" destOrd="0" presId="urn:microsoft.com/office/officeart/2008/layout/RadialCluster"/>
    <dgm:cxn modelId="{7B56BD0C-2E84-4ACB-BE1B-AA85F819C41F}" type="presOf" srcId="{2D1DF772-5267-46B1-8484-4467496A4BF9}" destId="{0ED0C461-3BEA-4DD7-8B8A-5E4860737703}" srcOrd="0" destOrd="0" presId="urn:microsoft.com/office/officeart/2008/layout/RadialCluster"/>
    <dgm:cxn modelId="{5C7AEF1B-873E-4027-9793-ECEC170A9189}" srcId="{E4F0B9E4-7F77-4321-821E-1DACD04BC784}" destId="{605215BF-1265-4E2D-A8F1-F3EC1287EB1A}" srcOrd="0" destOrd="0" parTransId="{D1AE664B-C57F-4900-8800-E5A9EC777A67}" sibTransId="{91495428-BB5E-4038-880F-F2A7C26891CA}"/>
    <dgm:cxn modelId="{A7533F29-C5AE-43E2-A113-EA1D7A26F7B0}" type="presOf" srcId="{605215BF-1265-4E2D-A8F1-F3EC1287EB1A}" destId="{EA718ECE-8AE4-4242-BC8F-D36B904A8C45}" srcOrd="0" destOrd="0" presId="urn:microsoft.com/office/officeart/2008/layout/RadialCluster"/>
    <dgm:cxn modelId="{4045A92A-6253-4ADD-9C67-11752F1D3740}" srcId="{605215BF-1265-4E2D-A8F1-F3EC1287EB1A}" destId="{2D1DF772-5267-46B1-8484-4467496A4BF9}" srcOrd="1" destOrd="0" parTransId="{275AA3B3-BF5D-449E-8D8F-FA3B32895DDB}" sibTransId="{20F7F8DB-8EA0-4B9E-A058-AE8D1F4510CD}"/>
    <dgm:cxn modelId="{12BEA12F-4FB1-47FF-B508-1B84321A35E7}" type="presOf" srcId="{9D083D6F-C773-421F-867B-CBFC5C734D44}" destId="{5FADE715-078D-483C-B6DF-DA533969D2A5}" srcOrd="0" destOrd="0" presId="urn:microsoft.com/office/officeart/2008/layout/RadialCluster"/>
    <dgm:cxn modelId="{DCC5EA3B-4F45-4027-88EF-CFB27F1448B1}" srcId="{605215BF-1265-4E2D-A8F1-F3EC1287EB1A}" destId="{9B6BBF15-5E03-4D9A-A1B5-B3436EBFD27C}" srcOrd="0" destOrd="0" parTransId="{B2EA4095-E9AA-40D1-A012-4611277954F3}" sibTransId="{F8C02B04-E3D8-4E04-A89E-B424BC20309C}"/>
    <dgm:cxn modelId="{9D8C2A40-E6F1-43C0-A9A5-9760701A13D9}" type="presOf" srcId="{5CC70506-9935-4450-A30E-17DF9D3DA57D}" destId="{AA362DC5-CA2C-4E96-B0D6-F4B1592D5335}" srcOrd="0" destOrd="0" presId="urn:microsoft.com/office/officeart/2008/layout/RadialCluster"/>
    <dgm:cxn modelId="{6E49A94F-F595-4200-9076-CEEDABF2AE5B}" type="presOf" srcId="{5E810427-7107-45E0-96CF-8ABE48B08205}" destId="{8F79FF75-54EA-46EF-BEBB-F6539002A687}" srcOrd="0" destOrd="0" presId="urn:microsoft.com/office/officeart/2008/layout/RadialCluster"/>
    <dgm:cxn modelId="{986D3F7F-5F13-4BAC-8414-DD88D6F70A79}" srcId="{605215BF-1265-4E2D-A8F1-F3EC1287EB1A}" destId="{9D083D6F-C773-421F-867B-CBFC5C734D44}" srcOrd="3" destOrd="0" parTransId="{5CC70506-9935-4450-A30E-17DF9D3DA57D}" sibTransId="{1BACF72E-4C35-4AAD-A74D-70FC3B6B17AC}"/>
    <dgm:cxn modelId="{0419F9AB-3C74-44FE-A7EB-43936A01AA39}" type="presOf" srcId="{B2EA4095-E9AA-40D1-A012-4611277954F3}" destId="{4AC4976F-F662-45B3-BA44-AED0C1A126CB}" srcOrd="0" destOrd="0" presId="urn:microsoft.com/office/officeart/2008/layout/RadialCluster"/>
    <dgm:cxn modelId="{11F852AC-1773-4198-84E1-4F39ABFEC709}" type="presOf" srcId="{9B6BBF15-5E03-4D9A-A1B5-B3436EBFD27C}" destId="{7D1A5DFE-0047-47A8-A533-E8B306DD32E0}" srcOrd="0" destOrd="0" presId="urn:microsoft.com/office/officeart/2008/layout/RadialCluster"/>
    <dgm:cxn modelId="{2557FBC0-11D6-4CC5-8D73-A18BF7763019}" type="presOf" srcId="{275AA3B3-BF5D-449E-8D8F-FA3B32895DDB}" destId="{E4EA34BB-CD79-4D5C-BEB0-CA450F5F68CD}" srcOrd="0" destOrd="0" presId="urn:microsoft.com/office/officeart/2008/layout/RadialCluster"/>
    <dgm:cxn modelId="{5689A4D6-02FA-4037-94B9-B61E47FAD2B8}" type="presOf" srcId="{E4F0B9E4-7F77-4321-821E-1DACD04BC784}" destId="{29275E03-6DA5-4621-A4C1-0DA158FD4D04}" srcOrd="0" destOrd="0" presId="urn:microsoft.com/office/officeart/2008/layout/RadialCluster"/>
    <dgm:cxn modelId="{08C17EF3-CEAC-42ED-8B56-FC17E5AD770F}" srcId="{605215BF-1265-4E2D-A8F1-F3EC1287EB1A}" destId="{030BB021-1FBC-4EE8-9160-4CBC28A0B1F9}" srcOrd="2" destOrd="0" parTransId="{5E810427-7107-45E0-96CF-8ABE48B08205}" sibTransId="{75C1DF3E-FF4B-4B2E-B49B-570793B19B90}"/>
    <dgm:cxn modelId="{1594FD12-A0BA-4089-8528-76E2AD38A64D}" type="presParOf" srcId="{29275E03-6DA5-4621-A4C1-0DA158FD4D04}" destId="{AA2C7DB2-2075-4AE7-8199-2EA40780FBCE}" srcOrd="0" destOrd="0" presId="urn:microsoft.com/office/officeart/2008/layout/RadialCluster"/>
    <dgm:cxn modelId="{EDDAA4CE-1966-4D3B-98E4-6A770C270C10}" type="presParOf" srcId="{AA2C7DB2-2075-4AE7-8199-2EA40780FBCE}" destId="{EA718ECE-8AE4-4242-BC8F-D36B904A8C45}" srcOrd="0" destOrd="0" presId="urn:microsoft.com/office/officeart/2008/layout/RadialCluster"/>
    <dgm:cxn modelId="{04EAE271-89C3-4F29-B3E9-0464DDE88BE7}" type="presParOf" srcId="{AA2C7DB2-2075-4AE7-8199-2EA40780FBCE}" destId="{4AC4976F-F662-45B3-BA44-AED0C1A126CB}" srcOrd="1" destOrd="0" presId="urn:microsoft.com/office/officeart/2008/layout/RadialCluster"/>
    <dgm:cxn modelId="{FB40F9D9-FC35-4242-BDC9-8F254EC6BDF5}" type="presParOf" srcId="{AA2C7DB2-2075-4AE7-8199-2EA40780FBCE}" destId="{7D1A5DFE-0047-47A8-A533-E8B306DD32E0}" srcOrd="2" destOrd="0" presId="urn:microsoft.com/office/officeart/2008/layout/RadialCluster"/>
    <dgm:cxn modelId="{FB6DE204-A9B3-4E9F-9B94-8E8DF10B0682}" type="presParOf" srcId="{AA2C7DB2-2075-4AE7-8199-2EA40780FBCE}" destId="{E4EA34BB-CD79-4D5C-BEB0-CA450F5F68CD}" srcOrd="3" destOrd="0" presId="urn:microsoft.com/office/officeart/2008/layout/RadialCluster"/>
    <dgm:cxn modelId="{A7B164E4-1CA3-4FF0-8DF0-04D3C62A32DF}" type="presParOf" srcId="{AA2C7DB2-2075-4AE7-8199-2EA40780FBCE}" destId="{0ED0C461-3BEA-4DD7-8B8A-5E4860737703}" srcOrd="4" destOrd="0" presId="urn:microsoft.com/office/officeart/2008/layout/RadialCluster"/>
    <dgm:cxn modelId="{1C8266AF-6031-493A-8BC4-30743801E759}" type="presParOf" srcId="{AA2C7DB2-2075-4AE7-8199-2EA40780FBCE}" destId="{8F79FF75-54EA-46EF-BEBB-F6539002A687}" srcOrd="5" destOrd="0" presId="urn:microsoft.com/office/officeart/2008/layout/RadialCluster"/>
    <dgm:cxn modelId="{78FE205E-7342-4B19-B22E-7B129FCEC8FC}" type="presParOf" srcId="{AA2C7DB2-2075-4AE7-8199-2EA40780FBCE}" destId="{32B9F4E4-D26B-451D-968A-E7ABEB5231E7}" srcOrd="6" destOrd="0" presId="urn:microsoft.com/office/officeart/2008/layout/RadialCluster"/>
    <dgm:cxn modelId="{7E8E6FBD-6094-4F4B-9495-A4E7C8FB544C}" type="presParOf" srcId="{AA2C7DB2-2075-4AE7-8199-2EA40780FBCE}" destId="{AA362DC5-CA2C-4E96-B0D6-F4B1592D5335}" srcOrd="7" destOrd="0" presId="urn:microsoft.com/office/officeart/2008/layout/RadialCluster"/>
    <dgm:cxn modelId="{E0960874-63E7-43F4-B300-2D3A9FE162BA}" type="presParOf" srcId="{AA2C7DB2-2075-4AE7-8199-2EA40780FBCE}" destId="{5FADE715-078D-483C-B6DF-DA533969D2A5}"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9EA45E-C289-4B81-B770-5EE2AF9CCF5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B46915C-08F7-40D7-88A0-0E7A2226A24D}">
      <dgm:prSet phldrT="[Text]" custT="1"/>
      <dgm:spPr/>
      <dgm:t>
        <a:bodyPr/>
        <a:lstStyle/>
        <a:p>
          <a:r>
            <a:rPr lang="en-US" sz="2400" dirty="0"/>
            <a:t>SPARTA </a:t>
          </a:r>
        </a:p>
      </dgm:t>
    </dgm:pt>
    <dgm:pt modelId="{86F9A167-6EE5-4B25-91A1-FC85428D7982}" type="parTrans" cxnId="{55CF6A13-EBB3-48CD-92C8-2D057DD059AB}">
      <dgm:prSet/>
      <dgm:spPr/>
      <dgm:t>
        <a:bodyPr/>
        <a:lstStyle/>
        <a:p>
          <a:endParaRPr lang="en-US" sz="2400"/>
        </a:p>
      </dgm:t>
    </dgm:pt>
    <dgm:pt modelId="{18460A93-0717-4257-8A15-6D2E9213C1C3}" type="sibTrans" cxnId="{55CF6A13-EBB3-48CD-92C8-2D057DD059AB}">
      <dgm:prSet/>
      <dgm:spPr/>
      <dgm:t>
        <a:bodyPr/>
        <a:lstStyle/>
        <a:p>
          <a:endParaRPr lang="en-US" sz="2400"/>
        </a:p>
      </dgm:t>
    </dgm:pt>
    <dgm:pt modelId="{06FE167A-F007-4371-9D02-A3C7F61BC95D}">
      <dgm:prSet phldrT="[Text]" custT="1"/>
      <dgm:spPr/>
      <dgm:t>
        <a:bodyPr/>
        <a:lstStyle/>
        <a:p>
          <a:r>
            <a:rPr lang="en-US" sz="2400" dirty="0"/>
            <a:t>Enum4Linux</a:t>
          </a:r>
        </a:p>
      </dgm:t>
    </dgm:pt>
    <dgm:pt modelId="{0359673D-6C8B-4F73-B192-430BD8214A9F}" type="parTrans" cxnId="{CA303FA5-21B2-4FD9-B21F-3C234F828183}">
      <dgm:prSet/>
      <dgm:spPr/>
      <dgm:t>
        <a:bodyPr/>
        <a:lstStyle/>
        <a:p>
          <a:endParaRPr lang="en-US" sz="2400"/>
        </a:p>
      </dgm:t>
    </dgm:pt>
    <dgm:pt modelId="{0ED1B144-5AC6-4B8A-8DD4-5ECA5B66110B}" type="sibTrans" cxnId="{CA303FA5-21B2-4FD9-B21F-3C234F828183}">
      <dgm:prSet/>
      <dgm:spPr/>
      <dgm:t>
        <a:bodyPr/>
        <a:lstStyle/>
        <a:p>
          <a:endParaRPr lang="en-US" sz="2400"/>
        </a:p>
      </dgm:t>
    </dgm:pt>
    <dgm:pt modelId="{F4CAB864-6395-4651-891F-6B7C5CA65FF7}">
      <dgm:prSet phldrT="[Text]" custT="1"/>
      <dgm:spPr/>
      <dgm:t>
        <a:bodyPr/>
        <a:lstStyle/>
        <a:p>
          <a:r>
            <a:rPr lang="en-US" sz="2400" dirty="0"/>
            <a:t>TheHarvester</a:t>
          </a:r>
        </a:p>
      </dgm:t>
    </dgm:pt>
    <dgm:pt modelId="{BCACBC0C-F05A-416B-8A0D-C7E8C4F0AAB2}" type="parTrans" cxnId="{F2678008-D8B0-4A82-8D8F-1345125784E0}">
      <dgm:prSet/>
      <dgm:spPr/>
      <dgm:t>
        <a:bodyPr/>
        <a:lstStyle/>
        <a:p>
          <a:endParaRPr lang="en-US" sz="2400"/>
        </a:p>
      </dgm:t>
    </dgm:pt>
    <dgm:pt modelId="{8B7846D1-B04D-491E-A584-4AC6326DF665}" type="sibTrans" cxnId="{F2678008-D8B0-4A82-8D8F-1345125784E0}">
      <dgm:prSet/>
      <dgm:spPr/>
      <dgm:t>
        <a:bodyPr/>
        <a:lstStyle/>
        <a:p>
          <a:endParaRPr lang="en-US" sz="2400"/>
        </a:p>
      </dgm:t>
    </dgm:pt>
    <dgm:pt modelId="{36D3724E-6876-4876-8B61-A8F452FAA8E2}">
      <dgm:prSet phldrT="[Text]" custT="1"/>
      <dgm:spPr/>
      <dgm:t>
        <a:bodyPr/>
        <a:lstStyle/>
        <a:p>
          <a:r>
            <a:rPr lang="en-US" sz="2400" dirty="0"/>
            <a:t>SNMPwalk</a:t>
          </a:r>
        </a:p>
      </dgm:t>
    </dgm:pt>
    <dgm:pt modelId="{516465DA-B5A0-4133-80AD-C8E8A6B5E9E6}" type="parTrans" cxnId="{263E7266-8089-48D5-ADDF-57E112FD3F95}">
      <dgm:prSet/>
      <dgm:spPr/>
      <dgm:t>
        <a:bodyPr/>
        <a:lstStyle/>
        <a:p>
          <a:endParaRPr lang="en-US" sz="2400"/>
        </a:p>
      </dgm:t>
    </dgm:pt>
    <dgm:pt modelId="{1EC879A3-6584-4C4C-8206-CC8DD867DF39}" type="sibTrans" cxnId="{263E7266-8089-48D5-ADDF-57E112FD3F95}">
      <dgm:prSet/>
      <dgm:spPr/>
      <dgm:t>
        <a:bodyPr/>
        <a:lstStyle/>
        <a:p>
          <a:endParaRPr lang="en-US" sz="2400"/>
        </a:p>
      </dgm:t>
    </dgm:pt>
    <dgm:pt modelId="{8F1D7DF6-A037-4927-83F8-37CB3BCFF797}">
      <dgm:prSet phldrT="[Text]" custT="1"/>
      <dgm:spPr/>
      <dgm:t>
        <a:bodyPr/>
        <a:lstStyle/>
        <a:p>
          <a:r>
            <a:rPr lang="en-US" sz="2400" dirty="0"/>
            <a:t>Sid2user</a:t>
          </a:r>
        </a:p>
      </dgm:t>
    </dgm:pt>
    <dgm:pt modelId="{10EAA84E-A3B8-4B3F-A37E-C9B6BA72930E}" type="parTrans" cxnId="{D6494B8E-F29C-43B0-ABA4-1F7337665C90}">
      <dgm:prSet/>
      <dgm:spPr/>
      <dgm:t>
        <a:bodyPr/>
        <a:lstStyle/>
        <a:p>
          <a:endParaRPr lang="en-US" sz="2400"/>
        </a:p>
      </dgm:t>
    </dgm:pt>
    <dgm:pt modelId="{D8C40DDD-D892-4358-80C3-B970B87E1C93}" type="sibTrans" cxnId="{D6494B8E-F29C-43B0-ABA4-1F7337665C90}">
      <dgm:prSet/>
      <dgm:spPr/>
      <dgm:t>
        <a:bodyPr/>
        <a:lstStyle/>
        <a:p>
          <a:endParaRPr lang="en-US" sz="2400"/>
        </a:p>
      </dgm:t>
    </dgm:pt>
    <dgm:pt modelId="{AD685DC8-B7ED-4E2B-9015-312ABF2DF36E}">
      <dgm:prSet phldrT="[Text]" custT="1"/>
      <dgm:spPr/>
      <dgm:t>
        <a:bodyPr/>
        <a:lstStyle/>
        <a:p>
          <a:r>
            <a:rPr lang="en-US" sz="2400" dirty="0"/>
            <a:t>User2sid</a:t>
          </a:r>
        </a:p>
      </dgm:t>
    </dgm:pt>
    <dgm:pt modelId="{257F331B-5E69-4392-AE19-0F9A911168F2}" type="parTrans" cxnId="{35D8D3E4-E815-41D6-80E6-383669195148}">
      <dgm:prSet/>
      <dgm:spPr/>
      <dgm:t>
        <a:bodyPr/>
        <a:lstStyle/>
        <a:p>
          <a:endParaRPr lang="en-US" sz="2400"/>
        </a:p>
      </dgm:t>
    </dgm:pt>
    <dgm:pt modelId="{9357F814-C32E-4F23-B59F-7A768DB05027}" type="sibTrans" cxnId="{35D8D3E4-E815-41D6-80E6-383669195148}">
      <dgm:prSet/>
      <dgm:spPr/>
      <dgm:t>
        <a:bodyPr/>
        <a:lstStyle/>
        <a:p>
          <a:endParaRPr lang="en-US" sz="2400"/>
        </a:p>
      </dgm:t>
    </dgm:pt>
    <dgm:pt modelId="{40D671A8-1C1F-4DEA-9B70-727D800C9010}" type="pres">
      <dgm:prSet presAssocID="{299EA45E-C289-4B81-B770-5EE2AF9CCF50}" presName="diagram" presStyleCnt="0">
        <dgm:presLayoutVars>
          <dgm:dir/>
          <dgm:resizeHandles val="exact"/>
        </dgm:presLayoutVars>
      </dgm:prSet>
      <dgm:spPr/>
    </dgm:pt>
    <dgm:pt modelId="{73EEF4E8-F06F-4919-8809-91FB84F19214}" type="pres">
      <dgm:prSet presAssocID="{9B46915C-08F7-40D7-88A0-0E7A2226A24D}" presName="node" presStyleLbl="node1" presStyleIdx="0" presStyleCnt="6">
        <dgm:presLayoutVars>
          <dgm:bulletEnabled val="1"/>
        </dgm:presLayoutVars>
      </dgm:prSet>
      <dgm:spPr/>
    </dgm:pt>
    <dgm:pt modelId="{98569724-529D-4F6F-B891-A5C1C6CD83DD}" type="pres">
      <dgm:prSet presAssocID="{18460A93-0717-4257-8A15-6D2E9213C1C3}" presName="sibTrans" presStyleCnt="0"/>
      <dgm:spPr/>
    </dgm:pt>
    <dgm:pt modelId="{4CCC7422-31E0-493E-A159-D6A460CA17DD}" type="pres">
      <dgm:prSet presAssocID="{06FE167A-F007-4371-9D02-A3C7F61BC95D}" presName="node" presStyleLbl="node1" presStyleIdx="1" presStyleCnt="6">
        <dgm:presLayoutVars>
          <dgm:bulletEnabled val="1"/>
        </dgm:presLayoutVars>
      </dgm:prSet>
      <dgm:spPr/>
    </dgm:pt>
    <dgm:pt modelId="{787D9488-1AA9-412D-B04B-F744B36428B7}" type="pres">
      <dgm:prSet presAssocID="{0ED1B144-5AC6-4B8A-8DD4-5ECA5B66110B}" presName="sibTrans" presStyleCnt="0"/>
      <dgm:spPr/>
    </dgm:pt>
    <dgm:pt modelId="{6A2F5BF2-EE8E-441C-8909-7999C6BC61D5}" type="pres">
      <dgm:prSet presAssocID="{F4CAB864-6395-4651-891F-6B7C5CA65FF7}" presName="node" presStyleLbl="node1" presStyleIdx="2" presStyleCnt="6">
        <dgm:presLayoutVars>
          <dgm:bulletEnabled val="1"/>
        </dgm:presLayoutVars>
      </dgm:prSet>
      <dgm:spPr/>
    </dgm:pt>
    <dgm:pt modelId="{963FFF4C-19FA-414B-8240-D121EBC7B85A}" type="pres">
      <dgm:prSet presAssocID="{8B7846D1-B04D-491E-A584-4AC6326DF665}" presName="sibTrans" presStyleCnt="0"/>
      <dgm:spPr/>
    </dgm:pt>
    <dgm:pt modelId="{DB931354-144D-4156-A690-6FD4CF29DD3F}" type="pres">
      <dgm:prSet presAssocID="{36D3724E-6876-4876-8B61-A8F452FAA8E2}" presName="node" presStyleLbl="node1" presStyleIdx="3" presStyleCnt="6">
        <dgm:presLayoutVars>
          <dgm:bulletEnabled val="1"/>
        </dgm:presLayoutVars>
      </dgm:prSet>
      <dgm:spPr/>
    </dgm:pt>
    <dgm:pt modelId="{37E93C45-9F50-46DC-B60C-A5B9AF2FF194}" type="pres">
      <dgm:prSet presAssocID="{1EC879A3-6584-4C4C-8206-CC8DD867DF39}" presName="sibTrans" presStyleCnt="0"/>
      <dgm:spPr/>
    </dgm:pt>
    <dgm:pt modelId="{8F3417D7-8A0B-4684-AD0B-041124703F1B}" type="pres">
      <dgm:prSet presAssocID="{8F1D7DF6-A037-4927-83F8-37CB3BCFF797}" presName="node" presStyleLbl="node1" presStyleIdx="4" presStyleCnt="6">
        <dgm:presLayoutVars>
          <dgm:bulletEnabled val="1"/>
        </dgm:presLayoutVars>
      </dgm:prSet>
      <dgm:spPr/>
    </dgm:pt>
    <dgm:pt modelId="{59E4BE83-9951-4C81-AB6F-4C64E6927E2E}" type="pres">
      <dgm:prSet presAssocID="{D8C40DDD-D892-4358-80C3-B970B87E1C93}" presName="sibTrans" presStyleCnt="0"/>
      <dgm:spPr/>
    </dgm:pt>
    <dgm:pt modelId="{72769285-8AB8-4152-87A5-20CBDF91B72E}" type="pres">
      <dgm:prSet presAssocID="{AD685DC8-B7ED-4E2B-9015-312ABF2DF36E}" presName="node" presStyleLbl="node1" presStyleIdx="5" presStyleCnt="6">
        <dgm:presLayoutVars>
          <dgm:bulletEnabled val="1"/>
        </dgm:presLayoutVars>
      </dgm:prSet>
      <dgm:spPr/>
    </dgm:pt>
  </dgm:ptLst>
  <dgm:cxnLst>
    <dgm:cxn modelId="{F2678008-D8B0-4A82-8D8F-1345125784E0}" srcId="{299EA45E-C289-4B81-B770-5EE2AF9CCF50}" destId="{F4CAB864-6395-4651-891F-6B7C5CA65FF7}" srcOrd="2" destOrd="0" parTransId="{BCACBC0C-F05A-416B-8A0D-C7E8C4F0AAB2}" sibTransId="{8B7846D1-B04D-491E-A584-4AC6326DF665}"/>
    <dgm:cxn modelId="{D029A10A-90D7-4920-9017-9A24D9872860}" type="presOf" srcId="{AD685DC8-B7ED-4E2B-9015-312ABF2DF36E}" destId="{72769285-8AB8-4152-87A5-20CBDF91B72E}" srcOrd="0" destOrd="0" presId="urn:microsoft.com/office/officeart/2005/8/layout/default"/>
    <dgm:cxn modelId="{55CF6A13-EBB3-48CD-92C8-2D057DD059AB}" srcId="{299EA45E-C289-4B81-B770-5EE2AF9CCF50}" destId="{9B46915C-08F7-40D7-88A0-0E7A2226A24D}" srcOrd="0" destOrd="0" parTransId="{86F9A167-6EE5-4B25-91A1-FC85428D7982}" sibTransId="{18460A93-0717-4257-8A15-6D2E9213C1C3}"/>
    <dgm:cxn modelId="{3BFBC53B-086C-4D60-B416-D75C55AE186B}" type="presOf" srcId="{F4CAB864-6395-4651-891F-6B7C5CA65FF7}" destId="{6A2F5BF2-EE8E-441C-8909-7999C6BC61D5}" srcOrd="0" destOrd="0" presId="urn:microsoft.com/office/officeart/2005/8/layout/default"/>
    <dgm:cxn modelId="{263E7266-8089-48D5-ADDF-57E112FD3F95}" srcId="{299EA45E-C289-4B81-B770-5EE2AF9CCF50}" destId="{36D3724E-6876-4876-8B61-A8F452FAA8E2}" srcOrd="3" destOrd="0" parTransId="{516465DA-B5A0-4133-80AD-C8E8A6B5E9E6}" sibTransId="{1EC879A3-6584-4C4C-8206-CC8DD867DF39}"/>
    <dgm:cxn modelId="{C13FD14B-A89B-4C80-B811-200E4F3C70A7}" type="presOf" srcId="{8F1D7DF6-A037-4927-83F8-37CB3BCFF797}" destId="{8F3417D7-8A0B-4684-AD0B-041124703F1B}" srcOrd="0" destOrd="0" presId="urn:microsoft.com/office/officeart/2005/8/layout/default"/>
    <dgm:cxn modelId="{D6494B8E-F29C-43B0-ABA4-1F7337665C90}" srcId="{299EA45E-C289-4B81-B770-5EE2AF9CCF50}" destId="{8F1D7DF6-A037-4927-83F8-37CB3BCFF797}" srcOrd="4" destOrd="0" parTransId="{10EAA84E-A3B8-4B3F-A37E-C9B6BA72930E}" sibTransId="{D8C40DDD-D892-4358-80C3-B970B87E1C93}"/>
    <dgm:cxn modelId="{7F29B696-DA26-4B67-8A1D-50AEF65DFB01}" type="presOf" srcId="{299EA45E-C289-4B81-B770-5EE2AF9CCF50}" destId="{40D671A8-1C1F-4DEA-9B70-727D800C9010}" srcOrd="0" destOrd="0" presId="urn:microsoft.com/office/officeart/2005/8/layout/default"/>
    <dgm:cxn modelId="{99E21B9F-3ECE-4EC9-8455-AF4DA066E944}" type="presOf" srcId="{9B46915C-08F7-40D7-88A0-0E7A2226A24D}" destId="{73EEF4E8-F06F-4919-8809-91FB84F19214}" srcOrd="0" destOrd="0" presId="urn:microsoft.com/office/officeart/2005/8/layout/default"/>
    <dgm:cxn modelId="{CA303FA5-21B2-4FD9-B21F-3C234F828183}" srcId="{299EA45E-C289-4B81-B770-5EE2AF9CCF50}" destId="{06FE167A-F007-4371-9D02-A3C7F61BC95D}" srcOrd="1" destOrd="0" parTransId="{0359673D-6C8B-4F73-B192-430BD8214A9F}" sibTransId="{0ED1B144-5AC6-4B8A-8DD4-5ECA5B66110B}"/>
    <dgm:cxn modelId="{5ED247D4-84F4-4FE5-AEBE-4BA0981D0530}" type="presOf" srcId="{06FE167A-F007-4371-9D02-A3C7F61BC95D}" destId="{4CCC7422-31E0-493E-A159-D6A460CA17DD}" srcOrd="0" destOrd="0" presId="urn:microsoft.com/office/officeart/2005/8/layout/default"/>
    <dgm:cxn modelId="{961584D7-58EA-4891-9C1E-C56564D1F3CF}" type="presOf" srcId="{36D3724E-6876-4876-8B61-A8F452FAA8E2}" destId="{DB931354-144D-4156-A690-6FD4CF29DD3F}" srcOrd="0" destOrd="0" presId="urn:microsoft.com/office/officeart/2005/8/layout/default"/>
    <dgm:cxn modelId="{35D8D3E4-E815-41D6-80E6-383669195148}" srcId="{299EA45E-C289-4B81-B770-5EE2AF9CCF50}" destId="{AD685DC8-B7ED-4E2B-9015-312ABF2DF36E}" srcOrd="5" destOrd="0" parTransId="{257F331B-5E69-4392-AE19-0F9A911168F2}" sibTransId="{9357F814-C32E-4F23-B59F-7A768DB05027}"/>
    <dgm:cxn modelId="{27CBC128-9D00-4F07-8252-161413BBDEC6}" type="presParOf" srcId="{40D671A8-1C1F-4DEA-9B70-727D800C9010}" destId="{73EEF4E8-F06F-4919-8809-91FB84F19214}" srcOrd="0" destOrd="0" presId="urn:microsoft.com/office/officeart/2005/8/layout/default"/>
    <dgm:cxn modelId="{78A672C1-A628-432B-8075-C76C760E34D5}" type="presParOf" srcId="{40D671A8-1C1F-4DEA-9B70-727D800C9010}" destId="{98569724-529D-4F6F-B891-A5C1C6CD83DD}" srcOrd="1" destOrd="0" presId="urn:microsoft.com/office/officeart/2005/8/layout/default"/>
    <dgm:cxn modelId="{B0728936-9D23-400A-9E0A-F75427CC1728}" type="presParOf" srcId="{40D671A8-1C1F-4DEA-9B70-727D800C9010}" destId="{4CCC7422-31E0-493E-A159-D6A460CA17DD}" srcOrd="2" destOrd="0" presId="urn:microsoft.com/office/officeart/2005/8/layout/default"/>
    <dgm:cxn modelId="{BB353E25-9976-433D-B563-73843ACC884D}" type="presParOf" srcId="{40D671A8-1C1F-4DEA-9B70-727D800C9010}" destId="{787D9488-1AA9-412D-B04B-F744B36428B7}" srcOrd="3" destOrd="0" presId="urn:microsoft.com/office/officeart/2005/8/layout/default"/>
    <dgm:cxn modelId="{1651457A-BF1A-4E7E-8443-349F683F10E4}" type="presParOf" srcId="{40D671A8-1C1F-4DEA-9B70-727D800C9010}" destId="{6A2F5BF2-EE8E-441C-8909-7999C6BC61D5}" srcOrd="4" destOrd="0" presId="urn:microsoft.com/office/officeart/2005/8/layout/default"/>
    <dgm:cxn modelId="{A99D39E2-4A3E-4F8B-B10A-BB1D683250E5}" type="presParOf" srcId="{40D671A8-1C1F-4DEA-9B70-727D800C9010}" destId="{963FFF4C-19FA-414B-8240-D121EBC7B85A}" srcOrd="5" destOrd="0" presId="urn:microsoft.com/office/officeart/2005/8/layout/default"/>
    <dgm:cxn modelId="{6302F374-EDBE-4A2B-A4E4-E1A7BFC68AFD}" type="presParOf" srcId="{40D671A8-1C1F-4DEA-9B70-727D800C9010}" destId="{DB931354-144D-4156-A690-6FD4CF29DD3F}" srcOrd="6" destOrd="0" presId="urn:microsoft.com/office/officeart/2005/8/layout/default"/>
    <dgm:cxn modelId="{962C034F-070E-4443-8B88-2E3B1C238B3C}" type="presParOf" srcId="{40D671A8-1C1F-4DEA-9B70-727D800C9010}" destId="{37E93C45-9F50-46DC-B60C-A5B9AF2FF194}" srcOrd="7" destOrd="0" presId="urn:microsoft.com/office/officeart/2005/8/layout/default"/>
    <dgm:cxn modelId="{A9D4698C-5DD5-4231-9F56-A888CBDEDC03}" type="presParOf" srcId="{40D671A8-1C1F-4DEA-9B70-727D800C9010}" destId="{8F3417D7-8A0B-4684-AD0B-041124703F1B}" srcOrd="8" destOrd="0" presId="urn:microsoft.com/office/officeart/2005/8/layout/default"/>
    <dgm:cxn modelId="{C7595609-B412-404E-A7B1-DD1641571ECE}" type="presParOf" srcId="{40D671A8-1C1F-4DEA-9B70-727D800C9010}" destId="{59E4BE83-9951-4C81-AB6F-4C64E6927E2E}" srcOrd="9" destOrd="0" presId="urn:microsoft.com/office/officeart/2005/8/layout/default"/>
    <dgm:cxn modelId="{D96252C6-7F46-40F6-A8D7-E80A5027E9DE}" type="presParOf" srcId="{40D671A8-1C1F-4DEA-9B70-727D800C9010}" destId="{72769285-8AB8-4152-87A5-20CBDF91B72E}"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3B2FC0-E3C9-4BA8-8C41-DFE46C0C25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8CDA85F-EF0D-4330-8763-85FF2BF81C55}">
      <dgm:prSet phldrT="[Text]"/>
      <dgm:spPr/>
      <dgm:t>
        <a:bodyPr/>
        <a:lstStyle/>
        <a:p>
          <a:r>
            <a:rPr lang="en-US" dirty="0"/>
            <a:t>List of users and groups</a:t>
          </a:r>
        </a:p>
      </dgm:t>
    </dgm:pt>
    <dgm:pt modelId="{56AAD962-D05F-4AB9-A9E8-46A196BCA2CC}" type="parTrans" cxnId="{17D72B4E-F83F-4981-A4CA-4FF852C1D5BD}">
      <dgm:prSet/>
      <dgm:spPr/>
      <dgm:t>
        <a:bodyPr/>
        <a:lstStyle/>
        <a:p>
          <a:endParaRPr lang="en-US"/>
        </a:p>
      </dgm:t>
    </dgm:pt>
    <dgm:pt modelId="{28022BE2-52C2-4A88-B307-C4B045EA9BE0}" type="sibTrans" cxnId="{17D72B4E-F83F-4981-A4CA-4FF852C1D5BD}">
      <dgm:prSet/>
      <dgm:spPr/>
      <dgm:t>
        <a:bodyPr/>
        <a:lstStyle/>
        <a:p>
          <a:endParaRPr lang="en-US"/>
        </a:p>
      </dgm:t>
    </dgm:pt>
    <dgm:pt modelId="{52F8298C-C6A7-41BC-B584-911D881CE162}">
      <dgm:prSet phldrT="[Text]"/>
      <dgm:spPr/>
      <dgm:t>
        <a:bodyPr/>
        <a:lstStyle/>
        <a:p>
          <a:r>
            <a:rPr lang="en-US" dirty="0"/>
            <a:t>List of computers and devices</a:t>
          </a:r>
        </a:p>
      </dgm:t>
    </dgm:pt>
    <dgm:pt modelId="{2D7D9621-CB24-42A6-A17C-07299AD73B42}" type="parTrans" cxnId="{8B9376A8-E5FB-43DF-A33B-4FF03F8632F7}">
      <dgm:prSet/>
      <dgm:spPr/>
    </dgm:pt>
    <dgm:pt modelId="{7CE844F2-E4ED-4F17-8C53-E2FA2E9A12E5}" type="sibTrans" cxnId="{8B9376A8-E5FB-43DF-A33B-4FF03F8632F7}">
      <dgm:prSet/>
      <dgm:spPr/>
    </dgm:pt>
    <dgm:pt modelId="{B9C421BB-D0EF-4A29-83D1-198FAEF01C2E}">
      <dgm:prSet phldrT="[Text]"/>
      <dgm:spPr/>
      <dgm:t>
        <a:bodyPr/>
        <a:lstStyle/>
        <a:p>
          <a:r>
            <a:rPr lang="en-US" dirty="0"/>
            <a:t>List of shares</a:t>
          </a:r>
        </a:p>
      </dgm:t>
    </dgm:pt>
    <dgm:pt modelId="{B46C8FB1-B20A-4F58-9742-F52A64ADF4C1}" type="parTrans" cxnId="{35ADD17D-44B2-4235-82A6-37FA0C2FBA99}">
      <dgm:prSet/>
      <dgm:spPr/>
    </dgm:pt>
    <dgm:pt modelId="{8DDEA969-EBC0-4E90-85E5-8422E3FBF5B8}" type="sibTrans" cxnId="{35ADD17D-44B2-4235-82A6-37FA0C2FBA99}">
      <dgm:prSet/>
      <dgm:spPr/>
    </dgm:pt>
    <dgm:pt modelId="{6BB95FAD-E9DC-4714-9538-5F8E77BAF15C}">
      <dgm:prSet phldrT="[Text]"/>
      <dgm:spPr/>
      <dgm:t>
        <a:bodyPr/>
        <a:lstStyle/>
        <a:p>
          <a:r>
            <a:rPr lang="en-US" dirty="0"/>
            <a:t>Users and host SIDs</a:t>
          </a:r>
        </a:p>
      </dgm:t>
    </dgm:pt>
    <dgm:pt modelId="{D35B3410-5C80-4EDD-8433-24D72199BA6D}" type="parTrans" cxnId="{90DBE3AB-0423-46D5-9071-74922BBE8738}">
      <dgm:prSet/>
      <dgm:spPr/>
    </dgm:pt>
    <dgm:pt modelId="{EB94C0F2-042C-47CF-A647-6508078F3CA0}" type="sibTrans" cxnId="{90DBE3AB-0423-46D5-9071-74922BBE8738}">
      <dgm:prSet/>
      <dgm:spPr/>
    </dgm:pt>
    <dgm:pt modelId="{DBA493C8-D3CF-42D9-BBBA-AFF8C86D4B00}" type="pres">
      <dgm:prSet presAssocID="{D93B2FC0-E3C9-4BA8-8C41-DFE46C0C2583}" presName="linear" presStyleCnt="0">
        <dgm:presLayoutVars>
          <dgm:dir/>
          <dgm:animLvl val="lvl"/>
          <dgm:resizeHandles val="exact"/>
        </dgm:presLayoutVars>
      </dgm:prSet>
      <dgm:spPr/>
    </dgm:pt>
    <dgm:pt modelId="{5AD4D357-5A48-431D-935E-ADBE70B10F46}" type="pres">
      <dgm:prSet presAssocID="{D8CDA85F-EF0D-4330-8763-85FF2BF81C55}" presName="parentLin" presStyleCnt="0"/>
      <dgm:spPr/>
    </dgm:pt>
    <dgm:pt modelId="{8BA8E4E6-069E-43B7-AFC8-3DB1E8B20E5C}" type="pres">
      <dgm:prSet presAssocID="{D8CDA85F-EF0D-4330-8763-85FF2BF81C55}" presName="parentLeftMargin" presStyleLbl="node1" presStyleIdx="0" presStyleCnt="4"/>
      <dgm:spPr/>
    </dgm:pt>
    <dgm:pt modelId="{A3E29B02-29DF-4EF5-8A9A-617081AD7D5E}" type="pres">
      <dgm:prSet presAssocID="{D8CDA85F-EF0D-4330-8763-85FF2BF81C55}" presName="parentText" presStyleLbl="node1" presStyleIdx="0" presStyleCnt="4">
        <dgm:presLayoutVars>
          <dgm:chMax val="0"/>
          <dgm:bulletEnabled val="1"/>
        </dgm:presLayoutVars>
      </dgm:prSet>
      <dgm:spPr/>
    </dgm:pt>
    <dgm:pt modelId="{1455ED4C-668B-43D3-9FB7-9552BA181FEA}" type="pres">
      <dgm:prSet presAssocID="{D8CDA85F-EF0D-4330-8763-85FF2BF81C55}" presName="negativeSpace" presStyleCnt="0"/>
      <dgm:spPr/>
    </dgm:pt>
    <dgm:pt modelId="{ADD19F8B-49D2-46C7-A9FE-5298BB93FFC6}" type="pres">
      <dgm:prSet presAssocID="{D8CDA85F-EF0D-4330-8763-85FF2BF81C55}" presName="childText" presStyleLbl="conFgAcc1" presStyleIdx="0" presStyleCnt="4">
        <dgm:presLayoutVars>
          <dgm:bulletEnabled val="1"/>
        </dgm:presLayoutVars>
      </dgm:prSet>
      <dgm:spPr/>
    </dgm:pt>
    <dgm:pt modelId="{02D9D585-9245-4EFF-B46D-AAB21428A007}" type="pres">
      <dgm:prSet presAssocID="{28022BE2-52C2-4A88-B307-C4B045EA9BE0}" presName="spaceBetweenRectangles" presStyleCnt="0"/>
      <dgm:spPr/>
    </dgm:pt>
    <dgm:pt modelId="{6FFC65CE-885F-4C64-B283-D1538CAADF87}" type="pres">
      <dgm:prSet presAssocID="{52F8298C-C6A7-41BC-B584-911D881CE162}" presName="parentLin" presStyleCnt="0"/>
      <dgm:spPr/>
    </dgm:pt>
    <dgm:pt modelId="{B101E848-6835-438F-B1E2-F2E5A8F08EA2}" type="pres">
      <dgm:prSet presAssocID="{52F8298C-C6A7-41BC-B584-911D881CE162}" presName="parentLeftMargin" presStyleLbl="node1" presStyleIdx="0" presStyleCnt="4"/>
      <dgm:spPr/>
    </dgm:pt>
    <dgm:pt modelId="{472FB152-FAE2-46B1-B140-698633B5A958}" type="pres">
      <dgm:prSet presAssocID="{52F8298C-C6A7-41BC-B584-911D881CE162}" presName="parentText" presStyleLbl="node1" presStyleIdx="1" presStyleCnt="4">
        <dgm:presLayoutVars>
          <dgm:chMax val="0"/>
          <dgm:bulletEnabled val="1"/>
        </dgm:presLayoutVars>
      </dgm:prSet>
      <dgm:spPr/>
    </dgm:pt>
    <dgm:pt modelId="{48021210-6985-4B74-9A0F-24718E5C324C}" type="pres">
      <dgm:prSet presAssocID="{52F8298C-C6A7-41BC-B584-911D881CE162}" presName="negativeSpace" presStyleCnt="0"/>
      <dgm:spPr/>
    </dgm:pt>
    <dgm:pt modelId="{16BE4A22-F06E-44B3-B81F-21ACC6993147}" type="pres">
      <dgm:prSet presAssocID="{52F8298C-C6A7-41BC-B584-911D881CE162}" presName="childText" presStyleLbl="conFgAcc1" presStyleIdx="1" presStyleCnt="4">
        <dgm:presLayoutVars>
          <dgm:bulletEnabled val="1"/>
        </dgm:presLayoutVars>
      </dgm:prSet>
      <dgm:spPr/>
    </dgm:pt>
    <dgm:pt modelId="{0F4B3D96-5700-44CC-97AB-8026F5F87A95}" type="pres">
      <dgm:prSet presAssocID="{7CE844F2-E4ED-4F17-8C53-E2FA2E9A12E5}" presName="spaceBetweenRectangles" presStyleCnt="0"/>
      <dgm:spPr/>
    </dgm:pt>
    <dgm:pt modelId="{A2B566E3-BF1B-48BC-ABE6-0DEBE59A215E}" type="pres">
      <dgm:prSet presAssocID="{B9C421BB-D0EF-4A29-83D1-198FAEF01C2E}" presName="parentLin" presStyleCnt="0"/>
      <dgm:spPr/>
    </dgm:pt>
    <dgm:pt modelId="{FD488801-7738-4E60-A108-5C5F8112E085}" type="pres">
      <dgm:prSet presAssocID="{B9C421BB-D0EF-4A29-83D1-198FAEF01C2E}" presName="parentLeftMargin" presStyleLbl="node1" presStyleIdx="1" presStyleCnt="4"/>
      <dgm:spPr/>
    </dgm:pt>
    <dgm:pt modelId="{AD3AFE82-3230-4325-A8C3-11A440E401F4}" type="pres">
      <dgm:prSet presAssocID="{B9C421BB-D0EF-4A29-83D1-198FAEF01C2E}" presName="parentText" presStyleLbl="node1" presStyleIdx="2" presStyleCnt="4">
        <dgm:presLayoutVars>
          <dgm:chMax val="0"/>
          <dgm:bulletEnabled val="1"/>
        </dgm:presLayoutVars>
      </dgm:prSet>
      <dgm:spPr/>
    </dgm:pt>
    <dgm:pt modelId="{D11CB491-8404-464A-BF3D-A49072A52BA6}" type="pres">
      <dgm:prSet presAssocID="{B9C421BB-D0EF-4A29-83D1-198FAEF01C2E}" presName="negativeSpace" presStyleCnt="0"/>
      <dgm:spPr/>
    </dgm:pt>
    <dgm:pt modelId="{BE857F39-B64F-41D1-8D23-E7FD823A2974}" type="pres">
      <dgm:prSet presAssocID="{B9C421BB-D0EF-4A29-83D1-198FAEF01C2E}" presName="childText" presStyleLbl="conFgAcc1" presStyleIdx="2" presStyleCnt="4">
        <dgm:presLayoutVars>
          <dgm:bulletEnabled val="1"/>
        </dgm:presLayoutVars>
      </dgm:prSet>
      <dgm:spPr/>
    </dgm:pt>
    <dgm:pt modelId="{EA28901F-464C-417A-B799-D514DC250F90}" type="pres">
      <dgm:prSet presAssocID="{8DDEA969-EBC0-4E90-85E5-8422E3FBF5B8}" presName="spaceBetweenRectangles" presStyleCnt="0"/>
      <dgm:spPr/>
    </dgm:pt>
    <dgm:pt modelId="{BA74B231-2791-4BEF-A4D0-45B8E77253D2}" type="pres">
      <dgm:prSet presAssocID="{6BB95FAD-E9DC-4714-9538-5F8E77BAF15C}" presName="parentLin" presStyleCnt="0"/>
      <dgm:spPr/>
    </dgm:pt>
    <dgm:pt modelId="{4E57B2C3-3433-433D-BDCC-F98DD7501C1C}" type="pres">
      <dgm:prSet presAssocID="{6BB95FAD-E9DC-4714-9538-5F8E77BAF15C}" presName="parentLeftMargin" presStyleLbl="node1" presStyleIdx="2" presStyleCnt="4"/>
      <dgm:spPr/>
    </dgm:pt>
    <dgm:pt modelId="{C9A90A5D-6897-4ED1-A5A2-2F6801BDDC95}" type="pres">
      <dgm:prSet presAssocID="{6BB95FAD-E9DC-4714-9538-5F8E77BAF15C}" presName="parentText" presStyleLbl="node1" presStyleIdx="3" presStyleCnt="4">
        <dgm:presLayoutVars>
          <dgm:chMax val="0"/>
          <dgm:bulletEnabled val="1"/>
        </dgm:presLayoutVars>
      </dgm:prSet>
      <dgm:spPr/>
    </dgm:pt>
    <dgm:pt modelId="{3DE76FA1-1977-4F57-9FB4-C3D40B7DBD5D}" type="pres">
      <dgm:prSet presAssocID="{6BB95FAD-E9DC-4714-9538-5F8E77BAF15C}" presName="negativeSpace" presStyleCnt="0"/>
      <dgm:spPr/>
    </dgm:pt>
    <dgm:pt modelId="{6595873E-6D6B-4602-95BD-431F4F475EC5}" type="pres">
      <dgm:prSet presAssocID="{6BB95FAD-E9DC-4714-9538-5F8E77BAF15C}" presName="childText" presStyleLbl="conFgAcc1" presStyleIdx="3" presStyleCnt="4">
        <dgm:presLayoutVars>
          <dgm:bulletEnabled val="1"/>
        </dgm:presLayoutVars>
      </dgm:prSet>
      <dgm:spPr/>
    </dgm:pt>
  </dgm:ptLst>
  <dgm:cxnLst>
    <dgm:cxn modelId="{41C3C33F-5D24-4C9D-864F-6CE702FC7FC1}" type="presOf" srcId="{D8CDA85F-EF0D-4330-8763-85FF2BF81C55}" destId="{A3E29B02-29DF-4EF5-8A9A-617081AD7D5E}" srcOrd="1" destOrd="0" presId="urn:microsoft.com/office/officeart/2005/8/layout/list1"/>
    <dgm:cxn modelId="{46903560-9837-4452-95EA-FE145287F838}" type="presOf" srcId="{B9C421BB-D0EF-4A29-83D1-198FAEF01C2E}" destId="{AD3AFE82-3230-4325-A8C3-11A440E401F4}" srcOrd="1" destOrd="0" presId="urn:microsoft.com/office/officeart/2005/8/layout/list1"/>
    <dgm:cxn modelId="{ABC11E45-6BBC-4611-BF4E-93090273F5C1}" type="presOf" srcId="{B9C421BB-D0EF-4A29-83D1-198FAEF01C2E}" destId="{FD488801-7738-4E60-A108-5C5F8112E085}" srcOrd="0" destOrd="0" presId="urn:microsoft.com/office/officeart/2005/8/layout/list1"/>
    <dgm:cxn modelId="{D8AC9C68-E439-40D5-BCE7-74F07894D238}" type="presOf" srcId="{6BB95FAD-E9DC-4714-9538-5F8E77BAF15C}" destId="{4E57B2C3-3433-433D-BDCC-F98DD7501C1C}" srcOrd="0" destOrd="0" presId="urn:microsoft.com/office/officeart/2005/8/layout/list1"/>
    <dgm:cxn modelId="{17D72B4E-F83F-4981-A4CA-4FF852C1D5BD}" srcId="{D93B2FC0-E3C9-4BA8-8C41-DFE46C0C2583}" destId="{D8CDA85F-EF0D-4330-8763-85FF2BF81C55}" srcOrd="0" destOrd="0" parTransId="{56AAD962-D05F-4AB9-A9E8-46A196BCA2CC}" sibTransId="{28022BE2-52C2-4A88-B307-C4B045EA9BE0}"/>
    <dgm:cxn modelId="{56BEC86F-C15E-4453-A958-D089374251E9}" type="presOf" srcId="{52F8298C-C6A7-41BC-B584-911D881CE162}" destId="{B101E848-6835-438F-B1E2-F2E5A8F08EA2}" srcOrd="0" destOrd="0" presId="urn:microsoft.com/office/officeart/2005/8/layout/list1"/>
    <dgm:cxn modelId="{35ADD17D-44B2-4235-82A6-37FA0C2FBA99}" srcId="{D93B2FC0-E3C9-4BA8-8C41-DFE46C0C2583}" destId="{B9C421BB-D0EF-4A29-83D1-198FAEF01C2E}" srcOrd="2" destOrd="0" parTransId="{B46C8FB1-B20A-4F58-9742-F52A64ADF4C1}" sibTransId="{8DDEA969-EBC0-4E90-85E5-8422E3FBF5B8}"/>
    <dgm:cxn modelId="{43B82182-E8E3-4ADA-BC1A-97DAA9C380DB}" type="presOf" srcId="{6BB95FAD-E9DC-4714-9538-5F8E77BAF15C}" destId="{C9A90A5D-6897-4ED1-A5A2-2F6801BDDC95}" srcOrd="1" destOrd="0" presId="urn:microsoft.com/office/officeart/2005/8/layout/list1"/>
    <dgm:cxn modelId="{8B9376A8-E5FB-43DF-A33B-4FF03F8632F7}" srcId="{D93B2FC0-E3C9-4BA8-8C41-DFE46C0C2583}" destId="{52F8298C-C6A7-41BC-B584-911D881CE162}" srcOrd="1" destOrd="0" parTransId="{2D7D9621-CB24-42A6-A17C-07299AD73B42}" sibTransId="{7CE844F2-E4ED-4F17-8C53-E2FA2E9A12E5}"/>
    <dgm:cxn modelId="{90DBE3AB-0423-46D5-9071-74922BBE8738}" srcId="{D93B2FC0-E3C9-4BA8-8C41-DFE46C0C2583}" destId="{6BB95FAD-E9DC-4714-9538-5F8E77BAF15C}" srcOrd="3" destOrd="0" parTransId="{D35B3410-5C80-4EDD-8433-24D72199BA6D}" sibTransId="{EB94C0F2-042C-47CF-A647-6508078F3CA0}"/>
    <dgm:cxn modelId="{0689ECE3-1B31-4127-A3A2-7BC57BF5FE90}" type="presOf" srcId="{52F8298C-C6A7-41BC-B584-911D881CE162}" destId="{472FB152-FAE2-46B1-B140-698633B5A958}" srcOrd="1" destOrd="0" presId="urn:microsoft.com/office/officeart/2005/8/layout/list1"/>
    <dgm:cxn modelId="{EF5C05EC-FA5F-4668-BEDA-90417C33B43C}" type="presOf" srcId="{D8CDA85F-EF0D-4330-8763-85FF2BF81C55}" destId="{8BA8E4E6-069E-43B7-AFC8-3DB1E8B20E5C}" srcOrd="0" destOrd="0" presId="urn:microsoft.com/office/officeart/2005/8/layout/list1"/>
    <dgm:cxn modelId="{53CC6CF1-BF08-4CBC-9837-6373270821BB}" type="presOf" srcId="{D93B2FC0-E3C9-4BA8-8C41-DFE46C0C2583}" destId="{DBA493C8-D3CF-42D9-BBBA-AFF8C86D4B00}" srcOrd="0" destOrd="0" presId="urn:microsoft.com/office/officeart/2005/8/layout/list1"/>
    <dgm:cxn modelId="{F3C0E75E-9A85-4889-A84E-D0E645AA3BA1}" type="presParOf" srcId="{DBA493C8-D3CF-42D9-BBBA-AFF8C86D4B00}" destId="{5AD4D357-5A48-431D-935E-ADBE70B10F46}" srcOrd="0" destOrd="0" presId="urn:microsoft.com/office/officeart/2005/8/layout/list1"/>
    <dgm:cxn modelId="{88BA79F0-853F-4A7B-8FE9-4141C2A8ADBB}" type="presParOf" srcId="{5AD4D357-5A48-431D-935E-ADBE70B10F46}" destId="{8BA8E4E6-069E-43B7-AFC8-3DB1E8B20E5C}" srcOrd="0" destOrd="0" presId="urn:microsoft.com/office/officeart/2005/8/layout/list1"/>
    <dgm:cxn modelId="{DE7200E9-11F8-412B-9B09-BCD4860DD01D}" type="presParOf" srcId="{5AD4D357-5A48-431D-935E-ADBE70B10F46}" destId="{A3E29B02-29DF-4EF5-8A9A-617081AD7D5E}" srcOrd="1" destOrd="0" presId="urn:microsoft.com/office/officeart/2005/8/layout/list1"/>
    <dgm:cxn modelId="{F6F05EB0-EFED-42B4-9170-990166D1F0C4}" type="presParOf" srcId="{DBA493C8-D3CF-42D9-BBBA-AFF8C86D4B00}" destId="{1455ED4C-668B-43D3-9FB7-9552BA181FEA}" srcOrd="1" destOrd="0" presId="urn:microsoft.com/office/officeart/2005/8/layout/list1"/>
    <dgm:cxn modelId="{71EC0233-0429-4E3B-A769-D9F5FA6081BD}" type="presParOf" srcId="{DBA493C8-D3CF-42D9-BBBA-AFF8C86D4B00}" destId="{ADD19F8B-49D2-46C7-A9FE-5298BB93FFC6}" srcOrd="2" destOrd="0" presId="urn:microsoft.com/office/officeart/2005/8/layout/list1"/>
    <dgm:cxn modelId="{F9FE5AFB-0216-4CC7-BF9D-1C33CCEF6076}" type="presParOf" srcId="{DBA493C8-D3CF-42D9-BBBA-AFF8C86D4B00}" destId="{02D9D585-9245-4EFF-B46D-AAB21428A007}" srcOrd="3" destOrd="0" presId="urn:microsoft.com/office/officeart/2005/8/layout/list1"/>
    <dgm:cxn modelId="{0FAF1278-4625-4685-AD9D-08202209DB2F}" type="presParOf" srcId="{DBA493C8-D3CF-42D9-BBBA-AFF8C86D4B00}" destId="{6FFC65CE-885F-4C64-B283-D1538CAADF87}" srcOrd="4" destOrd="0" presId="urn:microsoft.com/office/officeart/2005/8/layout/list1"/>
    <dgm:cxn modelId="{525FAFAA-C1DE-42BD-BF67-DA3FAA8F0BFC}" type="presParOf" srcId="{6FFC65CE-885F-4C64-B283-D1538CAADF87}" destId="{B101E848-6835-438F-B1E2-F2E5A8F08EA2}" srcOrd="0" destOrd="0" presId="urn:microsoft.com/office/officeart/2005/8/layout/list1"/>
    <dgm:cxn modelId="{DA2823CC-3EE4-436D-ABF5-EFA7ACA45E23}" type="presParOf" srcId="{6FFC65CE-885F-4C64-B283-D1538CAADF87}" destId="{472FB152-FAE2-46B1-B140-698633B5A958}" srcOrd="1" destOrd="0" presId="urn:microsoft.com/office/officeart/2005/8/layout/list1"/>
    <dgm:cxn modelId="{B49EEF54-A0A4-4130-B32F-F1A43F39E0AC}" type="presParOf" srcId="{DBA493C8-D3CF-42D9-BBBA-AFF8C86D4B00}" destId="{48021210-6985-4B74-9A0F-24718E5C324C}" srcOrd="5" destOrd="0" presId="urn:microsoft.com/office/officeart/2005/8/layout/list1"/>
    <dgm:cxn modelId="{601CCF14-8AB7-49D1-BF62-2FB84AC7EBA8}" type="presParOf" srcId="{DBA493C8-D3CF-42D9-BBBA-AFF8C86D4B00}" destId="{16BE4A22-F06E-44B3-B81F-21ACC6993147}" srcOrd="6" destOrd="0" presId="urn:microsoft.com/office/officeart/2005/8/layout/list1"/>
    <dgm:cxn modelId="{45EE2B79-9F5C-4DA4-B57C-CE83EC5FFEF3}" type="presParOf" srcId="{DBA493C8-D3CF-42D9-BBBA-AFF8C86D4B00}" destId="{0F4B3D96-5700-44CC-97AB-8026F5F87A95}" srcOrd="7" destOrd="0" presId="urn:microsoft.com/office/officeart/2005/8/layout/list1"/>
    <dgm:cxn modelId="{62AF3288-6D1A-4CC6-91C3-0A24873F04A3}" type="presParOf" srcId="{DBA493C8-D3CF-42D9-BBBA-AFF8C86D4B00}" destId="{A2B566E3-BF1B-48BC-ABE6-0DEBE59A215E}" srcOrd="8" destOrd="0" presId="urn:microsoft.com/office/officeart/2005/8/layout/list1"/>
    <dgm:cxn modelId="{3CCB9C08-02D2-462E-A4C7-DE87B7FC80BE}" type="presParOf" srcId="{A2B566E3-BF1B-48BC-ABE6-0DEBE59A215E}" destId="{FD488801-7738-4E60-A108-5C5F8112E085}" srcOrd="0" destOrd="0" presId="urn:microsoft.com/office/officeart/2005/8/layout/list1"/>
    <dgm:cxn modelId="{176E23AF-8DFA-40E4-8C1F-E9F4D1BD4FE1}" type="presParOf" srcId="{A2B566E3-BF1B-48BC-ABE6-0DEBE59A215E}" destId="{AD3AFE82-3230-4325-A8C3-11A440E401F4}" srcOrd="1" destOrd="0" presId="urn:microsoft.com/office/officeart/2005/8/layout/list1"/>
    <dgm:cxn modelId="{2243FCF0-13F0-4706-AAC7-A2A27A44061C}" type="presParOf" srcId="{DBA493C8-D3CF-42D9-BBBA-AFF8C86D4B00}" destId="{D11CB491-8404-464A-BF3D-A49072A52BA6}" srcOrd="9" destOrd="0" presId="urn:microsoft.com/office/officeart/2005/8/layout/list1"/>
    <dgm:cxn modelId="{7E1AFB53-36C0-4042-87B7-8EC4AD7D388C}" type="presParOf" srcId="{DBA493C8-D3CF-42D9-BBBA-AFF8C86D4B00}" destId="{BE857F39-B64F-41D1-8D23-E7FD823A2974}" srcOrd="10" destOrd="0" presId="urn:microsoft.com/office/officeart/2005/8/layout/list1"/>
    <dgm:cxn modelId="{C761CE1A-4DAC-4C1C-A75A-01BF1D15146D}" type="presParOf" srcId="{DBA493C8-D3CF-42D9-BBBA-AFF8C86D4B00}" destId="{EA28901F-464C-417A-B799-D514DC250F90}" srcOrd="11" destOrd="0" presId="urn:microsoft.com/office/officeart/2005/8/layout/list1"/>
    <dgm:cxn modelId="{7E90E22A-C8D1-4615-B614-D76303B48646}" type="presParOf" srcId="{DBA493C8-D3CF-42D9-BBBA-AFF8C86D4B00}" destId="{BA74B231-2791-4BEF-A4D0-45B8E77253D2}" srcOrd="12" destOrd="0" presId="urn:microsoft.com/office/officeart/2005/8/layout/list1"/>
    <dgm:cxn modelId="{7C304642-FCA3-4C43-AF98-C61F488DF23A}" type="presParOf" srcId="{BA74B231-2791-4BEF-A4D0-45B8E77253D2}" destId="{4E57B2C3-3433-433D-BDCC-F98DD7501C1C}" srcOrd="0" destOrd="0" presId="urn:microsoft.com/office/officeart/2005/8/layout/list1"/>
    <dgm:cxn modelId="{EBE61BF2-65A5-49F9-9228-F42A2AF24375}" type="presParOf" srcId="{BA74B231-2791-4BEF-A4D0-45B8E77253D2}" destId="{C9A90A5D-6897-4ED1-A5A2-2F6801BDDC95}" srcOrd="1" destOrd="0" presId="urn:microsoft.com/office/officeart/2005/8/layout/list1"/>
    <dgm:cxn modelId="{84FCE499-9A07-4301-8EC4-93396527505A}" type="presParOf" srcId="{DBA493C8-D3CF-42D9-BBBA-AFF8C86D4B00}" destId="{3DE76FA1-1977-4F57-9FB4-C3D40B7DBD5D}" srcOrd="13" destOrd="0" presId="urn:microsoft.com/office/officeart/2005/8/layout/list1"/>
    <dgm:cxn modelId="{E3320720-19A4-441C-AF86-067D3AE58832}" type="presParOf" srcId="{DBA493C8-D3CF-42D9-BBBA-AFF8C86D4B00}" destId="{6595873E-6D6B-4602-95BD-431F4F475EC5}"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B4EDD7-78EC-41B9-AC83-ED157AB17519}"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439E6C22-F554-4C5E-B614-E73E3535F5DB}">
      <dgm:prSet phldrT="[Text]" custT="1"/>
      <dgm:spPr/>
      <dgm:t>
        <a:bodyPr/>
        <a:lstStyle/>
        <a:p>
          <a:r>
            <a:rPr lang="en-US" sz="2800" dirty="0"/>
            <a:t>Covering tracks in log files</a:t>
          </a:r>
        </a:p>
      </dgm:t>
    </dgm:pt>
    <dgm:pt modelId="{9FDBF52E-B83D-485E-8935-FE3DF5F2FB06}" type="parTrans" cxnId="{F19C2DAD-2147-4059-99E0-579120FC0BA8}">
      <dgm:prSet/>
      <dgm:spPr/>
      <dgm:t>
        <a:bodyPr/>
        <a:lstStyle/>
        <a:p>
          <a:endParaRPr lang="en-US"/>
        </a:p>
      </dgm:t>
    </dgm:pt>
    <dgm:pt modelId="{C8EEB635-3C78-476C-B21F-8A1A14D33CD2}" type="sibTrans" cxnId="{F19C2DAD-2147-4059-99E0-579120FC0BA8}">
      <dgm:prSet/>
      <dgm:spPr/>
      <dgm:t>
        <a:bodyPr/>
        <a:lstStyle/>
        <a:p>
          <a:endParaRPr lang="en-US"/>
        </a:p>
      </dgm:t>
    </dgm:pt>
    <dgm:pt modelId="{2FB99EA3-A7EE-481C-9A71-DA9BCFEAD950}">
      <dgm:prSet custT="1"/>
      <dgm:spPr/>
      <dgm:t>
        <a:bodyPr/>
        <a:lstStyle/>
        <a:p>
          <a:r>
            <a:rPr lang="en-US" sz="2800" dirty="0"/>
            <a:t>Privilege escalation on servers</a:t>
          </a:r>
        </a:p>
      </dgm:t>
    </dgm:pt>
    <dgm:pt modelId="{50E109D8-7C86-45DD-BD9F-600E145040D7}" type="parTrans" cxnId="{1CAA6798-894E-4C2A-A7CC-892649F5228E}">
      <dgm:prSet/>
      <dgm:spPr/>
      <dgm:t>
        <a:bodyPr/>
        <a:lstStyle/>
        <a:p>
          <a:endParaRPr lang="en-US"/>
        </a:p>
      </dgm:t>
    </dgm:pt>
    <dgm:pt modelId="{568AA6B8-598A-454D-8149-6E95744ABEDF}" type="sibTrans" cxnId="{1CAA6798-894E-4C2A-A7CC-892649F5228E}">
      <dgm:prSet/>
      <dgm:spPr/>
      <dgm:t>
        <a:bodyPr/>
        <a:lstStyle/>
        <a:p>
          <a:endParaRPr lang="en-US"/>
        </a:p>
      </dgm:t>
    </dgm:pt>
    <dgm:pt modelId="{CF78927D-23C9-498E-91EC-D0DE71E085B7}">
      <dgm:prSet phldrT="[Text]" custT="1"/>
      <dgm:spPr/>
      <dgm:t>
        <a:bodyPr/>
        <a:lstStyle/>
        <a:p>
          <a:r>
            <a:rPr lang="en-US" sz="2800" dirty="0"/>
            <a:t>Enumeration on systems</a:t>
          </a:r>
        </a:p>
      </dgm:t>
    </dgm:pt>
    <dgm:pt modelId="{BC26BA2F-6618-4604-A200-3599749CC102}" type="sibTrans" cxnId="{AE213505-10CC-4E10-9B65-9709FA6D7152}">
      <dgm:prSet/>
      <dgm:spPr/>
      <dgm:t>
        <a:bodyPr/>
        <a:lstStyle/>
        <a:p>
          <a:endParaRPr lang="en-US"/>
        </a:p>
      </dgm:t>
    </dgm:pt>
    <dgm:pt modelId="{D3ABFD37-E531-41BA-87F5-981E8958804A}" type="parTrans" cxnId="{AE213505-10CC-4E10-9B65-9709FA6D7152}">
      <dgm:prSet/>
      <dgm:spPr/>
      <dgm:t>
        <a:bodyPr/>
        <a:lstStyle/>
        <a:p>
          <a:endParaRPr lang="en-US"/>
        </a:p>
      </dgm:t>
    </dgm:pt>
    <dgm:pt modelId="{FB8FE571-7608-4C49-B903-293C95FB923B}">
      <dgm:prSet phldrT="[Text]" custT="1"/>
      <dgm:spPr/>
      <dgm:t>
        <a:bodyPr/>
        <a:lstStyle/>
        <a:p>
          <a:r>
            <a:rPr lang="en-US" sz="2800" dirty="0"/>
            <a:t>Password cracking on SAM </a:t>
          </a:r>
        </a:p>
      </dgm:t>
    </dgm:pt>
    <dgm:pt modelId="{A658C9B6-CC27-4ED0-85DA-C07F55B2A812}" type="parTrans" cxnId="{E4B2FF43-F59F-4A91-A081-41347B43FE99}">
      <dgm:prSet/>
      <dgm:spPr/>
      <dgm:t>
        <a:bodyPr/>
        <a:lstStyle/>
        <a:p>
          <a:endParaRPr lang="en-US"/>
        </a:p>
      </dgm:t>
    </dgm:pt>
    <dgm:pt modelId="{5D75421D-4C0F-41F8-AAED-F1C28C502BF3}" type="sibTrans" cxnId="{E4B2FF43-F59F-4A91-A081-41347B43FE99}">
      <dgm:prSet/>
      <dgm:spPr/>
      <dgm:t>
        <a:bodyPr/>
        <a:lstStyle/>
        <a:p>
          <a:endParaRPr lang="en-US"/>
        </a:p>
      </dgm:t>
    </dgm:pt>
    <dgm:pt modelId="{AD911068-4D4A-41C2-8589-85447ACBFF83}">
      <dgm:prSet phldrT="[Text]" custT="1"/>
      <dgm:spPr/>
      <dgm:t>
        <a:bodyPr/>
        <a:lstStyle/>
        <a:p>
          <a:r>
            <a:rPr lang="en-US" sz="3200" dirty="0"/>
            <a:t>System Hacking</a:t>
          </a:r>
        </a:p>
      </dgm:t>
    </dgm:pt>
    <dgm:pt modelId="{5BAF6963-C7F6-4318-A73A-3CFD18BB1EDA}" type="sibTrans" cxnId="{BADF8218-2D74-4CBB-937E-FADA4F53B6E1}">
      <dgm:prSet/>
      <dgm:spPr/>
      <dgm:t>
        <a:bodyPr/>
        <a:lstStyle/>
        <a:p>
          <a:endParaRPr lang="en-US"/>
        </a:p>
      </dgm:t>
    </dgm:pt>
    <dgm:pt modelId="{703B5E1E-1C7D-4A73-91C4-1F6CCBA1E81C}" type="parTrans" cxnId="{BADF8218-2D74-4CBB-937E-FADA4F53B6E1}">
      <dgm:prSet/>
      <dgm:spPr/>
      <dgm:t>
        <a:bodyPr/>
        <a:lstStyle/>
        <a:p>
          <a:endParaRPr lang="en-US"/>
        </a:p>
      </dgm:t>
    </dgm:pt>
    <dgm:pt modelId="{6F52BB19-4429-421F-BB90-F56647B92141}" type="pres">
      <dgm:prSet presAssocID="{90B4EDD7-78EC-41B9-AC83-ED157AB17519}" presName="Name0" presStyleCnt="0">
        <dgm:presLayoutVars>
          <dgm:chMax val="7"/>
          <dgm:chPref val="7"/>
          <dgm:dir/>
          <dgm:animLvl val="lvl"/>
        </dgm:presLayoutVars>
      </dgm:prSet>
      <dgm:spPr/>
    </dgm:pt>
    <dgm:pt modelId="{332DF41B-7B9D-4C40-A2F5-3CF8B7390524}" type="pres">
      <dgm:prSet presAssocID="{AD911068-4D4A-41C2-8589-85447ACBFF83}" presName="Accent1" presStyleCnt="0"/>
      <dgm:spPr/>
    </dgm:pt>
    <dgm:pt modelId="{D8878311-723A-4A7A-9BFF-8024DF41B223}" type="pres">
      <dgm:prSet presAssocID="{AD911068-4D4A-41C2-8589-85447ACBFF83}" presName="Accent" presStyleLbl="node1" presStyleIdx="0" presStyleCnt="1" custScaleX="68744" custScaleY="68744"/>
      <dgm:spPr/>
    </dgm:pt>
    <dgm:pt modelId="{5DEDA940-3B82-48E2-9F6F-4E2B6D8C4507}" type="pres">
      <dgm:prSet presAssocID="{AD911068-4D4A-41C2-8589-85447ACBFF83}" presName="Child1" presStyleLbl="revTx" presStyleIdx="0" presStyleCnt="2" custScaleX="138518" custScaleY="183080" custLinFactNeighborX="-3483" custLinFactNeighborY="-5222">
        <dgm:presLayoutVars>
          <dgm:chMax val="0"/>
          <dgm:chPref val="0"/>
          <dgm:bulletEnabled val="1"/>
        </dgm:presLayoutVars>
      </dgm:prSet>
      <dgm:spPr/>
    </dgm:pt>
    <dgm:pt modelId="{0A93627A-1431-4104-A5AF-0A79D23702D0}" type="pres">
      <dgm:prSet presAssocID="{AD911068-4D4A-41C2-8589-85447ACBFF83}" presName="Parent1" presStyleLbl="revTx" presStyleIdx="1" presStyleCnt="2">
        <dgm:presLayoutVars>
          <dgm:chMax val="1"/>
          <dgm:chPref val="1"/>
          <dgm:bulletEnabled val="1"/>
        </dgm:presLayoutVars>
      </dgm:prSet>
      <dgm:spPr/>
    </dgm:pt>
  </dgm:ptLst>
  <dgm:cxnLst>
    <dgm:cxn modelId="{AE213505-10CC-4E10-9B65-9709FA6D7152}" srcId="{AD911068-4D4A-41C2-8589-85447ACBFF83}" destId="{CF78927D-23C9-498E-91EC-D0DE71E085B7}" srcOrd="0" destOrd="0" parTransId="{D3ABFD37-E531-41BA-87F5-981E8958804A}" sibTransId="{BC26BA2F-6618-4604-A200-3599749CC102}"/>
    <dgm:cxn modelId="{137CE915-9B05-4DDE-8143-0FA2DD6A568C}" type="presOf" srcId="{439E6C22-F554-4C5E-B614-E73E3535F5DB}" destId="{5DEDA940-3B82-48E2-9F6F-4E2B6D8C4507}" srcOrd="0" destOrd="3" presId="urn:microsoft.com/office/officeart/2009/layout/CircleArrowProcess"/>
    <dgm:cxn modelId="{BADF8218-2D74-4CBB-937E-FADA4F53B6E1}" srcId="{90B4EDD7-78EC-41B9-AC83-ED157AB17519}" destId="{AD911068-4D4A-41C2-8589-85447ACBFF83}" srcOrd="0" destOrd="0" parTransId="{703B5E1E-1C7D-4A73-91C4-1F6CCBA1E81C}" sibTransId="{5BAF6963-C7F6-4318-A73A-3CFD18BB1EDA}"/>
    <dgm:cxn modelId="{C6F7B02F-FB8E-47E0-A283-612F365A41F7}" type="presOf" srcId="{AD911068-4D4A-41C2-8589-85447ACBFF83}" destId="{0A93627A-1431-4104-A5AF-0A79D23702D0}" srcOrd="0" destOrd="0" presId="urn:microsoft.com/office/officeart/2009/layout/CircleArrowProcess"/>
    <dgm:cxn modelId="{7A3A8938-7585-4B97-8357-B54D3BD2B0B8}" type="presOf" srcId="{90B4EDD7-78EC-41B9-AC83-ED157AB17519}" destId="{6F52BB19-4429-421F-BB90-F56647B92141}" srcOrd="0" destOrd="0" presId="urn:microsoft.com/office/officeart/2009/layout/CircleArrowProcess"/>
    <dgm:cxn modelId="{8360FF5F-275E-418D-8836-451D1A2ED8E7}" type="presOf" srcId="{FB8FE571-7608-4C49-B903-293C95FB923B}" destId="{5DEDA940-3B82-48E2-9F6F-4E2B6D8C4507}" srcOrd="0" destOrd="1" presId="urn:microsoft.com/office/officeart/2009/layout/CircleArrowProcess"/>
    <dgm:cxn modelId="{E4B2FF43-F59F-4A91-A081-41347B43FE99}" srcId="{AD911068-4D4A-41C2-8589-85447ACBFF83}" destId="{FB8FE571-7608-4C49-B903-293C95FB923B}" srcOrd="1" destOrd="0" parTransId="{A658C9B6-CC27-4ED0-85DA-C07F55B2A812}" sibTransId="{5D75421D-4C0F-41F8-AAED-F1C28C502BF3}"/>
    <dgm:cxn modelId="{6C771469-8990-472F-84AF-A2D12492825C}" type="presOf" srcId="{CF78927D-23C9-498E-91EC-D0DE71E085B7}" destId="{5DEDA940-3B82-48E2-9F6F-4E2B6D8C4507}" srcOrd="0" destOrd="0" presId="urn:microsoft.com/office/officeart/2009/layout/CircleArrowProcess"/>
    <dgm:cxn modelId="{1CAA6798-894E-4C2A-A7CC-892649F5228E}" srcId="{AD911068-4D4A-41C2-8589-85447ACBFF83}" destId="{2FB99EA3-A7EE-481C-9A71-DA9BCFEAD950}" srcOrd="2" destOrd="0" parTransId="{50E109D8-7C86-45DD-BD9F-600E145040D7}" sibTransId="{568AA6B8-598A-454D-8149-6E95744ABEDF}"/>
    <dgm:cxn modelId="{F19C2DAD-2147-4059-99E0-579120FC0BA8}" srcId="{AD911068-4D4A-41C2-8589-85447ACBFF83}" destId="{439E6C22-F554-4C5E-B614-E73E3535F5DB}" srcOrd="3" destOrd="0" parTransId="{9FDBF52E-B83D-485E-8935-FE3DF5F2FB06}" sibTransId="{C8EEB635-3C78-476C-B21F-8A1A14D33CD2}"/>
    <dgm:cxn modelId="{7CD0ACDE-FED1-4121-A559-F248D7885A1E}" type="presOf" srcId="{2FB99EA3-A7EE-481C-9A71-DA9BCFEAD950}" destId="{5DEDA940-3B82-48E2-9F6F-4E2B6D8C4507}" srcOrd="0" destOrd="2" presId="urn:microsoft.com/office/officeart/2009/layout/CircleArrowProcess"/>
    <dgm:cxn modelId="{12ACE70A-3F43-4390-BA8E-FF58824A5BD5}" type="presParOf" srcId="{6F52BB19-4429-421F-BB90-F56647B92141}" destId="{332DF41B-7B9D-4C40-A2F5-3CF8B7390524}" srcOrd="0" destOrd="0" presId="urn:microsoft.com/office/officeart/2009/layout/CircleArrowProcess"/>
    <dgm:cxn modelId="{A9638E17-E81E-4544-81F4-4C6027BA7669}" type="presParOf" srcId="{332DF41B-7B9D-4C40-A2F5-3CF8B7390524}" destId="{D8878311-723A-4A7A-9BFF-8024DF41B223}" srcOrd="0" destOrd="0" presId="urn:microsoft.com/office/officeart/2009/layout/CircleArrowProcess"/>
    <dgm:cxn modelId="{6217B227-0BB0-44B3-8413-C5AC39C6F1FA}" type="presParOf" srcId="{6F52BB19-4429-421F-BB90-F56647B92141}" destId="{5DEDA940-3B82-48E2-9F6F-4E2B6D8C4507}" srcOrd="1" destOrd="0" presId="urn:microsoft.com/office/officeart/2009/layout/CircleArrowProcess"/>
    <dgm:cxn modelId="{6ABBE5D5-F8B1-4CBD-B808-B007D45D658D}" type="presParOf" srcId="{6F52BB19-4429-421F-BB90-F56647B92141}" destId="{0A93627A-1431-4104-A5AF-0A79D23702D0}" srcOrd="2"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21B39-CAAB-40B0-92BA-6EC828AD45DC}">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B9F66-8AAC-410A-B8E3-47D7C1F42B18}">
      <dsp:nvSpPr>
        <dsp:cNvPr id="0" name=""/>
        <dsp:cNvSpPr/>
      </dsp:nvSpPr>
      <dsp:spPr>
        <a:xfrm>
          <a:off x="0" y="1219199"/>
          <a:ext cx="18288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Users</a:t>
          </a:r>
        </a:p>
      </dsp:txBody>
      <dsp:txXfrm>
        <a:off x="79355" y="1298554"/>
        <a:ext cx="1670090" cy="1466890"/>
      </dsp:txXfrm>
    </dsp:sp>
    <dsp:sp modelId="{F41585DB-7A75-46C3-BD3D-0B6C620D71B1}">
      <dsp:nvSpPr>
        <dsp:cNvPr id="0" name=""/>
        <dsp:cNvSpPr/>
      </dsp:nvSpPr>
      <dsp:spPr>
        <a:xfrm>
          <a:off x="2133600" y="1219199"/>
          <a:ext cx="18288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Groups</a:t>
          </a:r>
        </a:p>
      </dsp:txBody>
      <dsp:txXfrm>
        <a:off x="2212955" y="1298554"/>
        <a:ext cx="1670090" cy="1466890"/>
      </dsp:txXfrm>
    </dsp:sp>
    <dsp:sp modelId="{33A5AE15-F89F-4CFB-A0A7-85049DB86456}">
      <dsp:nvSpPr>
        <dsp:cNvPr id="0" name=""/>
        <dsp:cNvSpPr/>
      </dsp:nvSpPr>
      <dsp:spPr>
        <a:xfrm>
          <a:off x="4267200" y="1219199"/>
          <a:ext cx="18288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SIDs</a:t>
          </a:r>
        </a:p>
      </dsp:txBody>
      <dsp:txXfrm>
        <a:off x="4346555" y="1298554"/>
        <a:ext cx="1670090" cy="14668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18ECE-8AE4-4242-BC8F-D36B904A8C45}">
      <dsp:nvSpPr>
        <dsp:cNvPr id="0" name=""/>
        <dsp:cNvSpPr/>
      </dsp:nvSpPr>
      <dsp:spPr>
        <a:xfrm>
          <a:off x="2716213" y="1711477"/>
          <a:ext cx="2397926" cy="1466980"/>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ea typeface="ＭＳ Ｐゴシック"/>
            </a:rPr>
            <a:t>Password Cracking</a:t>
          </a:r>
          <a:endParaRPr lang="en-US" sz="2800" kern="1200" dirty="0"/>
        </a:p>
      </dsp:txBody>
      <dsp:txXfrm>
        <a:off x="2787825" y="1783089"/>
        <a:ext cx="2254702" cy="1323756"/>
      </dsp:txXfrm>
    </dsp:sp>
    <dsp:sp modelId="{4AC4976F-F662-45B3-BA44-AED0C1A126CB}">
      <dsp:nvSpPr>
        <dsp:cNvPr id="0" name=""/>
        <dsp:cNvSpPr/>
      </dsp:nvSpPr>
      <dsp:spPr>
        <a:xfrm rot="16200000">
          <a:off x="3680678" y="1476978"/>
          <a:ext cx="468997" cy="0"/>
        </a:xfrm>
        <a:custGeom>
          <a:avLst/>
          <a:gdLst/>
          <a:ahLst/>
          <a:cxnLst/>
          <a:rect l="0" t="0" r="0" b="0"/>
          <a:pathLst>
            <a:path>
              <a:moveTo>
                <a:pt x="0" y="0"/>
              </a:moveTo>
              <a:lnTo>
                <a:pt x="46899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1A5DFE-0047-47A8-A533-E8B306DD32E0}">
      <dsp:nvSpPr>
        <dsp:cNvPr id="0" name=""/>
        <dsp:cNvSpPr/>
      </dsp:nvSpPr>
      <dsp:spPr>
        <a:xfrm>
          <a:off x="3027054" y="-89701"/>
          <a:ext cx="1776245" cy="13321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Passive online attacks</a:t>
          </a:r>
        </a:p>
      </dsp:txBody>
      <dsp:txXfrm>
        <a:off x="3092086" y="-24669"/>
        <a:ext cx="1646181" cy="1202117"/>
      </dsp:txXfrm>
    </dsp:sp>
    <dsp:sp modelId="{E4EA34BB-CD79-4D5C-BEB0-CA450F5F68CD}">
      <dsp:nvSpPr>
        <dsp:cNvPr id="0" name=""/>
        <dsp:cNvSpPr/>
      </dsp:nvSpPr>
      <dsp:spPr>
        <a:xfrm>
          <a:off x="5114140" y="2444967"/>
          <a:ext cx="352205" cy="0"/>
        </a:xfrm>
        <a:custGeom>
          <a:avLst/>
          <a:gdLst/>
          <a:ahLst/>
          <a:cxnLst/>
          <a:rect l="0" t="0" r="0" b="0"/>
          <a:pathLst>
            <a:path>
              <a:moveTo>
                <a:pt x="0" y="0"/>
              </a:moveTo>
              <a:lnTo>
                <a:pt x="3522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0C461-3BEA-4DD7-8B8A-5E4860737703}">
      <dsp:nvSpPr>
        <dsp:cNvPr id="0" name=""/>
        <dsp:cNvSpPr/>
      </dsp:nvSpPr>
      <dsp:spPr>
        <a:xfrm>
          <a:off x="5466345" y="1778876"/>
          <a:ext cx="1953870" cy="13321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Active online attacks</a:t>
          </a:r>
        </a:p>
      </dsp:txBody>
      <dsp:txXfrm>
        <a:off x="5531377" y="1843908"/>
        <a:ext cx="1823806" cy="1202117"/>
      </dsp:txXfrm>
    </dsp:sp>
    <dsp:sp modelId="{8F79FF75-54EA-46EF-BEBB-F6539002A687}">
      <dsp:nvSpPr>
        <dsp:cNvPr id="0" name=""/>
        <dsp:cNvSpPr/>
      </dsp:nvSpPr>
      <dsp:spPr>
        <a:xfrm rot="5400000">
          <a:off x="3691244" y="3402390"/>
          <a:ext cx="447864" cy="0"/>
        </a:xfrm>
        <a:custGeom>
          <a:avLst/>
          <a:gdLst/>
          <a:ahLst/>
          <a:cxnLst/>
          <a:rect l="0" t="0" r="0" b="0"/>
          <a:pathLst>
            <a:path>
              <a:moveTo>
                <a:pt x="0" y="0"/>
              </a:moveTo>
              <a:lnTo>
                <a:pt x="4478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B9F4E4-D26B-451D-968A-E7ABEB5231E7}">
      <dsp:nvSpPr>
        <dsp:cNvPr id="0" name=""/>
        <dsp:cNvSpPr/>
      </dsp:nvSpPr>
      <dsp:spPr>
        <a:xfrm>
          <a:off x="3027054" y="3626322"/>
          <a:ext cx="1776245" cy="13321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Offline attacks</a:t>
          </a:r>
        </a:p>
      </dsp:txBody>
      <dsp:txXfrm>
        <a:off x="3092086" y="3691354"/>
        <a:ext cx="1646181" cy="1202117"/>
      </dsp:txXfrm>
    </dsp:sp>
    <dsp:sp modelId="{AA362DC5-CA2C-4E96-B0D6-F4B1592D5335}">
      <dsp:nvSpPr>
        <dsp:cNvPr id="0" name=""/>
        <dsp:cNvSpPr/>
      </dsp:nvSpPr>
      <dsp:spPr>
        <a:xfrm rot="10800000">
          <a:off x="2339008" y="2444967"/>
          <a:ext cx="377205" cy="0"/>
        </a:xfrm>
        <a:custGeom>
          <a:avLst/>
          <a:gdLst/>
          <a:ahLst/>
          <a:cxnLst/>
          <a:rect l="0" t="0" r="0" b="0"/>
          <a:pathLst>
            <a:path>
              <a:moveTo>
                <a:pt x="0" y="0"/>
              </a:moveTo>
              <a:lnTo>
                <a:pt x="3772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DE715-078D-483C-B6DF-DA533969D2A5}">
      <dsp:nvSpPr>
        <dsp:cNvPr id="0" name=""/>
        <dsp:cNvSpPr/>
      </dsp:nvSpPr>
      <dsp:spPr>
        <a:xfrm>
          <a:off x="385137" y="1778876"/>
          <a:ext cx="1953870" cy="13321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Nontechnical attacks</a:t>
          </a:r>
        </a:p>
      </dsp:txBody>
      <dsp:txXfrm>
        <a:off x="450169" y="1843908"/>
        <a:ext cx="1823806" cy="12021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CB5FC-3D82-4EBB-A980-F03EC6F3FD81}">
      <dsp:nvSpPr>
        <dsp:cNvPr id="0" name=""/>
        <dsp:cNvSpPr/>
      </dsp:nvSpPr>
      <dsp:spPr>
        <a:xfrm>
          <a:off x="-5255020"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70C3-EBB9-443C-A55A-A45B77435C31}">
      <dsp:nvSpPr>
        <dsp:cNvPr id="0" name=""/>
        <dsp:cNvSpPr/>
      </dsp:nvSpPr>
      <dsp:spPr>
        <a:xfrm>
          <a:off x="645170" y="464819"/>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Shoulder surfing</a:t>
          </a:r>
        </a:p>
      </dsp:txBody>
      <dsp:txXfrm>
        <a:off x="645170" y="464819"/>
        <a:ext cx="7590134" cy="929640"/>
      </dsp:txXfrm>
    </dsp:sp>
    <dsp:sp modelId="{D03BED9A-F550-4161-81F9-16979C5E435B}">
      <dsp:nvSpPr>
        <dsp:cNvPr id="0" name=""/>
        <dsp:cNvSpPr/>
      </dsp:nvSpPr>
      <dsp:spPr>
        <a:xfrm>
          <a:off x="64145" y="348614"/>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7AD1-1543-4C17-847F-315B8B43DF51}">
      <dsp:nvSpPr>
        <dsp:cNvPr id="0" name=""/>
        <dsp:cNvSpPr/>
      </dsp:nvSpPr>
      <dsp:spPr>
        <a:xfrm>
          <a:off x="983094" y="1859279"/>
          <a:ext cx="7252210"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Keyboard sniffing</a:t>
          </a:r>
        </a:p>
      </dsp:txBody>
      <dsp:txXfrm>
        <a:off x="983094" y="1859279"/>
        <a:ext cx="7252210" cy="929640"/>
      </dsp:txXfrm>
    </dsp:sp>
    <dsp:sp modelId="{1EA87C5B-2E08-40F4-B700-3F7C57ED52BC}">
      <dsp:nvSpPr>
        <dsp:cNvPr id="0" name=""/>
        <dsp:cNvSpPr/>
      </dsp:nvSpPr>
      <dsp:spPr>
        <a:xfrm>
          <a:off x="402069" y="174307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ED804-0F1D-402C-A8B7-03F928D7DAF5}">
      <dsp:nvSpPr>
        <dsp:cNvPr id="0" name=""/>
        <dsp:cNvSpPr/>
      </dsp:nvSpPr>
      <dsp:spPr>
        <a:xfrm>
          <a:off x="645170" y="3253740"/>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Social engineering</a:t>
          </a:r>
        </a:p>
      </dsp:txBody>
      <dsp:txXfrm>
        <a:off x="645170" y="3253740"/>
        <a:ext cx="7590134" cy="929640"/>
      </dsp:txXfrm>
    </dsp:sp>
    <dsp:sp modelId="{89AED065-7F15-47A0-85F1-383A4E988CCD}">
      <dsp:nvSpPr>
        <dsp:cNvPr id="0" name=""/>
        <dsp:cNvSpPr/>
      </dsp:nvSpPr>
      <dsp:spPr>
        <a:xfrm>
          <a:off x="64145" y="313753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947F7-8EC8-48E9-8B36-D2DE67235B34}">
      <dsp:nvSpPr>
        <dsp:cNvPr id="0" name=""/>
        <dsp:cNvSpPr/>
      </dsp:nvSpPr>
      <dsp:spPr>
        <a:xfrm>
          <a:off x="1477010" y="0"/>
          <a:ext cx="4648200" cy="46482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4C47D-DCC3-429C-978D-CE27CC692C93}">
      <dsp:nvSpPr>
        <dsp:cNvPr id="0" name=""/>
        <dsp:cNvSpPr/>
      </dsp:nvSpPr>
      <dsp:spPr>
        <a:xfrm>
          <a:off x="3801110" y="467316"/>
          <a:ext cx="3021330" cy="110031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Administrator account</a:t>
          </a:r>
        </a:p>
      </dsp:txBody>
      <dsp:txXfrm>
        <a:off x="3854823" y="521029"/>
        <a:ext cx="2913904" cy="992890"/>
      </dsp:txXfrm>
    </dsp:sp>
    <dsp:sp modelId="{D557BDDC-6D04-48BA-833B-931F05EE8F31}">
      <dsp:nvSpPr>
        <dsp:cNvPr id="0" name=""/>
        <dsp:cNvSpPr/>
      </dsp:nvSpPr>
      <dsp:spPr>
        <a:xfrm>
          <a:off x="3801110" y="1705172"/>
          <a:ext cx="3021330" cy="110031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Lower-level accounts</a:t>
          </a:r>
        </a:p>
      </dsp:txBody>
      <dsp:txXfrm>
        <a:off x="3854823" y="1758885"/>
        <a:ext cx="2913904" cy="992890"/>
      </dsp:txXfrm>
    </dsp:sp>
    <dsp:sp modelId="{5BA9926B-0ADE-40E4-8163-8629AF74A444}">
      <dsp:nvSpPr>
        <dsp:cNvPr id="0" name=""/>
        <dsp:cNvSpPr/>
      </dsp:nvSpPr>
      <dsp:spPr>
        <a:xfrm>
          <a:off x="3801110" y="2943027"/>
          <a:ext cx="3021330" cy="110031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Guest</a:t>
          </a:r>
        </a:p>
      </dsp:txBody>
      <dsp:txXfrm>
        <a:off x="3854823" y="2996740"/>
        <a:ext cx="2913904" cy="9928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60771-3440-4280-B403-E521453821E2}">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CFA974-FE23-4A95-9B4D-73842076D947}">
      <dsp:nvSpPr>
        <dsp:cNvPr id="0" name=""/>
        <dsp:cNvSpPr/>
      </dsp:nvSpPr>
      <dsp:spPr>
        <a:xfrm>
          <a:off x="524978" y="357353"/>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Active@ Password Changer</a:t>
          </a:r>
        </a:p>
      </dsp:txBody>
      <dsp:txXfrm>
        <a:off x="524978" y="357353"/>
        <a:ext cx="7710058" cy="715079"/>
      </dsp:txXfrm>
    </dsp:sp>
    <dsp:sp modelId="{081CC681-0130-4175-813F-C7771DAAF2FD}">
      <dsp:nvSpPr>
        <dsp:cNvPr id="0" name=""/>
        <dsp:cNvSpPr/>
      </dsp:nvSpPr>
      <dsp:spPr>
        <a:xfrm>
          <a:off x="78053" y="267968"/>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3E5163-577D-4577-BAA1-1171EFDEB96C}">
      <dsp:nvSpPr>
        <dsp:cNvPr id="0" name=""/>
        <dsp:cNvSpPr/>
      </dsp:nvSpPr>
      <dsp:spPr>
        <a:xfrm>
          <a:off x="934949" y="1430158"/>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Trinity Rescue Kit</a:t>
          </a:r>
        </a:p>
      </dsp:txBody>
      <dsp:txXfrm>
        <a:off x="934949" y="1430158"/>
        <a:ext cx="7300087" cy="715079"/>
      </dsp:txXfrm>
    </dsp:sp>
    <dsp:sp modelId="{EFAD5B62-B617-40F2-A4E6-BC98D4C26298}">
      <dsp:nvSpPr>
        <dsp:cNvPr id="0" name=""/>
        <dsp:cNvSpPr/>
      </dsp:nvSpPr>
      <dsp:spPr>
        <a:xfrm>
          <a:off x="488025" y="1340773"/>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70C04-0C3D-49AF-AB51-BCBFD0313435}">
      <dsp:nvSpPr>
        <dsp:cNvPr id="0" name=""/>
        <dsp:cNvSpPr/>
      </dsp:nvSpPr>
      <dsp:spPr>
        <a:xfrm>
          <a:off x="934949" y="2502962"/>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ERD Commander</a:t>
          </a:r>
        </a:p>
      </dsp:txBody>
      <dsp:txXfrm>
        <a:off x="934949" y="2502962"/>
        <a:ext cx="7300087" cy="715079"/>
      </dsp:txXfrm>
    </dsp:sp>
    <dsp:sp modelId="{D69F8482-2BD8-4924-B558-7F3CF7CDA97C}">
      <dsp:nvSpPr>
        <dsp:cNvPr id="0" name=""/>
        <dsp:cNvSpPr/>
      </dsp:nvSpPr>
      <dsp:spPr>
        <a:xfrm>
          <a:off x="488025" y="2413577"/>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240A7B-A472-4D5F-8215-25F8A195F970}">
      <dsp:nvSpPr>
        <dsp:cNvPr id="0" name=""/>
        <dsp:cNvSpPr/>
      </dsp:nvSpPr>
      <dsp:spPr>
        <a:xfrm>
          <a:off x="524978" y="3575767"/>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Recovery Console</a:t>
          </a:r>
        </a:p>
      </dsp:txBody>
      <dsp:txXfrm>
        <a:off x="524978" y="3575767"/>
        <a:ext cx="7710058" cy="715079"/>
      </dsp:txXfrm>
    </dsp:sp>
    <dsp:sp modelId="{D2950BFB-B407-405A-AD58-06DA553FD4A1}">
      <dsp:nvSpPr>
        <dsp:cNvPr id="0" name=""/>
        <dsp:cNvSpPr/>
      </dsp:nvSpPr>
      <dsp:spPr>
        <a:xfrm>
          <a:off x="78053" y="3486382"/>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A1E40-1900-4057-9C1F-E8A6AC35D816}">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B03151-32DF-477B-9EFF-1E9762439069}">
      <dsp:nvSpPr>
        <dsp:cNvPr id="0" name=""/>
        <dsp:cNvSpPr/>
      </dsp:nvSpPr>
      <dsp:spPr>
        <a:xfrm>
          <a:off x="524978" y="357353"/>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Designed to alter system files and utilities on a victim’s system to change way the system behaves</a:t>
          </a:r>
        </a:p>
      </dsp:txBody>
      <dsp:txXfrm>
        <a:off x="524978" y="357353"/>
        <a:ext cx="7710058" cy="715079"/>
      </dsp:txXfrm>
    </dsp:sp>
    <dsp:sp modelId="{5FA97F31-E709-4771-ADE2-D2AF0AE51F0D}">
      <dsp:nvSpPr>
        <dsp:cNvPr id="0" name=""/>
        <dsp:cNvSpPr/>
      </dsp:nvSpPr>
      <dsp:spPr>
        <a:xfrm>
          <a:off x="78053" y="267968"/>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E7A8C-0633-4355-B95F-ECF8C3694936}">
      <dsp:nvSpPr>
        <dsp:cNvPr id="0" name=""/>
        <dsp:cNvSpPr/>
      </dsp:nvSpPr>
      <dsp:spPr>
        <a:xfrm>
          <a:off x="934949" y="1430158"/>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Can hide itself from detection</a:t>
          </a:r>
        </a:p>
      </dsp:txBody>
      <dsp:txXfrm>
        <a:off x="934949" y="1430158"/>
        <a:ext cx="7300087" cy="715079"/>
      </dsp:txXfrm>
    </dsp:sp>
    <dsp:sp modelId="{647AC18E-40B7-4064-9F1E-7145A642F554}">
      <dsp:nvSpPr>
        <dsp:cNvPr id="0" name=""/>
        <dsp:cNvSpPr/>
      </dsp:nvSpPr>
      <dsp:spPr>
        <a:xfrm>
          <a:off x="488025" y="1340773"/>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A68AAC-4D99-4A8F-AB08-74F0CFCEDABA}">
      <dsp:nvSpPr>
        <dsp:cNvPr id="0" name=""/>
        <dsp:cNvSpPr/>
      </dsp:nvSpPr>
      <dsp:spPr>
        <a:xfrm>
          <a:off x="934949" y="2502962"/>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Attacker can gain root access to a system</a:t>
          </a:r>
        </a:p>
      </dsp:txBody>
      <dsp:txXfrm>
        <a:off x="934949" y="2502962"/>
        <a:ext cx="7300087" cy="715079"/>
      </dsp:txXfrm>
    </dsp:sp>
    <dsp:sp modelId="{0C88FBDE-367A-4E86-9CF1-105ECF5C3EF1}">
      <dsp:nvSpPr>
        <dsp:cNvPr id="0" name=""/>
        <dsp:cNvSpPr/>
      </dsp:nvSpPr>
      <dsp:spPr>
        <a:xfrm>
          <a:off x="488025" y="2413577"/>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7E9FA-6241-41B3-8A32-97C9A8D5AF43}">
      <dsp:nvSpPr>
        <dsp:cNvPr id="0" name=""/>
        <dsp:cNvSpPr/>
      </dsp:nvSpPr>
      <dsp:spPr>
        <a:xfrm>
          <a:off x="524978" y="3575767"/>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Can be run with a tool such PsExec</a:t>
          </a:r>
        </a:p>
      </dsp:txBody>
      <dsp:txXfrm>
        <a:off x="524978" y="3575767"/>
        <a:ext cx="7710058" cy="715079"/>
      </dsp:txXfrm>
    </dsp:sp>
    <dsp:sp modelId="{A7A4C32E-0915-40D8-8959-8A8FADF60985}">
      <dsp:nvSpPr>
        <dsp:cNvPr id="0" name=""/>
        <dsp:cNvSpPr/>
      </dsp:nvSpPr>
      <dsp:spPr>
        <a:xfrm>
          <a:off x="78053" y="3486382"/>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9D873-621F-4B14-80D1-B015CF11B162}">
      <dsp:nvSpPr>
        <dsp:cNvPr id="0" name=""/>
        <dsp:cNvSpPr/>
      </dsp:nvSpPr>
      <dsp:spPr>
        <a:xfrm>
          <a:off x="2257" y="478638"/>
          <a:ext cx="1791203" cy="1074722"/>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Local Service</a:t>
          </a:r>
        </a:p>
      </dsp:txBody>
      <dsp:txXfrm>
        <a:off x="2257" y="478638"/>
        <a:ext cx="1791203" cy="1074722"/>
      </dsp:txXfrm>
    </dsp:sp>
    <dsp:sp modelId="{D8D5EE47-9451-44FC-AD7A-88FE8A0EA8BF}">
      <dsp:nvSpPr>
        <dsp:cNvPr id="0" name=""/>
        <dsp:cNvSpPr/>
      </dsp:nvSpPr>
      <dsp:spPr>
        <a:xfrm>
          <a:off x="1972581" y="478638"/>
          <a:ext cx="1791203" cy="1074722"/>
        </a:xfrm>
        <a:prstGeom prst="rect">
          <a:avLst/>
        </a:prstGeom>
        <a:solidFill>
          <a:schemeClr val="accent1">
            <a:shade val="8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Network Service</a:t>
          </a:r>
        </a:p>
      </dsp:txBody>
      <dsp:txXfrm>
        <a:off x="1972581" y="478638"/>
        <a:ext cx="1791203" cy="1074722"/>
      </dsp:txXfrm>
    </dsp:sp>
    <dsp:sp modelId="{4D4584AC-9A98-48B1-8824-96E03AC19A99}">
      <dsp:nvSpPr>
        <dsp:cNvPr id="0" name=""/>
        <dsp:cNvSpPr/>
      </dsp:nvSpPr>
      <dsp:spPr>
        <a:xfrm>
          <a:off x="3942905" y="478638"/>
          <a:ext cx="1791203" cy="1074722"/>
        </a:xfrm>
        <a:prstGeom prst="rect">
          <a:avLst/>
        </a:prstGeom>
        <a:solidFill>
          <a:schemeClr val="accent1">
            <a:shade val="8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SYSTEM</a:t>
          </a:r>
        </a:p>
      </dsp:txBody>
      <dsp:txXfrm>
        <a:off x="3942905" y="478638"/>
        <a:ext cx="1791203" cy="1074722"/>
      </dsp:txXfrm>
    </dsp:sp>
    <dsp:sp modelId="{A218B721-8406-4626-B258-A3D5C00DA168}">
      <dsp:nvSpPr>
        <dsp:cNvPr id="0" name=""/>
        <dsp:cNvSpPr/>
      </dsp:nvSpPr>
      <dsp:spPr>
        <a:xfrm>
          <a:off x="5913229" y="478638"/>
          <a:ext cx="1791203" cy="1074722"/>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Current User</a:t>
          </a:r>
        </a:p>
      </dsp:txBody>
      <dsp:txXfrm>
        <a:off x="5913229" y="478638"/>
        <a:ext cx="1791203" cy="1074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67137-7064-4450-85B2-9B7D23B867EC}">
      <dsp:nvSpPr>
        <dsp:cNvPr id="0" name=""/>
        <dsp:cNvSpPr/>
      </dsp:nvSpPr>
      <dsp:spPr>
        <a:xfrm>
          <a:off x="1025" y="288560"/>
          <a:ext cx="1358800" cy="13588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User</a:t>
          </a:r>
        </a:p>
      </dsp:txBody>
      <dsp:txXfrm>
        <a:off x="200017" y="487552"/>
        <a:ext cx="960816" cy="960816"/>
      </dsp:txXfrm>
    </dsp:sp>
    <dsp:sp modelId="{6BB261B3-544F-48D1-9A51-301714BC4FE1}">
      <dsp:nvSpPr>
        <dsp:cNvPr id="0" name=""/>
        <dsp:cNvSpPr/>
      </dsp:nvSpPr>
      <dsp:spPr>
        <a:xfrm>
          <a:off x="1470160" y="573908"/>
          <a:ext cx="788104" cy="7881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574623" y="875279"/>
        <a:ext cx="579178" cy="185362"/>
      </dsp:txXfrm>
    </dsp:sp>
    <dsp:sp modelId="{F994EA6C-0871-40C2-9191-04C98FF28624}">
      <dsp:nvSpPr>
        <dsp:cNvPr id="0" name=""/>
        <dsp:cNvSpPr/>
      </dsp:nvSpPr>
      <dsp:spPr>
        <a:xfrm>
          <a:off x="2368599" y="288560"/>
          <a:ext cx="1358800" cy="13588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User</a:t>
          </a:r>
        </a:p>
      </dsp:txBody>
      <dsp:txXfrm>
        <a:off x="2567591" y="487552"/>
        <a:ext cx="960816" cy="960816"/>
      </dsp:txXfrm>
    </dsp:sp>
    <dsp:sp modelId="{06AB0998-25E4-4AF0-A68A-209BA210E343}">
      <dsp:nvSpPr>
        <dsp:cNvPr id="0" name=""/>
        <dsp:cNvSpPr/>
      </dsp:nvSpPr>
      <dsp:spPr>
        <a:xfrm>
          <a:off x="3837735" y="573908"/>
          <a:ext cx="788104" cy="78810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3942198" y="736257"/>
        <a:ext cx="579178" cy="463406"/>
      </dsp:txXfrm>
    </dsp:sp>
    <dsp:sp modelId="{4D455AA7-66FE-4D9E-9ED6-3373D1340C24}">
      <dsp:nvSpPr>
        <dsp:cNvPr id="0" name=""/>
        <dsp:cNvSpPr/>
      </dsp:nvSpPr>
      <dsp:spPr>
        <a:xfrm>
          <a:off x="4736174" y="288560"/>
          <a:ext cx="1358800" cy="13588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Group</a:t>
          </a:r>
        </a:p>
      </dsp:txBody>
      <dsp:txXfrm>
        <a:off x="4935166" y="487552"/>
        <a:ext cx="960816" cy="960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144F-1FEA-4BE8-BFE3-EBADC8F49789}">
      <dsp:nvSpPr>
        <dsp:cNvPr id="0" name=""/>
        <dsp:cNvSpPr/>
      </dsp:nvSpPr>
      <dsp:spPr>
        <a:xfrm>
          <a:off x="1899417" y="1311814"/>
          <a:ext cx="2752218" cy="2752218"/>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NetBIOS</a:t>
          </a:r>
        </a:p>
      </dsp:txBody>
      <dsp:txXfrm>
        <a:off x="2302470" y="1714867"/>
        <a:ext cx="1946112" cy="1946112"/>
      </dsp:txXfrm>
    </dsp:sp>
    <dsp:sp modelId="{995B15E3-EB08-49DA-ABFC-74C96A1A6F66}">
      <dsp:nvSpPr>
        <dsp:cNvPr id="0" name=""/>
        <dsp:cNvSpPr/>
      </dsp:nvSpPr>
      <dsp:spPr>
        <a:xfrm>
          <a:off x="2587472" y="209293"/>
          <a:ext cx="1376109" cy="1376109"/>
        </a:xfrm>
        <a:prstGeom prst="ellipse">
          <a:avLst/>
        </a:prstGeom>
        <a:solidFill>
          <a:schemeClr val="accent1">
            <a:shade val="80000"/>
            <a:alpha val="5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UDP port 137 </a:t>
          </a:r>
        </a:p>
      </dsp:txBody>
      <dsp:txXfrm>
        <a:off x="2788998" y="410819"/>
        <a:ext cx="973057" cy="973057"/>
      </dsp:txXfrm>
    </dsp:sp>
    <dsp:sp modelId="{1CAB23C9-3038-45C2-BFF7-EDB74C12D3FB}">
      <dsp:nvSpPr>
        <dsp:cNvPr id="0" name=""/>
        <dsp:cNvSpPr/>
      </dsp:nvSpPr>
      <dsp:spPr>
        <a:xfrm>
          <a:off x="4138156" y="2895156"/>
          <a:ext cx="1376109" cy="1376109"/>
        </a:xfrm>
        <a:prstGeom prst="ellipse">
          <a:avLst/>
        </a:prstGeom>
        <a:solidFill>
          <a:schemeClr val="accent1">
            <a:shade val="80000"/>
            <a:alpha val="5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UDP port 138</a:t>
          </a:r>
        </a:p>
      </dsp:txBody>
      <dsp:txXfrm>
        <a:off x="4339682" y="3096682"/>
        <a:ext cx="973057" cy="973057"/>
      </dsp:txXfrm>
    </dsp:sp>
    <dsp:sp modelId="{BFFEA054-D186-4720-AB92-EA6226815ACD}">
      <dsp:nvSpPr>
        <dsp:cNvPr id="0" name=""/>
        <dsp:cNvSpPr/>
      </dsp:nvSpPr>
      <dsp:spPr>
        <a:xfrm>
          <a:off x="1036788" y="2895156"/>
          <a:ext cx="1376109" cy="1376109"/>
        </a:xfrm>
        <a:prstGeom prst="ellipse">
          <a:avLst/>
        </a:prstGeom>
        <a:solidFill>
          <a:schemeClr val="accent1">
            <a:shade val="80000"/>
            <a:alpha val="5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TCP port 139</a:t>
          </a:r>
        </a:p>
      </dsp:txBody>
      <dsp:txXfrm>
        <a:off x="1238314" y="3096682"/>
        <a:ext cx="973057" cy="9730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19B22-C669-4E03-90C7-3D3DA381B5A6}">
      <dsp:nvSpPr>
        <dsp:cNvPr id="0" name=""/>
        <dsp:cNvSpPr/>
      </dsp:nvSpPr>
      <dsp:spPr>
        <a:xfrm>
          <a:off x="0" y="524658"/>
          <a:ext cx="8438147"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2F780A-8347-4636-A04E-8B11AAD130C1}">
      <dsp:nvSpPr>
        <dsp:cNvPr id="0" name=""/>
        <dsp:cNvSpPr/>
      </dsp:nvSpPr>
      <dsp:spPr>
        <a:xfrm>
          <a:off x="421907" y="41178"/>
          <a:ext cx="7315215" cy="82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259" tIns="0" rIns="223259" bIns="0" numCol="1" spcCol="1270" anchor="ctr" anchorCtr="0">
          <a:noAutofit/>
        </a:bodyPr>
        <a:lstStyle/>
        <a:p>
          <a:pPr marL="0" lvl="0" indent="0" algn="l" defTabSz="1022350">
            <a:lnSpc>
              <a:spcPct val="90000"/>
            </a:lnSpc>
            <a:spcBef>
              <a:spcPct val="0"/>
            </a:spcBef>
            <a:spcAft>
              <a:spcPct val="35000"/>
            </a:spcAft>
            <a:buNone/>
          </a:pPr>
          <a:r>
            <a:rPr lang="en-US" sz="2300" kern="1200" dirty="0"/>
            <a:t>Dig deeper into the target system</a:t>
          </a:r>
        </a:p>
      </dsp:txBody>
      <dsp:txXfrm>
        <a:off x="462081" y="81352"/>
        <a:ext cx="7234867" cy="742612"/>
      </dsp:txXfrm>
    </dsp:sp>
    <dsp:sp modelId="{B4A2116F-4335-4147-A168-8306BED81A8C}">
      <dsp:nvSpPr>
        <dsp:cNvPr id="0" name=""/>
        <dsp:cNvSpPr/>
      </dsp:nvSpPr>
      <dsp:spPr>
        <a:xfrm>
          <a:off x="0" y="1711939"/>
          <a:ext cx="8438147"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A84AE-D8A6-4B39-B109-65C598510FD7}">
      <dsp:nvSpPr>
        <dsp:cNvPr id="0" name=""/>
        <dsp:cNvSpPr/>
      </dsp:nvSpPr>
      <dsp:spPr>
        <a:xfrm>
          <a:off x="421907" y="1228458"/>
          <a:ext cx="7315215" cy="82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259" tIns="0" rIns="223259" bIns="0" numCol="1" spcCol="1270" anchor="ctr" anchorCtr="0">
          <a:noAutofit/>
        </a:bodyPr>
        <a:lstStyle/>
        <a:p>
          <a:pPr marL="0" lvl="0" indent="0" algn="l" defTabSz="1022350">
            <a:lnSpc>
              <a:spcPct val="90000"/>
            </a:lnSpc>
            <a:spcBef>
              <a:spcPct val="0"/>
            </a:spcBef>
            <a:spcAft>
              <a:spcPct val="35000"/>
            </a:spcAft>
            <a:buNone/>
          </a:pPr>
          <a:r>
            <a:rPr lang="en-US" sz="2300" kern="1200" dirty="0"/>
            <a:t>Uncover specific information about the system</a:t>
          </a:r>
        </a:p>
      </dsp:txBody>
      <dsp:txXfrm>
        <a:off x="462081" y="1268632"/>
        <a:ext cx="7234867" cy="742612"/>
      </dsp:txXfrm>
    </dsp:sp>
    <dsp:sp modelId="{C24E1FA3-9C51-499E-89EA-1B3A44CCCF52}">
      <dsp:nvSpPr>
        <dsp:cNvPr id="0" name=""/>
        <dsp:cNvSpPr/>
      </dsp:nvSpPr>
      <dsp:spPr>
        <a:xfrm>
          <a:off x="0" y="2899220"/>
          <a:ext cx="8438147"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02D9F9-2DA2-4A61-A5C6-DD21080D6D09}">
      <dsp:nvSpPr>
        <dsp:cNvPr id="0" name=""/>
        <dsp:cNvSpPr/>
      </dsp:nvSpPr>
      <dsp:spPr>
        <a:xfrm>
          <a:off x="421907" y="2415739"/>
          <a:ext cx="7315215" cy="82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259" tIns="0" rIns="223259" bIns="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what services and settings are present</a:t>
          </a:r>
        </a:p>
      </dsp:txBody>
      <dsp:txXfrm>
        <a:off x="462081" y="2455913"/>
        <a:ext cx="7234867" cy="742612"/>
      </dsp:txXfrm>
    </dsp:sp>
    <dsp:sp modelId="{451697C9-0365-4A43-B634-B6DD98CE464C}">
      <dsp:nvSpPr>
        <dsp:cNvPr id="0" name=""/>
        <dsp:cNvSpPr/>
      </dsp:nvSpPr>
      <dsp:spPr>
        <a:xfrm>
          <a:off x="0" y="4086500"/>
          <a:ext cx="8438147"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113997-D3F9-43DA-B241-80C60D1C0220}">
      <dsp:nvSpPr>
        <dsp:cNvPr id="0" name=""/>
        <dsp:cNvSpPr/>
      </dsp:nvSpPr>
      <dsp:spPr>
        <a:xfrm>
          <a:off x="421907" y="3603020"/>
          <a:ext cx="7315215" cy="82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259" tIns="0" rIns="223259" bIns="0" numCol="1" spcCol="1270" anchor="ctr" anchorCtr="0">
          <a:noAutofit/>
        </a:bodyPr>
        <a:lstStyle/>
        <a:p>
          <a:pPr marL="0" lvl="0" indent="0" algn="l" defTabSz="1022350">
            <a:lnSpc>
              <a:spcPct val="90000"/>
            </a:lnSpc>
            <a:spcBef>
              <a:spcPct val="0"/>
            </a:spcBef>
            <a:spcAft>
              <a:spcPct val="35000"/>
            </a:spcAft>
            <a:buNone/>
          </a:pPr>
          <a:r>
            <a:rPr lang="en-US" sz="2300" kern="1200" dirty="0"/>
            <a:t>Modify attack to make activity more productive</a:t>
          </a:r>
        </a:p>
      </dsp:txBody>
      <dsp:txXfrm>
        <a:off x="462081" y="3643194"/>
        <a:ext cx="7234867" cy="742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18ECE-8AE4-4242-BC8F-D36B904A8C45}">
      <dsp:nvSpPr>
        <dsp:cNvPr id="0" name=""/>
        <dsp:cNvSpPr/>
      </dsp:nvSpPr>
      <dsp:spPr>
        <a:xfrm>
          <a:off x="2774911" y="1627689"/>
          <a:ext cx="2280531" cy="1395162"/>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ea typeface="ＭＳ Ｐゴシック"/>
            </a:rPr>
            <a:t>Enumeration</a:t>
          </a:r>
          <a:endParaRPr lang="en-US" sz="2700" kern="1200" dirty="0"/>
        </a:p>
      </dsp:txBody>
      <dsp:txXfrm>
        <a:off x="2843017" y="1695795"/>
        <a:ext cx="2144319" cy="1258950"/>
      </dsp:txXfrm>
    </dsp:sp>
    <dsp:sp modelId="{4AC4976F-F662-45B3-BA44-AED0C1A126CB}">
      <dsp:nvSpPr>
        <dsp:cNvPr id="0" name=""/>
        <dsp:cNvSpPr/>
      </dsp:nvSpPr>
      <dsp:spPr>
        <a:xfrm rot="16200000">
          <a:off x="3568911" y="1281423"/>
          <a:ext cx="692530" cy="0"/>
        </a:xfrm>
        <a:custGeom>
          <a:avLst/>
          <a:gdLst/>
          <a:ahLst/>
          <a:cxnLst/>
          <a:rect l="0" t="0" r="0" b="0"/>
          <a:pathLst>
            <a:path>
              <a:moveTo>
                <a:pt x="0" y="0"/>
              </a:moveTo>
              <a:lnTo>
                <a:pt x="692530"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1A5DFE-0047-47A8-A533-E8B306DD32E0}">
      <dsp:nvSpPr>
        <dsp:cNvPr id="0" name=""/>
        <dsp:cNvSpPr/>
      </dsp:nvSpPr>
      <dsp:spPr>
        <a:xfrm>
          <a:off x="3070533" y="399"/>
          <a:ext cx="1689286" cy="934758"/>
        </a:xfrm>
        <a:prstGeom prst="roundRect">
          <a:avLst/>
        </a:prstGeom>
        <a:solidFill>
          <a:schemeClr val="accent1">
            <a:shade val="80000"/>
            <a:hueOff val="97063"/>
            <a:satOff val="-6097"/>
            <a:lumOff val="7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NULL session</a:t>
          </a:r>
        </a:p>
      </dsp:txBody>
      <dsp:txXfrm>
        <a:off x="3116164" y="46030"/>
        <a:ext cx="1598024" cy="843496"/>
      </dsp:txXfrm>
    </dsp:sp>
    <dsp:sp modelId="{E4EA34BB-CD79-4D5C-BEB0-CA450F5F68CD}">
      <dsp:nvSpPr>
        <dsp:cNvPr id="0" name=""/>
        <dsp:cNvSpPr/>
      </dsp:nvSpPr>
      <dsp:spPr>
        <a:xfrm>
          <a:off x="5055442" y="2325269"/>
          <a:ext cx="419427" cy="0"/>
        </a:xfrm>
        <a:custGeom>
          <a:avLst/>
          <a:gdLst/>
          <a:ahLst/>
          <a:cxnLst/>
          <a:rect l="0" t="0" r="0" b="0"/>
          <a:pathLst>
            <a:path>
              <a:moveTo>
                <a:pt x="0" y="0"/>
              </a:moveTo>
              <a:lnTo>
                <a:pt x="419427"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0C461-3BEA-4DD7-8B8A-5E4860737703}">
      <dsp:nvSpPr>
        <dsp:cNvPr id="0" name=""/>
        <dsp:cNvSpPr/>
      </dsp:nvSpPr>
      <dsp:spPr>
        <a:xfrm>
          <a:off x="5474870" y="1857890"/>
          <a:ext cx="1689286" cy="934758"/>
        </a:xfrm>
        <a:prstGeom prst="round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Nbtstat</a:t>
          </a:r>
        </a:p>
      </dsp:txBody>
      <dsp:txXfrm>
        <a:off x="5520501" y="1903521"/>
        <a:ext cx="1598024" cy="843496"/>
      </dsp:txXfrm>
    </dsp:sp>
    <dsp:sp modelId="{8F79FF75-54EA-46EF-BEBB-F6539002A687}">
      <dsp:nvSpPr>
        <dsp:cNvPr id="0" name=""/>
        <dsp:cNvSpPr/>
      </dsp:nvSpPr>
      <dsp:spPr>
        <a:xfrm rot="5400000">
          <a:off x="3568911" y="3369116"/>
          <a:ext cx="692530" cy="0"/>
        </a:xfrm>
        <a:custGeom>
          <a:avLst/>
          <a:gdLst/>
          <a:ahLst/>
          <a:cxnLst/>
          <a:rect l="0" t="0" r="0" b="0"/>
          <a:pathLst>
            <a:path>
              <a:moveTo>
                <a:pt x="0" y="0"/>
              </a:moveTo>
              <a:lnTo>
                <a:pt x="692530"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B9F4E4-D26B-451D-968A-E7ABEB5231E7}">
      <dsp:nvSpPr>
        <dsp:cNvPr id="0" name=""/>
        <dsp:cNvSpPr/>
      </dsp:nvSpPr>
      <dsp:spPr>
        <a:xfrm>
          <a:off x="3070533" y="3715381"/>
          <a:ext cx="1689286" cy="934758"/>
        </a:xfrm>
        <a:prstGeom prst="roundRect">
          <a:avLst/>
        </a:prstGeom>
        <a:solidFill>
          <a:schemeClr val="accent1">
            <a:shade val="80000"/>
            <a:hueOff val="291188"/>
            <a:satOff val="-18290"/>
            <a:lumOff val="23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SuperScan</a:t>
          </a:r>
        </a:p>
      </dsp:txBody>
      <dsp:txXfrm>
        <a:off x="3116164" y="3761012"/>
        <a:ext cx="1598024" cy="843496"/>
      </dsp:txXfrm>
    </dsp:sp>
    <dsp:sp modelId="{AA362DC5-CA2C-4E96-B0D6-F4B1592D5335}">
      <dsp:nvSpPr>
        <dsp:cNvPr id="0" name=""/>
        <dsp:cNvSpPr/>
      </dsp:nvSpPr>
      <dsp:spPr>
        <a:xfrm rot="10800000">
          <a:off x="2331707" y="2325270"/>
          <a:ext cx="443203" cy="0"/>
        </a:xfrm>
        <a:custGeom>
          <a:avLst/>
          <a:gdLst/>
          <a:ahLst/>
          <a:cxnLst/>
          <a:rect l="0" t="0" r="0" b="0"/>
          <a:pathLst>
            <a:path>
              <a:moveTo>
                <a:pt x="0" y="0"/>
              </a:moveTo>
              <a:lnTo>
                <a:pt x="443203"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DE715-078D-483C-B6DF-DA533969D2A5}">
      <dsp:nvSpPr>
        <dsp:cNvPr id="0" name=""/>
        <dsp:cNvSpPr/>
      </dsp:nvSpPr>
      <dsp:spPr>
        <a:xfrm>
          <a:off x="642421" y="1857890"/>
          <a:ext cx="1689286" cy="934758"/>
        </a:xfrm>
        <a:prstGeom prst="round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SNScan</a:t>
          </a:r>
        </a:p>
      </dsp:txBody>
      <dsp:txXfrm>
        <a:off x="688052" y="1903521"/>
        <a:ext cx="1598024" cy="8434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EF4E8-F06F-4919-8809-91FB84F19214}">
      <dsp:nvSpPr>
        <dsp:cNvPr id="0" name=""/>
        <dsp:cNvSpPr/>
      </dsp:nvSpPr>
      <dsp:spPr>
        <a:xfrm>
          <a:off x="833186" y="1064"/>
          <a:ext cx="2072836" cy="1243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SPARTA </a:t>
          </a:r>
        </a:p>
      </dsp:txBody>
      <dsp:txXfrm>
        <a:off x="833186" y="1064"/>
        <a:ext cx="2072836" cy="1243701"/>
      </dsp:txXfrm>
    </dsp:sp>
    <dsp:sp modelId="{4CCC7422-31E0-493E-A159-D6A460CA17DD}">
      <dsp:nvSpPr>
        <dsp:cNvPr id="0" name=""/>
        <dsp:cNvSpPr/>
      </dsp:nvSpPr>
      <dsp:spPr>
        <a:xfrm>
          <a:off x="3113306" y="1064"/>
          <a:ext cx="2072836" cy="1243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Enum4Linux</a:t>
          </a:r>
        </a:p>
      </dsp:txBody>
      <dsp:txXfrm>
        <a:off x="3113306" y="1064"/>
        <a:ext cx="2072836" cy="1243701"/>
      </dsp:txXfrm>
    </dsp:sp>
    <dsp:sp modelId="{6A2F5BF2-EE8E-441C-8909-7999C6BC61D5}">
      <dsp:nvSpPr>
        <dsp:cNvPr id="0" name=""/>
        <dsp:cNvSpPr/>
      </dsp:nvSpPr>
      <dsp:spPr>
        <a:xfrm>
          <a:off x="5393426" y="1064"/>
          <a:ext cx="2072836" cy="1243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TheHarvester</a:t>
          </a:r>
        </a:p>
      </dsp:txBody>
      <dsp:txXfrm>
        <a:off x="5393426" y="1064"/>
        <a:ext cx="2072836" cy="1243701"/>
      </dsp:txXfrm>
    </dsp:sp>
    <dsp:sp modelId="{DB931354-144D-4156-A690-6FD4CF29DD3F}">
      <dsp:nvSpPr>
        <dsp:cNvPr id="0" name=""/>
        <dsp:cNvSpPr/>
      </dsp:nvSpPr>
      <dsp:spPr>
        <a:xfrm>
          <a:off x="833186" y="1452049"/>
          <a:ext cx="2072836" cy="1243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SNMPwalk</a:t>
          </a:r>
        </a:p>
      </dsp:txBody>
      <dsp:txXfrm>
        <a:off x="833186" y="1452049"/>
        <a:ext cx="2072836" cy="1243701"/>
      </dsp:txXfrm>
    </dsp:sp>
    <dsp:sp modelId="{8F3417D7-8A0B-4684-AD0B-041124703F1B}">
      <dsp:nvSpPr>
        <dsp:cNvPr id="0" name=""/>
        <dsp:cNvSpPr/>
      </dsp:nvSpPr>
      <dsp:spPr>
        <a:xfrm>
          <a:off x="3113306" y="1452049"/>
          <a:ext cx="2072836" cy="1243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Sid2user</a:t>
          </a:r>
        </a:p>
      </dsp:txBody>
      <dsp:txXfrm>
        <a:off x="3113306" y="1452049"/>
        <a:ext cx="2072836" cy="1243701"/>
      </dsp:txXfrm>
    </dsp:sp>
    <dsp:sp modelId="{72769285-8AB8-4152-87A5-20CBDF91B72E}">
      <dsp:nvSpPr>
        <dsp:cNvPr id="0" name=""/>
        <dsp:cNvSpPr/>
      </dsp:nvSpPr>
      <dsp:spPr>
        <a:xfrm>
          <a:off x="5393426" y="1452049"/>
          <a:ext cx="2072836" cy="1243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User2sid</a:t>
          </a:r>
        </a:p>
      </dsp:txBody>
      <dsp:txXfrm>
        <a:off x="5393426" y="1452049"/>
        <a:ext cx="2072836" cy="12437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19F8B-49D2-46C7-A9FE-5298BB93FFC6}">
      <dsp:nvSpPr>
        <dsp:cNvPr id="0" name=""/>
        <dsp:cNvSpPr/>
      </dsp:nvSpPr>
      <dsp:spPr>
        <a:xfrm>
          <a:off x="0" y="419339"/>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E29B02-29DF-4EF5-8A9A-617081AD7D5E}">
      <dsp:nvSpPr>
        <dsp:cNvPr id="0" name=""/>
        <dsp:cNvSpPr/>
      </dsp:nvSpPr>
      <dsp:spPr>
        <a:xfrm>
          <a:off x="414972" y="35579"/>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List of users and groups</a:t>
          </a:r>
        </a:p>
      </dsp:txBody>
      <dsp:txXfrm>
        <a:off x="452439" y="73046"/>
        <a:ext cx="5734681" cy="692586"/>
      </dsp:txXfrm>
    </dsp:sp>
    <dsp:sp modelId="{16BE4A22-F06E-44B3-B81F-21ACC6993147}">
      <dsp:nvSpPr>
        <dsp:cNvPr id="0" name=""/>
        <dsp:cNvSpPr/>
      </dsp:nvSpPr>
      <dsp:spPr>
        <a:xfrm>
          <a:off x="0" y="1598699"/>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2FB152-FAE2-46B1-B140-698633B5A958}">
      <dsp:nvSpPr>
        <dsp:cNvPr id="0" name=""/>
        <dsp:cNvSpPr/>
      </dsp:nvSpPr>
      <dsp:spPr>
        <a:xfrm>
          <a:off x="414972" y="1214939"/>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List of computers and devices</a:t>
          </a:r>
        </a:p>
      </dsp:txBody>
      <dsp:txXfrm>
        <a:off x="452439" y="1252406"/>
        <a:ext cx="5734681" cy="692586"/>
      </dsp:txXfrm>
    </dsp:sp>
    <dsp:sp modelId="{BE857F39-B64F-41D1-8D23-E7FD823A2974}">
      <dsp:nvSpPr>
        <dsp:cNvPr id="0" name=""/>
        <dsp:cNvSpPr/>
      </dsp:nvSpPr>
      <dsp:spPr>
        <a:xfrm>
          <a:off x="0" y="2778059"/>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3AFE82-3230-4325-A8C3-11A440E401F4}">
      <dsp:nvSpPr>
        <dsp:cNvPr id="0" name=""/>
        <dsp:cNvSpPr/>
      </dsp:nvSpPr>
      <dsp:spPr>
        <a:xfrm>
          <a:off x="414972" y="2394299"/>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List of shares</a:t>
          </a:r>
        </a:p>
      </dsp:txBody>
      <dsp:txXfrm>
        <a:off x="452439" y="2431766"/>
        <a:ext cx="5734681" cy="692586"/>
      </dsp:txXfrm>
    </dsp:sp>
    <dsp:sp modelId="{6595873E-6D6B-4602-95BD-431F4F475EC5}">
      <dsp:nvSpPr>
        <dsp:cNvPr id="0" name=""/>
        <dsp:cNvSpPr/>
      </dsp:nvSpPr>
      <dsp:spPr>
        <a:xfrm>
          <a:off x="0" y="3957420"/>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90A5D-6897-4ED1-A5A2-2F6801BDDC95}">
      <dsp:nvSpPr>
        <dsp:cNvPr id="0" name=""/>
        <dsp:cNvSpPr/>
      </dsp:nvSpPr>
      <dsp:spPr>
        <a:xfrm>
          <a:off x="414972" y="3573660"/>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Users and host SIDs</a:t>
          </a:r>
        </a:p>
      </dsp:txBody>
      <dsp:txXfrm>
        <a:off x="452439" y="3611127"/>
        <a:ext cx="5734681"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78311-723A-4A7A-9BFF-8024DF41B223}">
      <dsp:nvSpPr>
        <dsp:cNvPr id="0" name=""/>
        <dsp:cNvSpPr/>
      </dsp:nvSpPr>
      <dsp:spPr>
        <a:xfrm>
          <a:off x="93736" y="1019182"/>
          <a:ext cx="3165924" cy="3166628"/>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DA940-3B82-48E2-9F6F-4E2B6D8C4507}">
      <dsp:nvSpPr>
        <dsp:cNvPr id="0" name=""/>
        <dsp:cNvSpPr/>
      </dsp:nvSpPr>
      <dsp:spPr>
        <a:xfrm>
          <a:off x="3351612" y="810628"/>
          <a:ext cx="3828182" cy="3374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Enumeration on systems</a:t>
          </a:r>
        </a:p>
        <a:p>
          <a:pPr marL="285750" lvl="1" indent="-285750" algn="l" defTabSz="1244600">
            <a:lnSpc>
              <a:spcPct val="90000"/>
            </a:lnSpc>
            <a:spcBef>
              <a:spcPct val="0"/>
            </a:spcBef>
            <a:spcAft>
              <a:spcPct val="15000"/>
            </a:spcAft>
            <a:buChar char="•"/>
          </a:pPr>
          <a:r>
            <a:rPr lang="en-US" sz="2800" kern="1200" dirty="0"/>
            <a:t>Password cracking on SAM </a:t>
          </a:r>
        </a:p>
        <a:p>
          <a:pPr marL="285750" lvl="1" indent="-285750" algn="l" defTabSz="1244600">
            <a:lnSpc>
              <a:spcPct val="90000"/>
            </a:lnSpc>
            <a:spcBef>
              <a:spcPct val="0"/>
            </a:spcBef>
            <a:spcAft>
              <a:spcPct val="15000"/>
            </a:spcAft>
            <a:buChar char="•"/>
          </a:pPr>
          <a:r>
            <a:rPr lang="en-US" sz="2800" kern="1200" dirty="0"/>
            <a:t>Privilege escalation on servers</a:t>
          </a:r>
        </a:p>
        <a:p>
          <a:pPr marL="285750" lvl="1" indent="-285750" algn="l" defTabSz="1244600">
            <a:lnSpc>
              <a:spcPct val="90000"/>
            </a:lnSpc>
            <a:spcBef>
              <a:spcPct val="0"/>
            </a:spcBef>
            <a:spcAft>
              <a:spcPct val="15000"/>
            </a:spcAft>
            <a:buChar char="•"/>
          </a:pPr>
          <a:r>
            <a:rPr lang="en-US" sz="2800" kern="1200" dirty="0"/>
            <a:t>Covering tracks in log files</a:t>
          </a:r>
        </a:p>
      </dsp:txBody>
      <dsp:txXfrm>
        <a:off x="3351612" y="810628"/>
        <a:ext cx="3828182" cy="3374207"/>
      </dsp:txXfrm>
    </dsp:sp>
    <dsp:sp modelId="{0A93627A-1431-4104-A5AF-0A79D23702D0}">
      <dsp:nvSpPr>
        <dsp:cNvPr id="0" name=""/>
        <dsp:cNvSpPr/>
      </dsp:nvSpPr>
      <dsp:spPr>
        <a:xfrm>
          <a:off x="391038" y="1966812"/>
          <a:ext cx="2569846" cy="12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System Hacking</a:t>
          </a:r>
        </a:p>
      </dsp:txBody>
      <dsp:txXfrm>
        <a:off x="391038" y="1966812"/>
        <a:ext cx="2569846" cy="12847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60BB6D4E-4B68-4DCD-8EFB-A4BBCC9DE0C1}"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926ADBBE-3A8E-4D1F-83ED-38472E5FB679}" type="slidenum">
              <a:rPr lang="en-US"/>
              <a:pPr>
                <a:defRPr/>
              </a:pPr>
              <a:t>‹#›</a:t>
            </a:fld>
            <a:endParaRPr lang="en-US" dirty="0"/>
          </a:p>
        </p:txBody>
      </p:sp>
    </p:spTree>
    <p:extLst>
      <p:ext uri="{BB962C8B-B14F-4D97-AF65-F5344CB8AC3E}">
        <p14:creationId xmlns:p14="http://schemas.microsoft.com/office/powerpoint/2010/main" val="1868409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59CF169F-EE01-442E-B7D9-64BB4DBE9BCA}"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43317D11-44B8-4E01-8B29-B814CF74DB33}" type="slidenum">
              <a:rPr lang="en-US"/>
              <a:pPr>
                <a:defRPr/>
              </a:pPr>
              <a:t>‹#›</a:t>
            </a:fld>
            <a:endParaRPr lang="en-US" dirty="0"/>
          </a:p>
        </p:txBody>
      </p:sp>
    </p:spTree>
    <p:extLst>
      <p:ext uri="{BB962C8B-B14F-4D97-AF65-F5344CB8AC3E}">
        <p14:creationId xmlns:p14="http://schemas.microsoft.com/office/powerpoint/2010/main" val="277303126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28660E99-DC63-48C8-A099-1595738C94FD}"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1979296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20</a:t>
            </a:fld>
            <a:endParaRPr lang="en-US" dirty="0"/>
          </a:p>
        </p:txBody>
      </p:sp>
    </p:spTree>
    <p:extLst>
      <p:ext uri="{BB962C8B-B14F-4D97-AF65-F5344CB8AC3E}">
        <p14:creationId xmlns:p14="http://schemas.microsoft.com/office/powerpoint/2010/main" val="3942002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21</a:t>
            </a:fld>
            <a:endParaRPr lang="en-US" dirty="0"/>
          </a:p>
        </p:txBody>
      </p:sp>
    </p:spTree>
    <p:extLst>
      <p:ext uri="{BB962C8B-B14F-4D97-AF65-F5344CB8AC3E}">
        <p14:creationId xmlns:p14="http://schemas.microsoft.com/office/powerpoint/2010/main" val="210271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Passive Online Attacks: In passive online attacks, an attacker obtains a password simply by listening for it. This attack can be carried out using two methods; packet sniffing, or man-in-the-middle and replay attacks. These types of attacks are successful if the attacker is willing to be patient and employ the right technique in the correct environment.</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Active online attacks are effective in situations in which the target system has weak or poorly chosen passwords in use. In such cases, active online attacks can crack passwords very quickly.</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Offline attacks are a form of password attack that relies on weaknesses in how passwords are stored on a system. The previous attack types attempted to gain access to a password by capturing it or trying to break it directly; offline attacks go after passwords where they happen to be stored on a system.</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The nontechnical methods represent a change over previous attacks; where previous attacks relied on attacking the technology, nontechnical methods go after the human who uses the system. In the right hands, nontechnical methods can be as effective as technical methods at obtaining passwords.</a:t>
            </a:r>
            <a:endParaRPr lang="en-US" dirty="0"/>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23</a:t>
            </a:fld>
            <a:endParaRPr lang="en-US" dirty="0"/>
          </a:p>
        </p:txBody>
      </p:sp>
    </p:spTree>
    <p:extLst>
      <p:ext uri="{BB962C8B-B14F-4D97-AF65-F5344CB8AC3E}">
        <p14:creationId xmlns:p14="http://schemas.microsoft.com/office/powerpoint/2010/main" val="375817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Shoulder surfing</a:t>
            </a:r>
            <a:r>
              <a:rPr lang="en-US" dirty="0"/>
              <a:t> is a method of obtaining a password by observing people entering their passwords. In this attack, the individual wanting to gain access to the password takes a position to see what a user is typing or what is appearing onscreen.</a:t>
            </a:r>
          </a:p>
          <a:p>
            <a:endParaRPr lang="en-US" dirty="0"/>
          </a:p>
          <a:p>
            <a:r>
              <a:rPr lang="en-US" b="1" dirty="0"/>
              <a:t>Keyboard sniffing</a:t>
            </a:r>
            <a:r>
              <a:rPr lang="en-US" dirty="0"/>
              <a:t> intercepts the password as a user is entering it. This attack can be carried out when users are the victims of keystroke logging software or if they regularly log on to systems remotely without using any protection. Keystroke loggers are available both as software and hardware devices.</a:t>
            </a:r>
          </a:p>
          <a:p>
            <a:endParaRPr lang="en-US" dirty="0"/>
          </a:p>
          <a:p>
            <a:r>
              <a:rPr lang="en-US" b="1" dirty="0"/>
              <a:t>Social engineering</a:t>
            </a:r>
            <a:r>
              <a:rPr lang="en-US" dirty="0"/>
              <a:t> methods can also be used to obtain a password based on trust or ignorance on the user’s end.</a:t>
            </a:r>
          </a:p>
          <a:p>
            <a:pPr marL="171450" indent="-171450">
              <a:buFont typeface="Arial" panose="020B0604020202020204" pitchFamily="34" charset="0"/>
              <a:buChar char="•"/>
            </a:pPr>
            <a:r>
              <a:rPr lang="en-US" dirty="0"/>
              <a:t>For example, an attacker may call an individual and pretend to be a system administrator or help desk representative.</a:t>
            </a:r>
          </a:p>
          <a:p>
            <a:pPr marL="171450" indent="-171450">
              <a:buFont typeface="Arial" panose="020B0604020202020204" pitchFamily="34" charset="0"/>
              <a:buChar char="•"/>
            </a:pPr>
            <a:r>
              <a:rPr lang="en-US" dirty="0"/>
              <a:t>Most calls start with official-sounding greetings and reasons for the call and then generally move on to a request for the current password.</a:t>
            </a:r>
          </a:p>
          <a:p>
            <a:pPr marL="171450" indent="-171450">
              <a:buFont typeface="Arial" panose="020B0604020202020204" pitchFamily="34" charset="0"/>
              <a:buChar char="•"/>
            </a:pPr>
            <a:r>
              <a:rPr lang="en-US" dirty="0"/>
              <a:t>An alarming number of users will comply and provide their passwords to a “trusted” individual.</a:t>
            </a:r>
          </a:p>
          <a:p>
            <a:pPr marL="171450" indent="-171450">
              <a:buFont typeface="Arial" panose="020B0604020202020204" pitchFamily="34" charset="0"/>
              <a:buChar char="•"/>
            </a:pPr>
            <a:r>
              <a:rPr lang="en-US" dirty="0"/>
              <a:t>Social engineering is effective because users tend to be trusting.</a:t>
            </a:r>
          </a:p>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25</a:t>
            </a:fld>
            <a:endParaRPr lang="en-US" dirty="0"/>
          </a:p>
        </p:txBody>
      </p:sp>
    </p:spTree>
    <p:extLst>
      <p:ext uri="{BB962C8B-B14F-4D97-AF65-F5344CB8AC3E}">
        <p14:creationId xmlns:p14="http://schemas.microsoft.com/office/powerpoint/2010/main" val="361668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26</a:t>
            </a:fld>
            <a:endParaRPr lang="en-US" dirty="0"/>
          </a:p>
        </p:txBody>
      </p:sp>
    </p:spTree>
    <p:extLst>
      <p:ext uri="{BB962C8B-B14F-4D97-AF65-F5344CB8AC3E}">
        <p14:creationId xmlns:p14="http://schemas.microsoft.com/office/powerpoint/2010/main" val="62522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utility used to perform multiple functions on user accounts, including resetting passwords</a:t>
            </a:r>
          </a:p>
          <a:p>
            <a:pPr marL="171450" indent="-171450">
              <a:buFont typeface="Arial" panose="020B0604020202020204" pitchFamily="34" charset="0"/>
              <a:buChar char="•"/>
            </a:pPr>
            <a:r>
              <a:rPr lang="en-US" dirty="0"/>
              <a:t>Can be used to change a password of a targeted user account to a password that the attacker chooses to set</a:t>
            </a:r>
          </a:p>
          <a:p>
            <a:pPr marL="171450" indent="-171450">
              <a:buFont typeface="Arial" panose="020B0604020202020204" pitchFamily="34" charset="0"/>
              <a:buChar char="•"/>
            </a:pPr>
            <a:r>
              <a:rPr lang="en-US" dirty="0"/>
              <a:t>To use this utility, attacker must gain physical access to a system, at which point the system can be rebooted from a universal serial bus (USB) device or DVD</a:t>
            </a:r>
          </a:p>
          <a:p>
            <a:endParaRPr lang="en-US" dirty="0"/>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29</a:t>
            </a:fld>
            <a:endParaRPr lang="en-US" dirty="0"/>
          </a:p>
        </p:txBody>
      </p:sp>
    </p:spTree>
    <p:extLst>
      <p:ext uri="{BB962C8B-B14F-4D97-AF65-F5344CB8AC3E}">
        <p14:creationId xmlns:p14="http://schemas.microsoft.com/office/powerpoint/2010/main" val="2683058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Trinity Rescue Kit (TRK) is a Linux distribution designed to run from a CD or USB drive. </a:t>
            </a:r>
          </a:p>
          <a:p>
            <a:pPr marL="171450" indent="-171450">
              <a:buFont typeface="Arial" panose="020B0604020202020204" pitchFamily="34" charset="0"/>
              <a:buChar char="•"/>
            </a:pPr>
            <a:r>
              <a:rPr lang="en-US" dirty="0"/>
              <a:t>This example is of the Trinity Rescue Kit main menu. </a:t>
            </a:r>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31</a:t>
            </a:fld>
            <a:endParaRPr lang="en-US" dirty="0"/>
          </a:p>
        </p:txBody>
      </p:sp>
    </p:spTree>
    <p:extLst>
      <p:ext uri="{BB962C8B-B14F-4D97-AF65-F5344CB8AC3E}">
        <p14:creationId xmlns:p14="http://schemas.microsoft.com/office/powerpoint/2010/main" val="356655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5</a:t>
            </a:fld>
            <a:endParaRPr lang="en-US" dirty="0"/>
          </a:p>
        </p:txBody>
      </p:sp>
    </p:spTree>
    <p:extLst>
      <p:ext uri="{BB962C8B-B14F-4D97-AF65-F5344CB8AC3E}">
        <p14:creationId xmlns:p14="http://schemas.microsoft.com/office/powerpoint/2010/main" val="112863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Local Service—A user account with greater access to the local system but limited access to the network.</a:t>
            </a:r>
          </a:p>
          <a:p>
            <a:r>
              <a:rPr lang="en-US" sz="1200" dirty="0"/>
              <a:t>Network Service—A user account with greater access to the network but limited access to the local system.</a:t>
            </a:r>
          </a:p>
          <a:p>
            <a:r>
              <a:rPr lang="en-US" sz="1200" dirty="0"/>
              <a:t>SYSTEM—A super-user style account that gets nearly unlimited access to the local system and can perform actions on the local system with little or no restriction.</a:t>
            </a:r>
          </a:p>
          <a:p>
            <a:r>
              <a:rPr lang="en-US" sz="1200" dirty="0"/>
              <a:t>Current User—The currently logged-in user who can run applications and tasks, but still is subject to restrictions that other users are not subject to. The restrictions on this account hold true even if the user account being used is an Administrator account.</a:t>
            </a:r>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6</a:t>
            </a:fld>
            <a:endParaRPr lang="en-US" dirty="0"/>
          </a:p>
        </p:txBody>
      </p:sp>
    </p:spTree>
    <p:extLst>
      <p:ext uri="{BB962C8B-B14F-4D97-AF65-F5344CB8AC3E}">
        <p14:creationId xmlns:p14="http://schemas.microsoft.com/office/powerpoint/2010/main" val="16977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7</a:t>
            </a:fld>
            <a:endParaRPr lang="en-US" dirty="0"/>
          </a:p>
        </p:txBody>
      </p:sp>
    </p:spTree>
    <p:extLst>
      <p:ext uri="{BB962C8B-B14F-4D97-AF65-F5344CB8AC3E}">
        <p14:creationId xmlns:p14="http://schemas.microsoft.com/office/powerpoint/2010/main" val="2950013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8</a:t>
            </a:fld>
            <a:endParaRPr lang="en-US" dirty="0"/>
          </a:p>
        </p:txBody>
      </p:sp>
    </p:spTree>
    <p:extLst>
      <p:ext uri="{BB962C8B-B14F-4D97-AF65-F5344CB8AC3E}">
        <p14:creationId xmlns:p14="http://schemas.microsoft.com/office/powerpoint/2010/main" val="330500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NetBIOS has long been a target for attackers</a:t>
            </a:r>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11</a:t>
            </a:fld>
            <a:endParaRPr lang="en-US" dirty="0"/>
          </a:p>
        </p:txBody>
      </p:sp>
    </p:spTree>
    <p:extLst>
      <p:ext uri="{BB962C8B-B14F-4D97-AF65-F5344CB8AC3E}">
        <p14:creationId xmlns:p14="http://schemas.microsoft.com/office/powerpoint/2010/main" val="98117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session is a feature in the Windows operating system that is used to give access to certain types of information across the network.</a:t>
            </a:r>
          </a:p>
          <a:p>
            <a:endParaRPr lang="en-US" dirty="0"/>
          </a:p>
          <a:p>
            <a:r>
              <a:rPr lang="en-US" dirty="0"/>
              <a:t>A NULL session occurs when a user attempts a connection to a Windows system without providing a standard username and password.</a:t>
            </a:r>
          </a:p>
          <a:p>
            <a:endParaRPr lang="en-US" dirty="0"/>
          </a:p>
          <a:p>
            <a:r>
              <a:rPr lang="en-US" dirty="0"/>
              <a:t>This connection type cannot be made to just any Windows share, but it can be made to an interprocess communication (IPC) administrative share. In normal practice, NULL sessions are designed to allow connections between systems on a network to allow one system to enumerate the processes and shares on another.</a:t>
            </a:r>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16</a:t>
            </a:fld>
            <a:endParaRPr lang="en-US" dirty="0"/>
          </a:p>
        </p:txBody>
      </p:sp>
    </p:spTree>
    <p:extLst>
      <p:ext uri="{BB962C8B-B14F-4D97-AF65-F5344CB8AC3E}">
        <p14:creationId xmlns:p14="http://schemas.microsoft.com/office/powerpoint/2010/main" val="386055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17</a:t>
            </a:fld>
            <a:endParaRPr lang="en-US" dirty="0"/>
          </a:p>
        </p:txBody>
      </p:sp>
    </p:spTree>
    <p:extLst>
      <p:ext uri="{BB962C8B-B14F-4D97-AF65-F5344CB8AC3E}">
        <p14:creationId xmlns:p14="http://schemas.microsoft.com/office/powerpoint/2010/main" val="357079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SuperScan:</a:t>
            </a:r>
          </a:p>
          <a:p>
            <a:pPr marL="628650" lvl="1" indent="-171450">
              <a:buFont typeface="Arial" panose="020B0604020202020204" pitchFamily="34" charset="0"/>
              <a:buChar char="•"/>
            </a:pPr>
            <a:r>
              <a:rPr lang="en-US" dirty="0"/>
              <a:t>Is a tool used to perform port scanning but can also be used to perform enumeration. </a:t>
            </a:r>
          </a:p>
          <a:p>
            <a:pPr marL="628650" lvl="1" indent="-171450">
              <a:buFont typeface="Arial" panose="020B0604020202020204" pitchFamily="34" charset="0"/>
              <a:buChar char="•"/>
            </a:pPr>
            <a:r>
              <a:rPr lang="en-US" dirty="0"/>
              <a:t>Can scan TCP and UDP ports, perform ping scans, and run Whois and tracert.</a:t>
            </a:r>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19</a:t>
            </a:fld>
            <a:endParaRPr lang="en-US" dirty="0"/>
          </a:p>
        </p:txBody>
      </p:sp>
    </p:spTree>
    <p:extLst>
      <p:ext uri="{BB962C8B-B14F-4D97-AF65-F5344CB8AC3E}">
        <p14:creationId xmlns:p14="http://schemas.microsoft.com/office/powerpoint/2010/main" val="2527366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9143999"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a:t>Click to edit Master subtitle style</a:t>
            </a:r>
          </a:p>
        </p:txBody>
      </p:sp>
      <p:sp>
        <p:nvSpPr>
          <p:cNvPr id="5" name="TextBox 4"/>
          <p:cNvSpPr txBox="1"/>
          <p:nvPr userDrawn="1"/>
        </p:nvSpPr>
        <p:spPr>
          <a:xfrm>
            <a:off x="3870302" y="6346588"/>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2C445EE6-62E4-4573-BBE5-72753B0D498D}"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4"/>
          <p:cNvSpPr txBox="1"/>
          <p:nvPr userDrawn="1"/>
        </p:nvSpPr>
        <p:spPr>
          <a:xfrm>
            <a:off x="3856038" y="63954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7.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10.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3.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6.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14.xml"/><Relationship Id="rId7" Type="http://schemas.openxmlformats.org/officeDocument/2006/relationships/diagramColors" Target="../diagrams/colors12.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397669" y="1526849"/>
            <a:ext cx="8348662" cy="3945696"/>
          </a:xfrm>
        </p:spPr>
        <p:txBody>
          <a:bodyPr/>
          <a:lstStyle/>
          <a:p>
            <a:pPr algn="ctr"/>
            <a:r>
              <a:rPr lang="en-US" sz="4000" b="1" dirty="0">
                <a:solidFill>
                  <a:srgbClr val="00407A"/>
                </a:solidFill>
                <a:ea typeface="ＭＳ Ｐゴシック"/>
              </a:rPr>
              <a:t>Hacker Techniques, Tools, and Incident Handling</a:t>
            </a:r>
            <a:endParaRPr lang="en-US" sz="4000" b="1" dirty="0">
              <a:solidFill>
                <a:srgbClr val="00407A"/>
              </a:solidFill>
            </a:endParaRPr>
          </a:p>
          <a:p>
            <a:pPr algn="ctr"/>
            <a:endParaRPr lang="en-US" sz="4000" b="1" dirty="0">
              <a:solidFill>
                <a:srgbClr val="00407A"/>
              </a:solidFill>
            </a:endParaRPr>
          </a:p>
          <a:p>
            <a:pPr algn="ctr"/>
            <a:r>
              <a:rPr lang="en-US" sz="3600" b="1" dirty="0">
                <a:solidFill>
                  <a:srgbClr val="00407A"/>
                </a:solidFill>
              </a:rPr>
              <a:t>Chapter 7</a:t>
            </a:r>
            <a:endParaRPr lang="en-US" sz="3600" b="1" dirty="0">
              <a:solidFill>
                <a:srgbClr val="00407A"/>
              </a:solidFill>
              <a:ea typeface="ＭＳ Ｐゴシック"/>
            </a:endParaRPr>
          </a:p>
          <a:p>
            <a:pPr algn="ctr"/>
            <a:r>
              <a:rPr lang="en-US" sz="3600" b="1" i="1" dirty="0">
                <a:solidFill>
                  <a:srgbClr val="00407A"/>
                </a:solidFill>
                <a:ea typeface="ＭＳ Ｐゴシック"/>
              </a:rPr>
              <a:t>Enumeration and Computer System Hacking</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C9D-E51C-4653-A1B9-6A6051B2DD88}"/>
              </a:ext>
            </a:extLst>
          </p:cNvPr>
          <p:cNvSpPr>
            <a:spLocks noGrp="1"/>
          </p:cNvSpPr>
          <p:nvPr>
            <p:ph type="title"/>
          </p:nvPr>
        </p:nvSpPr>
        <p:spPr/>
        <p:txBody>
          <a:bodyPr/>
          <a:lstStyle/>
          <a:p>
            <a:r>
              <a:rPr lang="en-US" sz="3600" dirty="0"/>
              <a:t>Windows Security Identifiers (SIDs)</a:t>
            </a:r>
          </a:p>
        </p:txBody>
      </p:sp>
      <p:sp>
        <p:nvSpPr>
          <p:cNvPr id="3" name="Content Placeholder 2">
            <a:extLst>
              <a:ext uri="{FF2B5EF4-FFF2-40B4-BE49-F238E27FC236}">
                <a16:creationId xmlns:a16="http://schemas.microsoft.com/office/drawing/2014/main" id="{EF02FCF0-1AC7-4A4A-95D0-E37FFC4C36B7}"/>
              </a:ext>
            </a:extLst>
          </p:cNvPr>
          <p:cNvSpPr>
            <a:spLocks noGrp="1"/>
          </p:cNvSpPr>
          <p:nvPr>
            <p:ph idx="1"/>
          </p:nvPr>
        </p:nvSpPr>
        <p:spPr/>
        <p:txBody>
          <a:bodyPr/>
          <a:lstStyle/>
          <a:p>
            <a:r>
              <a:rPr lang="en-US" sz="2800" dirty="0"/>
              <a:t>A unique ID for each user account, group, or object in Windows</a:t>
            </a:r>
          </a:p>
          <a:p>
            <a:pPr lvl="1"/>
            <a:r>
              <a:rPr lang="en-US" sz="2600" dirty="0"/>
              <a:t>Example: </a:t>
            </a:r>
            <a:r>
              <a:rPr lang="en-US" sz="2400" dirty="0"/>
              <a:t>S-1-5-32-1045337234-12924708993-5683276719-19000</a:t>
            </a:r>
          </a:p>
          <a:p>
            <a:r>
              <a:rPr lang="en-US" sz="2800" dirty="0"/>
              <a:t>Even though you may use a username to access the system, Windows identifies each user, group, or object by the SID</a:t>
            </a:r>
          </a:p>
          <a:p>
            <a:r>
              <a:rPr lang="en-US" sz="2800" dirty="0"/>
              <a:t>Once a SID is used it is never reused</a:t>
            </a:r>
          </a:p>
          <a:p>
            <a:pPr lvl="1"/>
            <a:r>
              <a:rPr lang="en-US" sz="2600" dirty="0"/>
              <a:t>An attacker cannot gain access to files or resources simply by naming their account the same as yours</a:t>
            </a:r>
          </a:p>
          <a:p>
            <a:endParaRPr lang="en-US" sz="2800" dirty="0"/>
          </a:p>
          <a:p>
            <a:endParaRPr lang="en-US" sz="2400" dirty="0"/>
          </a:p>
          <a:p>
            <a:pPr lvl="1"/>
            <a:endParaRPr lang="en-US" dirty="0"/>
          </a:p>
        </p:txBody>
      </p:sp>
    </p:spTree>
    <p:custDataLst>
      <p:tags r:id="rId1"/>
    </p:custDataLst>
    <p:extLst>
      <p:ext uri="{BB962C8B-B14F-4D97-AF65-F5344CB8AC3E}">
        <p14:creationId xmlns:p14="http://schemas.microsoft.com/office/powerpoint/2010/main" val="281119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t>Commonly Attacked and Exploited Services</a:t>
            </a:r>
            <a:endParaRPr lang="en-US" sz="3600" dirty="0">
              <a:ea typeface="ＭＳ Ｐゴシック"/>
            </a:endParaRPr>
          </a:p>
        </p:txBody>
      </p:sp>
      <p:sp>
        <p:nvSpPr>
          <p:cNvPr id="3" name="Content Placeholder 2"/>
          <p:cNvSpPr>
            <a:spLocks noGrp="1"/>
          </p:cNvSpPr>
          <p:nvPr>
            <p:ph idx="1"/>
          </p:nvPr>
        </p:nvSpPr>
        <p:spPr>
          <a:xfrm>
            <a:off x="539750" y="1069975"/>
            <a:ext cx="8299450" cy="4648200"/>
          </a:xfrm>
        </p:spPr>
        <p:txBody>
          <a:bodyPr/>
          <a:lstStyle/>
          <a:p>
            <a:pPr>
              <a:defRPr/>
            </a:pPr>
            <a:endParaRPr lang="en-US" dirty="0">
              <a:cs typeface="+mn-cs"/>
            </a:endParaRPr>
          </a:p>
          <a:p>
            <a:pPr>
              <a:defRPr/>
            </a:pPr>
            <a:endParaRPr lang="en-US" dirty="0">
              <a:cs typeface="+mn-cs"/>
            </a:endParaRPr>
          </a:p>
          <a:p>
            <a:pPr marL="0">
              <a:buFont typeface="Wingdings" pitchFamily="92" charset="2"/>
              <a:buNone/>
              <a:defRPr/>
            </a:pPr>
            <a:r>
              <a:rPr lang="en-US" dirty="0">
                <a:cs typeface="+mn-cs"/>
              </a:rPr>
              <a:t>	</a:t>
            </a:r>
          </a:p>
          <a:p>
            <a:pPr marL="0">
              <a:buFont typeface="Wingdings" pitchFamily="92" charset="2"/>
              <a:buNone/>
              <a:defRPr/>
            </a:pPr>
            <a:endParaRPr lang="en-US" dirty="0">
              <a:cs typeface="+mn-cs"/>
            </a:endParaRPr>
          </a:p>
        </p:txBody>
      </p:sp>
      <p:graphicFrame>
        <p:nvGraphicFramePr>
          <p:cNvPr id="2" name="Diagram 1"/>
          <p:cNvGraphicFramePr/>
          <p:nvPr>
            <p:extLst>
              <p:ext uri="{D42A27DB-BD31-4B8C-83A1-F6EECF244321}">
                <p14:modId xmlns:p14="http://schemas.microsoft.com/office/powerpoint/2010/main" val="1063310645"/>
              </p:ext>
            </p:extLst>
          </p:nvPr>
        </p:nvGraphicFramePr>
        <p:xfrm>
          <a:off x="1114887" y="1629535"/>
          <a:ext cx="6551054" cy="4480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5537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221658"/>
            <a:ext cx="8299450" cy="990600"/>
          </a:xfrm>
        </p:spPr>
        <p:txBody>
          <a:bodyPr/>
          <a:lstStyle/>
          <a:p>
            <a:r>
              <a:rPr lang="en-US" sz="3600" dirty="0">
                <a:ea typeface="ＭＳ Ｐゴシック"/>
              </a:rPr>
              <a:t>Enumeration</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graphicFrame>
        <p:nvGraphicFramePr>
          <p:cNvPr id="4" name="Diagram 3"/>
          <p:cNvGraphicFramePr/>
          <p:nvPr>
            <p:extLst>
              <p:ext uri="{D42A27DB-BD31-4B8C-83A1-F6EECF244321}">
                <p14:modId xmlns:p14="http://schemas.microsoft.com/office/powerpoint/2010/main" val="3614597314"/>
              </p:ext>
            </p:extLst>
          </p:nvPr>
        </p:nvGraphicFramePr>
        <p:xfrm>
          <a:off x="401052" y="1212258"/>
          <a:ext cx="8438147" cy="4707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35958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C9D-E51C-4653-A1B9-6A6051B2DD88}"/>
              </a:ext>
            </a:extLst>
          </p:cNvPr>
          <p:cNvSpPr>
            <a:spLocks noGrp="1"/>
          </p:cNvSpPr>
          <p:nvPr>
            <p:ph type="title"/>
          </p:nvPr>
        </p:nvSpPr>
        <p:spPr/>
        <p:txBody>
          <a:bodyPr/>
          <a:lstStyle/>
          <a:p>
            <a:r>
              <a:rPr lang="en-US" sz="3600" dirty="0">
                <a:ea typeface="ＭＳ Ｐゴシック"/>
              </a:rPr>
              <a:t>Enumeration (Cont.)</a:t>
            </a:r>
            <a:endParaRPr lang="en-US" sz="3600" dirty="0"/>
          </a:p>
        </p:txBody>
      </p:sp>
      <p:sp>
        <p:nvSpPr>
          <p:cNvPr id="3" name="Content Placeholder 2">
            <a:extLst>
              <a:ext uri="{FF2B5EF4-FFF2-40B4-BE49-F238E27FC236}">
                <a16:creationId xmlns:a16="http://schemas.microsoft.com/office/drawing/2014/main" id="{EF02FCF0-1AC7-4A4A-95D0-E37FFC4C36B7}"/>
              </a:ext>
            </a:extLst>
          </p:cNvPr>
          <p:cNvSpPr>
            <a:spLocks noGrp="1"/>
          </p:cNvSpPr>
          <p:nvPr>
            <p:ph idx="1"/>
          </p:nvPr>
        </p:nvSpPr>
        <p:spPr/>
        <p:txBody>
          <a:bodyPr/>
          <a:lstStyle/>
          <a:p>
            <a:r>
              <a:rPr lang="en-US" sz="2800" dirty="0"/>
              <a:t>Details that tend to appear during enumeration:</a:t>
            </a:r>
          </a:p>
          <a:p>
            <a:pPr lvl="1"/>
            <a:r>
              <a:rPr lang="en-US" sz="2600" dirty="0"/>
              <a:t>User accounts</a:t>
            </a:r>
          </a:p>
          <a:p>
            <a:pPr lvl="1"/>
            <a:r>
              <a:rPr lang="en-US" sz="2600" dirty="0"/>
              <a:t>Group settings</a:t>
            </a:r>
          </a:p>
          <a:p>
            <a:pPr lvl="1"/>
            <a:r>
              <a:rPr lang="en-US" sz="2600" dirty="0"/>
              <a:t>Group membership</a:t>
            </a:r>
          </a:p>
          <a:p>
            <a:pPr lvl="1"/>
            <a:r>
              <a:rPr lang="en-US" sz="2600" dirty="0"/>
              <a:t>Application settings</a:t>
            </a:r>
          </a:p>
          <a:p>
            <a:pPr lvl="1"/>
            <a:r>
              <a:rPr lang="en-US" sz="2600" dirty="0"/>
              <a:t>Service banners</a:t>
            </a:r>
          </a:p>
          <a:p>
            <a:pPr lvl="1"/>
            <a:r>
              <a:rPr lang="en-US" sz="2600" dirty="0"/>
              <a:t>Audit settings</a:t>
            </a:r>
          </a:p>
          <a:p>
            <a:pPr lvl="1"/>
            <a:r>
              <a:rPr lang="en-US" sz="2600" dirty="0"/>
              <a:t>Other service settings</a:t>
            </a:r>
          </a:p>
          <a:p>
            <a:endParaRPr lang="en-US" sz="2800" dirty="0"/>
          </a:p>
          <a:p>
            <a:endParaRPr lang="en-US" sz="2400" dirty="0"/>
          </a:p>
          <a:p>
            <a:pPr lvl="1"/>
            <a:endParaRPr lang="en-US" dirty="0"/>
          </a:p>
        </p:txBody>
      </p:sp>
    </p:spTree>
    <p:custDataLst>
      <p:tags r:id="rId1"/>
    </p:custDataLst>
    <p:extLst>
      <p:ext uri="{BB962C8B-B14F-4D97-AF65-F5344CB8AC3E}">
        <p14:creationId xmlns:p14="http://schemas.microsoft.com/office/powerpoint/2010/main" val="162542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Enumeration (Cont.)</a:t>
            </a:r>
          </a:p>
        </p:txBody>
      </p:sp>
      <p:graphicFrame>
        <p:nvGraphicFramePr>
          <p:cNvPr id="2" name="Diagram 1"/>
          <p:cNvGraphicFramePr/>
          <p:nvPr>
            <p:extLst>
              <p:ext uri="{D42A27DB-BD31-4B8C-83A1-F6EECF244321}">
                <p14:modId xmlns:p14="http://schemas.microsoft.com/office/powerpoint/2010/main" val="3740477804"/>
              </p:ext>
            </p:extLst>
          </p:nvPr>
        </p:nvGraphicFramePr>
        <p:xfrm>
          <a:off x="774298" y="1469036"/>
          <a:ext cx="7830354" cy="465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94938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0ECF-BA28-47F1-A75A-5CA26B395ECF}"/>
              </a:ext>
            </a:extLst>
          </p:cNvPr>
          <p:cNvSpPr>
            <a:spLocks noGrp="1"/>
          </p:cNvSpPr>
          <p:nvPr>
            <p:ph type="title"/>
          </p:nvPr>
        </p:nvSpPr>
        <p:spPr/>
        <p:txBody>
          <a:bodyPr/>
          <a:lstStyle/>
          <a:p>
            <a:r>
              <a:rPr lang="en-US" sz="3600" dirty="0"/>
              <a:t>How to Perform Enumeration Tasks</a:t>
            </a:r>
          </a:p>
        </p:txBody>
      </p:sp>
      <p:graphicFrame>
        <p:nvGraphicFramePr>
          <p:cNvPr id="4" name="Content Placeholder 3">
            <a:extLst>
              <a:ext uri="{FF2B5EF4-FFF2-40B4-BE49-F238E27FC236}">
                <a16:creationId xmlns:a16="http://schemas.microsoft.com/office/drawing/2014/main" id="{4D90E7F4-B53D-4ED0-AC44-267BC0AFBA92}"/>
              </a:ext>
            </a:extLst>
          </p:cNvPr>
          <p:cNvGraphicFramePr>
            <a:graphicFrameLocks noGrp="1"/>
          </p:cNvGraphicFramePr>
          <p:nvPr>
            <p:ph idx="1"/>
            <p:extLst>
              <p:ext uri="{D42A27DB-BD31-4B8C-83A1-F6EECF244321}">
                <p14:modId xmlns:p14="http://schemas.microsoft.com/office/powerpoint/2010/main" val="3329433194"/>
              </p:ext>
            </p:extLst>
          </p:nvPr>
        </p:nvGraphicFramePr>
        <p:xfrm>
          <a:off x="422275" y="2902226"/>
          <a:ext cx="8299450" cy="2696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a:extLst>
              <a:ext uri="{FF2B5EF4-FFF2-40B4-BE49-F238E27FC236}">
                <a16:creationId xmlns:a16="http://schemas.microsoft.com/office/drawing/2014/main" id="{A4E2B7FA-6FBA-46B2-B49C-5E18165F9CE2}"/>
              </a:ext>
            </a:extLst>
          </p:cNvPr>
          <p:cNvSpPr txBox="1">
            <a:spLocks/>
          </p:cNvSpPr>
          <p:nvPr/>
        </p:nvSpPr>
        <p:spPr bwMode="auto">
          <a:xfrm>
            <a:off x="539750" y="1295400"/>
            <a:ext cx="8299450" cy="15405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pPr marL="514350" indent="-514350">
              <a:buFont typeface="+mj-lt"/>
              <a:buAutoNum type="arabicPeriod"/>
            </a:pPr>
            <a:r>
              <a:rPr lang="en-US" sz="2400" kern="0" dirty="0"/>
              <a:t>Start with a list of hosts and open, or active, ports (from port scanning phase)</a:t>
            </a:r>
          </a:p>
          <a:p>
            <a:pPr marL="514350" indent="-514350">
              <a:buFont typeface="+mj-lt"/>
              <a:buAutoNum type="arabicPeriod"/>
            </a:pPr>
            <a:r>
              <a:rPr lang="en-US" sz="2400" kern="0" dirty="0"/>
              <a:t>Use hacking utilities to explore these open ports further</a:t>
            </a:r>
          </a:p>
        </p:txBody>
      </p:sp>
    </p:spTree>
    <p:custDataLst>
      <p:tags r:id="rId1"/>
    </p:custDataLst>
    <p:extLst>
      <p:ext uri="{BB962C8B-B14F-4D97-AF65-F5344CB8AC3E}">
        <p14:creationId xmlns:p14="http://schemas.microsoft.com/office/powerpoint/2010/main" val="105941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238D-2E42-443F-AB15-DBC0B3E77EB0}"/>
              </a:ext>
            </a:extLst>
          </p:cNvPr>
          <p:cNvSpPr>
            <a:spLocks noGrp="1"/>
          </p:cNvSpPr>
          <p:nvPr>
            <p:ph type="title"/>
          </p:nvPr>
        </p:nvSpPr>
        <p:spPr/>
        <p:txBody>
          <a:bodyPr/>
          <a:lstStyle/>
          <a:p>
            <a:r>
              <a:rPr lang="en-US" sz="3600" dirty="0"/>
              <a:t>NULL Session</a:t>
            </a:r>
          </a:p>
        </p:txBody>
      </p:sp>
      <p:graphicFrame>
        <p:nvGraphicFramePr>
          <p:cNvPr id="4" name="Content Placeholder 3">
            <a:extLst>
              <a:ext uri="{FF2B5EF4-FFF2-40B4-BE49-F238E27FC236}">
                <a16:creationId xmlns:a16="http://schemas.microsoft.com/office/drawing/2014/main" id="{E2FD2273-0752-42F9-9E67-A4274F9E042C}"/>
              </a:ext>
            </a:extLst>
          </p:cNvPr>
          <p:cNvGraphicFramePr>
            <a:graphicFrameLocks noGrp="1"/>
          </p:cNvGraphicFramePr>
          <p:nvPr>
            <p:ph idx="1"/>
            <p:extLst>
              <p:ext uri="{D42A27DB-BD31-4B8C-83A1-F6EECF244321}">
                <p14:modId xmlns:p14="http://schemas.microsoft.com/office/powerpoint/2010/main" val="336364150"/>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7934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0ECF-BA28-47F1-A75A-5CA26B395ECF}"/>
              </a:ext>
            </a:extLst>
          </p:cNvPr>
          <p:cNvSpPr>
            <a:spLocks noGrp="1"/>
          </p:cNvSpPr>
          <p:nvPr>
            <p:ph type="title"/>
          </p:nvPr>
        </p:nvSpPr>
        <p:spPr/>
        <p:txBody>
          <a:bodyPr/>
          <a:lstStyle/>
          <a:p>
            <a:r>
              <a:rPr lang="en-US" sz="3600" dirty="0"/>
              <a:t>NULL Session (Cont.)</a:t>
            </a:r>
          </a:p>
        </p:txBody>
      </p:sp>
      <p:sp>
        <p:nvSpPr>
          <p:cNvPr id="5" name="Content Placeholder 2">
            <a:extLst>
              <a:ext uri="{FF2B5EF4-FFF2-40B4-BE49-F238E27FC236}">
                <a16:creationId xmlns:a16="http://schemas.microsoft.com/office/drawing/2014/main" id="{A4E2B7FA-6FBA-46B2-B49C-5E18165F9CE2}"/>
              </a:ext>
            </a:extLst>
          </p:cNvPr>
          <p:cNvSpPr txBox="1">
            <a:spLocks/>
          </p:cNvSpPr>
          <p:nvPr/>
        </p:nvSpPr>
        <p:spPr bwMode="auto">
          <a:xfrm>
            <a:off x="539750" y="1295400"/>
            <a:ext cx="829945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600" kern="0" dirty="0"/>
              <a:t>To connect to a computer, where the host is the Internet Protocol (IP) address or name of the system being targeted:</a:t>
            </a:r>
          </a:p>
          <a:p>
            <a:pPr marL="0" indent="0" algn="ctr">
              <a:buNone/>
            </a:pPr>
            <a:r>
              <a:rPr lang="en-US" sz="2600" kern="0" dirty="0">
                <a:latin typeface="Courier New" panose="02070309020205020404" pitchFamily="49" charset="0"/>
                <a:cs typeface="Courier New" panose="02070309020205020404" pitchFamily="49" charset="0"/>
              </a:rPr>
              <a:t>net use \\ninja\ipc$ “”/user:””</a:t>
            </a:r>
          </a:p>
          <a:p>
            <a:r>
              <a:rPr lang="en-US" sz="2600" kern="0" dirty="0"/>
              <a:t>To view shared folders on a system:</a:t>
            </a:r>
          </a:p>
          <a:p>
            <a:pPr marL="0" indent="0" algn="ctr">
              <a:buNone/>
            </a:pPr>
            <a:r>
              <a:rPr lang="en-US" sz="2600" kern="0" dirty="0">
                <a:latin typeface="Courier New" panose="02070309020205020404" pitchFamily="49" charset="0"/>
                <a:cs typeface="Courier New" panose="02070309020205020404" pitchFamily="49" charset="0"/>
              </a:rPr>
              <a:t>net view \\ninja</a:t>
            </a:r>
          </a:p>
          <a:p>
            <a:r>
              <a:rPr lang="en-US" sz="2600" kern="0" dirty="0"/>
              <a:t>If shared resources are available, they will be displayed as a list, at which point the attacker can attach to a shared resource:</a:t>
            </a:r>
          </a:p>
          <a:p>
            <a:pPr marL="0" indent="0" algn="ctr">
              <a:buNone/>
            </a:pPr>
            <a:r>
              <a:rPr lang="en-US" sz="2600" kern="0" dirty="0">
                <a:latin typeface="Courier New" panose="02070309020205020404" pitchFamily="49" charset="0"/>
                <a:cs typeface="Courier New" panose="02070309020205020404" pitchFamily="49" charset="0"/>
              </a:rPr>
              <a:t>net use s:\\ninja\(shared folder name)</a:t>
            </a:r>
          </a:p>
        </p:txBody>
      </p:sp>
    </p:spTree>
    <p:custDataLst>
      <p:tags r:id="rId1"/>
    </p:custDataLst>
    <p:extLst>
      <p:ext uri="{BB962C8B-B14F-4D97-AF65-F5344CB8AC3E}">
        <p14:creationId xmlns:p14="http://schemas.microsoft.com/office/powerpoint/2010/main" val="327208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0B39-B65E-4D39-8937-EA30327E0897}"/>
              </a:ext>
            </a:extLst>
          </p:cNvPr>
          <p:cNvSpPr>
            <a:spLocks noGrp="1"/>
          </p:cNvSpPr>
          <p:nvPr>
            <p:ph type="title"/>
          </p:nvPr>
        </p:nvSpPr>
        <p:spPr/>
        <p:txBody>
          <a:bodyPr/>
          <a:lstStyle/>
          <a:p>
            <a:r>
              <a:rPr lang="en-US" sz="3600" dirty="0"/>
              <a:t>Working with </a:t>
            </a:r>
            <a:r>
              <a:rPr lang="en-US" sz="3600" dirty="0">
                <a:latin typeface="Courier New" panose="02070309020205020404" pitchFamily="49" charset="0"/>
                <a:cs typeface="Courier New" panose="02070309020205020404" pitchFamily="49" charset="0"/>
              </a:rPr>
              <a:t>nbstat</a:t>
            </a:r>
            <a:r>
              <a:rPr lang="en-US" sz="3600" dirty="0"/>
              <a:t>: Partial List of </a:t>
            </a:r>
            <a:r>
              <a:rPr lang="en-US" sz="3600" dirty="0">
                <a:latin typeface="Courier New" panose="02070309020205020404" pitchFamily="49" charset="0"/>
                <a:cs typeface="Courier New" panose="02070309020205020404" pitchFamily="49" charset="0"/>
              </a:rPr>
              <a:t>nbstat</a:t>
            </a:r>
            <a:r>
              <a:rPr lang="en-US" sz="3600" dirty="0"/>
              <a:t> Switches</a:t>
            </a:r>
          </a:p>
        </p:txBody>
      </p:sp>
      <p:pic>
        <p:nvPicPr>
          <p:cNvPr id="5" name="Content Placeholder 4">
            <a:extLst>
              <a:ext uri="{FF2B5EF4-FFF2-40B4-BE49-F238E27FC236}">
                <a16:creationId xmlns:a16="http://schemas.microsoft.com/office/drawing/2014/main" id="{89F33BF1-1457-498E-93DE-8EE64F4A27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5934" y="2970208"/>
            <a:ext cx="7572131" cy="3139335"/>
          </a:xfrm>
        </p:spPr>
      </p:pic>
      <p:sp>
        <p:nvSpPr>
          <p:cNvPr id="4" name="Content Placeholder 2">
            <a:extLst>
              <a:ext uri="{FF2B5EF4-FFF2-40B4-BE49-F238E27FC236}">
                <a16:creationId xmlns:a16="http://schemas.microsoft.com/office/drawing/2014/main" id="{3A9F7DDF-A43D-45B1-8CA0-5DCCC369C292}"/>
              </a:ext>
            </a:extLst>
          </p:cNvPr>
          <p:cNvSpPr txBox="1">
            <a:spLocks/>
          </p:cNvSpPr>
          <p:nvPr/>
        </p:nvSpPr>
        <p:spPr bwMode="auto">
          <a:xfrm>
            <a:off x="539750" y="1559858"/>
            <a:ext cx="8299450" cy="18691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400" kern="0" dirty="0">
                <a:latin typeface="+mj-lt"/>
                <a:cs typeface="Courier New" panose="02070309020205020404" pitchFamily="49" charset="0"/>
              </a:rPr>
              <a:t>A utility designed to troubleshoot name resolution issues that are a result of the NetBIOS service</a:t>
            </a:r>
          </a:p>
          <a:p>
            <a:pPr marL="0" indent="0" algn="ctr">
              <a:buNone/>
            </a:pPr>
            <a:r>
              <a:rPr lang="en-US" sz="2400" kern="0" dirty="0">
                <a:latin typeface="Courier New" panose="02070309020205020404" pitchFamily="49" charset="0"/>
                <a:cs typeface="Courier New" panose="02070309020205020404" pitchFamily="49" charset="0"/>
              </a:rPr>
              <a:t>nbtstat &lt;switch&gt;</a:t>
            </a:r>
          </a:p>
          <a:p>
            <a:endParaRPr lang="en-US" sz="2600" kern="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865080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SuperScan</a:t>
            </a:r>
          </a:p>
        </p:txBody>
      </p:sp>
      <p:pic>
        <p:nvPicPr>
          <p:cNvPr id="4" name="Picture 3">
            <a:extLst>
              <a:ext uri="{FF2B5EF4-FFF2-40B4-BE49-F238E27FC236}">
                <a16:creationId xmlns:a16="http://schemas.microsoft.com/office/drawing/2014/main" id="{4DDFFCFB-6AEA-48BE-9CA5-EEB2F69FD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123" y="1245657"/>
            <a:ext cx="5199752" cy="4610500"/>
          </a:xfrm>
          <a:prstGeom prst="rect">
            <a:avLst/>
          </a:prstGeom>
        </p:spPr>
      </p:pic>
    </p:spTree>
    <p:custDataLst>
      <p:tags r:id="rId1"/>
    </p:custDataLst>
    <p:extLst>
      <p:ext uri="{BB962C8B-B14F-4D97-AF65-F5344CB8AC3E}">
        <p14:creationId xmlns:p14="http://schemas.microsoft.com/office/powerpoint/2010/main" val="242839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119116"/>
            <a:ext cx="8299450" cy="5049672"/>
          </a:xfrm>
        </p:spPr>
        <p:txBody>
          <a:bodyPr/>
          <a:lstStyle/>
          <a:p>
            <a:pPr>
              <a:spcBef>
                <a:spcPts val="763"/>
              </a:spcBef>
            </a:pPr>
            <a:r>
              <a:rPr lang="en-US" sz="2600" dirty="0"/>
              <a:t>Perform system hacking, and web and database attacks.</a:t>
            </a:r>
            <a:endParaRPr lang="en-US" sz="2600" dirty="0">
              <a:ea typeface="ＭＳ Ｐゴシック"/>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EB3-9868-4B67-AA49-E0CEF541163C}"/>
              </a:ext>
            </a:extLst>
          </p:cNvPr>
          <p:cNvSpPr>
            <a:spLocks noGrp="1"/>
          </p:cNvSpPr>
          <p:nvPr>
            <p:ph type="title"/>
          </p:nvPr>
        </p:nvSpPr>
        <p:spPr/>
        <p:txBody>
          <a:bodyPr/>
          <a:lstStyle/>
          <a:p>
            <a:r>
              <a:rPr lang="en-US" sz="3600" dirty="0"/>
              <a:t>Angry IP Scanner</a:t>
            </a:r>
          </a:p>
        </p:txBody>
      </p:sp>
      <p:sp>
        <p:nvSpPr>
          <p:cNvPr id="3" name="Content Placeholder 2">
            <a:extLst>
              <a:ext uri="{FF2B5EF4-FFF2-40B4-BE49-F238E27FC236}">
                <a16:creationId xmlns:a16="http://schemas.microsoft.com/office/drawing/2014/main" id="{509F307C-61ED-4A9B-9A2E-1F75845854E2}"/>
              </a:ext>
            </a:extLst>
          </p:cNvPr>
          <p:cNvSpPr>
            <a:spLocks noGrp="1"/>
          </p:cNvSpPr>
          <p:nvPr>
            <p:ph idx="1"/>
          </p:nvPr>
        </p:nvSpPr>
        <p:spPr/>
        <p:txBody>
          <a:bodyPr/>
          <a:lstStyle/>
          <a:p>
            <a:r>
              <a:rPr lang="en-US" sz="2800" dirty="0"/>
              <a:t>Alternative to SuperScan</a:t>
            </a:r>
          </a:p>
          <a:p>
            <a:r>
              <a:rPr lang="en-US" sz="2800" dirty="0"/>
              <a:t>Useful for multiple steps in early attack phases</a:t>
            </a:r>
          </a:p>
          <a:p>
            <a:r>
              <a:rPr lang="en-US" sz="2800" dirty="0"/>
              <a:t>Distributed as open-source software</a:t>
            </a:r>
          </a:p>
          <a:p>
            <a:r>
              <a:rPr lang="en-US" sz="2800" dirty="0"/>
              <a:t>Runs on Windows, Linux, or MAC OS environments </a:t>
            </a:r>
          </a:p>
        </p:txBody>
      </p:sp>
    </p:spTree>
    <p:custDataLst>
      <p:tags r:id="rId1"/>
    </p:custDataLst>
    <p:extLst>
      <p:ext uri="{BB962C8B-B14F-4D97-AF65-F5344CB8AC3E}">
        <p14:creationId xmlns:p14="http://schemas.microsoft.com/office/powerpoint/2010/main" val="407770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EB3-9868-4B67-AA49-E0CEF541163C}"/>
              </a:ext>
            </a:extLst>
          </p:cNvPr>
          <p:cNvSpPr>
            <a:spLocks noGrp="1"/>
          </p:cNvSpPr>
          <p:nvPr>
            <p:ph type="title"/>
          </p:nvPr>
        </p:nvSpPr>
        <p:spPr/>
        <p:txBody>
          <a:bodyPr/>
          <a:lstStyle/>
          <a:p>
            <a:r>
              <a:rPr lang="en-US" sz="3600" dirty="0"/>
              <a:t>SNScan</a:t>
            </a:r>
          </a:p>
        </p:txBody>
      </p:sp>
      <p:sp>
        <p:nvSpPr>
          <p:cNvPr id="3" name="Content Placeholder 2">
            <a:extLst>
              <a:ext uri="{FF2B5EF4-FFF2-40B4-BE49-F238E27FC236}">
                <a16:creationId xmlns:a16="http://schemas.microsoft.com/office/drawing/2014/main" id="{509F307C-61ED-4A9B-9A2E-1F75845854E2}"/>
              </a:ext>
            </a:extLst>
          </p:cNvPr>
          <p:cNvSpPr>
            <a:spLocks noGrp="1"/>
          </p:cNvSpPr>
          <p:nvPr>
            <p:ph idx="1"/>
          </p:nvPr>
        </p:nvSpPr>
        <p:spPr/>
        <p:txBody>
          <a:bodyPr/>
          <a:lstStyle/>
          <a:p>
            <a:r>
              <a:rPr lang="en-US" sz="2800" dirty="0"/>
              <a:t>Designed to detect SNMP-enabled devices on a network</a:t>
            </a:r>
          </a:p>
          <a:p>
            <a:r>
              <a:rPr lang="en-US" sz="2800" dirty="0"/>
              <a:t>Locates and identifies devices that are vulnerable to SNMP attacks</a:t>
            </a:r>
          </a:p>
          <a:p>
            <a:r>
              <a:rPr lang="en-US" sz="2800" dirty="0"/>
              <a:t>Scans specific ports (for example, UDP 161, 193, 391, and 1993)</a:t>
            </a:r>
          </a:p>
          <a:p>
            <a:r>
              <a:rPr lang="en-US" sz="2800" dirty="0"/>
              <a:t>Looks for the use of standard (public and private) and user-defined SNMP community names</a:t>
            </a:r>
          </a:p>
        </p:txBody>
      </p:sp>
    </p:spTree>
    <p:custDataLst>
      <p:tags r:id="rId1"/>
    </p:custDataLst>
    <p:extLst>
      <p:ext uri="{BB962C8B-B14F-4D97-AF65-F5344CB8AC3E}">
        <p14:creationId xmlns:p14="http://schemas.microsoft.com/office/powerpoint/2010/main" val="234181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280443" y="188676"/>
            <a:ext cx="8299450" cy="725724"/>
          </a:xfrm>
        </p:spPr>
        <p:txBody>
          <a:bodyPr/>
          <a:lstStyle/>
          <a:p>
            <a:pPr lvl="0"/>
            <a:r>
              <a:rPr lang="en-US" sz="3600" dirty="0"/>
              <a:t>System Hacking</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graphicFrame>
        <p:nvGraphicFramePr>
          <p:cNvPr id="4" name="Diagram 3"/>
          <p:cNvGraphicFramePr/>
          <p:nvPr>
            <p:extLst>
              <p:ext uri="{D42A27DB-BD31-4B8C-83A1-F6EECF244321}">
                <p14:modId xmlns:p14="http://schemas.microsoft.com/office/powerpoint/2010/main" val="2817249487"/>
              </p:ext>
            </p:extLst>
          </p:nvPr>
        </p:nvGraphicFramePr>
        <p:xfrm>
          <a:off x="928048" y="914400"/>
          <a:ext cx="7369791" cy="5187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847128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t>Types of Password Cracking</a:t>
            </a:r>
            <a:endParaRPr lang="en-US" sz="3600" dirty="0">
              <a:ea typeface="ＭＳ Ｐゴシック"/>
            </a:endParaRPr>
          </a:p>
        </p:txBody>
      </p:sp>
      <p:graphicFrame>
        <p:nvGraphicFramePr>
          <p:cNvPr id="2" name="Diagram 1"/>
          <p:cNvGraphicFramePr/>
          <p:nvPr>
            <p:extLst>
              <p:ext uri="{D42A27DB-BD31-4B8C-83A1-F6EECF244321}">
                <p14:modId xmlns:p14="http://schemas.microsoft.com/office/powerpoint/2010/main" val="2582846718"/>
              </p:ext>
            </p:extLst>
          </p:nvPr>
        </p:nvGraphicFramePr>
        <p:xfrm>
          <a:off x="824249" y="1214651"/>
          <a:ext cx="7830354" cy="4889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74868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A5B8-EB8F-4022-8E54-74A928CF0B80}"/>
              </a:ext>
            </a:extLst>
          </p:cNvPr>
          <p:cNvSpPr>
            <a:spLocks noGrp="1"/>
          </p:cNvSpPr>
          <p:nvPr>
            <p:ph type="title"/>
          </p:nvPr>
        </p:nvSpPr>
        <p:spPr/>
        <p:txBody>
          <a:bodyPr/>
          <a:lstStyle/>
          <a:p>
            <a:r>
              <a:rPr lang="en-US" sz="3600" dirty="0"/>
              <a:t>Offline Attacks</a:t>
            </a:r>
          </a:p>
        </p:txBody>
      </p:sp>
      <p:sp>
        <p:nvSpPr>
          <p:cNvPr id="3" name="Content Placeholder 2">
            <a:extLst>
              <a:ext uri="{FF2B5EF4-FFF2-40B4-BE49-F238E27FC236}">
                <a16:creationId xmlns:a16="http://schemas.microsoft.com/office/drawing/2014/main" id="{E8FC986C-D33C-443F-AE3E-15E956D04C00}"/>
              </a:ext>
            </a:extLst>
          </p:cNvPr>
          <p:cNvSpPr>
            <a:spLocks noGrp="1"/>
          </p:cNvSpPr>
          <p:nvPr>
            <p:ph idx="1"/>
          </p:nvPr>
        </p:nvSpPr>
        <p:spPr>
          <a:xfrm>
            <a:off x="539750" y="1160490"/>
            <a:ext cx="8299450" cy="4648200"/>
          </a:xfrm>
        </p:spPr>
        <p:txBody>
          <a:bodyPr/>
          <a:lstStyle/>
          <a:p>
            <a:r>
              <a:rPr lang="en-US" sz="2600" dirty="0"/>
              <a:t>Dictionary attacks</a:t>
            </a:r>
          </a:p>
          <a:p>
            <a:pPr lvl="1"/>
            <a:r>
              <a:rPr lang="en-US" sz="2400" dirty="0"/>
              <a:t>Attacker tries all possible combinations until the correct combination is discovered.</a:t>
            </a:r>
          </a:p>
          <a:p>
            <a:r>
              <a:rPr lang="en-US" sz="2600" dirty="0"/>
              <a:t>Hybrid attacks</a:t>
            </a:r>
          </a:p>
          <a:p>
            <a:pPr lvl="1"/>
            <a:r>
              <a:rPr lang="en-US" sz="2400" dirty="0"/>
              <a:t>Attack begins as a dictionary attack but moves to a second phase that includes characters and symbols if password is not discovered</a:t>
            </a:r>
          </a:p>
          <a:p>
            <a:r>
              <a:rPr lang="en-US" sz="2600" dirty="0"/>
              <a:t>Brute-force attack</a:t>
            </a:r>
          </a:p>
          <a:p>
            <a:pPr lvl="1"/>
            <a:r>
              <a:rPr lang="en-US" sz="2400" dirty="0"/>
              <a:t>All possible combinations are attempted; takes a long time </a:t>
            </a:r>
          </a:p>
          <a:p>
            <a:r>
              <a:rPr lang="en-US" sz="2600" dirty="0"/>
              <a:t>Precomputed hashes</a:t>
            </a:r>
          </a:p>
          <a:p>
            <a:pPr lvl="1"/>
            <a:r>
              <a:rPr lang="en-US" sz="2400" dirty="0"/>
              <a:t>Used in rainbow table attacks </a:t>
            </a:r>
          </a:p>
        </p:txBody>
      </p:sp>
    </p:spTree>
    <p:custDataLst>
      <p:tags r:id="rId1"/>
    </p:custDataLst>
    <p:extLst>
      <p:ext uri="{BB962C8B-B14F-4D97-AF65-F5344CB8AC3E}">
        <p14:creationId xmlns:p14="http://schemas.microsoft.com/office/powerpoint/2010/main" val="273316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A6ED-13AB-4067-9652-209B52D58538}"/>
              </a:ext>
            </a:extLst>
          </p:cNvPr>
          <p:cNvSpPr>
            <a:spLocks noGrp="1"/>
          </p:cNvSpPr>
          <p:nvPr>
            <p:ph type="title"/>
          </p:nvPr>
        </p:nvSpPr>
        <p:spPr/>
        <p:txBody>
          <a:bodyPr/>
          <a:lstStyle/>
          <a:p>
            <a:r>
              <a:rPr lang="en-US" sz="3600" dirty="0"/>
              <a:t>Nontechnical Attacks</a:t>
            </a:r>
          </a:p>
        </p:txBody>
      </p:sp>
      <p:graphicFrame>
        <p:nvGraphicFramePr>
          <p:cNvPr id="4" name="Content Placeholder 3">
            <a:extLst>
              <a:ext uri="{FF2B5EF4-FFF2-40B4-BE49-F238E27FC236}">
                <a16:creationId xmlns:a16="http://schemas.microsoft.com/office/drawing/2014/main" id="{AEBEFF71-7436-4E6E-81BC-E957A81F2834}"/>
              </a:ext>
            </a:extLst>
          </p:cNvPr>
          <p:cNvGraphicFramePr>
            <a:graphicFrameLocks noGrp="1"/>
          </p:cNvGraphicFramePr>
          <p:nvPr>
            <p:ph idx="1"/>
            <p:extLst>
              <p:ext uri="{D42A27DB-BD31-4B8C-83A1-F6EECF244321}">
                <p14:modId xmlns:p14="http://schemas.microsoft.com/office/powerpoint/2010/main" val="3165312645"/>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75300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8810-9F3F-4B12-9EC0-C5963ADD5C19}"/>
              </a:ext>
            </a:extLst>
          </p:cNvPr>
          <p:cNvSpPr>
            <a:spLocks noGrp="1"/>
          </p:cNvSpPr>
          <p:nvPr>
            <p:ph type="title"/>
          </p:nvPr>
        </p:nvSpPr>
        <p:spPr/>
        <p:txBody>
          <a:bodyPr/>
          <a:lstStyle/>
          <a:p>
            <a:r>
              <a:rPr lang="en-US" sz="3600" dirty="0"/>
              <a:t>Using Password Cracking: Targets </a:t>
            </a:r>
          </a:p>
        </p:txBody>
      </p:sp>
      <p:graphicFrame>
        <p:nvGraphicFramePr>
          <p:cNvPr id="5" name="Content Placeholder 4">
            <a:extLst>
              <a:ext uri="{FF2B5EF4-FFF2-40B4-BE49-F238E27FC236}">
                <a16:creationId xmlns:a16="http://schemas.microsoft.com/office/drawing/2014/main" id="{54B3AD96-9B83-4DCC-B1AC-8715B4B2D1F5}"/>
              </a:ext>
            </a:extLst>
          </p:cNvPr>
          <p:cNvGraphicFramePr>
            <a:graphicFrameLocks noGrp="1"/>
          </p:cNvGraphicFramePr>
          <p:nvPr>
            <p:ph idx="1"/>
            <p:extLst>
              <p:ext uri="{D42A27DB-BD31-4B8C-83A1-F6EECF244321}">
                <p14:modId xmlns:p14="http://schemas.microsoft.com/office/powerpoint/2010/main" val="2105875452"/>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90167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Privilege Escalation</a:t>
            </a:r>
          </a:p>
        </p:txBody>
      </p:sp>
      <p:sp>
        <p:nvSpPr>
          <p:cNvPr id="3" name="Content Placeholder 2"/>
          <p:cNvSpPr>
            <a:spLocks noGrp="1"/>
          </p:cNvSpPr>
          <p:nvPr>
            <p:ph idx="1"/>
          </p:nvPr>
        </p:nvSpPr>
        <p:spPr>
          <a:xfrm>
            <a:off x="539750" y="1294827"/>
            <a:ext cx="8299450" cy="4648200"/>
          </a:xfrm>
        </p:spPr>
        <p:txBody>
          <a:bodyPr/>
          <a:lstStyle/>
          <a:p>
            <a:pPr>
              <a:defRPr/>
            </a:pPr>
            <a:r>
              <a:rPr lang="en-US" sz="2800" dirty="0">
                <a:cs typeface="+mn-cs"/>
              </a:rPr>
              <a:t>To escalate the privileges to a level at which increased access and fewer restrictions are in place, such as with the Administrator account</a:t>
            </a:r>
          </a:p>
          <a:p>
            <a:pPr>
              <a:defRPr/>
            </a:pPr>
            <a:r>
              <a:rPr lang="en-US" sz="2800" dirty="0"/>
              <a:t>Often used after a lower-level account is cracked</a:t>
            </a:r>
          </a:p>
          <a:p>
            <a:pPr>
              <a:defRPr/>
            </a:pPr>
            <a:r>
              <a:rPr lang="en-US" sz="2800" dirty="0"/>
              <a:t>One way to escalate privileges is to identify account that has desired access and then change the password</a:t>
            </a:r>
          </a:p>
          <a:p>
            <a:pPr>
              <a:defRPr/>
            </a:pPr>
            <a:endParaRPr lang="en-US" dirty="0">
              <a:cs typeface="+mn-cs"/>
            </a:endParaRPr>
          </a:p>
          <a:p>
            <a:pPr>
              <a:defRPr/>
            </a:pPr>
            <a:endParaRPr lang="en-US" dirty="0">
              <a:cs typeface="+mn-cs"/>
            </a:endParaRPr>
          </a:p>
          <a:p>
            <a:pPr marL="0">
              <a:buFont typeface="Wingdings" pitchFamily="92" charset="2"/>
              <a:buNone/>
              <a:defRPr/>
            </a:pPr>
            <a:r>
              <a:rPr lang="en-US" dirty="0">
                <a:cs typeface="+mn-cs"/>
              </a:rPr>
              <a:t>	</a:t>
            </a:r>
          </a:p>
          <a:p>
            <a:pPr marL="0">
              <a:buFont typeface="Wingdings" pitchFamily="92" charset="2"/>
              <a:buNone/>
              <a:defRPr/>
            </a:pPr>
            <a:endParaRPr lang="en-US" dirty="0">
              <a:cs typeface="+mn-cs"/>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Privilege Escalation Tools</a:t>
            </a:r>
          </a:p>
        </p:txBody>
      </p:sp>
      <p:graphicFrame>
        <p:nvGraphicFramePr>
          <p:cNvPr id="5" name="Content Placeholder 4">
            <a:extLst>
              <a:ext uri="{FF2B5EF4-FFF2-40B4-BE49-F238E27FC236}">
                <a16:creationId xmlns:a16="http://schemas.microsoft.com/office/drawing/2014/main" id="{7A981BA4-4B3C-4B87-9C89-8214F1600B4B}"/>
              </a:ext>
            </a:extLst>
          </p:cNvPr>
          <p:cNvGraphicFramePr>
            <a:graphicFrameLocks noGrp="1"/>
          </p:cNvGraphicFramePr>
          <p:nvPr>
            <p:ph idx="1"/>
            <p:extLst>
              <p:ext uri="{D42A27DB-BD31-4B8C-83A1-F6EECF244321}">
                <p14:modId xmlns:p14="http://schemas.microsoft.com/office/powerpoint/2010/main" val="2220823824"/>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20228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1251284"/>
          </a:xfrm>
        </p:spPr>
        <p:txBody>
          <a:bodyPr/>
          <a:lstStyle/>
          <a:p>
            <a:r>
              <a:rPr lang="en-US" sz="3600" dirty="0">
                <a:ea typeface="ＭＳ Ｐゴシック"/>
              </a:rPr>
              <a:t>Active@ Password Changer: Viewing Account Information</a:t>
            </a:r>
          </a:p>
        </p:txBody>
      </p:sp>
      <p:pic>
        <p:nvPicPr>
          <p:cNvPr id="6" name="Content Placeholder 5">
            <a:extLst>
              <a:ext uri="{FF2B5EF4-FFF2-40B4-BE49-F238E27FC236}">
                <a16:creationId xmlns:a16="http://schemas.microsoft.com/office/drawing/2014/main" id="{D924FCB9-8679-4C6D-AC84-85335B1C53B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69544" y="1896025"/>
            <a:ext cx="5204911" cy="4056549"/>
          </a:xfrm>
        </p:spPr>
      </p:pic>
    </p:spTree>
    <p:custDataLst>
      <p:tags r:id="rId1"/>
    </p:custDataLst>
    <p:extLst>
      <p:ext uri="{BB962C8B-B14F-4D97-AF65-F5344CB8AC3E}">
        <p14:creationId xmlns:p14="http://schemas.microsoft.com/office/powerpoint/2010/main" val="42925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295400"/>
            <a:ext cx="8299450" cy="4873388"/>
          </a:xfrm>
        </p:spPr>
        <p:txBody>
          <a:bodyPr/>
          <a:lstStyle/>
          <a:p>
            <a:pPr lvl="0"/>
            <a:r>
              <a:rPr lang="en-US" sz="2600" dirty="0"/>
              <a:t>Process of enumeration, system hacking, and password cracking</a:t>
            </a:r>
          </a:p>
          <a:p>
            <a:pPr lvl="0"/>
            <a:r>
              <a:rPr lang="en-US" sz="2600" dirty="0"/>
              <a:t>Tools used to perform enumeration</a:t>
            </a:r>
          </a:p>
          <a:p>
            <a:pPr lvl="0"/>
            <a:r>
              <a:rPr lang="en-US" sz="2600" dirty="0"/>
              <a:t>Privilege escalation</a:t>
            </a:r>
          </a:p>
          <a:p>
            <a:pPr lvl="0"/>
            <a:r>
              <a:rPr lang="en-US" sz="2600" dirty="0"/>
              <a:t>Importance of covering your tracks</a:t>
            </a:r>
          </a:p>
          <a:p>
            <a:pPr lvl="0"/>
            <a:r>
              <a:rPr lang="en-US" sz="2600" dirty="0"/>
              <a:t>Backdoors</a:t>
            </a:r>
          </a:p>
        </p:txBody>
      </p:sp>
    </p:spTree>
    <p:custDataLst>
      <p:tags r:id="rId1"/>
    </p:custDataLst>
    <p:extLst>
      <p:ext uri="{BB962C8B-B14F-4D97-AF65-F5344CB8AC3E}">
        <p14:creationId xmlns:p14="http://schemas.microsoft.com/office/powerpoint/2010/main" val="81498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1251284"/>
          </a:xfrm>
        </p:spPr>
        <p:txBody>
          <a:bodyPr/>
          <a:lstStyle/>
          <a:p>
            <a:r>
              <a:rPr lang="en-US" sz="3600" dirty="0">
                <a:ea typeface="ＭＳ Ｐゴシック"/>
              </a:rPr>
              <a:t>Active@ Password Changer: View and Change Logon</a:t>
            </a:r>
          </a:p>
        </p:txBody>
      </p:sp>
      <p:pic>
        <p:nvPicPr>
          <p:cNvPr id="5" name="Content Placeholder 4">
            <a:extLst>
              <a:ext uri="{FF2B5EF4-FFF2-40B4-BE49-F238E27FC236}">
                <a16:creationId xmlns:a16="http://schemas.microsoft.com/office/drawing/2014/main" id="{004970AD-A013-4E44-A678-02E5628CF8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7968" y="1972617"/>
            <a:ext cx="5243014" cy="4086245"/>
          </a:xfrm>
        </p:spPr>
      </p:pic>
    </p:spTree>
    <p:custDataLst>
      <p:tags r:id="rId1"/>
    </p:custDataLst>
    <p:extLst>
      <p:ext uri="{BB962C8B-B14F-4D97-AF65-F5344CB8AC3E}">
        <p14:creationId xmlns:p14="http://schemas.microsoft.com/office/powerpoint/2010/main" val="257752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1251284"/>
          </a:xfrm>
        </p:spPr>
        <p:txBody>
          <a:bodyPr/>
          <a:lstStyle/>
          <a:p>
            <a:r>
              <a:rPr lang="en-US" sz="3600" dirty="0">
                <a:ea typeface="ＭＳ Ｐゴシック"/>
              </a:rPr>
              <a:t>Trinity Rescue Kit (TRK)</a:t>
            </a:r>
          </a:p>
        </p:txBody>
      </p:sp>
      <p:pic>
        <p:nvPicPr>
          <p:cNvPr id="6" name="Content Placeholder 5">
            <a:extLst>
              <a:ext uri="{FF2B5EF4-FFF2-40B4-BE49-F238E27FC236}">
                <a16:creationId xmlns:a16="http://schemas.microsoft.com/office/drawing/2014/main" id="{A6A0F688-EBFC-4FF1-B46E-CC1DE2DA115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83209" y="1669699"/>
            <a:ext cx="5212532" cy="3899600"/>
          </a:xfrm>
        </p:spPr>
      </p:pic>
    </p:spTree>
    <p:custDataLst>
      <p:tags r:id="rId1"/>
    </p:custDataLst>
    <p:extLst>
      <p:ext uri="{BB962C8B-B14F-4D97-AF65-F5344CB8AC3E}">
        <p14:creationId xmlns:p14="http://schemas.microsoft.com/office/powerpoint/2010/main" val="3264508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Planting Backdoors</a:t>
            </a:r>
          </a:p>
        </p:txBody>
      </p:sp>
      <p:sp>
        <p:nvSpPr>
          <p:cNvPr id="3" name="Content Placeholder 2"/>
          <p:cNvSpPr>
            <a:spLocks noGrp="1"/>
          </p:cNvSpPr>
          <p:nvPr>
            <p:ph idx="1"/>
          </p:nvPr>
        </p:nvSpPr>
        <p:spPr>
          <a:xfrm>
            <a:off x="539750" y="1331495"/>
            <a:ext cx="8299450" cy="4386680"/>
          </a:xfrm>
        </p:spPr>
        <p:txBody>
          <a:bodyPr/>
          <a:lstStyle/>
          <a:p>
            <a:pPr>
              <a:defRPr/>
            </a:pPr>
            <a:r>
              <a:rPr lang="en-US" sz="2800" dirty="0">
                <a:cs typeface="+mn-cs"/>
              </a:rPr>
              <a:t>After escalating privileges, placing a backdoor on a system enables attacker to come back later and take control of the system repeatedly</a:t>
            </a:r>
          </a:p>
          <a:p>
            <a:pPr>
              <a:defRPr/>
            </a:pPr>
            <a:r>
              <a:rPr lang="en-US" sz="2800" dirty="0">
                <a:cs typeface="+mn-cs"/>
              </a:rPr>
              <a:t>Some reasons for planting backdoors:</a:t>
            </a:r>
          </a:p>
          <a:p>
            <a:pPr lvl="1">
              <a:defRPr/>
            </a:pPr>
            <a:r>
              <a:rPr lang="en-US" sz="2400" dirty="0">
                <a:cs typeface="+mn-cs"/>
              </a:rPr>
              <a:t>Placing a rootkit</a:t>
            </a:r>
          </a:p>
          <a:p>
            <a:pPr lvl="1">
              <a:defRPr/>
            </a:pPr>
            <a:r>
              <a:rPr lang="en-US" sz="2400" dirty="0">
                <a:cs typeface="+mn-cs"/>
              </a:rPr>
              <a:t>Executing a Trojan horse</a:t>
            </a:r>
          </a:p>
          <a:p>
            <a:pPr lvl="1">
              <a:defRPr/>
            </a:pPr>
            <a:r>
              <a:rPr lang="en-US" sz="2400" dirty="0">
                <a:cs typeface="+mn-cs"/>
              </a:rPr>
              <a:t>Providing easy future access for follow on attacks</a:t>
            </a:r>
          </a:p>
          <a:p>
            <a:pPr>
              <a:defRPr/>
            </a:pPr>
            <a:r>
              <a:rPr lang="en-US" sz="2800" dirty="0">
                <a:cs typeface="+mn-cs"/>
              </a:rPr>
              <a:t>To install a backdoor, begin by running an application remotely, such as PsTools</a:t>
            </a:r>
          </a:p>
          <a:p>
            <a:pPr marL="0">
              <a:buFont typeface="Wingdings" pitchFamily="92" charset="2"/>
              <a:buNone/>
              <a:defRPr/>
            </a:pPr>
            <a:endParaRPr lang="en-US" dirty="0">
              <a:cs typeface="+mn-cs"/>
            </a:endParaRPr>
          </a:p>
        </p:txBody>
      </p:sp>
    </p:spTree>
    <p:custDataLst>
      <p:tags r:id="rId1"/>
    </p:custDataLst>
    <p:extLst>
      <p:ext uri="{BB962C8B-B14F-4D97-AF65-F5344CB8AC3E}">
        <p14:creationId xmlns:p14="http://schemas.microsoft.com/office/powerpoint/2010/main" val="2744923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Using PsTools</a:t>
            </a:r>
          </a:p>
        </p:txBody>
      </p:sp>
      <p:sp>
        <p:nvSpPr>
          <p:cNvPr id="3" name="Content Placeholder 2"/>
          <p:cNvSpPr>
            <a:spLocks noGrp="1"/>
          </p:cNvSpPr>
          <p:nvPr>
            <p:ph idx="1"/>
          </p:nvPr>
        </p:nvSpPr>
        <p:spPr>
          <a:xfrm>
            <a:off x="539750" y="1331495"/>
            <a:ext cx="8299450" cy="4386680"/>
          </a:xfrm>
        </p:spPr>
        <p:txBody>
          <a:bodyPr/>
          <a:lstStyle/>
          <a:p>
            <a:pPr>
              <a:defRPr/>
            </a:pPr>
            <a:r>
              <a:rPr lang="en-US" sz="2800" dirty="0">
                <a:cs typeface="+mn-cs"/>
              </a:rPr>
              <a:t>PsTools suite includes </a:t>
            </a:r>
            <a:r>
              <a:rPr lang="en-US" sz="2800">
                <a:cs typeface="+mn-cs"/>
              </a:rPr>
              <a:t>PsExec</a:t>
            </a:r>
            <a:r>
              <a:rPr lang="en-US" sz="2800" dirty="0">
                <a:cs typeface="+mn-cs"/>
              </a:rPr>
              <a:t>, designed to run commands interactively or noninteractively on a remote system</a:t>
            </a:r>
          </a:p>
          <a:p>
            <a:pPr>
              <a:defRPr/>
            </a:pPr>
            <a:r>
              <a:rPr lang="en-US" sz="2800" dirty="0">
                <a:cs typeface="+mn-cs"/>
              </a:rPr>
              <a:t>Does not require installation on the local or remote system in order to work</a:t>
            </a:r>
          </a:p>
        </p:txBody>
      </p:sp>
    </p:spTree>
    <p:custDataLst>
      <p:tags r:id="rId1"/>
    </p:custDataLst>
    <p:extLst>
      <p:ext uri="{BB962C8B-B14F-4D97-AF65-F5344CB8AC3E}">
        <p14:creationId xmlns:p14="http://schemas.microsoft.com/office/powerpoint/2010/main" val="3786636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PsTools Commands</a:t>
            </a:r>
          </a:p>
        </p:txBody>
      </p:sp>
      <p:sp>
        <p:nvSpPr>
          <p:cNvPr id="3" name="Content Placeholder 2"/>
          <p:cNvSpPr>
            <a:spLocks noGrp="1"/>
          </p:cNvSpPr>
          <p:nvPr>
            <p:ph idx="1"/>
          </p:nvPr>
        </p:nvSpPr>
        <p:spPr>
          <a:xfrm>
            <a:off x="539750" y="1331495"/>
            <a:ext cx="8299450" cy="4386680"/>
          </a:xfrm>
        </p:spPr>
        <p:txBody>
          <a:bodyPr/>
          <a:lstStyle/>
          <a:p>
            <a:pPr>
              <a:defRPr/>
            </a:pPr>
            <a:r>
              <a:rPr lang="en-US" sz="3200" dirty="0">
                <a:cs typeface="+mn-cs"/>
              </a:rPr>
              <a:t>Launches an interactive command prompt on a system named \\zelda:</a:t>
            </a:r>
          </a:p>
          <a:p>
            <a:pPr lvl="1">
              <a:defRPr/>
            </a:pPr>
            <a:r>
              <a:rPr lang="en-US" sz="3000" dirty="0">
                <a:latin typeface="Courier New" panose="02070309020205020404" pitchFamily="49" charset="0"/>
                <a:cs typeface="Courier New" panose="02070309020205020404" pitchFamily="49" charset="0"/>
              </a:rPr>
              <a:t>psexec \\zelda cmd</a:t>
            </a:r>
          </a:p>
          <a:p>
            <a:pPr>
              <a:defRPr/>
            </a:pPr>
            <a:r>
              <a:rPr lang="en-US" sz="3200" dirty="0">
                <a:cs typeface="+mn-cs"/>
              </a:rPr>
              <a:t>Executes ipconfig on remote system with the /all switch; displays resulting output:</a:t>
            </a:r>
          </a:p>
          <a:p>
            <a:pPr lvl="1">
              <a:defRPr/>
            </a:pPr>
            <a:r>
              <a:rPr lang="en-US" sz="3000" dirty="0">
                <a:latin typeface="Courier New" panose="02070309020205020404" pitchFamily="49" charset="0"/>
                <a:cs typeface="Courier New" panose="02070309020205020404" pitchFamily="49" charset="0"/>
              </a:rPr>
              <a:t>psexec \\zelda ipconfig /all</a:t>
            </a:r>
          </a:p>
        </p:txBody>
      </p:sp>
    </p:spTree>
    <p:custDataLst>
      <p:tags r:id="rId1"/>
    </p:custDataLst>
    <p:extLst>
      <p:ext uri="{BB962C8B-B14F-4D97-AF65-F5344CB8AC3E}">
        <p14:creationId xmlns:p14="http://schemas.microsoft.com/office/powerpoint/2010/main" val="2871402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PsTools Commands (Cont.)</a:t>
            </a:r>
          </a:p>
        </p:txBody>
      </p:sp>
      <p:sp>
        <p:nvSpPr>
          <p:cNvPr id="3" name="Content Placeholder 2"/>
          <p:cNvSpPr>
            <a:spLocks noGrp="1"/>
          </p:cNvSpPr>
          <p:nvPr>
            <p:ph idx="1"/>
          </p:nvPr>
        </p:nvSpPr>
        <p:spPr>
          <a:xfrm>
            <a:off x="539750" y="1331495"/>
            <a:ext cx="8299450" cy="4386680"/>
          </a:xfrm>
        </p:spPr>
        <p:txBody>
          <a:bodyPr/>
          <a:lstStyle/>
          <a:p>
            <a:pPr>
              <a:defRPr/>
            </a:pPr>
            <a:r>
              <a:rPr lang="en-US" sz="3200" dirty="0">
                <a:cs typeface="+mn-cs"/>
              </a:rPr>
              <a:t>Copies program rootkit.exe to remote system and executes it interactively:</a:t>
            </a:r>
          </a:p>
          <a:p>
            <a:pPr lvl="1">
              <a:defRPr/>
            </a:pPr>
            <a:r>
              <a:rPr lang="en-US" sz="3000" dirty="0">
                <a:latin typeface="Courier New" panose="02070309020205020404" pitchFamily="49" charset="0"/>
                <a:cs typeface="Courier New" panose="02070309020205020404" pitchFamily="49" charset="0"/>
              </a:rPr>
              <a:t>psexec \\zelda -c rootkit.exe</a:t>
            </a:r>
          </a:p>
          <a:p>
            <a:pPr>
              <a:defRPr/>
            </a:pPr>
            <a:r>
              <a:rPr lang="en-US" sz="3200" dirty="0">
                <a:cs typeface="+mn-cs"/>
              </a:rPr>
              <a:t>Copies program rootkit.exe to remote system and executes it interactively using administrator account on remote system:</a:t>
            </a:r>
          </a:p>
          <a:p>
            <a:pPr lvl="1">
              <a:defRPr/>
            </a:pPr>
            <a:r>
              <a:rPr lang="en-US" sz="3000" dirty="0">
                <a:latin typeface="Courier New" panose="02070309020205020404" pitchFamily="49" charset="0"/>
                <a:cs typeface="Courier New" panose="02070309020205020404" pitchFamily="49" charset="0"/>
              </a:rPr>
              <a:t>psexec \\zelda -u administrator -c rootkit.exe</a:t>
            </a:r>
            <a:endParaRPr lang="en-US"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911210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Rootkits</a:t>
            </a:r>
          </a:p>
        </p:txBody>
      </p:sp>
      <p:graphicFrame>
        <p:nvGraphicFramePr>
          <p:cNvPr id="3" name="Content Placeholder 2">
            <a:extLst>
              <a:ext uri="{FF2B5EF4-FFF2-40B4-BE49-F238E27FC236}">
                <a16:creationId xmlns:a16="http://schemas.microsoft.com/office/drawing/2014/main" id="{8315EC13-B361-4230-9BAF-59F1FDA9D554}"/>
              </a:ext>
            </a:extLst>
          </p:cNvPr>
          <p:cNvGraphicFramePr>
            <a:graphicFrameLocks noGrp="1"/>
          </p:cNvGraphicFramePr>
          <p:nvPr>
            <p:ph idx="1"/>
            <p:extLst>
              <p:ext uri="{D42A27DB-BD31-4B8C-83A1-F6EECF244321}">
                <p14:modId xmlns:p14="http://schemas.microsoft.com/office/powerpoint/2010/main" val="86363913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174069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Rootkits (Cont.)</a:t>
            </a:r>
          </a:p>
        </p:txBody>
      </p:sp>
      <p:sp>
        <p:nvSpPr>
          <p:cNvPr id="3" name="Content Placeholder 2"/>
          <p:cNvSpPr>
            <a:spLocks noGrp="1"/>
          </p:cNvSpPr>
          <p:nvPr>
            <p:ph idx="1"/>
          </p:nvPr>
        </p:nvSpPr>
        <p:spPr>
          <a:xfrm>
            <a:off x="539750" y="1138989"/>
            <a:ext cx="8299450" cy="4579186"/>
          </a:xfrm>
        </p:spPr>
        <p:txBody>
          <a:bodyPr/>
          <a:lstStyle/>
          <a:p>
            <a:pPr>
              <a:defRPr/>
            </a:pPr>
            <a:r>
              <a:rPr lang="en-US" sz="3200" dirty="0">
                <a:cs typeface="+mn-cs"/>
              </a:rPr>
              <a:t>Having root access enables attacker to:</a:t>
            </a:r>
          </a:p>
          <a:p>
            <a:pPr lvl="1">
              <a:defRPr/>
            </a:pPr>
            <a:r>
              <a:rPr lang="en-US" sz="2400" dirty="0">
                <a:cs typeface="+mn-cs"/>
              </a:rPr>
              <a:t>Install a virus</a:t>
            </a:r>
          </a:p>
          <a:p>
            <a:pPr lvl="1">
              <a:defRPr/>
            </a:pPr>
            <a:r>
              <a:rPr lang="en-US" sz="2400" dirty="0">
                <a:cs typeface="+mn-cs"/>
              </a:rPr>
              <a:t>Place a Trojan on a system</a:t>
            </a:r>
          </a:p>
          <a:p>
            <a:pPr lvl="1">
              <a:defRPr/>
            </a:pPr>
            <a:r>
              <a:rPr lang="en-US" sz="2400" dirty="0">
                <a:cs typeface="+mn-cs"/>
              </a:rPr>
              <a:t>Launch a ransomware attack </a:t>
            </a:r>
          </a:p>
          <a:p>
            <a:pPr lvl="1">
              <a:defRPr/>
            </a:pPr>
            <a:r>
              <a:rPr lang="en-US" sz="2400" dirty="0">
                <a:cs typeface="+mn-cs"/>
              </a:rPr>
              <a:t>Install spyware to track activity</a:t>
            </a:r>
          </a:p>
          <a:p>
            <a:pPr lvl="1">
              <a:defRPr/>
            </a:pPr>
            <a:r>
              <a:rPr lang="en-US" sz="2400" dirty="0">
                <a:cs typeface="+mn-cs"/>
              </a:rPr>
              <a:t>Hide attack</a:t>
            </a:r>
          </a:p>
          <a:p>
            <a:pPr lvl="1">
              <a:defRPr/>
            </a:pPr>
            <a:r>
              <a:rPr lang="en-US" sz="2400" dirty="0">
                <a:cs typeface="+mn-cs"/>
              </a:rPr>
              <a:t>Maintain access over the long term</a:t>
            </a:r>
          </a:p>
          <a:p>
            <a:pPr lvl="1">
              <a:defRPr/>
            </a:pPr>
            <a:r>
              <a:rPr lang="en-US" sz="2400" dirty="0">
                <a:cs typeface="+mn-cs"/>
              </a:rPr>
              <a:t>Monitor network traffic</a:t>
            </a:r>
          </a:p>
          <a:p>
            <a:pPr lvl="1">
              <a:defRPr/>
            </a:pPr>
            <a:r>
              <a:rPr lang="en-US" sz="2400" dirty="0">
                <a:cs typeface="+mn-cs"/>
              </a:rPr>
              <a:t>Block the logging of selected events</a:t>
            </a:r>
          </a:p>
          <a:p>
            <a:pPr lvl="1">
              <a:defRPr/>
            </a:pPr>
            <a:r>
              <a:rPr lang="en-US" sz="2400" dirty="0">
                <a:cs typeface="+mn-cs"/>
              </a:rPr>
              <a:t>Redirect output</a:t>
            </a:r>
          </a:p>
        </p:txBody>
      </p:sp>
    </p:spTree>
    <p:custDataLst>
      <p:tags r:id="rId1"/>
    </p:custDataLst>
    <p:extLst>
      <p:ext uri="{BB962C8B-B14F-4D97-AF65-F5344CB8AC3E}">
        <p14:creationId xmlns:p14="http://schemas.microsoft.com/office/powerpoint/2010/main" val="330533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Covering Tracks</a:t>
            </a:r>
          </a:p>
        </p:txBody>
      </p:sp>
      <p:sp>
        <p:nvSpPr>
          <p:cNvPr id="3" name="Content Placeholder 2"/>
          <p:cNvSpPr>
            <a:spLocks noGrp="1"/>
          </p:cNvSpPr>
          <p:nvPr>
            <p:ph idx="1"/>
          </p:nvPr>
        </p:nvSpPr>
        <p:spPr>
          <a:xfrm>
            <a:off x="539750" y="1138989"/>
            <a:ext cx="8299450" cy="4579186"/>
          </a:xfrm>
        </p:spPr>
        <p:txBody>
          <a:bodyPr/>
          <a:lstStyle/>
          <a:p>
            <a:pPr>
              <a:defRPr/>
            </a:pPr>
            <a:r>
              <a:rPr lang="en-US" sz="2800" dirty="0">
                <a:cs typeface="+mn-cs"/>
              </a:rPr>
              <a:t>Disabling auditing</a:t>
            </a:r>
          </a:p>
          <a:p>
            <a:pPr lvl="1">
              <a:defRPr/>
            </a:pPr>
            <a:r>
              <a:rPr lang="en-US" sz="2400" dirty="0">
                <a:cs typeface="+mn-cs"/>
              </a:rPr>
              <a:t>If auditing is disabled, attacker can deprive system owner of ability to detect activities that have been carried out</a:t>
            </a:r>
          </a:p>
          <a:p>
            <a:pPr>
              <a:defRPr/>
            </a:pPr>
            <a:r>
              <a:rPr lang="en-US" sz="2800" dirty="0">
                <a:cs typeface="+mn-cs"/>
              </a:rPr>
              <a:t>Data hiding</a:t>
            </a:r>
          </a:p>
          <a:p>
            <a:pPr lvl="1">
              <a:defRPr/>
            </a:pPr>
            <a:r>
              <a:rPr lang="en-US" sz="2400" dirty="0">
                <a:cs typeface="+mn-cs"/>
              </a:rPr>
              <a:t>Hiding files placed on the system</a:t>
            </a:r>
          </a:p>
          <a:p>
            <a:pPr lvl="1">
              <a:defRPr/>
            </a:pPr>
            <a:r>
              <a:rPr lang="en-US" sz="2400" dirty="0">
                <a:cs typeface="+mn-cs"/>
              </a:rPr>
              <a:t>Can use file attributes and Alternate Data Streams to hide files</a:t>
            </a:r>
          </a:p>
        </p:txBody>
      </p:sp>
    </p:spTree>
    <p:custDataLst>
      <p:tags r:id="rId1"/>
    </p:custDataLst>
    <p:extLst>
      <p:ext uri="{BB962C8B-B14F-4D97-AF65-F5344CB8AC3E}">
        <p14:creationId xmlns:p14="http://schemas.microsoft.com/office/powerpoint/2010/main" val="2041637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200" dirty="0">
                <a:ea typeface="ＭＳ Ｐゴシック"/>
              </a:rPr>
              <a:t>Summary</a:t>
            </a:r>
          </a:p>
        </p:txBody>
      </p:sp>
      <p:sp>
        <p:nvSpPr>
          <p:cNvPr id="3" name="Content Placeholder 2"/>
          <p:cNvSpPr>
            <a:spLocks noGrp="1"/>
          </p:cNvSpPr>
          <p:nvPr>
            <p:ph idx="1"/>
          </p:nvPr>
        </p:nvSpPr>
        <p:spPr>
          <a:xfrm>
            <a:off x="539750" y="1260187"/>
            <a:ext cx="8299450" cy="4648200"/>
          </a:xfrm>
        </p:spPr>
        <p:txBody>
          <a:bodyPr/>
          <a:lstStyle/>
          <a:p>
            <a:pPr lvl="0"/>
            <a:r>
              <a:rPr lang="en-US" sz="2800" dirty="0"/>
              <a:t>Process of enumeration, system hacking, and password cracking</a:t>
            </a:r>
          </a:p>
          <a:p>
            <a:pPr lvl="0"/>
            <a:r>
              <a:rPr lang="en-US" sz="2800" dirty="0"/>
              <a:t>Tools used to perform enumeration</a:t>
            </a:r>
          </a:p>
          <a:p>
            <a:pPr lvl="0"/>
            <a:r>
              <a:rPr lang="en-US" sz="2800" dirty="0"/>
              <a:t>Privilege escalation</a:t>
            </a:r>
          </a:p>
          <a:p>
            <a:pPr lvl="0"/>
            <a:r>
              <a:rPr lang="en-US" sz="2800" dirty="0"/>
              <a:t>Importance of covering your tracks</a:t>
            </a:r>
          </a:p>
          <a:p>
            <a:pPr lvl="0"/>
            <a:r>
              <a:rPr lang="en-US" sz="2800" dirty="0"/>
              <a:t>Backdoors</a:t>
            </a:r>
          </a:p>
          <a:p>
            <a:pPr marL="0" indent="0">
              <a:buFont typeface="Wingdings" pitchFamily="2" charset="2"/>
              <a:buNone/>
              <a:defRPr/>
            </a:pPr>
            <a:endParaRPr lang="en-US" sz="2800" dirty="0"/>
          </a:p>
        </p:txBody>
      </p:sp>
    </p:spTree>
    <p:custDataLst>
      <p:tags r:id="rId1"/>
    </p:custDataLst>
    <p:extLst>
      <p:ext uri="{BB962C8B-B14F-4D97-AF65-F5344CB8AC3E}">
        <p14:creationId xmlns:p14="http://schemas.microsoft.com/office/powerpoint/2010/main" val="350960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C9D-E51C-4653-A1B9-6A6051B2DD88}"/>
              </a:ext>
            </a:extLst>
          </p:cNvPr>
          <p:cNvSpPr>
            <a:spLocks noGrp="1"/>
          </p:cNvSpPr>
          <p:nvPr>
            <p:ph type="title"/>
          </p:nvPr>
        </p:nvSpPr>
        <p:spPr/>
        <p:txBody>
          <a:bodyPr/>
          <a:lstStyle/>
          <a:p>
            <a:r>
              <a:rPr lang="en-US" sz="3600" dirty="0"/>
              <a:t>Windows Basics</a:t>
            </a:r>
          </a:p>
        </p:txBody>
      </p:sp>
      <p:sp>
        <p:nvSpPr>
          <p:cNvPr id="3" name="Content Placeholder 2">
            <a:extLst>
              <a:ext uri="{FF2B5EF4-FFF2-40B4-BE49-F238E27FC236}">
                <a16:creationId xmlns:a16="http://schemas.microsoft.com/office/drawing/2014/main" id="{EF02FCF0-1AC7-4A4A-95D0-E37FFC4C36B7}"/>
              </a:ext>
            </a:extLst>
          </p:cNvPr>
          <p:cNvSpPr>
            <a:spLocks noGrp="1"/>
          </p:cNvSpPr>
          <p:nvPr>
            <p:ph idx="1"/>
          </p:nvPr>
        </p:nvSpPr>
        <p:spPr/>
        <p:txBody>
          <a:bodyPr/>
          <a:lstStyle/>
          <a:p>
            <a:r>
              <a:rPr lang="en-US" sz="2800" dirty="0"/>
              <a:t>Windows operating systems</a:t>
            </a:r>
          </a:p>
          <a:p>
            <a:pPr lvl="1"/>
            <a:r>
              <a:rPr lang="en-US" sz="2400" dirty="0"/>
              <a:t>Can be used as a standalone or networked operating system </a:t>
            </a:r>
          </a:p>
          <a:p>
            <a:pPr lvl="1"/>
            <a:r>
              <a:rPr lang="en-US" sz="2400" dirty="0"/>
              <a:t>Must secure the operating system and any software running on the computer in networked environments</a:t>
            </a:r>
          </a:p>
          <a:p>
            <a:pPr lvl="1"/>
            <a:r>
              <a:rPr lang="en-US" sz="2400" dirty="0"/>
              <a:t>Number of Windows features makes security an issue </a:t>
            </a:r>
          </a:p>
          <a:p>
            <a:pPr lvl="1"/>
            <a:endParaRPr lang="en-US" dirty="0"/>
          </a:p>
        </p:txBody>
      </p:sp>
    </p:spTree>
    <p:custDataLst>
      <p:tags r:id="rId1"/>
    </p:custDataLst>
    <p:extLst>
      <p:ext uri="{BB962C8B-B14F-4D97-AF65-F5344CB8AC3E}">
        <p14:creationId xmlns:p14="http://schemas.microsoft.com/office/powerpoint/2010/main" val="124281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Controlling Access in Windows</a:t>
            </a:r>
          </a:p>
        </p:txBody>
      </p:sp>
      <p:sp>
        <p:nvSpPr>
          <p:cNvPr id="3" name="Content Placeholder 2"/>
          <p:cNvSpPr>
            <a:spLocks noGrp="1"/>
          </p:cNvSpPr>
          <p:nvPr>
            <p:ph idx="1"/>
          </p:nvPr>
        </p:nvSpPr>
        <p:spPr>
          <a:xfrm>
            <a:off x="539750" y="1069975"/>
            <a:ext cx="8299450" cy="4648200"/>
          </a:xfrm>
        </p:spPr>
        <p:txBody>
          <a:bodyPr/>
          <a:lstStyle/>
          <a:p>
            <a:pPr>
              <a:defRPr/>
            </a:pPr>
            <a:endParaRPr lang="en-US" dirty="0">
              <a:cs typeface="+mn-cs"/>
            </a:endParaRPr>
          </a:p>
          <a:p>
            <a:pPr>
              <a:defRPr/>
            </a:pPr>
            <a:endParaRPr lang="en-US" dirty="0">
              <a:cs typeface="+mn-cs"/>
            </a:endParaRPr>
          </a:p>
          <a:p>
            <a:pPr marL="0">
              <a:buFont typeface="Wingdings" pitchFamily="92" charset="2"/>
              <a:buNone/>
              <a:defRPr/>
            </a:pPr>
            <a:r>
              <a:rPr lang="en-US" dirty="0">
                <a:cs typeface="+mn-cs"/>
              </a:rPr>
              <a:t>	</a:t>
            </a:r>
          </a:p>
          <a:p>
            <a:pPr marL="0">
              <a:buFont typeface="Wingdings" pitchFamily="92" charset="2"/>
              <a:buNone/>
              <a:defRPr/>
            </a:pPr>
            <a:endParaRPr lang="en-US" dirty="0">
              <a:cs typeface="+mn-cs"/>
            </a:endParaRPr>
          </a:p>
        </p:txBody>
      </p:sp>
      <p:graphicFrame>
        <p:nvGraphicFramePr>
          <p:cNvPr id="2" name="Diagram 1"/>
          <p:cNvGraphicFramePr/>
          <p:nvPr>
            <p:extLst>
              <p:ext uri="{D42A27DB-BD31-4B8C-83A1-F6EECF244321}">
                <p14:modId xmlns:p14="http://schemas.microsoft.com/office/powerpoint/2010/main" val="365849574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5537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C9D-E51C-4653-A1B9-6A6051B2DD88}"/>
              </a:ext>
            </a:extLst>
          </p:cNvPr>
          <p:cNvSpPr>
            <a:spLocks noGrp="1"/>
          </p:cNvSpPr>
          <p:nvPr>
            <p:ph type="title"/>
          </p:nvPr>
        </p:nvSpPr>
        <p:spPr/>
        <p:txBody>
          <a:bodyPr/>
          <a:lstStyle/>
          <a:p>
            <a:r>
              <a:rPr lang="en-US" sz="3600" dirty="0"/>
              <a:t>Windows Users</a:t>
            </a:r>
          </a:p>
        </p:txBody>
      </p:sp>
      <p:sp>
        <p:nvSpPr>
          <p:cNvPr id="3" name="Content Placeholder 2">
            <a:extLst>
              <a:ext uri="{FF2B5EF4-FFF2-40B4-BE49-F238E27FC236}">
                <a16:creationId xmlns:a16="http://schemas.microsoft.com/office/drawing/2014/main" id="{EF02FCF0-1AC7-4A4A-95D0-E37FFC4C36B7}"/>
              </a:ext>
            </a:extLst>
          </p:cNvPr>
          <p:cNvSpPr>
            <a:spLocks noGrp="1"/>
          </p:cNvSpPr>
          <p:nvPr>
            <p:ph idx="1"/>
          </p:nvPr>
        </p:nvSpPr>
        <p:spPr/>
        <p:txBody>
          <a:bodyPr/>
          <a:lstStyle/>
          <a:p>
            <a:r>
              <a:rPr lang="en-US" sz="2800" dirty="0"/>
              <a:t>The user account is the fundamental object in Windows that is used to determine access to file shares, services that keep the system functioning, and more</a:t>
            </a:r>
          </a:p>
          <a:p>
            <a:r>
              <a:rPr lang="en-US" sz="2800" dirty="0"/>
              <a:t>Processes in Windows are run under one of four user contexts:</a:t>
            </a:r>
            <a:endParaRPr lang="en-US" sz="2400" dirty="0"/>
          </a:p>
          <a:p>
            <a:pPr lvl="1"/>
            <a:endParaRPr lang="en-US" dirty="0"/>
          </a:p>
        </p:txBody>
      </p:sp>
      <p:graphicFrame>
        <p:nvGraphicFramePr>
          <p:cNvPr id="5" name="Diagram 4">
            <a:extLst>
              <a:ext uri="{FF2B5EF4-FFF2-40B4-BE49-F238E27FC236}">
                <a16:creationId xmlns:a16="http://schemas.microsoft.com/office/drawing/2014/main" id="{371921B4-58BE-4D08-AFD4-F24F0CBC5942}"/>
              </a:ext>
            </a:extLst>
          </p:cNvPr>
          <p:cNvGraphicFramePr/>
          <p:nvPr>
            <p:extLst>
              <p:ext uri="{D42A27DB-BD31-4B8C-83A1-F6EECF244321}">
                <p14:modId xmlns:p14="http://schemas.microsoft.com/office/powerpoint/2010/main" val="3355568974"/>
              </p:ext>
            </p:extLst>
          </p:nvPr>
        </p:nvGraphicFramePr>
        <p:xfrm>
          <a:off x="897559" y="3911600"/>
          <a:ext cx="7706691" cy="20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5454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C9D-E51C-4653-A1B9-6A6051B2DD88}"/>
              </a:ext>
            </a:extLst>
          </p:cNvPr>
          <p:cNvSpPr>
            <a:spLocks noGrp="1"/>
          </p:cNvSpPr>
          <p:nvPr>
            <p:ph type="title"/>
          </p:nvPr>
        </p:nvSpPr>
        <p:spPr/>
        <p:txBody>
          <a:bodyPr/>
          <a:lstStyle/>
          <a:p>
            <a:r>
              <a:rPr lang="en-US" sz="3600" dirty="0"/>
              <a:t>Windows Users (Cont.)</a:t>
            </a:r>
          </a:p>
        </p:txBody>
      </p:sp>
      <p:sp>
        <p:nvSpPr>
          <p:cNvPr id="3" name="Content Placeholder 2">
            <a:extLst>
              <a:ext uri="{FF2B5EF4-FFF2-40B4-BE49-F238E27FC236}">
                <a16:creationId xmlns:a16="http://schemas.microsoft.com/office/drawing/2014/main" id="{EF02FCF0-1AC7-4A4A-95D0-E37FFC4C36B7}"/>
              </a:ext>
            </a:extLst>
          </p:cNvPr>
          <p:cNvSpPr>
            <a:spLocks noGrp="1"/>
          </p:cNvSpPr>
          <p:nvPr>
            <p:ph idx="1"/>
          </p:nvPr>
        </p:nvSpPr>
        <p:spPr/>
        <p:txBody>
          <a:bodyPr/>
          <a:lstStyle/>
          <a:p>
            <a:r>
              <a:rPr lang="en-US" sz="2800" dirty="0"/>
              <a:t>User account information can be physically stored in two locations:</a:t>
            </a:r>
          </a:p>
          <a:p>
            <a:pPr lvl="1"/>
            <a:r>
              <a:rPr lang="en-US" sz="2600" dirty="0"/>
              <a:t>Security Account Manager (SAM)</a:t>
            </a:r>
          </a:p>
          <a:p>
            <a:pPr lvl="1"/>
            <a:r>
              <a:rPr lang="en-US" sz="2600" dirty="0"/>
              <a:t>Active Directory (AD)</a:t>
            </a:r>
          </a:p>
          <a:p>
            <a:r>
              <a:rPr lang="en-US" sz="2800" dirty="0"/>
              <a:t>SAM is a database on the local system that stores user account information</a:t>
            </a:r>
          </a:p>
          <a:p>
            <a:r>
              <a:rPr lang="en-US" sz="2800" dirty="0"/>
              <a:t>AD stores multiple copies of SAM contents on one or more special servers called Domain Controllers</a:t>
            </a:r>
          </a:p>
        </p:txBody>
      </p:sp>
    </p:spTree>
    <p:custDataLst>
      <p:tags r:id="rId1"/>
    </p:custDataLst>
    <p:extLst>
      <p:ext uri="{BB962C8B-B14F-4D97-AF65-F5344CB8AC3E}">
        <p14:creationId xmlns:p14="http://schemas.microsoft.com/office/powerpoint/2010/main" val="312892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E260-AA63-4106-A2A4-FF9F49BD072B}"/>
              </a:ext>
            </a:extLst>
          </p:cNvPr>
          <p:cNvSpPr>
            <a:spLocks noGrp="1"/>
          </p:cNvSpPr>
          <p:nvPr>
            <p:ph type="title"/>
          </p:nvPr>
        </p:nvSpPr>
        <p:spPr/>
        <p:txBody>
          <a:bodyPr/>
          <a:lstStyle/>
          <a:p>
            <a:r>
              <a:rPr lang="en-US" sz="3600" dirty="0"/>
              <a:t>SAM Changes in Windows</a:t>
            </a:r>
          </a:p>
        </p:txBody>
      </p:sp>
      <p:pic>
        <p:nvPicPr>
          <p:cNvPr id="5" name="Content Placeholder 4">
            <a:extLst>
              <a:ext uri="{FF2B5EF4-FFF2-40B4-BE49-F238E27FC236}">
                <a16:creationId xmlns:a16="http://schemas.microsoft.com/office/drawing/2014/main" id="{77181CA4-B40F-4D0E-9B89-906B3BABF7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9750" y="1884615"/>
            <a:ext cx="7456169" cy="1737360"/>
          </a:xfrm>
        </p:spPr>
      </p:pic>
    </p:spTree>
    <p:custDataLst>
      <p:tags r:id="rId1"/>
    </p:custDataLst>
    <p:extLst>
      <p:ext uri="{BB962C8B-B14F-4D97-AF65-F5344CB8AC3E}">
        <p14:creationId xmlns:p14="http://schemas.microsoft.com/office/powerpoint/2010/main" val="403248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C9D-E51C-4653-A1B9-6A6051B2DD88}"/>
              </a:ext>
            </a:extLst>
          </p:cNvPr>
          <p:cNvSpPr>
            <a:spLocks noGrp="1"/>
          </p:cNvSpPr>
          <p:nvPr>
            <p:ph type="title"/>
          </p:nvPr>
        </p:nvSpPr>
        <p:spPr/>
        <p:txBody>
          <a:bodyPr/>
          <a:lstStyle/>
          <a:p>
            <a:r>
              <a:rPr lang="en-US" sz="3600" dirty="0"/>
              <a:t>Windows Groups</a:t>
            </a:r>
          </a:p>
        </p:txBody>
      </p:sp>
      <p:sp>
        <p:nvSpPr>
          <p:cNvPr id="3" name="Content Placeholder 2">
            <a:extLst>
              <a:ext uri="{FF2B5EF4-FFF2-40B4-BE49-F238E27FC236}">
                <a16:creationId xmlns:a16="http://schemas.microsoft.com/office/drawing/2014/main" id="{EF02FCF0-1AC7-4A4A-95D0-E37FFC4C36B7}"/>
              </a:ext>
            </a:extLst>
          </p:cNvPr>
          <p:cNvSpPr>
            <a:spLocks noGrp="1"/>
          </p:cNvSpPr>
          <p:nvPr>
            <p:ph idx="1"/>
          </p:nvPr>
        </p:nvSpPr>
        <p:spPr/>
        <p:txBody>
          <a:bodyPr/>
          <a:lstStyle/>
          <a:p>
            <a:r>
              <a:rPr lang="en-US" sz="2800" dirty="0"/>
              <a:t>Are used by Windows to grant access to resources and to simplify management</a:t>
            </a:r>
          </a:p>
          <a:p>
            <a:r>
              <a:rPr lang="en-US" sz="2800" dirty="0"/>
              <a:t>A group can contain a large number of users that can then be managed as a unit</a:t>
            </a:r>
          </a:p>
          <a:p>
            <a:endParaRPr lang="en-US" sz="2800" dirty="0"/>
          </a:p>
          <a:p>
            <a:endParaRPr lang="en-US" sz="2800" dirty="0"/>
          </a:p>
          <a:p>
            <a:endParaRPr lang="en-US" sz="2800" dirty="0"/>
          </a:p>
          <a:p>
            <a:pPr marL="0" indent="0">
              <a:buNone/>
            </a:pPr>
            <a:endParaRPr lang="en-US" sz="2400" dirty="0"/>
          </a:p>
          <a:p>
            <a:pPr lvl="1"/>
            <a:endParaRPr lang="en-US" dirty="0"/>
          </a:p>
        </p:txBody>
      </p:sp>
      <p:graphicFrame>
        <p:nvGraphicFramePr>
          <p:cNvPr id="4" name="Diagram 3">
            <a:extLst>
              <a:ext uri="{FF2B5EF4-FFF2-40B4-BE49-F238E27FC236}">
                <a16:creationId xmlns:a16="http://schemas.microsoft.com/office/drawing/2014/main" id="{0BF1791F-B20B-417C-84F3-0085AF196731}"/>
              </a:ext>
            </a:extLst>
          </p:cNvPr>
          <p:cNvGraphicFramePr/>
          <p:nvPr>
            <p:extLst>
              <p:ext uri="{D42A27DB-BD31-4B8C-83A1-F6EECF244321}">
                <p14:modId xmlns:p14="http://schemas.microsoft.com/office/powerpoint/2010/main" val="4003869522"/>
              </p:ext>
            </p:extLst>
          </p:nvPr>
        </p:nvGraphicFramePr>
        <p:xfrm>
          <a:off x="1497495" y="3167268"/>
          <a:ext cx="6096000" cy="1935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574837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E8D5nh50"/>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30230</TotalTime>
  <Words>1982</Words>
  <Application>Microsoft Office PowerPoint</Application>
  <PresentationFormat>On-screen Show (4:3)</PresentationFormat>
  <Paragraphs>272</Paragraphs>
  <Slides>39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ＭＳ Ｐゴシック</vt:lpstr>
      <vt:lpstr>Arial</vt:lpstr>
      <vt:lpstr>Courier New</vt:lpstr>
      <vt:lpstr>Times</vt:lpstr>
      <vt:lpstr>Times New Roman</vt:lpstr>
      <vt:lpstr>Wingdings</vt:lpstr>
      <vt:lpstr>Blank Presentation</vt:lpstr>
      <vt:lpstr>PowerPoint Presentation</vt:lpstr>
      <vt:lpstr>Learning Objective</vt:lpstr>
      <vt:lpstr>Key Concepts</vt:lpstr>
      <vt:lpstr>Windows Basics</vt:lpstr>
      <vt:lpstr>Controlling Access in Windows</vt:lpstr>
      <vt:lpstr>Windows Users</vt:lpstr>
      <vt:lpstr>Windows Users (Cont.)</vt:lpstr>
      <vt:lpstr>SAM Changes in Windows</vt:lpstr>
      <vt:lpstr>Windows Groups</vt:lpstr>
      <vt:lpstr>Windows Security Identifiers (SIDs)</vt:lpstr>
      <vt:lpstr>Commonly Attacked and Exploited Services</vt:lpstr>
      <vt:lpstr>Enumeration</vt:lpstr>
      <vt:lpstr>Enumeration (Cont.)</vt:lpstr>
      <vt:lpstr>Enumeration (Cont.)</vt:lpstr>
      <vt:lpstr>How to Perform Enumeration Tasks</vt:lpstr>
      <vt:lpstr>NULL Session</vt:lpstr>
      <vt:lpstr>NULL Session (Cont.)</vt:lpstr>
      <vt:lpstr>Working with nbstat: Partial List of nbstat Switches</vt:lpstr>
      <vt:lpstr>SuperScan</vt:lpstr>
      <vt:lpstr>Angry IP Scanner</vt:lpstr>
      <vt:lpstr>SNScan</vt:lpstr>
      <vt:lpstr>System Hacking</vt:lpstr>
      <vt:lpstr>Types of Password Cracking</vt:lpstr>
      <vt:lpstr>Offline Attacks</vt:lpstr>
      <vt:lpstr>Nontechnical Attacks</vt:lpstr>
      <vt:lpstr>Using Password Cracking: Targets </vt:lpstr>
      <vt:lpstr>Privilege Escalation</vt:lpstr>
      <vt:lpstr>Privilege Escalation Tools</vt:lpstr>
      <vt:lpstr>Active@ Password Changer: Viewing Account Information</vt:lpstr>
      <vt:lpstr>Active@ Password Changer: View and Change Logon</vt:lpstr>
      <vt:lpstr>Trinity Rescue Kit (TRK)</vt:lpstr>
      <vt:lpstr>Planting Backdoors</vt:lpstr>
      <vt:lpstr>Using PsTools</vt:lpstr>
      <vt:lpstr>PsTools Commands</vt:lpstr>
      <vt:lpstr>PsTools Commands (Cont.)</vt:lpstr>
      <vt:lpstr>Rootkits</vt:lpstr>
      <vt:lpstr>Rootkits (Cont.)</vt:lpstr>
      <vt:lpstr>Covering Tracks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3232</cp:revision>
  <cp:lastPrinted>2008-07-07T18:08:55Z</cp:lastPrinted>
  <dcterms:created xsi:type="dcterms:W3CDTF">2010-11-29T21:28:30Z</dcterms:created>
  <dcterms:modified xsi:type="dcterms:W3CDTF">2018-07-30T16:19:09Z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88AADBE8-40FA-4B5D-B3AF-5DA66AE86D8A</vt:lpwstr>
  </property>
  <property fmtid="{D5CDD505-2E9C-101B-9397-08002B2CF9AE}" pid="3" name="ArticulatePath">
    <vt:lpwstr>hacking3e_ppt07-working</vt:lpwstr>
  </property>
</Properties>
</file>