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5.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6.xml" ContentType="application/vnd.openxmlformats-officedocument.presentationml.tags+xml"/>
  <Override PartName="/ppt/tags/tag17.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1.xml" ContentType="application/vnd.openxmlformats-officedocument.presentationml.tags+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2.xml" ContentType="application/vnd.openxmlformats-officedocument.presentationml.tags+xml"/>
  <Override PartName="/ppt/tags/tag23.xml" ContentType="application/vnd.openxmlformats-officedocument.presentationml.tag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4.xml" ContentType="application/vnd.openxmlformats-officedocument.presentationml.tags+xml"/>
  <Override PartName="/ppt/notesSlides/notesSlide10.xml" ContentType="application/vnd.openxmlformats-officedocument.presentationml.notesSlide+xml"/>
  <Override PartName="/ppt/tags/tag25.xml" ContentType="application/vnd.openxmlformats-officedocument.presentationml.tags+xml"/>
  <Override PartName="/ppt/notesSlides/notesSlide11.xml" ContentType="application/vnd.openxmlformats-officedocument.presentationml.notesSlide+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notesSlides/notesSlide13.xml" ContentType="application/vnd.openxmlformats-officedocument.presentationml.notesSlide+xml"/>
  <Override PartName="/ppt/tags/tag28.xml" ContentType="application/vnd.openxmlformats-officedocument.presentationml.tags+xml"/>
  <Override PartName="/ppt/notesSlides/notesSlide14.xml" ContentType="application/vnd.openxmlformats-officedocument.presentationml.notesSlide+xml"/>
  <Override PartName="/ppt/tags/tag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8"/>
  </p:notesMasterIdLst>
  <p:handoutMasterIdLst>
    <p:handoutMasterId r:id="rId29"/>
  </p:handoutMasterIdLst>
  <p:sldIdLst>
    <p:sldId id="1507" r:id="rId2"/>
    <p:sldId id="1540" r:id="rId3"/>
    <p:sldId id="1542" r:id="rId4"/>
    <p:sldId id="1532" r:id="rId5"/>
    <p:sldId id="1564" r:id="rId6"/>
    <p:sldId id="1547" r:id="rId7"/>
    <p:sldId id="1555" r:id="rId8"/>
    <p:sldId id="1557" r:id="rId9"/>
    <p:sldId id="1534" r:id="rId10"/>
    <p:sldId id="1565" r:id="rId11"/>
    <p:sldId id="1556" r:id="rId12"/>
    <p:sldId id="1559" r:id="rId13"/>
    <p:sldId id="1560" r:id="rId14"/>
    <p:sldId id="1561" r:id="rId15"/>
    <p:sldId id="1563" r:id="rId16"/>
    <p:sldId id="1548" r:id="rId17"/>
    <p:sldId id="1545" r:id="rId18"/>
    <p:sldId id="1549" r:id="rId19"/>
    <p:sldId id="1562" r:id="rId20"/>
    <p:sldId id="1566" r:id="rId21"/>
    <p:sldId id="1535" r:id="rId22"/>
    <p:sldId id="1551" r:id="rId23"/>
    <p:sldId id="1552" r:id="rId24"/>
    <p:sldId id="1550" r:id="rId25"/>
    <p:sldId id="1554" r:id="rId26"/>
    <p:sldId id="1541" r:id="rId27"/>
  </p:sldIdLst>
  <p:sldSz cx="9144000" cy="6858000" type="screen4x3"/>
  <p:notesSz cx="7010400" cy="9296400"/>
  <p:custDataLst>
    <p:tags r:id="rId30"/>
  </p:custDataLst>
  <p:defaultTextStyle>
    <a:defPPr>
      <a:defRPr lang="en-US"/>
    </a:defPPr>
    <a:lvl1pPr algn="l" rtl="0" fontAlgn="base">
      <a:spcBef>
        <a:spcPct val="0"/>
      </a:spcBef>
      <a:spcAft>
        <a:spcPct val="0"/>
      </a:spcAft>
      <a:defRPr sz="1200"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1200"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1200"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1200"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1200" kern="1200">
        <a:solidFill>
          <a:schemeClr val="tx1"/>
        </a:solidFill>
        <a:latin typeface="Arial" pitchFamily="34" charset="0"/>
        <a:ea typeface="ＭＳ Ｐゴシック"/>
        <a:cs typeface="ＭＳ Ｐゴシック"/>
      </a:defRPr>
    </a:lvl5pPr>
    <a:lvl6pPr marL="2286000" algn="l" defTabSz="914400" rtl="0" eaLnBrk="1" latinLnBrk="0" hangingPunct="1">
      <a:defRPr sz="1200" kern="1200">
        <a:solidFill>
          <a:schemeClr val="tx1"/>
        </a:solidFill>
        <a:latin typeface="Arial" pitchFamily="34" charset="0"/>
        <a:ea typeface="ＭＳ Ｐゴシック"/>
        <a:cs typeface="ＭＳ Ｐゴシック"/>
      </a:defRPr>
    </a:lvl6pPr>
    <a:lvl7pPr marL="2743200" algn="l" defTabSz="914400" rtl="0" eaLnBrk="1" latinLnBrk="0" hangingPunct="1">
      <a:defRPr sz="1200" kern="1200">
        <a:solidFill>
          <a:schemeClr val="tx1"/>
        </a:solidFill>
        <a:latin typeface="Arial" pitchFamily="34" charset="0"/>
        <a:ea typeface="ＭＳ Ｐゴシック"/>
        <a:cs typeface="ＭＳ Ｐゴシック"/>
      </a:defRPr>
    </a:lvl7pPr>
    <a:lvl8pPr marL="3200400" algn="l" defTabSz="914400" rtl="0" eaLnBrk="1" latinLnBrk="0" hangingPunct="1">
      <a:defRPr sz="1200" kern="1200">
        <a:solidFill>
          <a:schemeClr val="tx1"/>
        </a:solidFill>
        <a:latin typeface="Arial" pitchFamily="34" charset="0"/>
        <a:ea typeface="ＭＳ Ｐゴシック"/>
        <a:cs typeface="ＭＳ Ｐゴシック"/>
      </a:defRPr>
    </a:lvl8pPr>
    <a:lvl9pPr marL="3657600" algn="l" defTabSz="914400" rtl="0" eaLnBrk="1" latinLnBrk="0" hangingPunct="1">
      <a:defRPr sz="1200" kern="1200">
        <a:solidFill>
          <a:schemeClr val="tx1"/>
        </a:solidFill>
        <a:latin typeface="Arial" pitchFamily="34" charset="0"/>
        <a:ea typeface="ＭＳ Ｐゴシック"/>
        <a:cs typeface="ＭＳ Ｐゴシック"/>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dhi.7.pasricha" initials="" lastIdx="1" clrIdx="0"/>
  <p:cmAuthor id="1" name="RanitM" initials="" lastIdx="2" clrIdx="1"/>
  <p:cmAuthor id="2" name="Nidhi"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E3BBC9"/>
    <a:srgbClr val="D2E4B2"/>
    <a:srgbClr val="DDDDDD"/>
    <a:srgbClr val="FFCCFF"/>
    <a:srgbClr val="FFCCCC"/>
    <a:srgbClr val="0099FF"/>
    <a:srgbClr val="99CC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897" autoAdjust="0"/>
    <p:restoredTop sz="92308" autoAdjust="0"/>
  </p:normalViewPr>
  <p:slideViewPr>
    <p:cSldViewPr snapToGrid="0" snapToObjects="1">
      <p:cViewPr varScale="1">
        <p:scale>
          <a:sx n="58" d="100"/>
          <a:sy n="58" d="100"/>
        </p:scale>
        <p:origin x="1325" y="67"/>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93" d="100"/>
          <a:sy n="93" d="100"/>
        </p:scale>
        <p:origin x="-253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73806D-2C05-4BA0-AB39-E6EE772F7AE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CFCC017-3F90-4E30-B7DB-F680FAD1145E}">
      <dgm:prSet phldrT="[Text]"/>
      <dgm:spPr/>
      <dgm:t>
        <a:bodyPr/>
        <a:lstStyle/>
        <a:p>
          <a:r>
            <a:rPr lang="en-US" dirty="0"/>
            <a:t>802.11 </a:t>
          </a:r>
        </a:p>
      </dgm:t>
    </dgm:pt>
    <dgm:pt modelId="{283B0666-E041-45E4-9BB9-559E65B4064C}" type="parTrans" cxnId="{697F1701-97FA-41C5-ABD8-5A7D906E8E74}">
      <dgm:prSet/>
      <dgm:spPr/>
      <dgm:t>
        <a:bodyPr/>
        <a:lstStyle/>
        <a:p>
          <a:endParaRPr lang="en-US"/>
        </a:p>
      </dgm:t>
    </dgm:pt>
    <dgm:pt modelId="{621EEAF2-6734-4F5D-9947-BBD7CFD3E75A}" type="sibTrans" cxnId="{697F1701-97FA-41C5-ABD8-5A7D906E8E74}">
      <dgm:prSet/>
      <dgm:spPr/>
      <dgm:t>
        <a:bodyPr/>
        <a:lstStyle/>
        <a:p>
          <a:endParaRPr lang="en-US"/>
        </a:p>
      </dgm:t>
    </dgm:pt>
    <dgm:pt modelId="{3D4EC879-F589-4388-9FD6-AFE6225E29A8}">
      <dgm:prSet phldrT="[Text]"/>
      <dgm:spPr/>
      <dgm:t>
        <a:bodyPr/>
        <a:lstStyle/>
        <a:p>
          <a:r>
            <a:rPr lang="en-US" dirty="0"/>
            <a:t>802.11a</a:t>
          </a:r>
        </a:p>
      </dgm:t>
    </dgm:pt>
    <dgm:pt modelId="{F5BD5A87-FA07-4115-83D3-AAF8C112F832}" type="parTrans" cxnId="{323A51EA-D7DA-4E92-84ED-DE149777DD40}">
      <dgm:prSet/>
      <dgm:spPr/>
      <dgm:t>
        <a:bodyPr/>
        <a:lstStyle/>
        <a:p>
          <a:endParaRPr lang="en-US"/>
        </a:p>
      </dgm:t>
    </dgm:pt>
    <dgm:pt modelId="{08E37DA3-B6AC-443C-9F67-87FAF35E2250}" type="sibTrans" cxnId="{323A51EA-D7DA-4E92-84ED-DE149777DD40}">
      <dgm:prSet/>
      <dgm:spPr/>
      <dgm:t>
        <a:bodyPr/>
        <a:lstStyle/>
        <a:p>
          <a:endParaRPr lang="en-US"/>
        </a:p>
      </dgm:t>
    </dgm:pt>
    <dgm:pt modelId="{8B9A2F90-B6EE-41F7-A603-9B28C345F34C}">
      <dgm:prSet phldrT="[Text]"/>
      <dgm:spPr/>
      <dgm:t>
        <a:bodyPr/>
        <a:lstStyle/>
        <a:p>
          <a:r>
            <a:rPr lang="en-US" dirty="0"/>
            <a:t>802.11b</a:t>
          </a:r>
        </a:p>
      </dgm:t>
    </dgm:pt>
    <dgm:pt modelId="{55C89A4A-F6AF-4511-B9D4-0D617D198FE7}" type="parTrans" cxnId="{27B9008A-13B4-4CA2-9E8B-FE0584F044B0}">
      <dgm:prSet/>
      <dgm:spPr/>
      <dgm:t>
        <a:bodyPr/>
        <a:lstStyle/>
        <a:p>
          <a:endParaRPr lang="en-US"/>
        </a:p>
      </dgm:t>
    </dgm:pt>
    <dgm:pt modelId="{A2A11F5E-A72D-41DD-9CD8-6579FD90EF67}" type="sibTrans" cxnId="{27B9008A-13B4-4CA2-9E8B-FE0584F044B0}">
      <dgm:prSet/>
      <dgm:spPr/>
      <dgm:t>
        <a:bodyPr/>
        <a:lstStyle/>
        <a:p>
          <a:endParaRPr lang="en-US"/>
        </a:p>
      </dgm:t>
    </dgm:pt>
    <dgm:pt modelId="{F84EDC74-6544-4AC7-8EA8-3A817EDF12D8}">
      <dgm:prSet phldrT="[Text]"/>
      <dgm:spPr/>
      <dgm:t>
        <a:bodyPr/>
        <a:lstStyle/>
        <a:p>
          <a:r>
            <a:rPr lang="en-US" dirty="0"/>
            <a:t>802.11g</a:t>
          </a:r>
        </a:p>
      </dgm:t>
    </dgm:pt>
    <dgm:pt modelId="{EB0A4E25-7824-4532-914F-AA39AC44B6E3}" type="parTrans" cxnId="{683DF248-CB20-4298-B78D-FBBFB1B9DAEA}">
      <dgm:prSet/>
      <dgm:spPr/>
      <dgm:t>
        <a:bodyPr/>
        <a:lstStyle/>
        <a:p>
          <a:endParaRPr lang="en-US"/>
        </a:p>
      </dgm:t>
    </dgm:pt>
    <dgm:pt modelId="{3EBE48C9-5189-4D24-BA8D-5646FFE92EC6}" type="sibTrans" cxnId="{683DF248-CB20-4298-B78D-FBBFB1B9DAEA}">
      <dgm:prSet/>
      <dgm:spPr/>
      <dgm:t>
        <a:bodyPr/>
        <a:lstStyle/>
        <a:p>
          <a:endParaRPr lang="en-US"/>
        </a:p>
      </dgm:t>
    </dgm:pt>
    <dgm:pt modelId="{D423614E-8EEF-4FCB-B564-273767CE57C1}">
      <dgm:prSet phldrT="[Text]"/>
      <dgm:spPr/>
      <dgm:t>
        <a:bodyPr/>
        <a:lstStyle/>
        <a:p>
          <a:r>
            <a:rPr lang="en-US" dirty="0"/>
            <a:t>802.11n</a:t>
          </a:r>
        </a:p>
      </dgm:t>
    </dgm:pt>
    <dgm:pt modelId="{8703EB1D-73FD-4F08-8141-44C4288009A5}" type="parTrans" cxnId="{56DB608C-C44C-48CD-9C4D-E91CC5344EFC}">
      <dgm:prSet/>
      <dgm:spPr/>
      <dgm:t>
        <a:bodyPr/>
        <a:lstStyle/>
        <a:p>
          <a:endParaRPr lang="en-US"/>
        </a:p>
      </dgm:t>
    </dgm:pt>
    <dgm:pt modelId="{499D48DD-274A-4DEE-BB96-CED61202A38E}" type="sibTrans" cxnId="{56DB608C-C44C-48CD-9C4D-E91CC5344EFC}">
      <dgm:prSet/>
      <dgm:spPr/>
      <dgm:t>
        <a:bodyPr/>
        <a:lstStyle/>
        <a:p>
          <a:endParaRPr lang="en-US"/>
        </a:p>
      </dgm:t>
    </dgm:pt>
    <dgm:pt modelId="{1A87A027-FD72-4A3A-8DF6-9359563D8848}">
      <dgm:prSet phldrT="[Text]"/>
      <dgm:spPr/>
      <dgm:t>
        <a:bodyPr/>
        <a:lstStyle/>
        <a:p>
          <a:r>
            <a:rPr lang="en-US" dirty="0"/>
            <a:t>802.11ac</a:t>
          </a:r>
        </a:p>
      </dgm:t>
    </dgm:pt>
    <dgm:pt modelId="{FFEC57BB-76B0-43AA-8CEA-49E9063AD568}" type="parTrans" cxnId="{8005B14E-7F41-4BDD-8051-BEF03CE969A5}">
      <dgm:prSet/>
      <dgm:spPr/>
      <dgm:t>
        <a:bodyPr/>
        <a:lstStyle/>
        <a:p>
          <a:endParaRPr lang="en-US"/>
        </a:p>
      </dgm:t>
    </dgm:pt>
    <dgm:pt modelId="{F5C83F50-0F25-443C-87F1-EF69AB3F8A74}" type="sibTrans" cxnId="{8005B14E-7F41-4BDD-8051-BEF03CE969A5}">
      <dgm:prSet/>
      <dgm:spPr/>
      <dgm:t>
        <a:bodyPr/>
        <a:lstStyle/>
        <a:p>
          <a:endParaRPr lang="en-US"/>
        </a:p>
      </dgm:t>
    </dgm:pt>
    <dgm:pt modelId="{BC3C0D11-4B05-4A32-B798-B808F50D7705}">
      <dgm:prSet phldrT="[Text]"/>
      <dgm:spPr/>
      <dgm:t>
        <a:bodyPr/>
        <a:lstStyle/>
        <a:p>
          <a:r>
            <a:rPr lang="en-US" dirty="0"/>
            <a:t>802.11 variants</a:t>
          </a:r>
        </a:p>
      </dgm:t>
    </dgm:pt>
    <dgm:pt modelId="{E4752872-3207-425F-B335-844F644EB70E}" type="parTrans" cxnId="{81A92552-AA1F-4F24-8D7D-965C8834580B}">
      <dgm:prSet/>
      <dgm:spPr/>
      <dgm:t>
        <a:bodyPr/>
        <a:lstStyle/>
        <a:p>
          <a:endParaRPr lang="en-US"/>
        </a:p>
      </dgm:t>
    </dgm:pt>
    <dgm:pt modelId="{573D0D1B-1BC3-4C0F-8A6D-379BBD639428}" type="sibTrans" cxnId="{81A92552-AA1F-4F24-8D7D-965C8834580B}">
      <dgm:prSet/>
      <dgm:spPr/>
      <dgm:t>
        <a:bodyPr/>
        <a:lstStyle/>
        <a:p>
          <a:endParaRPr lang="en-US"/>
        </a:p>
      </dgm:t>
    </dgm:pt>
    <dgm:pt modelId="{5C986B23-CD62-4443-B423-57E0794771DD}" type="pres">
      <dgm:prSet presAssocID="{BF73806D-2C05-4BA0-AB39-E6EE772F7AE4}" presName="linear" presStyleCnt="0">
        <dgm:presLayoutVars>
          <dgm:dir/>
          <dgm:animLvl val="lvl"/>
          <dgm:resizeHandles val="exact"/>
        </dgm:presLayoutVars>
      </dgm:prSet>
      <dgm:spPr/>
    </dgm:pt>
    <dgm:pt modelId="{6312C7E3-D581-4195-9CF4-1561104D40AC}" type="pres">
      <dgm:prSet presAssocID="{6CFCC017-3F90-4E30-B7DB-F680FAD1145E}" presName="parentLin" presStyleCnt="0"/>
      <dgm:spPr/>
    </dgm:pt>
    <dgm:pt modelId="{500E7ECD-45F4-45BE-9BC1-A226E60A8C38}" type="pres">
      <dgm:prSet presAssocID="{6CFCC017-3F90-4E30-B7DB-F680FAD1145E}" presName="parentLeftMargin" presStyleLbl="node1" presStyleIdx="0" presStyleCnt="1"/>
      <dgm:spPr/>
    </dgm:pt>
    <dgm:pt modelId="{A04FCBBF-54B6-4E11-8A8B-1B29ED3460E0}" type="pres">
      <dgm:prSet presAssocID="{6CFCC017-3F90-4E30-B7DB-F680FAD1145E}" presName="parentText" presStyleLbl="node1" presStyleIdx="0" presStyleCnt="1">
        <dgm:presLayoutVars>
          <dgm:chMax val="0"/>
          <dgm:bulletEnabled val="1"/>
        </dgm:presLayoutVars>
      </dgm:prSet>
      <dgm:spPr/>
    </dgm:pt>
    <dgm:pt modelId="{32622E9B-54A7-464F-8257-AFFA5E42DF70}" type="pres">
      <dgm:prSet presAssocID="{6CFCC017-3F90-4E30-B7DB-F680FAD1145E}" presName="negativeSpace" presStyleCnt="0"/>
      <dgm:spPr/>
    </dgm:pt>
    <dgm:pt modelId="{DC154883-AF55-4F30-BD7A-905E4E4492DC}" type="pres">
      <dgm:prSet presAssocID="{6CFCC017-3F90-4E30-B7DB-F680FAD1145E}" presName="childText" presStyleLbl="conFgAcc1" presStyleIdx="0" presStyleCnt="1">
        <dgm:presLayoutVars>
          <dgm:bulletEnabled val="1"/>
        </dgm:presLayoutVars>
      </dgm:prSet>
      <dgm:spPr/>
    </dgm:pt>
  </dgm:ptLst>
  <dgm:cxnLst>
    <dgm:cxn modelId="{697F1701-97FA-41C5-ABD8-5A7D906E8E74}" srcId="{BF73806D-2C05-4BA0-AB39-E6EE772F7AE4}" destId="{6CFCC017-3F90-4E30-B7DB-F680FAD1145E}" srcOrd="0" destOrd="0" parTransId="{283B0666-E041-45E4-9BB9-559E65B4064C}" sibTransId="{621EEAF2-6734-4F5D-9947-BBD7CFD3E75A}"/>
    <dgm:cxn modelId="{8D725104-BE5F-47D6-82A8-1E34C83BE4BF}" type="presOf" srcId="{6CFCC017-3F90-4E30-B7DB-F680FAD1145E}" destId="{500E7ECD-45F4-45BE-9BC1-A226E60A8C38}" srcOrd="0" destOrd="0" presId="urn:microsoft.com/office/officeart/2005/8/layout/list1"/>
    <dgm:cxn modelId="{15814824-1EFE-4D52-B33E-C1A15F2D08BE}" type="presOf" srcId="{1A87A027-FD72-4A3A-8DF6-9359563D8848}" destId="{DC154883-AF55-4F30-BD7A-905E4E4492DC}" srcOrd="0" destOrd="4" presId="urn:microsoft.com/office/officeart/2005/8/layout/list1"/>
    <dgm:cxn modelId="{8D8A9638-5B33-4AF4-AA00-47B6062D2BF0}" type="presOf" srcId="{D423614E-8EEF-4FCB-B564-273767CE57C1}" destId="{DC154883-AF55-4F30-BD7A-905E4E4492DC}" srcOrd="0" destOrd="3" presId="urn:microsoft.com/office/officeart/2005/8/layout/list1"/>
    <dgm:cxn modelId="{683DF248-CB20-4298-B78D-FBBFB1B9DAEA}" srcId="{6CFCC017-3F90-4E30-B7DB-F680FAD1145E}" destId="{F84EDC74-6544-4AC7-8EA8-3A817EDF12D8}" srcOrd="2" destOrd="0" parTransId="{EB0A4E25-7824-4532-914F-AA39AC44B6E3}" sibTransId="{3EBE48C9-5189-4D24-BA8D-5646FFE92EC6}"/>
    <dgm:cxn modelId="{2EAFB14C-31F0-45F1-A069-69E609A82449}" type="presOf" srcId="{F84EDC74-6544-4AC7-8EA8-3A817EDF12D8}" destId="{DC154883-AF55-4F30-BD7A-905E4E4492DC}" srcOrd="0" destOrd="2" presId="urn:microsoft.com/office/officeart/2005/8/layout/list1"/>
    <dgm:cxn modelId="{8005B14E-7F41-4BDD-8051-BEF03CE969A5}" srcId="{6CFCC017-3F90-4E30-B7DB-F680FAD1145E}" destId="{1A87A027-FD72-4A3A-8DF6-9359563D8848}" srcOrd="4" destOrd="0" parTransId="{FFEC57BB-76B0-43AA-8CEA-49E9063AD568}" sibTransId="{F5C83F50-0F25-443C-87F1-EF69AB3F8A74}"/>
    <dgm:cxn modelId="{81A92552-AA1F-4F24-8D7D-965C8834580B}" srcId="{6CFCC017-3F90-4E30-B7DB-F680FAD1145E}" destId="{BC3C0D11-4B05-4A32-B798-B808F50D7705}" srcOrd="5" destOrd="0" parTransId="{E4752872-3207-425F-B335-844F644EB70E}" sibTransId="{573D0D1B-1BC3-4C0F-8A6D-379BBD639428}"/>
    <dgm:cxn modelId="{7C697077-995A-4763-878F-F522956DCB70}" type="presOf" srcId="{BC3C0D11-4B05-4A32-B798-B808F50D7705}" destId="{DC154883-AF55-4F30-BD7A-905E4E4492DC}" srcOrd="0" destOrd="5" presId="urn:microsoft.com/office/officeart/2005/8/layout/list1"/>
    <dgm:cxn modelId="{27B9008A-13B4-4CA2-9E8B-FE0584F044B0}" srcId="{6CFCC017-3F90-4E30-B7DB-F680FAD1145E}" destId="{8B9A2F90-B6EE-41F7-A603-9B28C345F34C}" srcOrd="1" destOrd="0" parTransId="{55C89A4A-F6AF-4511-B9D4-0D617D198FE7}" sibTransId="{A2A11F5E-A72D-41DD-9CD8-6579FD90EF67}"/>
    <dgm:cxn modelId="{56DB608C-C44C-48CD-9C4D-E91CC5344EFC}" srcId="{6CFCC017-3F90-4E30-B7DB-F680FAD1145E}" destId="{D423614E-8EEF-4FCB-B564-273767CE57C1}" srcOrd="3" destOrd="0" parTransId="{8703EB1D-73FD-4F08-8141-44C4288009A5}" sibTransId="{499D48DD-274A-4DEE-BB96-CED61202A38E}"/>
    <dgm:cxn modelId="{8057768E-3CDF-4BC7-884A-A0B1B9D56B6E}" type="presOf" srcId="{3D4EC879-F589-4388-9FD6-AFE6225E29A8}" destId="{DC154883-AF55-4F30-BD7A-905E4E4492DC}" srcOrd="0" destOrd="0" presId="urn:microsoft.com/office/officeart/2005/8/layout/list1"/>
    <dgm:cxn modelId="{4F7BFC93-8651-49A6-83B5-6B4AF289F744}" type="presOf" srcId="{8B9A2F90-B6EE-41F7-A603-9B28C345F34C}" destId="{DC154883-AF55-4F30-BD7A-905E4E4492DC}" srcOrd="0" destOrd="1" presId="urn:microsoft.com/office/officeart/2005/8/layout/list1"/>
    <dgm:cxn modelId="{8E7564AF-027B-4EE1-BFDA-07FC23E6E869}" type="presOf" srcId="{BF73806D-2C05-4BA0-AB39-E6EE772F7AE4}" destId="{5C986B23-CD62-4443-B423-57E0794771DD}" srcOrd="0" destOrd="0" presId="urn:microsoft.com/office/officeart/2005/8/layout/list1"/>
    <dgm:cxn modelId="{541956B9-889C-4303-9C95-22043D168B27}" type="presOf" srcId="{6CFCC017-3F90-4E30-B7DB-F680FAD1145E}" destId="{A04FCBBF-54B6-4E11-8A8B-1B29ED3460E0}" srcOrd="1" destOrd="0" presId="urn:microsoft.com/office/officeart/2005/8/layout/list1"/>
    <dgm:cxn modelId="{323A51EA-D7DA-4E92-84ED-DE149777DD40}" srcId="{6CFCC017-3F90-4E30-B7DB-F680FAD1145E}" destId="{3D4EC879-F589-4388-9FD6-AFE6225E29A8}" srcOrd="0" destOrd="0" parTransId="{F5BD5A87-FA07-4115-83D3-AAF8C112F832}" sibTransId="{08E37DA3-B6AC-443C-9F67-87FAF35E2250}"/>
    <dgm:cxn modelId="{29B77D14-66C3-4A65-B47A-F850B2B651E6}" type="presParOf" srcId="{5C986B23-CD62-4443-B423-57E0794771DD}" destId="{6312C7E3-D581-4195-9CF4-1561104D40AC}" srcOrd="0" destOrd="0" presId="urn:microsoft.com/office/officeart/2005/8/layout/list1"/>
    <dgm:cxn modelId="{9D010EDF-0974-47FF-BB65-9238D3ED8E40}" type="presParOf" srcId="{6312C7E3-D581-4195-9CF4-1561104D40AC}" destId="{500E7ECD-45F4-45BE-9BC1-A226E60A8C38}" srcOrd="0" destOrd="0" presId="urn:microsoft.com/office/officeart/2005/8/layout/list1"/>
    <dgm:cxn modelId="{8319F25B-4EFA-4EF3-8576-5D8B5677AA81}" type="presParOf" srcId="{6312C7E3-D581-4195-9CF4-1561104D40AC}" destId="{A04FCBBF-54B6-4E11-8A8B-1B29ED3460E0}" srcOrd="1" destOrd="0" presId="urn:microsoft.com/office/officeart/2005/8/layout/list1"/>
    <dgm:cxn modelId="{1802B7F4-EE67-4D00-BDCD-45C74F72D8D5}" type="presParOf" srcId="{5C986B23-CD62-4443-B423-57E0794771DD}" destId="{32622E9B-54A7-464F-8257-AFFA5E42DF70}" srcOrd="1" destOrd="0" presId="urn:microsoft.com/office/officeart/2005/8/layout/list1"/>
    <dgm:cxn modelId="{D1582EAC-13FE-4D6D-8CCB-21E4E3602DDB}" type="presParOf" srcId="{5C986B23-CD62-4443-B423-57E0794771DD}" destId="{DC154883-AF55-4F30-BD7A-905E4E4492DC}"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48DC0A-A773-4F00-954A-940C4C59EB0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A8B2C02B-0742-4A83-983E-E8D8837CCD1C}">
      <dgm:prSet phldrT="[Text]"/>
      <dgm:spPr/>
      <dgm:t>
        <a:bodyPr/>
        <a:lstStyle/>
        <a:p>
          <a:r>
            <a:rPr lang="en-US" dirty="0"/>
            <a:t>Technology designed to include security measures</a:t>
          </a:r>
        </a:p>
      </dgm:t>
    </dgm:pt>
    <dgm:pt modelId="{DECC1030-C55D-408B-A5A4-38BEDDEADF1D}" type="parTrans" cxnId="{1C3AE70A-34DC-4688-9D5C-398D804A2BCB}">
      <dgm:prSet/>
      <dgm:spPr/>
      <dgm:t>
        <a:bodyPr/>
        <a:lstStyle/>
        <a:p>
          <a:endParaRPr lang="en-US"/>
        </a:p>
      </dgm:t>
    </dgm:pt>
    <dgm:pt modelId="{B59173C8-D97D-4F36-98BF-F9F76C15DC22}" type="sibTrans" cxnId="{1C3AE70A-34DC-4688-9D5C-398D804A2BCB}">
      <dgm:prSet/>
      <dgm:spPr/>
      <dgm:t>
        <a:bodyPr/>
        <a:lstStyle/>
        <a:p>
          <a:endParaRPr lang="en-US"/>
        </a:p>
      </dgm:t>
    </dgm:pt>
    <dgm:pt modelId="{5AF92203-E24D-467B-8E7F-A2CFE93D9F6C}">
      <dgm:prSet phldrT="[Text]"/>
      <dgm:spPr/>
      <dgm:t>
        <a:bodyPr/>
        <a:lstStyle/>
        <a:p>
          <a:r>
            <a:rPr lang="en-US" dirty="0"/>
            <a:t>Presence of security does not mean they it’s used </a:t>
          </a:r>
        </a:p>
      </dgm:t>
    </dgm:pt>
    <dgm:pt modelId="{E9DFE9F1-F571-4714-8C65-D2EB6439DE7D}" type="parTrans" cxnId="{902E1D4D-EBC7-4434-A213-3B1B63CC775A}">
      <dgm:prSet/>
      <dgm:spPr/>
      <dgm:t>
        <a:bodyPr/>
        <a:lstStyle/>
        <a:p>
          <a:endParaRPr lang="en-US"/>
        </a:p>
      </dgm:t>
    </dgm:pt>
    <dgm:pt modelId="{D7DDA15D-7D0B-4CDF-A8C1-308F2DEEBED0}" type="sibTrans" cxnId="{902E1D4D-EBC7-4434-A213-3B1B63CC775A}">
      <dgm:prSet/>
      <dgm:spPr/>
      <dgm:t>
        <a:bodyPr/>
        <a:lstStyle/>
        <a:p>
          <a:endParaRPr lang="en-US"/>
        </a:p>
      </dgm:t>
    </dgm:pt>
    <dgm:pt modelId="{DDF04078-B25A-4F37-B801-14D3ABAE0D84}">
      <dgm:prSet phldrT="[Text]"/>
      <dgm:spPr/>
      <dgm:t>
        <a:bodyPr/>
        <a:lstStyle/>
        <a:p>
          <a:r>
            <a:rPr lang="en-US" dirty="0"/>
            <a:t>Owners and administrators should always review security options and evaluate how they apply</a:t>
          </a:r>
        </a:p>
      </dgm:t>
    </dgm:pt>
    <dgm:pt modelId="{F0F15F84-C48C-4CD7-A714-3AD614A33C97}" type="parTrans" cxnId="{9A85BA14-322B-4717-AF6C-6EC78758C184}">
      <dgm:prSet/>
      <dgm:spPr/>
      <dgm:t>
        <a:bodyPr/>
        <a:lstStyle/>
        <a:p>
          <a:endParaRPr lang="en-US"/>
        </a:p>
      </dgm:t>
    </dgm:pt>
    <dgm:pt modelId="{70F80DAB-29E2-49C3-A3BE-DE87D0A2B383}" type="sibTrans" cxnId="{9A85BA14-322B-4717-AF6C-6EC78758C184}">
      <dgm:prSet/>
      <dgm:spPr/>
      <dgm:t>
        <a:bodyPr/>
        <a:lstStyle/>
        <a:p>
          <a:endParaRPr lang="en-US"/>
        </a:p>
      </dgm:t>
    </dgm:pt>
    <dgm:pt modelId="{06FB1C94-3AC1-4DAC-B93C-F6DD3D4686B5}" type="pres">
      <dgm:prSet presAssocID="{B248DC0A-A773-4F00-954A-940C4C59EB0F}" presName="Name0" presStyleCnt="0">
        <dgm:presLayoutVars>
          <dgm:chMax val="7"/>
          <dgm:chPref val="7"/>
          <dgm:dir/>
        </dgm:presLayoutVars>
      </dgm:prSet>
      <dgm:spPr/>
    </dgm:pt>
    <dgm:pt modelId="{2E8095DE-5822-44B7-984F-9A81B604E3C1}" type="pres">
      <dgm:prSet presAssocID="{B248DC0A-A773-4F00-954A-940C4C59EB0F}" presName="Name1" presStyleCnt="0"/>
      <dgm:spPr/>
    </dgm:pt>
    <dgm:pt modelId="{93866A22-6E1F-44DD-96E0-3A44C17068C2}" type="pres">
      <dgm:prSet presAssocID="{B248DC0A-A773-4F00-954A-940C4C59EB0F}" presName="cycle" presStyleCnt="0"/>
      <dgm:spPr/>
    </dgm:pt>
    <dgm:pt modelId="{9348158F-AA90-43F4-B131-E110D777640D}" type="pres">
      <dgm:prSet presAssocID="{B248DC0A-A773-4F00-954A-940C4C59EB0F}" presName="srcNode" presStyleLbl="node1" presStyleIdx="0" presStyleCnt="3"/>
      <dgm:spPr/>
    </dgm:pt>
    <dgm:pt modelId="{72B0E936-9AA9-44C7-A4D5-1D0C790FCDAC}" type="pres">
      <dgm:prSet presAssocID="{B248DC0A-A773-4F00-954A-940C4C59EB0F}" presName="conn" presStyleLbl="parChTrans1D2" presStyleIdx="0" presStyleCnt="1"/>
      <dgm:spPr/>
    </dgm:pt>
    <dgm:pt modelId="{978DB40E-D9B1-4D06-9F71-1556B98AEB3D}" type="pres">
      <dgm:prSet presAssocID="{B248DC0A-A773-4F00-954A-940C4C59EB0F}" presName="extraNode" presStyleLbl="node1" presStyleIdx="0" presStyleCnt="3"/>
      <dgm:spPr/>
    </dgm:pt>
    <dgm:pt modelId="{AAD971DE-1865-478D-A353-8945A34DA48F}" type="pres">
      <dgm:prSet presAssocID="{B248DC0A-A773-4F00-954A-940C4C59EB0F}" presName="dstNode" presStyleLbl="node1" presStyleIdx="0" presStyleCnt="3"/>
      <dgm:spPr/>
    </dgm:pt>
    <dgm:pt modelId="{8BF34F83-4AF3-47ED-9BD3-050D5B78D22D}" type="pres">
      <dgm:prSet presAssocID="{A8B2C02B-0742-4A83-983E-E8D8837CCD1C}" presName="text_1" presStyleLbl="node1" presStyleIdx="0" presStyleCnt="3">
        <dgm:presLayoutVars>
          <dgm:bulletEnabled val="1"/>
        </dgm:presLayoutVars>
      </dgm:prSet>
      <dgm:spPr/>
    </dgm:pt>
    <dgm:pt modelId="{EFF2F1D4-37F3-4E1F-B302-95A23232C1A0}" type="pres">
      <dgm:prSet presAssocID="{A8B2C02B-0742-4A83-983E-E8D8837CCD1C}" presName="accent_1" presStyleCnt="0"/>
      <dgm:spPr/>
    </dgm:pt>
    <dgm:pt modelId="{343C79F6-93E2-44DD-B8D3-7511ACC8BB25}" type="pres">
      <dgm:prSet presAssocID="{A8B2C02B-0742-4A83-983E-E8D8837CCD1C}" presName="accentRepeatNode" presStyleLbl="solidFgAcc1" presStyleIdx="0" presStyleCnt="3"/>
      <dgm:spPr/>
    </dgm:pt>
    <dgm:pt modelId="{E3F88F46-E727-44A9-BD68-B592BD5F904A}" type="pres">
      <dgm:prSet presAssocID="{5AF92203-E24D-467B-8E7F-A2CFE93D9F6C}" presName="text_2" presStyleLbl="node1" presStyleIdx="1" presStyleCnt="3">
        <dgm:presLayoutVars>
          <dgm:bulletEnabled val="1"/>
        </dgm:presLayoutVars>
      </dgm:prSet>
      <dgm:spPr/>
    </dgm:pt>
    <dgm:pt modelId="{3401D9BB-A0AE-4295-AD4A-F89C77C0C469}" type="pres">
      <dgm:prSet presAssocID="{5AF92203-E24D-467B-8E7F-A2CFE93D9F6C}" presName="accent_2" presStyleCnt="0"/>
      <dgm:spPr/>
    </dgm:pt>
    <dgm:pt modelId="{1FA11E72-8930-41C0-BC74-E65FB28FB950}" type="pres">
      <dgm:prSet presAssocID="{5AF92203-E24D-467B-8E7F-A2CFE93D9F6C}" presName="accentRepeatNode" presStyleLbl="solidFgAcc1" presStyleIdx="1" presStyleCnt="3"/>
      <dgm:spPr/>
    </dgm:pt>
    <dgm:pt modelId="{E0F3870E-D3B5-4F4E-A60B-2B3174FF5F4A}" type="pres">
      <dgm:prSet presAssocID="{DDF04078-B25A-4F37-B801-14D3ABAE0D84}" presName="text_3" presStyleLbl="node1" presStyleIdx="2" presStyleCnt="3">
        <dgm:presLayoutVars>
          <dgm:bulletEnabled val="1"/>
        </dgm:presLayoutVars>
      </dgm:prSet>
      <dgm:spPr/>
    </dgm:pt>
    <dgm:pt modelId="{B62D3403-E86F-46A6-B609-59C0FB7D70F7}" type="pres">
      <dgm:prSet presAssocID="{DDF04078-B25A-4F37-B801-14D3ABAE0D84}" presName="accent_3" presStyleCnt="0"/>
      <dgm:spPr/>
    </dgm:pt>
    <dgm:pt modelId="{521BF776-E9EF-4ABD-9ADB-0B283AE922A8}" type="pres">
      <dgm:prSet presAssocID="{DDF04078-B25A-4F37-B801-14D3ABAE0D84}" presName="accentRepeatNode" presStyleLbl="solidFgAcc1" presStyleIdx="2" presStyleCnt="3"/>
      <dgm:spPr/>
    </dgm:pt>
  </dgm:ptLst>
  <dgm:cxnLst>
    <dgm:cxn modelId="{1C3AE70A-34DC-4688-9D5C-398D804A2BCB}" srcId="{B248DC0A-A773-4F00-954A-940C4C59EB0F}" destId="{A8B2C02B-0742-4A83-983E-E8D8837CCD1C}" srcOrd="0" destOrd="0" parTransId="{DECC1030-C55D-408B-A5A4-38BEDDEADF1D}" sibTransId="{B59173C8-D97D-4F36-98BF-F9F76C15DC22}"/>
    <dgm:cxn modelId="{9A85BA14-322B-4717-AF6C-6EC78758C184}" srcId="{B248DC0A-A773-4F00-954A-940C4C59EB0F}" destId="{DDF04078-B25A-4F37-B801-14D3ABAE0D84}" srcOrd="2" destOrd="0" parTransId="{F0F15F84-C48C-4CD7-A714-3AD614A33C97}" sibTransId="{70F80DAB-29E2-49C3-A3BE-DE87D0A2B383}"/>
    <dgm:cxn modelId="{33B2F538-EF9E-483B-B6F1-BBF509A65004}" type="presOf" srcId="{B248DC0A-A773-4F00-954A-940C4C59EB0F}" destId="{06FB1C94-3AC1-4DAC-B93C-F6DD3D4686B5}" srcOrd="0" destOrd="0" presId="urn:microsoft.com/office/officeart/2008/layout/VerticalCurvedList"/>
    <dgm:cxn modelId="{34606644-40A8-48D4-9F0A-C3318254DD5C}" type="presOf" srcId="{DDF04078-B25A-4F37-B801-14D3ABAE0D84}" destId="{E0F3870E-D3B5-4F4E-A60B-2B3174FF5F4A}" srcOrd="0" destOrd="0" presId="urn:microsoft.com/office/officeart/2008/layout/VerticalCurvedList"/>
    <dgm:cxn modelId="{902E1D4D-EBC7-4434-A213-3B1B63CC775A}" srcId="{B248DC0A-A773-4F00-954A-940C4C59EB0F}" destId="{5AF92203-E24D-467B-8E7F-A2CFE93D9F6C}" srcOrd="1" destOrd="0" parTransId="{E9DFE9F1-F571-4714-8C65-D2EB6439DE7D}" sibTransId="{D7DDA15D-7D0B-4CDF-A8C1-308F2DEEBED0}"/>
    <dgm:cxn modelId="{6E728559-1E08-4CD8-A161-65766B56A044}" type="presOf" srcId="{5AF92203-E24D-467B-8E7F-A2CFE93D9F6C}" destId="{E3F88F46-E727-44A9-BD68-B592BD5F904A}" srcOrd="0" destOrd="0" presId="urn:microsoft.com/office/officeart/2008/layout/VerticalCurvedList"/>
    <dgm:cxn modelId="{1015EED7-97AE-4352-8635-C25D80DBBEC6}" type="presOf" srcId="{B59173C8-D97D-4F36-98BF-F9F76C15DC22}" destId="{72B0E936-9AA9-44C7-A4D5-1D0C790FCDAC}" srcOrd="0" destOrd="0" presId="urn:microsoft.com/office/officeart/2008/layout/VerticalCurvedList"/>
    <dgm:cxn modelId="{CA58FCED-E752-4BE1-8F14-597E6A7DD57F}" type="presOf" srcId="{A8B2C02B-0742-4A83-983E-E8D8837CCD1C}" destId="{8BF34F83-4AF3-47ED-9BD3-050D5B78D22D}" srcOrd="0" destOrd="0" presId="urn:microsoft.com/office/officeart/2008/layout/VerticalCurvedList"/>
    <dgm:cxn modelId="{9BE81E3C-5981-4659-ADB1-E5BC4D4708C3}" type="presParOf" srcId="{06FB1C94-3AC1-4DAC-B93C-F6DD3D4686B5}" destId="{2E8095DE-5822-44B7-984F-9A81B604E3C1}" srcOrd="0" destOrd="0" presId="urn:microsoft.com/office/officeart/2008/layout/VerticalCurvedList"/>
    <dgm:cxn modelId="{738A7EE1-7419-4BBB-8A71-BC89ACE580E2}" type="presParOf" srcId="{2E8095DE-5822-44B7-984F-9A81B604E3C1}" destId="{93866A22-6E1F-44DD-96E0-3A44C17068C2}" srcOrd="0" destOrd="0" presId="urn:microsoft.com/office/officeart/2008/layout/VerticalCurvedList"/>
    <dgm:cxn modelId="{CD8B1DF9-8243-44A2-9DF9-80601EEFC6D7}" type="presParOf" srcId="{93866A22-6E1F-44DD-96E0-3A44C17068C2}" destId="{9348158F-AA90-43F4-B131-E110D777640D}" srcOrd="0" destOrd="0" presId="urn:microsoft.com/office/officeart/2008/layout/VerticalCurvedList"/>
    <dgm:cxn modelId="{861185E6-A394-4472-AFB5-D184A366886A}" type="presParOf" srcId="{93866A22-6E1F-44DD-96E0-3A44C17068C2}" destId="{72B0E936-9AA9-44C7-A4D5-1D0C790FCDAC}" srcOrd="1" destOrd="0" presId="urn:microsoft.com/office/officeart/2008/layout/VerticalCurvedList"/>
    <dgm:cxn modelId="{6A906A10-907D-44BA-A9DB-405AE87EBFFF}" type="presParOf" srcId="{93866A22-6E1F-44DD-96E0-3A44C17068C2}" destId="{978DB40E-D9B1-4D06-9F71-1556B98AEB3D}" srcOrd="2" destOrd="0" presId="urn:microsoft.com/office/officeart/2008/layout/VerticalCurvedList"/>
    <dgm:cxn modelId="{E60D00BE-3BDC-4EA5-A4E9-B2721195B68E}" type="presParOf" srcId="{93866A22-6E1F-44DD-96E0-3A44C17068C2}" destId="{AAD971DE-1865-478D-A353-8945A34DA48F}" srcOrd="3" destOrd="0" presId="urn:microsoft.com/office/officeart/2008/layout/VerticalCurvedList"/>
    <dgm:cxn modelId="{9915EDE9-E9D0-410B-AFBB-92982B005472}" type="presParOf" srcId="{2E8095DE-5822-44B7-984F-9A81B604E3C1}" destId="{8BF34F83-4AF3-47ED-9BD3-050D5B78D22D}" srcOrd="1" destOrd="0" presId="urn:microsoft.com/office/officeart/2008/layout/VerticalCurvedList"/>
    <dgm:cxn modelId="{88EC05A1-EC59-4B10-934C-138DE7F184F4}" type="presParOf" srcId="{2E8095DE-5822-44B7-984F-9A81B604E3C1}" destId="{EFF2F1D4-37F3-4E1F-B302-95A23232C1A0}" srcOrd="2" destOrd="0" presId="urn:microsoft.com/office/officeart/2008/layout/VerticalCurvedList"/>
    <dgm:cxn modelId="{4C320DC2-025F-4AF1-A713-586274D95F42}" type="presParOf" srcId="{EFF2F1D4-37F3-4E1F-B302-95A23232C1A0}" destId="{343C79F6-93E2-44DD-B8D3-7511ACC8BB25}" srcOrd="0" destOrd="0" presId="urn:microsoft.com/office/officeart/2008/layout/VerticalCurvedList"/>
    <dgm:cxn modelId="{00575B51-4FF6-4AD1-B66E-C7A89E27438D}" type="presParOf" srcId="{2E8095DE-5822-44B7-984F-9A81B604E3C1}" destId="{E3F88F46-E727-44A9-BD68-B592BD5F904A}" srcOrd="3" destOrd="0" presId="urn:microsoft.com/office/officeart/2008/layout/VerticalCurvedList"/>
    <dgm:cxn modelId="{A86F2069-F0B8-4A5F-ABEF-18FDFDC5DBC9}" type="presParOf" srcId="{2E8095DE-5822-44B7-984F-9A81B604E3C1}" destId="{3401D9BB-A0AE-4295-AD4A-F89C77C0C469}" srcOrd="4" destOrd="0" presId="urn:microsoft.com/office/officeart/2008/layout/VerticalCurvedList"/>
    <dgm:cxn modelId="{8D8198F5-33DF-4A3A-B17B-C2980F5F6676}" type="presParOf" srcId="{3401D9BB-A0AE-4295-AD4A-F89C77C0C469}" destId="{1FA11E72-8930-41C0-BC74-E65FB28FB950}" srcOrd="0" destOrd="0" presId="urn:microsoft.com/office/officeart/2008/layout/VerticalCurvedList"/>
    <dgm:cxn modelId="{A1AB5EC1-6BD4-4BEA-B638-2598F8D79BA5}" type="presParOf" srcId="{2E8095DE-5822-44B7-984F-9A81B604E3C1}" destId="{E0F3870E-D3B5-4F4E-A60B-2B3174FF5F4A}" srcOrd="5" destOrd="0" presId="urn:microsoft.com/office/officeart/2008/layout/VerticalCurvedList"/>
    <dgm:cxn modelId="{D68EDC79-B24A-4A52-8438-2E8E562CA7FA}" type="presParOf" srcId="{2E8095DE-5822-44B7-984F-9A81B604E3C1}" destId="{B62D3403-E86F-46A6-B609-59C0FB7D70F7}" srcOrd="6" destOrd="0" presId="urn:microsoft.com/office/officeart/2008/layout/VerticalCurvedList"/>
    <dgm:cxn modelId="{C859779F-68F4-4247-90E7-40EF53897F4B}" type="presParOf" srcId="{B62D3403-E86F-46A6-B609-59C0FB7D70F7}" destId="{521BF776-E9EF-4ABD-9ADB-0B283AE922A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8E5D2C-50E5-4755-96B9-1F39D53CFA3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094BB21-2389-4038-BD21-4B60BE17B1F1}">
      <dgm:prSet phldrT="[Text]"/>
      <dgm:spPr/>
      <dgm:t>
        <a:bodyPr/>
        <a:lstStyle/>
        <a:p>
          <a:r>
            <a:rPr lang="en-US" dirty="0"/>
            <a:t>Personal device you own such as mobile phone, tablet, or laptop</a:t>
          </a:r>
        </a:p>
      </dgm:t>
    </dgm:pt>
    <dgm:pt modelId="{B0FE6A03-2A57-450E-B3C4-E85B9B71319D}" type="parTrans" cxnId="{D6CEEBB5-68DA-45D5-A8C5-7DDBFA2756BB}">
      <dgm:prSet/>
      <dgm:spPr/>
      <dgm:t>
        <a:bodyPr/>
        <a:lstStyle/>
        <a:p>
          <a:endParaRPr lang="en-US"/>
        </a:p>
      </dgm:t>
    </dgm:pt>
    <dgm:pt modelId="{2879822D-D2DB-42A6-AA93-F3BFE4F69423}" type="sibTrans" cxnId="{D6CEEBB5-68DA-45D5-A8C5-7DDBFA2756BB}">
      <dgm:prSet/>
      <dgm:spPr/>
      <dgm:t>
        <a:bodyPr/>
        <a:lstStyle/>
        <a:p>
          <a:endParaRPr lang="en-US"/>
        </a:p>
      </dgm:t>
    </dgm:pt>
    <dgm:pt modelId="{65494B7E-BED7-4961-8038-0294E33B6C6A}">
      <dgm:prSet phldrT="[Text]"/>
      <dgm:spPr/>
      <dgm:t>
        <a:bodyPr/>
        <a:lstStyle/>
        <a:p>
          <a:r>
            <a:rPr lang="en-US" dirty="0"/>
            <a:t>Company devices such as a printer or wireless environmental monitoring device</a:t>
          </a:r>
        </a:p>
      </dgm:t>
    </dgm:pt>
    <dgm:pt modelId="{2A339588-B2CF-4976-B66F-996C3B9A9BE4}" type="parTrans" cxnId="{D8D38075-B8AD-432F-91EA-B1B3BCA1F89C}">
      <dgm:prSet/>
      <dgm:spPr/>
      <dgm:t>
        <a:bodyPr/>
        <a:lstStyle/>
        <a:p>
          <a:endParaRPr lang="en-US"/>
        </a:p>
      </dgm:t>
    </dgm:pt>
    <dgm:pt modelId="{58CB44F2-9527-43B1-A368-A5D98D153A94}" type="sibTrans" cxnId="{D8D38075-B8AD-432F-91EA-B1B3BCA1F89C}">
      <dgm:prSet/>
      <dgm:spPr/>
      <dgm:t>
        <a:bodyPr/>
        <a:lstStyle/>
        <a:p>
          <a:endParaRPr lang="en-US"/>
        </a:p>
      </dgm:t>
    </dgm:pt>
    <dgm:pt modelId="{9E2D517A-7251-4B6A-A49E-5533A2A28125}">
      <dgm:prSet phldrT="[Text]"/>
      <dgm:spPr/>
      <dgm:t>
        <a:bodyPr/>
        <a:lstStyle/>
        <a:p>
          <a:r>
            <a:rPr lang="en-US" dirty="0"/>
            <a:t>Device that can exchange data without asking for permission </a:t>
          </a:r>
        </a:p>
      </dgm:t>
    </dgm:pt>
    <dgm:pt modelId="{7DDBD125-9B34-49C3-B7D0-82B6687617B0}" type="sibTrans" cxnId="{3EC70861-FA5E-4E7C-AC59-E23BE9B4C0B1}">
      <dgm:prSet/>
      <dgm:spPr/>
      <dgm:t>
        <a:bodyPr/>
        <a:lstStyle/>
        <a:p>
          <a:endParaRPr lang="en-US"/>
        </a:p>
      </dgm:t>
    </dgm:pt>
    <dgm:pt modelId="{8C03654D-F1D8-4110-BEE2-4C28841F5DE9}" type="parTrans" cxnId="{3EC70861-FA5E-4E7C-AC59-E23BE9B4C0B1}">
      <dgm:prSet/>
      <dgm:spPr/>
      <dgm:t>
        <a:bodyPr/>
        <a:lstStyle/>
        <a:p>
          <a:endParaRPr lang="en-US"/>
        </a:p>
      </dgm:t>
    </dgm:pt>
    <dgm:pt modelId="{C0A5307C-1657-475A-AFDE-5E3BB61C31E8}" type="pres">
      <dgm:prSet presAssocID="{558E5D2C-50E5-4755-96B9-1F39D53CFA3C}" presName="linear" presStyleCnt="0">
        <dgm:presLayoutVars>
          <dgm:dir/>
          <dgm:animLvl val="lvl"/>
          <dgm:resizeHandles val="exact"/>
        </dgm:presLayoutVars>
      </dgm:prSet>
      <dgm:spPr/>
    </dgm:pt>
    <dgm:pt modelId="{35F9ED01-B756-47CA-A11D-19C3B64E2BD3}" type="pres">
      <dgm:prSet presAssocID="{9E2D517A-7251-4B6A-A49E-5533A2A28125}" presName="parentLin" presStyleCnt="0"/>
      <dgm:spPr/>
    </dgm:pt>
    <dgm:pt modelId="{79194CCB-C1E2-48E5-835F-8D092CF1ECE5}" type="pres">
      <dgm:prSet presAssocID="{9E2D517A-7251-4B6A-A49E-5533A2A28125}" presName="parentLeftMargin" presStyleLbl="node1" presStyleIdx="0" presStyleCnt="3"/>
      <dgm:spPr/>
    </dgm:pt>
    <dgm:pt modelId="{02932B78-F8B3-44D2-9D51-55D5190AF363}" type="pres">
      <dgm:prSet presAssocID="{9E2D517A-7251-4B6A-A49E-5533A2A28125}" presName="parentText" presStyleLbl="node1" presStyleIdx="0" presStyleCnt="3" custScaleY="168993" custLinFactNeighborY="-18465">
        <dgm:presLayoutVars>
          <dgm:chMax val="0"/>
          <dgm:bulletEnabled val="1"/>
        </dgm:presLayoutVars>
      </dgm:prSet>
      <dgm:spPr/>
    </dgm:pt>
    <dgm:pt modelId="{FBFC4EAB-1035-408A-AB59-DE63E9097E47}" type="pres">
      <dgm:prSet presAssocID="{9E2D517A-7251-4B6A-A49E-5533A2A28125}" presName="negativeSpace" presStyleCnt="0"/>
      <dgm:spPr/>
    </dgm:pt>
    <dgm:pt modelId="{0FD7C0BB-4B36-4665-B7D6-ED4FB2D9802B}" type="pres">
      <dgm:prSet presAssocID="{9E2D517A-7251-4B6A-A49E-5533A2A28125}" presName="childText" presStyleLbl="conFgAcc1" presStyleIdx="0" presStyleCnt="3">
        <dgm:presLayoutVars>
          <dgm:bulletEnabled val="1"/>
        </dgm:presLayoutVars>
      </dgm:prSet>
      <dgm:spPr/>
    </dgm:pt>
    <dgm:pt modelId="{B9136048-4062-453F-AEEF-7F85FCFFF893}" type="pres">
      <dgm:prSet presAssocID="{7DDBD125-9B34-49C3-B7D0-82B6687617B0}" presName="spaceBetweenRectangles" presStyleCnt="0"/>
      <dgm:spPr/>
    </dgm:pt>
    <dgm:pt modelId="{418A0EE5-7020-4B5B-A47C-51ECC6D6D911}" type="pres">
      <dgm:prSet presAssocID="{8094BB21-2389-4038-BD21-4B60BE17B1F1}" presName="parentLin" presStyleCnt="0"/>
      <dgm:spPr/>
    </dgm:pt>
    <dgm:pt modelId="{7979464A-21A3-4020-B2A0-756B2BC93A29}" type="pres">
      <dgm:prSet presAssocID="{8094BB21-2389-4038-BD21-4B60BE17B1F1}" presName="parentLeftMargin" presStyleLbl="node1" presStyleIdx="0" presStyleCnt="3"/>
      <dgm:spPr/>
    </dgm:pt>
    <dgm:pt modelId="{0952B77E-B5AE-4672-9D90-39FA4568CF0B}" type="pres">
      <dgm:prSet presAssocID="{8094BB21-2389-4038-BD21-4B60BE17B1F1}" presName="parentText" presStyleLbl="node1" presStyleIdx="1" presStyleCnt="3" custScaleY="125761">
        <dgm:presLayoutVars>
          <dgm:chMax val="0"/>
          <dgm:bulletEnabled val="1"/>
        </dgm:presLayoutVars>
      </dgm:prSet>
      <dgm:spPr/>
    </dgm:pt>
    <dgm:pt modelId="{6EA66B10-BDA1-4E08-B7D9-C2E72C1BA61A}" type="pres">
      <dgm:prSet presAssocID="{8094BB21-2389-4038-BD21-4B60BE17B1F1}" presName="negativeSpace" presStyleCnt="0"/>
      <dgm:spPr/>
    </dgm:pt>
    <dgm:pt modelId="{D3BFE64B-5DB6-4719-A5CF-27244811CF10}" type="pres">
      <dgm:prSet presAssocID="{8094BB21-2389-4038-BD21-4B60BE17B1F1}" presName="childText" presStyleLbl="conFgAcc1" presStyleIdx="1" presStyleCnt="3">
        <dgm:presLayoutVars>
          <dgm:bulletEnabled val="1"/>
        </dgm:presLayoutVars>
      </dgm:prSet>
      <dgm:spPr/>
    </dgm:pt>
    <dgm:pt modelId="{300FD9E3-B6AD-484D-B163-A0E9A9C83B6A}" type="pres">
      <dgm:prSet presAssocID="{2879822D-D2DB-42A6-AA93-F3BFE4F69423}" presName="spaceBetweenRectangles" presStyleCnt="0"/>
      <dgm:spPr/>
    </dgm:pt>
    <dgm:pt modelId="{4F6371EA-F14A-440D-A253-142A7FB3B1D1}" type="pres">
      <dgm:prSet presAssocID="{65494B7E-BED7-4961-8038-0294E33B6C6A}" presName="parentLin" presStyleCnt="0"/>
      <dgm:spPr/>
    </dgm:pt>
    <dgm:pt modelId="{6E98DB91-ED0F-4CCD-8C9D-6EB6CE24A56E}" type="pres">
      <dgm:prSet presAssocID="{65494B7E-BED7-4961-8038-0294E33B6C6A}" presName="parentLeftMargin" presStyleLbl="node1" presStyleIdx="1" presStyleCnt="3"/>
      <dgm:spPr/>
    </dgm:pt>
    <dgm:pt modelId="{BCDAD477-29A6-42BA-833D-A296B9F87065}" type="pres">
      <dgm:prSet presAssocID="{65494B7E-BED7-4961-8038-0294E33B6C6A}" presName="parentText" presStyleLbl="node1" presStyleIdx="2" presStyleCnt="3" custScaleY="137822">
        <dgm:presLayoutVars>
          <dgm:chMax val="0"/>
          <dgm:bulletEnabled val="1"/>
        </dgm:presLayoutVars>
      </dgm:prSet>
      <dgm:spPr/>
    </dgm:pt>
    <dgm:pt modelId="{40344820-AE38-49BF-B5CB-B7EC1FF76805}" type="pres">
      <dgm:prSet presAssocID="{65494B7E-BED7-4961-8038-0294E33B6C6A}" presName="negativeSpace" presStyleCnt="0"/>
      <dgm:spPr/>
    </dgm:pt>
    <dgm:pt modelId="{BED4A0AD-D80D-4FE4-9390-A22D2D26EF34}" type="pres">
      <dgm:prSet presAssocID="{65494B7E-BED7-4961-8038-0294E33B6C6A}" presName="childText" presStyleLbl="conFgAcc1" presStyleIdx="2" presStyleCnt="3">
        <dgm:presLayoutVars>
          <dgm:bulletEnabled val="1"/>
        </dgm:presLayoutVars>
      </dgm:prSet>
      <dgm:spPr/>
    </dgm:pt>
  </dgm:ptLst>
  <dgm:cxnLst>
    <dgm:cxn modelId="{07134F05-A3D1-424D-B3AF-AA7C8811D0C2}" type="presOf" srcId="{9E2D517A-7251-4B6A-A49E-5533A2A28125}" destId="{02932B78-F8B3-44D2-9D51-55D5190AF363}" srcOrd="1" destOrd="0" presId="urn:microsoft.com/office/officeart/2005/8/layout/list1"/>
    <dgm:cxn modelId="{8676771C-423D-44B5-A611-70C97459038C}" type="presOf" srcId="{8094BB21-2389-4038-BD21-4B60BE17B1F1}" destId="{7979464A-21A3-4020-B2A0-756B2BC93A29}" srcOrd="0" destOrd="0" presId="urn:microsoft.com/office/officeart/2005/8/layout/list1"/>
    <dgm:cxn modelId="{43665833-98C1-436F-BE7A-326415DA910F}" type="presOf" srcId="{8094BB21-2389-4038-BD21-4B60BE17B1F1}" destId="{0952B77E-B5AE-4672-9D90-39FA4568CF0B}" srcOrd="1" destOrd="0" presId="urn:microsoft.com/office/officeart/2005/8/layout/list1"/>
    <dgm:cxn modelId="{3EC70861-FA5E-4E7C-AC59-E23BE9B4C0B1}" srcId="{558E5D2C-50E5-4755-96B9-1F39D53CFA3C}" destId="{9E2D517A-7251-4B6A-A49E-5533A2A28125}" srcOrd="0" destOrd="0" parTransId="{8C03654D-F1D8-4110-BEE2-4C28841F5DE9}" sibTransId="{7DDBD125-9B34-49C3-B7D0-82B6687617B0}"/>
    <dgm:cxn modelId="{8DE3536C-2425-4EA0-9493-EA57FF9EF819}" type="presOf" srcId="{558E5D2C-50E5-4755-96B9-1F39D53CFA3C}" destId="{C0A5307C-1657-475A-AFDE-5E3BB61C31E8}" srcOrd="0" destOrd="0" presId="urn:microsoft.com/office/officeart/2005/8/layout/list1"/>
    <dgm:cxn modelId="{D8D38075-B8AD-432F-91EA-B1B3BCA1F89C}" srcId="{558E5D2C-50E5-4755-96B9-1F39D53CFA3C}" destId="{65494B7E-BED7-4961-8038-0294E33B6C6A}" srcOrd="2" destOrd="0" parTransId="{2A339588-B2CF-4976-B66F-996C3B9A9BE4}" sibTransId="{58CB44F2-9527-43B1-A368-A5D98D153A94}"/>
    <dgm:cxn modelId="{AA21CD58-7E68-4AC9-99C5-51B7DC9E8ACE}" type="presOf" srcId="{9E2D517A-7251-4B6A-A49E-5533A2A28125}" destId="{79194CCB-C1E2-48E5-835F-8D092CF1ECE5}" srcOrd="0" destOrd="0" presId="urn:microsoft.com/office/officeart/2005/8/layout/list1"/>
    <dgm:cxn modelId="{D6CEEBB5-68DA-45D5-A8C5-7DDBFA2756BB}" srcId="{558E5D2C-50E5-4755-96B9-1F39D53CFA3C}" destId="{8094BB21-2389-4038-BD21-4B60BE17B1F1}" srcOrd="1" destOrd="0" parTransId="{B0FE6A03-2A57-450E-B3C4-E85B9B71319D}" sibTransId="{2879822D-D2DB-42A6-AA93-F3BFE4F69423}"/>
    <dgm:cxn modelId="{EE6A4FCF-999B-4472-8501-B461770FE7C6}" type="presOf" srcId="{65494B7E-BED7-4961-8038-0294E33B6C6A}" destId="{6E98DB91-ED0F-4CCD-8C9D-6EB6CE24A56E}" srcOrd="0" destOrd="0" presId="urn:microsoft.com/office/officeart/2005/8/layout/list1"/>
    <dgm:cxn modelId="{73C1A5EF-68A8-44A0-8175-8EBFC8CCA77D}" type="presOf" srcId="{65494B7E-BED7-4961-8038-0294E33B6C6A}" destId="{BCDAD477-29A6-42BA-833D-A296B9F87065}" srcOrd="1" destOrd="0" presId="urn:microsoft.com/office/officeart/2005/8/layout/list1"/>
    <dgm:cxn modelId="{7CCCB806-B7DA-4201-8C68-A779AE1A8F6B}" type="presParOf" srcId="{C0A5307C-1657-475A-AFDE-5E3BB61C31E8}" destId="{35F9ED01-B756-47CA-A11D-19C3B64E2BD3}" srcOrd="0" destOrd="0" presId="urn:microsoft.com/office/officeart/2005/8/layout/list1"/>
    <dgm:cxn modelId="{5B9EEDD7-4B5E-45B4-8146-F70E8A54C309}" type="presParOf" srcId="{35F9ED01-B756-47CA-A11D-19C3B64E2BD3}" destId="{79194CCB-C1E2-48E5-835F-8D092CF1ECE5}" srcOrd="0" destOrd="0" presId="urn:microsoft.com/office/officeart/2005/8/layout/list1"/>
    <dgm:cxn modelId="{CD673849-93C8-477F-B338-69FE82B87314}" type="presParOf" srcId="{35F9ED01-B756-47CA-A11D-19C3B64E2BD3}" destId="{02932B78-F8B3-44D2-9D51-55D5190AF363}" srcOrd="1" destOrd="0" presId="urn:microsoft.com/office/officeart/2005/8/layout/list1"/>
    <dgm:cxn modelId="{0FFB8ACB-80B0-43B5-A4D2-4E2405F0AB8C}" type="presParOf" srcId="{C0A5307C-1657-475A-AFDE-5E3BB61C31E8}" destId="{FBFC4EAB-1035-408A-AB59-DE63E9097E47}" srcOrd="1" destOrd="0" presId="urn:microsoft.com/office/officeart/2005/8/layout/list1"/>
    <dgm:cxn modelId="{74934F69-7A4D-41FD-A0B8-B76C06834AD7}" type="presParOf" srcId="{C0A5307C-1657-475A-AFDE-5E3BB61C31E8}" destId="{0FD7C0BB-4B36-4665-B7D6-ED4FB2D9802B}" srcOrd="2" destOrd="0" presId="urn:microsoft.com/office/officeart/2005/8/layout/list1"/>
    <dgm:cxn modelId="{33D2F54F-C0F1-4837-A691-C1F7A07818D1}" type="presParOf" srcId="{C0A5307C-1657-475A-AFDE-5E3BB61C31E8}" destId="{B9136048-4062-453F-AEEF-7F85FCFFF893}" srcOrd="3" destOrd="0" presId="urn:microsoft.com/office/officeart/2005/8/layout/list1"/>
    <dgm:cxn modelId="{AE79F4E9-0098-4D83-88F3-EAA9A09B0C76}" type="presParOf" srcId="{C0A5307C-1657-475A-AFDE-5E3BB61C31E8}" destId="{418A0EE5-7020-4B5B-A47C-51ECC6D6D911}" srcOrd="4" destOrd="0" presId="urn:microsoft.com/office/officeart/2005/8/layout/list1"/>
    <dgm:cxn modelId="{C0DDDD08-C120-47EF-820E-60C768136A36}" type="presParOf" srcId="{418A0EE5-7020-4B5B-A47C-51ECC6D6D911}" destId="{7979464A-21A3-4020-B2A0-756B2BC93A29}" srcOrd="0" destOrd="0" presId="urn:microsoft.com/office/officeart/2005/8/layout/list1"/>
    <dgm:cxn modelId="{80192016-E1B3-415B-AA54-E36229F18FAC}" type="presParOf" srcId="{418A0EE5-7020-4B5B-A47C-51ECC6D6D911}" destId="{0952B77E-B5AE-4672-9D90-39FA4568CF0B}" srcOrd="1" destOrd="0" presId="urn:microsoft.com/office/officeart/2005/8/layout/list1"/>
    <dgm:cxn modelId="{923B8B32-A799-4664-9FBC-1E25BD846878}" type="presParOf" srcId="{C0A5307C-1657-475A-AFDE-5E3BB61C31E8}" destId="{6EA66B10-BDA1-4E08-B7D9-C2E72C1BA61A}" srcOrd="5" destOrd="0" presId="urn:microsoft.com/office/officeart/2005/8/layout/list1"/>
    <dgm:cxn modelId="{6F016456-B8D2-4601-8A7D-EA3F291B9424}" type="presParOf" srcId="{C0A5307C-1657-475A-AFDE-5E3BB61C31E8}" destId="{D3BFE64B-5DB6-4719-A5CF-27244811CF10}" srcOrd="6" destOrd="0" presId="urn:microsoft.com/office/officeart/2005/8/layout/list1"/>
    <dgm:cxn modelId="{75592A72-F076-439B-A12E-3E880F146535}" type="presParOf" srcId="{C0A5307C-1657-475A-AFDE-5E3BB61C31E8}" destId="{300FD9E3-B6AD-484D-B163-A0E9A9C83B6A}" srcOrd="7" destOrd="0" presId="urn:microsoft.com/office/officeart/2005/8/layout/list1"/>
    <dgm:cxn modelId="{8A3F0F3C-39F6-4911-965B-4F64EE43C50E}" type="presParOf" srcId="{C0A5307C-1657-475A-AFDE-5E3BB61C31E8}" destId="{4F6371EA-F14A-440D-A253-142A7FB3B1D1}" srcOrd="8" destOrd="0" presId="urn:microsoft.com/office/officeart/2005/8/layout/list1"/>
    <dgm:cxn modelId="{6201FA0A-33CB-4973-A3A7-9F108F8806C2}" type="presParOf" srcId="{4F6371EA-F14A-440D-A253-142A7FB3B1D1}" destId="{6E98DB91-ED0F-4CCD-8C9D-6EB6CE24A56E}" srcOrd="0" destOrd="0" presId="urn:microsoft.com/office/officeart/2005/8/layout/list1"/>
    <dgm:cxn modelId="{535F833E-77AB-41CA-BB03-290C558D32AE}" type="presParOf" srcId="{4F6371EA-F14A-440D-A253-142A7FB3B1D1}" destId="{BCDAD477-29A6-42BA-833D-A296B9F87065}" srcOrd="1" destOrd="0" presId="urn:microsoft.com/office/officeart/2005/8/layout/list1"/>
    <dgm:cxn modelId="{D309CD57-F3E7-4DF4-A100-33E9FC02558B}" type="presParOf" srcId="{C0A5307C-1657-475A-AFDE-5E3BB61C31E8}" destId="{40344820-AE38-49BF-B5CB-B7EC1FF76805}" srcOrd="9" destOrd="0" presId="urn:microsoft.com/office/officeart/2005/8/layout/list1"/>
    <dgm:cxn modelId="{16A8FDB9-7E9C-4E88-B639-7C084F1BF3B2}" type="presParOf" srcId="{C0A5307C-1657-475A-AFDE-5E3BB61C31E8}" destId="{BED4A0AD-D80D-4FE4-9390-A22D2D26EF3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34B89E-114E-47AC-BBA1-1F7925463983}"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BB723AE6-D6EC-46D3-A407-19175A5DDEDA}">
      <dgm:prSet phldrT="[Text]"/>
      <dgm:spPr/>
      <dgm:t>
        <a:bodyPr/>
        <a:lstStyle/>
        <a:p>
          <a:r>
            <a:rPr lang="en-US" dirty="0"/>
            <a:t>Bluejacking</a:t>
          </a:r>
        </a:p>
      </dgm:t>
    </dgm:pt>
    <dgm:pt modelId="{66B8AC96-B05D-4880-B218-EC19D92F17CD}" type="parTrans" cxnId="{2B5869F9-463B-4B37-BC71-AFB1BAC9C7F8}">
      <dgm:prSet/>
      <dgm:spPr/>
      <dgm:t>
        <a:bodyPr/>
        <a:lstStyle/>
        <a:p>
          <a:endParaRPr lang="en-US"/>
        </a:p>
      </dgm:t>
    </dgm:pt>
    <dgm:pt modelId="{84154338-0F72-4DA5-90FB-DDEE2940CC36}" type="sibTrans" cxnId="{2B5869F9-463B-4B37-BC71-AFB1BAC9C7F8}">
      <dgm:prSet/>
      <dgm:spPr/>
      <dgm:t>
        <a:bodyPr/>
        <a:lstStyle/>
        <a:p>
          <a:endParaRPr lang="en-US"/>
        </a:p>
      </dgm:t>
    </dgm:pt>
    <dgm:pt modelId="{7281AE76-4052-48C7-A4F4-7B04FACB5D15}">
      <dgm:prSet phldrT="[Text]"/>
      <dgm:spPr/>
      <dgm:t>
        <a:bodyPr/>
        <a:lstStyle/>
        <a:p>
          <a:r>
            <a:rPr lang="en-US" dirty="0"/>
            <a:t>Allows someone authorized or unauthorized to send messages to a mobile device</a:t>
          </a:r>
        </a:p>
      </dgm:t>
    </dgm:pt>
    <dgm:pt modelId="{614FF8F3-3F3B-4C47-9A94-F0AE120848E9}" type="parTrans" cxnId="{EF9445AD-9679-477D-9C82-93A4830148C0}">
      <dgm:prSet/>
      <dgm:spPr/>
      <dgm:t>
        <a:bodyPr/>
        <a:lstStyle/>
        <a:p>
          <a:endParaRPr lang="en-US"/>
        </a:p>
      </dgm:t>
    </dgm:pt>
    <dgm:pt modelId="{4DA33FD8-6BD9-423A-A2E7-335D02D1B845}" type="sibTrans" cxnId="{EF9445AD-9679-477D-9C82-93A4830148C0}">
      <dgm:prSet/>
      <dgm:spPr/>
      <dgm:t>
        <a:bodyPr/>
        <a:lstStyle/>
        <a:p>
          <a:endParaRPr lang="en-US"/>
        </a:p>
      </dgm:t>
    </dgm:pt>
    <dgm:pt modelId="{0E7D439F-5939-4630-950F-6C08C970EFBA}">
      <dgm:prSet phldrT="[Text]"/>
      <dgm:spPr/>
      <dgm:t>
        <a:bodyPr/>
        <a:lstStyle/>
        <a:p>
          <a:r>
            <a:rPr lang="en-US" dirty="0"/>
            <a:t>Bluesnarfing</a:t>
          </a:r>
        </a:p>
      </dgm:t>
    </dgm:pt>
    <dgm:pt modelId="{68AF68CA-AC40-4860-A1C9-768E58483E40}" type="parTrans" cxnId="{90049164-9598-4462-A430-C65CD32FA60C}">
      <dgm:prSet/>
      <dgm:spPr/>
      <dgm:t>
        <a:bodyPr/>
        <a:lstStyle/>
        <a:p>
          <a:endParaRPr lang="en-US"/>
        </a:p>
      </dgm:t>
    </dgm:pt>
    <dgm:pt modelId="{FBE8FA24-D2BC-41CA-AA89-17C22EF868CB}" type="sibTrans" cxnId="{90049164-9598-4462-A430-C65CD32FA60C}">
      <dgm:prSet/>
      <dgm:spPr/>
      <dgm:t>
        <a:bodyPr/>
        <a:lstStyle/>
        <a:p>
          <a:endParaRPr lang="en-US"/>
        </a:p>
      </dgm:t>
    </dgm:pt>
    <dgm:pt modelId="{6E2442BB-3365-4B33-8AB1-7376782B6FB6}">
      <dgm:prSet phldrT="[Text]"/>
      <dgm:spPr/>
      <dgm:t>
        <a:bodyPr/>
        <a:lstStyle/>
        <a:p>
          <a:r>
            <a:rPr lang="en-US" dirty="0"/>
            <a:t>Used to steal data from a Bluetooth-enabled mobile device</a:t>
          </a:r>
        </a:p>
      </dgm:t>
    </dgm:pt>
    <dgm:pt modelId="{67101863-6971-43F9-8E5D-46B0173F503F}" type="parTrans" cxnId="{A417E0F6-9809-4E5B-9F69-1A9622124B2C}">
      <dgm:prSet/>
      <dgm:spPr/>
      <dgm:t>
        <a:bodyPr/>
        <a:lstStyle/>
        <a:p>
          <a:endParaRPr lang="en-US"/>
        </a:p>
      </dgm:t>
    </dgm:pt>
    <dgm:pt modelId="{09FC61A6-7F4E-4AA9-8A41-274785F73916}" type="sibTrans" cxnId="{A417E0F6-9809-4E5B-9F69-1A9622124B2C}">
      <dgm:prSet/>
      <dgm:spPr/>
      <dgm:t>
        <a:bodyPr/>
        <a:lstStyle/>
        <a:p>
          <a:endParaRPr lang="en-US"/>
        </a:p>
      </dgm:t>
    </dgm:pt>
    <dgm:pt modelId="{BBA7C391-2FC5-41C1-A5AA-0B8978833F01}">
      <dgm:prSet phldrT="[Text]"/>
      <dgm:spPr/>
      <dgm:t>
        <a:bodyPr/>
        <a:lstStyle/>
        <a:p>
          <a:r>
            <a:rPr lang="en-US" dirty="0"/>
            <a:t>Bluebugging</a:t>
          </a:r>
        </a:p>
      </dgm:t>
    </dgm:pt>
    <dgm:pt modelId="{68F9E4BB-0E66-4F18-AD7A-6D20214BD862}" type="parTrans" cxnId="{F657D993-9519-4A4A-9B1F-8B488315CEDC}">
      <dgm:prSet/>
      <dgm:spPr/>
      <dgm:t>
        <a:bodyPr/>
        <a:lstStyle/>
        <a:p>
          <a:endParaRPr lang="en-US"/>
        </a:p>
      </dgm:t>
    </dgm:pt>
    <dgm:pt modelId="{B6645C5B-AE36-4B74-9A60-8266E8A433E4}" type="sibTrans" cxnId="{F657D993-9519-4A4A-9B1F-8B488315CEDC}">
      <dgm:prSet/>
      <dgm:spPr/>
      <dgm:t>
        <a:bodyPr/>
        <a:lstStyle/>
        <a:p>
          <a:endParaRPr lang="en-US"/>
        </a:p>
      </dgm:t>
    </dgm:pt>
    <dgm:pt modelId="{BC5CADD8-0A4A-4525-802F-19539D4CB4C8}">
      <dgm:prSet phldrT="[Text]"/>
      <dgm:spPr/>
      <dgm:t>
        <a:bodyPr/>
        <a:lstStyle/>
        <a:p>
          <a:r>
            <a:rPr lang="en-US" dirty="0"/>
            <a:t>Attackers use the device being attacked for more than just accessing data (making phone calls or sending text messages, for example)</a:t>
          </a:r>
        </a:p>
      </dgm:t>
    </dgm:pt>
    <dgm:pt modelId="{AA5D903F-EE34-480A-8AFB-05643A4987A3}" type="parTrans" cxnId="{6CE0CDD5-4C19-488A-B059-510E63C5F8E4}">
      <dgm:prSet/>
      <dgm:spPr/>
      <dgm:t>
        <a:bodyPr/>
        <a:lstStyle/>
        <a:p>
          <a:endParaRPr lang="en-US"/>
        </a:p>
      </dgm:t>
    </dgm:pt>
    <dgm:pt modelId="{2272178A-C07F-4974-8A3B-AD864D7F7D82}" type="sibTrans" cxnId="{6CE0CDD5-4C19-488A-B059-510E63C5F8E4}">
      <dgm:prSet/>
      <dgm:spPr/>
      <dgm:t>
        <a:bodyPr/>
        <a:lstStyle/>
        <a:p>
          <a:endParaRPr lang="en-US"/>
        </a:p>
      </dgm:t>
    </dgm:pt>
    <dgm:pt modelId="{0A1E592E-73A3-40C3-B288-BED4FA9AAD4A}" type="pres">
      <dgm:prSet presAssocID="{B634B89E-114E-47AC-BBA1-1F7925463983}" presName="Name0" presStyleCnt="0">
        <dgm:presLayoutVars>
          <dgm:dir/>
          <dgm:animLvl val="lvl"/>
          <dgm:resizeHandles val="exact"/>
        </dgm:presLayoutVars>
      </dgm:prSet>
      <dgm:spPr/>
    </dgm:pt>
    <dgm:pt modelId="{76EF8450-7D1B-434A-8BD0-C50B2C8C8133}" type="pres">
      <dgm:prSet presAssocID="{BB723AE6-D6EC-46D3-A407-19175A5DDEDA}" presName="linNode" presStyleCnt="0"/>
      <dgm:spPr/>
    </dgm:pt>
    <dgm:pt modelId="{4D6C7708-297B-4AC8-A251-FE55DF88C24F}" type="pres">
      <dgm:prSet presAssocID="{BB723AE6-D6EC-46D3-A407-19175A5DDEDA}" presName="parTx" presStyleLbl="revTx" presStyleIdx="0" presStyleCnt="3">
        <dgm:presLayoutVars>
          <dgm:chMax val="1"/>
          <dgm:bulletEnabled val="1"/>
        </dgm:presLayoutVars>
      </dgm:prSet>
      <dgm:spPr/>
    </dgm:pt>
    <dgm:pt modelId="{F31E0804-A5BE-48A6-AAEA-06141CB9052A}" type="pres">
      <dgm:prSet presAssocID="{BB723AE6-D6EC-46D3-A407-19175A5DDEDA}" presName="bracket" presStyleLbl="parChTrans1D1" presStyleIdx="0" presStyleCnt="3"/>
      <dgm:spPr/>
    </dgm:pt>
    <dgm:pt modelId="{34C712BD-62C3-46BA-A92D-1EF688F0C78D}" type="pres">
      <dgm:prSet presAssocID="{BB723AE6-D6EC-46D3-A407-19175A5DDEDA}" presName="spH" presStyleCnt="0"/>
      <dgm:spPr/>
    </dgm:pt>
    <dgm:pt modelId="{E74B45C5-E579-4F68-9438-FA5B16DA4515}" type="pres">
      <dgm:prSet presAssocID="{BB723AE6-D6EC-46D3-A407-19175A5DDEDA}" presName="desTx" presStyleLbl="node1" presStyleIdx="0" presStyleCnt="3">
        <dgm:presLayoutVars>
          <dgm:bulletEnabled val="1"/>
        </dgm:presLayoutVars>
      </dgm:prSet>
      <dgm:spPr/>
    </dgm:pt>
    <dgm:pt modelId="{8133081B-6779-42B9-9FD2-70BEE9FC3A9D}" type="pres">
      <dgm:prSet presAssocID="{84154338-0F72-4DA5-90FB-DDEE2940CC36}" presName="spV" presStyleCnt="0"/>
      <dgm:spPr/>
    </dgm:pt>
    <dgm:pt modelId="{4775034D-8B42-47CA-B241-5D08CA32CAF0}" type="pres">
      <dgm:prSet presAssocID="{0E7D439F-5939-4630-950F-6C08C970EFBA}" presName="linNode" presStyleCnt="0"/>
      <dgm:spPr/>
    </dgm:pt>
    <dgm:pt modelId="{F0997845-82EA-4C35-990C-267D6A82A43F}" type="pres">
      <dgm:prSet presAssocID="{0E7D439F-5939-4630-950F-6C08C970EFBA}" presName="parTx" presStyleLbl="revTx" presStyleIdx="1" presStyleCnt="3">
        <dgm:presLayoutVars>
          <dgm:chMax val="1"/>
          <dgm:bulletEnabled val="1"/>
        </dgm:presLayoutVars>
      </dgm:prSet>
      <dgm:spPr/>
    </dgm:pt>
    <dgm:pt modelId="{0B6F1D20-4B0B-4084-B714-7948966D6AB5}" type="pres">
      <dgm:prSet presAssocID="{0E7D439F-5939-4630-950F-6C08C970EFBA}" presName="bracket" presStyleLbl="parChTrans1D1" presStyleIdx="1" presStyleCnt="3"/>
      <dgm:spPr/>
    </dgm:pt>
    <dgm:pt modelId="{A264E2B4-171A-4A85-A604-00149CC5B7D4}" type="pres">
      <dgm:prSet presAssocID="{0E7D439F-5939-4630-950F-6C08C970EFBA}" presName="spH" presStyleCnt="0"/>
      <dgm:spPr/>
    </dgm:pt>
    <dgm:pt modelId="{A47C0657-66B6-4327-B561-3E5273F58678}" type="pres">
      <dgm:prSet presAssocID="{0E7D439F-5939-4630-950F-6C08C970EFBA}" presName="desTx" presStyleLbl="node1" presStyleIdx="1" presStyleCnt="3">
        <dgm:presLayoutVars>
          <dgm:bulletEnabled val="1"/>
        </dgm:presLayoutVars>
      </dgm:prSet>
      <dgm:spPr/>
    </dgm:pt>
    <dgm:pt modelId="{225FB2EA-CCF5-406A-999F-B6BEF623F995}" type="pres">
      <dgm:prSet presAssocID="{FBE8FA24-D2BC-41CA-AA89-17C22EF868CB}" presName="spV" presStyleCnt="0"/>
      <dgm:spPr/>
    </dgm:pt>
    <dgm:pt modelId="{7A8BBC2E-D81E-44DF-9582-B9C29C58657F}" type="pres">
      <dgm:prSet presAssocID="{BBA7C391-2FC5-41C1-A5AA-0B8978833F01}" presName="linNode" presStyleCnt="0"/>
      <dgm:spPr/>
    </dgm:pt>
    <dgm:pt modelId="{52DBF99A-0987-44A1-B39C-09FF868C8F32}" type="pres">
      <dgm:prSet presAssocID="{BBA7C391-2FC5-41C1-A5AA-0B8978833F01}" presName="parTx" presStyleLbl="revTx" presStyleIdx="2" presStyleCnt="3">
        <dgm:presLayoutVars>
          <dgm:chMax val="1"/>
          <dgm:bulletEnabled val="1"/>
        </dgm:presLayoutVars>
      </dgm:prSet>
      <dgm:spPr/>
    </dgm:pt>
    <dgm:pt modelId="{DAADC7BB-56F1-438B-9E48-11E3A632A7B6}" type="pres">
      <dgm:prSet presAssocID="{BBA7C391-2FC5-41C1-A5AA-0B8978833F01}" presName="bracket" presStyleLbl="parChTrans1D1" presStyleIdx="2" presStyleCnt="3"/>
      <dgm:spPr/>
    </dgm:pt>
    <dgm:pt modelId="{66FBFA5F-8E2A-4B1C-ABEF-0127FB30F8CF}" type="pres">
      <dgm:prSet presAssocID="{BBA7C391-2FC5-41C1-A5AA-0B8978833F01}" presName="spH" presStyleCnt="0"/>
      <dgm:spPr/>
    </dgm:pt>
    <dgm:pt modelId="{5B7D15D1-7BA0-43E2-91A8-5F9B1957BAB3}" type="pres">
      <dgm:prSet presAssocID="{BBA7C391-2FC5-41C1-A5AA-0B8978833F01}" presName="desTx" presStyleLbl="node1" presStyleIdx="2" presStyleCnt="3">
        <dgm:presLayoutVars>
          <dgm:bulletEnabled val="1"/>
        </dgm:presLayoutVars>
      </dgm:prSet>
      <dgm:spPr/>
    </dgm:pt>
  </dgm:ptLst>
  <dgm:cxnLst>
    <dgm:cxn modelId="{04598F04-9F0A-4DCE-BC3C-0B5A307228EA}" type="presOf" srcId="{6E2442BB-3365-4B33-8AB1-7376782B6FB6}" destId="{A47C0657-66B6-4327-B561-3E5273F58678}" srcOrd="0" destOrd="0" presId="urn:diagrams.loki3.com/BracketList"/>
    <dgm:cxn modelId="{90049164-9598-4462-A430-C65CD32FA60C}" srcId="{B634B89E-114E-47AC-BBA1-1F7925463983}" destId="{0E7D439F-5939-4630-950F-6C08C970EFBA}" srcOrd="1" destOrd="0" parTransId="{68AF68CA-AC40-4860-A1C9-768E58483E40}" sibTransId="{FBE8FA24-D2BC-41CA-AA89-17C22EF868CB}"/>
    <dgm:cxn modelId="{4F7A5B73-8CC4-42B3-9178-96FE7A4DFA64}" type="presOf" srcId="{7281AE76-4052-48C7-A4F4-7B04FACB5D15}" destId="{E74B45C5-E579-4F68-9438-FA5B16DA4515}" srcOrd="0" destOrd="0" presId="urn:diagrams.loki3.com/BracketList"/>
    <dgm:cxn modelId="{9E97F57B-3154-4ADB-BEB5-1D05BD1441D3}" type="presOf" srcId="{B634B89E-114E-47AC-BBA1-1F7925463983}" destId="{0A1E592E-73A3-40C3-B288-BED4FA9AAD4A}" srcOrd="0" destOrd="0" presId="urn:diagrams.loki3.com/BracketList"/>
    <dgm:cxn modelId="{C3ECED80-4AAA-4382-AF46-9CD91E992A64}" type="presOf" srcId="{0E7D439F-5939-4630-950F-6C08C970EFBA}" destId="{F0997845-82EA-4C35-990C-267D6A82A43F}" srcOrd="0" destOrd="0" presId="urn:diagrams.loki3.com/BracketList"/>
    <dgm:cxn modelId="{1A18FE8D-2E2C-4DED-A70E-23F9ECA51513}" type="presOf" srcId="{BC5CADD8-0A4A-4525-802F-19539D4CB4C8}" destId="{5B7D15D1-7BA0-43E2-91A8-5F9B1957BAB3}" srcOrd="0" destOrd="0" presId="urn:diagrams.loki3.com/BracketList"/>
    <dgm:cxn modelId="{F657D993-9519-4A4A-9B1F-8B488315CEDC}" srcId="{B634B89E-114E-47AC-BBA1-1F7925463983}" destId="{BBA7C391-2FC5-41C1-A5AA-0B8978833F01}" srcOrd="2" destOrd="0" parTransId="{68F9E4BB-0E66-4F18-AD7A-6D20214BD862}" sibTransId="{B6645C5B-AE36-4B74-9A60-8266E8A433E4}"/>
    <dgm:cxn modelId="{15850B98-0C44-45FC-9EB4-969EF0689AE0}" type="presOf" srcId="{BB723AE6-D6EC-46D3-A407-19175A5DDEDA}" destId="{4D6C7708-297B-4AC8-A251-FE55DF88C24F}" srcOrd="0" destOrd="0" presId="urn:diagrams.loki3.com/BracketList"/>
    <dgm:cxn modelId="{EF9445AD-9679-477D-9C82-93A4830148C0}" srcId="{BB723AE6-D6EC-46D3-A407-19175A5DDEDA}" destId="{7281AE76-4052-48C7-A4F4-7B04FACB5D15}" srcOrd="0" destOrd="0" parTransId="{614FF8F3-3F3B-4C47-9A94-F0AE120848E9}" sibTransId="{4DA33FD8-6BD9-423A-A2E7-335D02D1B845}"/>
    <dgm:cxn modelId="{6CE0CDD5-4C19-488A-B059-510E63C5F8E4}" srcId="{BBA7C391-2FC5-41C1-A5AA-0B8978833F01}" destId="{BC5CADD8-0A4A-4525-802F-19539D4CB4C8}" srcOrd="0" destOrd="0" parTransId="{AA5D903F-EE34-480A-8AFB-05643A4987A3}" sibTransId="{2272178A-C07F-4974-8A3B-AD864D7F7D82}"/>
    <dgm:cxn modelId="{C878F6DB-BAA8-46DD-96F3-73218D12F7B8}" type="presOf" srcId="{BBA7C391-2FC5-41C1-A5AA-0B8978833F01}" destId="{52DBF99A-0987-44A1-B39C-09FF868C8F32}" srcOrd="0" destOrd="0" presId="urn:diagrams.loki3.com/BracketList"/>
    <dgm:cxn modelId="{A417E0F6-9809-4E5B-9F69-1A9622124B2C}" srcId="{0E7D439F-5939-4630-950F-6C08C970EFBA}" destId="{6E2442BB-3365-4B33-8AB1-7376782B6FB6}" srcOrd="0" destOrd="0" parTransId="{67101863-6971-43F9-8E5D-46B0173F503F}" sibTransId="{09FC61A6-7F4E-4AA9-8A41-274785F73916}"/>
    <dgm:cxn modelId="{2B5869F9-463B-4B37-BC71-AFB1BAC9C7F8}" srcId="{B634B89E-114E-47AC-BBA1-1F7925463983}" destId="{BB723AE6-D6EC-46D3-A407-19175A5DDEDA}" srcOrd="0" destOrd="0" parTransId="{66B8AC96-B05D-4880-B218-EC19D92F17CD}" sibTransId="{84154338-0F72-4DA5-90FB-DDEE2940CC36}"/>
    <dgm:cxn modelId="{EB761685-B234-4234-A835-6C78FDC69717}" type="presParOf" srcId="{0A1E592E-73A3-40C3-B288-BED4FA9AAD4A}" destId="{76EF8450-7D1B-434A-8BD0-C50B2C8C8133}" srcOrd="0" destOrd="0" presId="urn:diagrams.loki3.com/BracketList"/>
    <dgm:cxn modelId="{F505EAB6-C8C7-45BB-A405-83F8CA2994C2}" type="presParOf" srcId="{76EF8450-7D1B-434A-8BD0-C50B2C8C8133}" destId="{4D6C7708-297B-4AC8-A251-FE55DF88C24F}" srcOrd="0" destOrd="0" presId="urn:diagrams.loki3.com/BracketList"/>
    <dgm:cxn modelId="{7525405C-AEF8-49CF-8019-BB226ABD6EE0}" type="presParOf" srcId="{76EF8450-7D1B-434A-8BD0-C50B2C8C8133}" destId="{F31E0804-A5BE-48A6-AAEA-06141CB9052A}" srcOrd="1" destOrd="0" presId="urn:diagrams.loki3.com/BracketList"/>
    <dgm:cxn modelId="{CBD19E98-0031-46E2-ACFC-576818DE4DE4}" type="presParOf" srcId="{76EF8450-7D1B-434A-8BD0-C50B2C8C8133}" destId="{34C712BD-62C3-46BA-A92D-1EF688F0C78D}" srcOrd="2" destOrd="0" presId="urn:diagrams.loki3.com/BracketList"/>
    <dgm:cxn modelId="{FCEE512F-148D-4EE0-8005-BA8A4F5C77AE}" type="presParOf" srcId="{76EF8450-7D1B-434A-8BD0-C50B2C8C8133}" destId="{E74B45C5-E579-4F68-9438-FA5B16DA4515}" srcOrd="3" destOrd="0" presId="urn:diagrams.loki3.com/BracketList"/>
    <dgm:cxn modelId="{EE140A07-C620-40F4-B11B-F1B77C079C10}" type="presParOf" srcId="{0A1E592E-73A3-40C3-B288-BED4FA9AAD4A}" destId="{8133081B-6779-42B9-9FD2-70BEE9FC3A9D}" srcOrd="1" destOrd="0" presId="urn:diagrams.loki3.com/BracketList"/>
    <dgm:cxn modelId="{F2B6572A-F88E-45FE-9A6D-817A00AEAB37}" type="presParOf" srcId="{0A1E592E-73A3-40C3-B288-BED4FA9AAD4A}" destId="{4775034D-8B42-47CA-B241-5D08CA32CAF0}" srcOrd="2" destOrd="0" presId="urn:diagrams.loki3.com/BracketList"/>
    <dgm:cxn modelId="{4E3AD180-8FDE-482B-8377-E4F779101AEA}" type="presParOf" srcId="{4775034D-8B42-47CA-B241-5D08CA32CAF0}" destId="{F0997845-82EA-4C35-990C-267D6A82A43F}" srcOrd="0" destOrd="0" presId="urn:diagrams.loki3.com/BracketList"/>
    <dgm:cxn modelId="{F71E25BD-B64D-45AC-882E-7B12096CE572}" type="presParOf" srcId="{4775034D-8B42-47CA-B241-5D08CA32CAF0}" destId="{0B6F1D20-4B0B-4084-B714-7948966D6AB5}" srcOrd="1" destOrd="0" presId="urn:diagrams.loki3.com/BracketList"/>
    <dgm:cxn modelId="{1626ABEA-E318-4C40-95B4-207B21E9E192}" type="presParOf" srcId="{4775034D-8B42-47CA-B241-5D08CA32CAF0}" destId="{A264E2B4-171A-4A85-A604-00149CC5B7D4}" srcOrd="2" destOrd="0" presId="urn:diagrams.loki3.com/BracketList"/>
    <dgm:cxn modelId="{D79E86DF-D905-40F5-9978-E609CF80C466}" type="presParOf" srcId="{4775034D-8B42-47CA-B241-5D08CA32CAF0}" destId="{A47C0657-66B6-4327-B561-3E5273F58678}" srcOrd="3" destOrd="0" presId="urn:diagrams.loki3.com/BracketList"/>
    <dgm:cxn modelId="{75CC1A9F-3CC6-4DE7-B4C7-ABBB9CDDFB63}" type="presParOf" srcId="{0A1E592E-73A3-40C3-B288-BED4FA9AAD4A}" destId="{225FB2EA-CCF5-406A-999F-B6BEF623F995}" srcOrd="3" destOrd="0" presId="urn:diagrams.loki3.com/BracketList"/>
    <dgm:cxn modelId="{823A86FB-B39E-4349-914B-AEB6832ABF25}" type="presParOf" srcId="{0A1E592E-73A3-40C3-B288-BED4FA9AAD4A}" destId="{7A8BBC2E-D81E-44DF-9582-B9C29C58657F}" srcOrd="4" destOrd="0" presId="urn:diagrams.loki3.com/BracketList"/>
    <dgm:cxn modelId="{B5D8BC79-0355-400E-AB8E-A4A34D32B02F}" type="presParOf" srcId="{7A8BBC2E-D81E-44DF-9582-B9C29C58657F}" destId="{52DBF99A-0987-44A1-B39C-09FF868C8F32}" srcOrd="0" destOrd="0" presId="urn:diagrams.loki3.com/BracketList"/>
    <dgm:cxn modelId="{D53BCFF3-2873-4149-B33C-B6A01F455A0E}" type="presParOf" srcId="{7A8BBC2E-D81E-44DF-9582-B9C29C58657F}" destId="{DAADC7BB-56F1-438B-9E48-11E3A632A7B6}" srcOrd="1" destOrd="0" presId="urn:diagrams.loki3.com/BracketList"/>
    <dgm:cxn modelId="{5B666748-C495-4F54-A7AB-82A308320739}" type="presParOf" srcId="{7A8BBC2E-D81E-44DF-9582-B9C29C58657F}" destId="{66FBFA5F-8E2A-4B1C-ABEF-0127FB30F8CF}" srcOrd="2" destOrd="0" presId="urn:diagrams.loki3.com/BracketList"/>
    <dgm:cxn modelId="{185AA225-924C-4DAF-A8ED-F920768FFC16}" type="presParOf" srcId="{7A8BBC2E-D81E-44DF-9582-B9C29C58657F}" destId="{5B7D15D1-7BA0-43E2-91A8-5F9B1957BAB3}"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B7BAC5-6185-4D31-86E4-09DDDF4DA2F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A85BE85A-C736-4DA5-BF83-58DE0BAB46D1}">
      <dgm:prSet phldrT="[Text]"/>
      <dgm:spPr/>
      <dgm:t>
        <a:bodyPr/>
        <a:lstStyle/>
        <a:p>
          <a:r>
            <a:rPr lang="en-US" dirty="0"/>
            <a:t>Wardriving</a:t>
          </a:r>
        </a:p>
      </dgm:t>
    </dgm:pt>
    <dgm:pt modelId="{6BCDF7F3-C400-4C90-BB2B-DD3F47E74979}" type="parTrans" cxnId="{FE5E18BD-BED2-4AC1-82B1-38E0B5312296}">
      <dgm:prSet/>
      <dgm:spPr/>
      <dgm:t>
        <a:bodyPr/>
        <a:lstStyle/>
        <a:p>
          <a:endParaRPr lang="en-US"/>
        </a:p>
      </dgm:t>
    </dgm:pt>
    <dgm:pt modelId="{1A36A631-372F-401D-B276-E5118F0CCA9C}" type="sibTrans" cxnId="{FE5E18BD-BED2-4AC1-82B1-38E0B5312296}">
      <dgm:prSet/>
      <dgm:spPr/>
      <dgm:t>
        <a:bodyPr/>
        <a:lstStyle/>
        <a:p>
          <a:endParaRPr lang="en-US"/>
        </a:p>
      </dgm:t>
    </dgm:pt>
    <dgm:pt modelId="{F95A22BA-36D7-4E4F-9C8F-1A2023F666DE}">
      <dgm:prSet phldrT="[Text]"/>
      <dgm:spPr/>
      <dgm:t>
        <a:bodyPr/>
        <a:lstStyle/>
        <a:p>
          <a:r>
            <a:rPr lang="en-US" dirty="0"/>
            <a:t>Misconfigured security settings</a:t>
          </a:r>
        </a:p>
      </dgm:t>
    </dgm:pt>
    <dgm:pt modelId="{F1D7248B-375F-4CB3-A8E0-0C0C7687D678}" type="parTrans" cxnId="{E56DE865-B471-4D11-BCF4-8425F91BDB59}">
      <dgm:prSet/>
      <dgm:spPr/>
      <dgm:t>
        <a:bodyPr/>
        <a:lstStyle/>
        <a:p>
          <a:endParaRPr lang="en-US"/>
        </a:p>
      </dgm:t>
    </dgm:pt>
    <dgm:pt modelId="{BE7D8BFB-89AD-4C4E-A677-599DFF3C1144}" type="sibTrans" cxnId="{E56DE865-B471-4D11-BCF4-8425F91BDB59}">
      <dgm:prSet/>
      <dgm:spPr/>
      <dgm:t>
        <a:bodyPr/>
        <a:lstStyle/>
        <a:p>
          <a:endParaRPr lang="en-US"/>
        </a:p>
      </dgm:t>
    </dgm:pt>
    <dgm:pt modelId="{CF5E40E8-BF59-45AA-BD63-61D161668DC0}">
      <dgm:prSet phldrT="[Text]"/>
      <dgm:spPr/>
      <dgm:t>
        <a:bodyPr/>
        <a:lstStyle/>
        <a:p>
          <a:r>
            <a:rPr lang="en-US" dirty="0"/>
            <a:t>Unsecured connections</a:t>
          </a:r>
        </a:p>
      </dgm:t>
    </dgm:pt>
    <dgm:pt modelId="{C1A48999-8387-4316-9D64-91B11F54295C}" type="parTrans" cxnId="{63251EB2-B4AD-4841-B48E-DF8A24764EC3}">
      <dgm:prSet/>
      <dgm:spPr/>
      <dgm:t>
        <a:bodyPr/>
        <a:lstStyle/>
        <a:p>
          <a:endParaRPr lang="en-US"/>
        </a:p>
      </dgm:t>
    </dgm:pt>
    <dgm:pt modelId="{8D5BE42E-E068-4F33-961B-10FE4E6E95E4}" type="sibTrans" cxnId="{63251EB2-B4AD-4841-B48E-DF8A24764EC3}">
      <dgm:prSet/>
      <dgm:spPr/>
      <dgm:t>
        <a:bodyPr/>
        <a:lstStyle/>
        <a:p>
          <a:endParaRPr lang="en-US"/>
        </a:p>
      </dgm:t>
    </dgm:pt>
    <dgm:pt modelId="{119A50F7-F5E4-4409-9390-6542F9DB603C}">
      <dgm:prSet/>
      <dgm:spPr/>
      <dgm:t>
        <a:bodyPr/>
        <a:lstStyle/>
        <a:p>
          <a:r>
            <a:rPr lang="en-US" dirty="0"/>
            <a:t>Rogue APs</a:t>
          </a:r>
        </a:p>
      </dgm:t>
    </dgm:pt>
    <dgm:pt modelId="{87C141C9-5835-4005-B486-2CD2144EC392}" type="parTrans" cxnId="{06A593FB-CEAC-4199-8F23-3B00B21067A2}">
      <dgm:prSet/>
      <dgm:spPr/>
      <dgm:t>
        <a:bodyPr/>
        <a:lstStyle/>
        <a:p>
          <a:endParaRPr lang="en-US"/>
        </a:p>
      </dgm:t>
    </dgm:pt>
    <dgm:pt modelId="{E3273961-B6A6-4AC0-BBBB-59D6B2AB6753}" type="sibTrans" cxnId="{06A593FB-CEAC-4199-8F23-3B00B21067A2}">
      <dgm:prSet/>
      <dgm:spPr/>
      <dgm:t>
        <a:bodyPr/>
        <a:lstStyle/>
        <a:p>
          <a:endParaRPr lang="en-US"/>
        </a:p>
      </dgm:t>
    </dgm:pt>
    <dgm:pt modelId="{0226EB42-2751-4362-8BFC-6AFA283CB753}">
      <dgm:prSet/>
      <dgm:spPr/>
      <dgm:t>
        <a:bodyPr/>
        <a:lstStyle/>
        <a:p>
          <a:r>
            <a:rPr lang="en-US" dirty="0"/>
            <a:t>Promiscuous clients</a:t>
          </a:r>
        </a:p>
      </dgm:t>
    </dgm:pt>
    <dgm:pt modelId="{8EC29764-CE2B-45C6-B7E4-4822A639811F}" type="parTrans" cxnId="{4163961C-0E05-49FE-BA3E-9E60D40B94B2}">
      <dgm:prSet/>
      <dgm:spPr/>
      <dgm:t>
        <a:bodyPr/>
        <a:lstStyle/>
        <a:p>
          <a:endParaRPr lang="en-US"/>
        </a:p>
      </dgm:t>
    </dgm:pt>
    <dgm:pt modelId="{D017A665-5680-456C-868C-49F039CE2ACC}" type="sibTrans" cxnId="{4163961C-0E05-49FE-BA3E-9E60D40B94B2}">
      <dgm:prSet/>
      <dgm:spPr/>
      <dgm:t>
        <a:bodyPr/>
        <a:lstStyle/>
        <a:p>
          <a:endParaRPr lang="en-US"/>
        </a:p>
      </dgm:t>
    </dgm:pt>
    <dgm:pt modelId="{5B1C1AB7-25E0-4415-BFEA-358965E77CA8}">
      <dgm:prSet/>
      <dgm:spPr/>
      <dgm:t>
        <a:bodyPr/>
        <a:lstStyle/>
        <a:p>
          <a:r>
            <a:rPr lang="en-US" dirty="0"/>
            <a:t>Wireless network viruses</a:t>
          </a:r>
        </a:p>
      </dgm:t>
    </dgm:pt>
    <dgm:pt modelId="{CF8DD84F-1B60-425C-A908-2C27E289CEA0}" type="parTrans" cxnId="{73D04D23-BA5B-4D2E-A744-1FD57C1F4CCF}">
      <dgm:prSet/>
      <dgm:spPr/>
      <dgm:t>
        <a:bodyPr/>
        <a:lstStyle/>
        <a:p>
          <a:endParaRPr lang="en-US"/>
        </a:p>
      </dgm:t>
    </dgm:pt>
    <dgm:pt modelId="{25B28986-694D-4103-87FC-C8E1D97D532B}" type="sibTrans" cxnId="{73D04D23-BA5B-4D2E-A744-1FD57C1F4CCF}">
      <dgm:prSet/>
      <dgm:spPr/>
      <dgm:t>
        <a:bodyPr/>
        <a:lstStyle/>
        <a:p>
          <a:endParaRPr lang="en-US"/>
        </a:p>
      </dgm:t>
    </dgm:pt>
    <dgm:pt modelId="{99ED66D0-A87D-44A8-B666-CA616EFDF0CD}" type="pres">
      <dgm:prSet presAssocID="{6AB7BAC5-6185-4D31-86E4-09DDDF4DA2F3}" presName="Name0" presStyleCnt="0">
        <dgm:presLayoutVars>
          <dgm:chMax val="7"/>
          <dgm:chPref val="7"/>
          <dgm:dir/>
        </dgm:presLayoutVars>
      </dgm:prSet>
      <dgm:spPr/>
    </dgm:pt>
    <dgm:pt modelId="{C79DC671-3834-4034-832C-74E75E2EC256}" type="pres">
      <dgm:prSet presAssocID="{6AB7BAC5-6185-4D31-86E4-09DDDF4DA2F3}" presName="Name1" presStyleCnt="0"/>
      <dgm:spPr/>
    </dgm:pt>
    <dgm:pt modelId="{951D07A5-E1AA-4583-9598-45A746CD802C}" type="pres">
      <dgm:prSet presAssocID="{6AB7BAC5-6185-4D31-86E4-09DDDF4DA2F3}" presName="cycle" presStyleCnt="0"/>
      <dgm:spPr/>
    </dgm:pt>
    <dgm:pt modelId="{B14542D6-A8F6-4531-864A-148BBF29BD77}" type="pres">
      <dgm:prSet presAssocID="{6AB7BAC5-6185-4D31-86E4-09DDDF4DA2F3}" presName="srcNode" presStyleLbl="node1" presStyleIdx="0" presStyleCnt="6"/>
      <dgm:spPr/>
    </dgm:pt>
    <dgm:pt modelId="{C29D02E3-051A-480C-BE08-7A874870B222}" type="pres">
      <dgm:prSet presAssocID="{6AB7BAC5-6185-4D31-86E4-09DDDF4DA2F3}" presName="conn" presStyleLbl="parChTrans1D2" presStyleIdx="0" presStyleCnt="1"/>
      <dgm:spPr/>
    </dgm:pt>
    <dgm:pt modelId="{D52E758D-93C1-48FD-9DF4-B91A700B5EE8}" type="pres">
      <dgm:prSet presAssocID="{6AB7BAC5-6185-4D31-86E4-09DDDF4DA2F3}" presName="extraNode" presStyleLbl="node1" presStyleIdx="0" presStyleCnt="6"/>
      <dgm:spPr/>
    </dgm:pt>
    <dgm:pt modelId="{0273BC8F-E6EA-4CE0-88B8-7CA7278E7079}" type="pres">
      <dgm:prSet presAssocID="{6AB7BAC5-6185-4D31-86E4-09DDDF4DA2F3}" presName="dstNode" presStyleLbl="node1" presStyleIdx="0" presStyleCnt="6"/>
      <dgm:spPr/>
    </dgm:pt>
    <dgm:pt modelId="{4C7CA339-7170-4EC0-A40E-7721929E738A}" type="pres">
      <dgm:prSet presAssocID="{A85BE85A-C736-4DA5-BF83-58DE0BAB46D1}" presName="text_1" presStyleLbl="node1" presStyleIdx="0" presStyleCnt="6">
        <dgm:presLayoutVars>
          <dgm:bulletEnabled val="1"/>
        </dgm:presLayoutVars>
      </dgm:prSet>
      <dgm:spPr/>
    </dgm:pt>
    <dgm:pt modelId="{30D14D5D-9763-4595-ACF7-1AE9478EDAE4}" type="pres">
      <dgm:prSet presAssocID="{A85BE85A-C736-4DA5-BF83-58DE0BAB46D1}" presName="accent_1" presStyleCnt="0"/>
      <dgm:spPr/>
    </dgm:pt>
    <dgm:pt modelId="{B89BDCB1-0524-4531-B969-27CCD91452D7}" type="pres">
      <dgm:prSet presAssocID="{A85BE85A-C736-4DA5-BF83-58DE0BAB46D1}" presName="accentRepeatNode" presStyleLbl="solidFgAcc1" presStyleIdx="0" presStyleCnt="6"/>
      <dgm:spPr/>
    </dgm:pt>
    <dgm:pt modelId="{A90C94C1-53D1-4964-981D-857D69FB0A48}" type="pres">
      <dgm:prSet presAssocID="{F95A22BA-36D7-4E4F-9C8F-1A2023F666DE}" presName="text_2" presStyleLbl="node1" presStyleIdx="1" presStyleCnt="6">
        <dgm:presLayoutVars>
          <dgm:bulletEnabled val="1"/>
        </dgm:presLayoutVars>
      </dgm:prSet>
      <dgm:spPr/>
    </dgm:pt>
    <dgm:pt modelId="{9BCDFD3A-ADB5-4A84-9573-ABBD9FEA7C2A}" type="pres">
      <dgm:prSet presAssocID="{F95A22BA-36D7-4E4F-9C8F-1A2023F666DE}" presName="accent_2" presStyleCnt="0"/>
      <dgm:spPr/>
    </dgm:pt>
    <dgm:pt modelId="{E91EE232-6D9D-46F6-8D28-1B46D4324F63}" type="pres">
      <dgm:prSet presAssocID="{F95A22BA-36D7-4E4F-9C8F-1A2023F666DE}" presName="accentRepeatNode" presStyleLbl="solidFgAcc1" presStyleIdx="1" presStyleCnt="6"/>
      <dgm:spPr/>
    </dgm:pt>
    <dgm:pt modelId="{B94EE2AC-5DC1-417D-8BD0-D7D91974EE6C}" type="pres">
      <dgm:prSet presAssocID="{CF5E40E8-BF59-45AA-BD63-61D161668DC0}" presName="text_3" presStyleLbl="node1" presStyleIdx="2" presStyleCnt="6">
        <dgm:presLayoutVars>
          <dgm:bulletEnabled val="1"/>
        </dgm:presLayoutVars>
      </dgm:prSet>
      <dgm:spPr/>
    </dgm:pt>
    <dgm:pt modelId="{ED0A8DB0-25CE-4118-94C2-820876F20F98}" type="pres">
      <dgm:prSet presAssocID="{CF5E40E8-BF59-45AA-BD63-61D161668DC0}" presName="accent_3" presStyleCnt="0"/>
      <dgm:spPr/>
    </dgm:pt>
    <dgm:pt modelId="{5B90F826-74B9-4B7D-A393-E28800E2D4AA}" type="pres">
      <dgm:prSet presAssocID="{CF5E40E8-BF59-45AA-BD63-61D161668DC0}" presName="accentRepeatNode" presStyleLbl="solidFgAcc1" presStyleIdx="2" presStyleCnt="6"/>
      <dgm:spPr/>
    </dgm:pt>
    <dgm:pt modelId="{7EB969D1-3E67-400B-ABAF-75F06539D0F4}" type="pres">
      <dgm:prSet presAssocID="{119A50F7-F5E4-4409-9390-6542F9DB603C}" presName="text_4" presStyleLbl="node1" presStyleIdx="3" presStyleCnt="6">
        <dgm:presLayoutVars>
          <dgm:bulletEnabled val="1"/>
        </dgm:presLayoutVars>
      </dgm:prSet>
      <dgm:spPr/>
    </dgm:pt>
    <dgm:pt modelId="{03E352B1-76E6-4ECA-B515-044731A5FA1E}" type="pres">
      <dgm:prSet presAssocID="{119A50F7-F5E4-4409-9390-6542F9DB603C}" presName="accent_4" presStyleCnt="0"/>
      <dgm:spPr/>
    </dgm:pt>
    <dgm:pt modelId="{1162CE02-2106-43CB-991F-529F92453F91}" type="pres">
      <dgm:prSet presAssocID="{119A50F7-F5E4-4409-9390-6542F9DB603C}" presName="accentRepeatNode" presStyleLbl="solidFgAcc1" presStyleIdx="3" presStyleCnt="6"/>
      <dgm:spPr/>
    </dgm:pt>
    <dgm:pt modelId="{8CE7B89D-F103-4C46-A460-8890C29E0BA2}" type="pres">
      <dgm:prSet presAssocID="{0226EB42-2751-4362-8BFC-6AFA283CB753}" presName="text_5" presStyleLbl="node1" presStyleIdx="4" presStyleCnt="6">
        <dgm:presLayoutVars>
          <dgm:bulletEnabled val="1"/>
        </dgm:presLayoutVars>
      </dgm:prSet>
      <dgm:spPr/>
    </dgm:pt>
    <dgm:pt modelId="{ADDE5152-D33C-4E4F-BDA3-C99EBE6061C9}" type="pres">
      <dgm:prSet presAssocID="{0226EB42-2751-4362-8BFC-6AFA283CB753}" presName="accent_5" presStyleCnt="0"/>
      <dgm:spPr/>
    </dgm:pt>
    <dgm:pt modelId="{DACE1721-354D-494F-9AF3-D470FDA2CE4C}" type="pres">
      <dgm:prSet presAssocID="{0226EB42-2751-4362-8BFC-6AFA283CB753}" presName="accentRepeatNode" presStyleLbl="solidFgAcc1" presStyleIdx="4" presStyleCnt="6"/>
      <dgm:spPr/>
    </dgm:pt>
    <dgm:pt modelId="{828D08D1-E1C1-4E83-BE02-DF33A5969ACF}" type="pres">
      <dgm:prSet presAssocID="{5B1C1AB7-25E0-4415-BFEA-358965E77CA8}" presName="text_6" presStyleLbl="node1" presStyleIdx="5" presStyleCnt="6">
        <dgm:presLayoutVars>
          <dgm:bulletEnabled val="1"/>
        </dgm:presLayoutVars>
      </dgm:prSet>
      <dgm:spPr/>
    </dgm:pt>
    <dgm:pt modelId="{55EFD6F9-7A44-42F3-94F3-CD6412897DC9}" type="pres">
      <dgm:prSet presAssocID="{5B1C1AB7-25E0-4415-BFEA-358965E77CA8}" presName="accent_6" presStyleCnt="0"/>
      <dgm:spPr/>
    </dgm:pt>
    <dgm:pt modelId="{92DFCA0E-DB24-4391-AD08-6CAD6C5DA3C5}" type="pres">
      <dgm:prSet presAssocID="{5B1C1AB7-25E0-4415-BFEA-358965E77CA8}" presName="accentRepeatNode" presStyleLbl="solidFgAcc1" presStyleIdx="5" presStyleCnt="6"/>
      <dgm:spPr/>
    </dgm:pt>
  </dgm:ptLst>
  <dgm:cxnLst>
    <dgm:cxn modelId="{62D47315-5EF2-4FA1-A671-5FF5EB373F4C}" type="presOf" srcId="{119A50F7-F5E4-4409-9390-6542F9DB603C}" destId="{7EB969D1-3E67-400B-ABAF-75F06539D0F4}" srcOrd="0" destOrd="0" presId="urn:microsoft.com/office/officeart/2008/layout/VerticalCurvedList"/>
    <dgm:cxn modelId="{4163961C-0E05-49FE-BA3E-9E60D40B94B2}" srcId="{6AB7BAC5-6185-4D31-86E4-09DDDF4DA2F3}" destId="{0226EB42-2751-4362-8BFC-6AFA283CB753}" srcOrd="4" destOrd="0" parTransId="{8EC29764-CE2B-45C6-B7E4-4822A639811F}" sibTransId="{D017A665-5680-456C-868C-49F039CE2ACC}"/>
    <dgm:cxn modelId="{73D04D23-BA5B-4D2E-A744-1FD57C1F4CCF}" srcId="{6AB7BAC5-6185-4D31-86E4-09DDDF4DA2F3}" destId="{5B1C1AB7-25E0-4415-BFEA-358965E77CA8}" srcOrd="5" destOrd="0" parTransId="{CF8DD84F-1B60-425C-A908-2C27E289CEA0}" sibTransId="{25B28986-694D-4103-87FC-C8E1D97D532B}"/>
    <dgm:cxn modelId="{E56DE865-B471-4D11-BCF4-8425F91BDB59}" srcId="{6AB7BAC5-6185-4D31-86E4-09DDDF4DA2F3}" destId="{F95A22BA-36D7-4E4F-9C8F-1A2023F666DE}" srcOrd="1" destOrd="0" parTransId="{F1D7248B-375F-4CB3-A8E0-0C0C7687D678}" sibTransId="{BE7D8BFB-89AD-4C4E-A677-599DFF3C1144}"/>
    <dgm:cxn modelId="{23CE6046-0ECE-49A5-95CE-DFE8E6C5DCD5}" type="presOf" srcId="{0226EB42-2751-4362-8BFC-6AFA283CB753}" destId="{8CE7B89D-F103-4C46-A460-8890C29E0BA2}" srcOrd="0" destOrd="0" presId="urn:microsoft.com/office/officeart/2008/layout/VerticalCurvedList"/>
    <dgm:cxn modelId="{20112069-558C-448D-946E-524D05AF8D9D}" type="presOf" srcId="{6AB7BAC5-6185-4D31-86E4-09DDDF4DA2F3}" destId="{99ED66D0-A87D-44A8-B666-CA616EFDF0CD}" srcOrd="0" destOrd="0" presId="urn:microsoft.com/office/officeart/2008/layout/VerticalCurvedList"/>
    <dgm:cxn modelId="{80E26E8E-B6C1-4EB8-95ED-ACEE8B8557BC}" type="presOf" srcId="{F95A22BA-36D7-4E4F-9C8F-1A2023F666DE}" destId="{A90C94C1-53D1-4964-981D-857D69FB0A48}" srcOrd="0" destOrd="0" presId="urn:microsoft.com/office/officeart/2008/layout/VerticalCurvedList"/>
    <dgm:cxn modelId="{63251EB2-B4AD-4841-B48E-DF8A24764EC3}" srcId="{6AB7BAC5-6185-4D31-86E4-09DDDF4DA2F3}" destId="{CF5E40E8-BF59-45AA-BD63-61D161668DC0}" srcOrd="2" destOrd="0" parTransId="{C1A48999-8387-4316-9D64-91B11F54295C}" sibTransId="{8D5BE42E-E068-4F33-961B-10FE4E6E95E4}"/>
    <dgm:cxn modelId="{FE5E18BD-BED2-4AC1-82B1-38E0B5312296}" srcId="{6AB7BAC5-6185-4D31-86E4-09DDDF4DA2F3}" destId="{A85BE85A-C736-4DA5-BF83-58DE0BAB46D1}" srcOrd="0" destOrd="0" parTransId="{6BCDF7F3-C400-4C90-BB2B-DD3F47E74979}" sibTransId="{1A36A631-372F-401D-B276-E5118F0CCA9C}"/>
    <dgm:cxn modelId="{316E44CC-6533-41B0-AAFA-B8FFB8AC0FAF}" type="presOf" srcId="{5B1C1AB7-25E0-4415-BFEA-358965E77CA8}" destId="{828D08D1-E1C1-4E83-BE02-DF33A5969ACF}" srcOrd="0" destOrd="0" presId="urn:microsoft.com/office/officeart/2008/layout/VerticalCurvedList"/>
    <dgm:cxn modelId="{BBFE69DE-17F3-41E0-BB28-A1F0D67F1872}" type="presOf" srcId="{CF5E40E8-BF59-45AA-BD63-61D161668DC0}" destId="{B94EE2AC-5DC1-417D-8BD0-D7D91974EE6C}" srcOrd="0" destOrd="0" presId="urn:microsoft.com/office/officeart/2008/layout/VerticalCurvedList"/>
    <dgm:cxn modelId="{55B734E1-1129-4CA1-9D00-83DC12DB9276}" type="presOf" srcId="{1A36A631-372F-401D-B276-E5118F0CCA9C}" destId="{C29D02E3-051A-480C-BE08-7A874870B222}" srcOrd="0" destOrd="0" presId="urn:microsoft.com/office/officeart/2008/layout/VerticalCurvedList"/>
    <dgm:cxn modelId="{5C9BAAF9-DC52-4DFC-8A85-1782575D7477}" type="presOf" srcId="{A85BE85A-C736-4DA5-BF83-58DE0BAB46D1}" destId="{4C7CA339-7170-4EC0-A40E-7721929E738A}" srcOrd="0" destOrd="0" presId="urn:microsoft.com/office/officeart/2008/layout/VerticalCurvedList"/>
    <dgm:cxn modelId="{06A593FB-CEAC-4199-8F23-3B00B21067A2}" srcId="{6AB7BAC5-6185-4D31-86E4-09DDDF4DA2F3}" destId="{119A50F7-F5E4-4409-9390-6542F9DB603C}" srcOrd="3" destOrd="0" parTransId="{87C141C9-5835-4005-B486-2CD2144EC392}" sibTransId="{E3273961-B6A6-4AC0-BBBB-59D6B2AB6753}"/>
    <dgm:cxn modelId="{65CAE520-B96E-4C5F-BFC0-F5D8AAEF0F18}" type="presParOf" srcId="{99ED66D0-A87D-44A8-B666-CA616EFDF0CD}" destId="{C79DC671-3834-4034-832C-74E75E2EC256}" srcOrd="0" destOrd="0" presId="urn:microsoft.com/office/officeart/2008/layout/VerticalCurvedList"/>
    <dgm:cxn modelId="{776F7853-F610-4403-8DF4-9C96346E0B2D}" type="presParOf" srcId="{C79DC671-3834-4034-832C-74E75E2EC256}" destId="{951D07A5-E1AA-4583-9598-45A746CD802C}" srcOrd="0" destOrd="0" presId="urn:microsoft.com/office/officeart/2008/layout/VerticalCurvedList"/>
    <dgm:cxn modelId="{C85C481B-F01E-4065-A788-0DFE1ACB05AB}" type="presParOf" srcId="{951D07A5-E1AA-4583-9598-45A746CD802C}" destId="{B14542D6-A8F6-4531-864A-148BBF29BD77}" srcOrd="0" destOrd="0" presId="urn:microsoft.com/office/officeart/2008/layout/VerticalCurvedList"/>
    <dgm:cxn modelId="{43317BEC-F5D3-48C2-B3D9-6D7C115AFC04}" type="presParOf" srcId="{951D07A5-E1AA-4583-9598-45A746CD802C}" destId="{C29D02E3-051A-480C-BE08-7A874870B222}" srcOrd="1" destOrd="0" presId="urn:microsoft.com/office/officeart/2008/layout/VerticalCurvedList"/>
    <dgm:cxn modelId="{4F93EEC5-F039-44F9-8953-DDBF2392E38C}" type="presParOf" srcId="{951D07A5-E1AA-4583-9598-45A746CD802C}" destId="{D52E758D-93C1-48FD-9DF4-B91A700B5EE8}" srcOrd="2" destOrd="0" presId="urn:microsoft.com/office/officeart/2008/layout/VerticalCurvedList"/>
    <dgm:cxn modelId="{79B86ACC-70E0-41D4-BA38-57999240CC73}" type="presParOf" srcId="{951D07A5-E1AA-4583-9598-45A746CD802C}" destId="{0273BC8F-E6EA-4CE0-88B8-7CA7278E7079}" srcOrd="3" destOrd="0" presId="urn:microsoft.com/office/officeart/2008/layout/VerticalCurvedList"/>
    <dgm:cxn modelId="{2F7600E7-694B-4BC7-92A3-AF09785B787A}" type="presParOf" srcId="{C79DC671-3834-4034-832C-74E75E2EC256}" destId="{4C7CA339-7170-4EC0-A40E-7721929E738A}" srcOrd="1" destOrd="0" presId="urn:microsoft.com/office/officeart/2008/layout/VerticalCurvedList"/>
    <dgm:cxn modelId="{6C52B451-2358-4863-B2D8-1E27464CE7EE}" type="presParOf" srcId="{C79DC671-3834-4034-832C-74E75E2EC256}" destId="{30D14D5D-9763-4595-ACF7-1AE9478EDAE4}" srcOrd="2" destOrd="0" presId="urn:microsoft.com/office/officeart/2008/layout/VerticalCurvedList"/>
    <dgm:cxn modelId="{CADDA0AC-575F-4786-A85D-5178E6D60D9A}" type="presParOf" srcId="{30D14D5D-9763-4595-ACF7-1AE9478EDAE4}" destId="{B89BDCB1-0524-4531-B969-27CCD91452D7}" srcOrd="0" destOrd="0" presId="urn:microsoft.com/office/officeart/2008/layout/VerticalCurvedList"/>
    <dgm:cxn modelId="{0AD8A2C1-F117-482E-8C13-58C3A9F8C009}" type="presParOf" srcId="{C79DC671-3834-4034-832C-74E75E2EC256}" destId="{A90C94C1-53D1-4964-981D-857D69FB0A48}" srcOrd="3" destOrd="0" presId="urn:microsoft.com/office/officeart/2008/layout/VerticalCurvedList"/>
    <dgm:cxn modelId="{8BCC9514-DE34-4F0B-B8A9-B952B7BB1E13}" type="presParOf" srcId="{C79DC671-3834-4034-832C-74E75E2EC256}" destId="{9BCDFD3A-ADB5-4A84-9573-ABBD9FEA7C2A}" srcOrd="4" destOrd="0" presId="urn:microsoft.com/office/officeart/2008/layout/VerticalCurvedList"/>
    <dgm:cxn modelId="{24C18490-A605-4F8D-98D3-A89DAF0A8841}" type="presParOf" srcId="{9BCDFD3A-ADB5-4A84-9573-ABBD9FEA7C2A}" destId="{E91EE232-6D9D-46F6-8D28-1B46D4324F63}" srcOrd="0" destOrd="0" presId="urn:microsoft.com/office/officeart/2008/layout/VerticalCurvedList"/>
    <dgm:cxn modelId="{3AECAF3E-BC98-4936-B4CF-2DC173DE8E5A}" type="presParOf" srcId="{C79DC671-3834-4034-832C-74E75E2EC256}" destId="{B94EE2AC-5DC1-417D-8BD0-D7D91974EE6C}" srcOrd="5" destOrd="0" presId="urn:microsoft.com/office/officeart/2008/layout/VerticalCurvedList"/>
    <dgm:cxn modelId="{F2DF64E2-E72A-4AF6-A8B6-025045099093}" type="presParOf" srcId="{C79DC671-3834-4034-832C-74E75E2EC256}" destId="{ED0A8DB0-25CE-4118-94C2-820876F20F98}" srcOrd="6" destOrd="0" presId="urn:microsoft.com/office/officeart/2008/layout/VerticalCurvedList"/>
    <dgm:cxn modelId="{49E06893-1EF4-474B-8F26-11DB0834FDE6}" type="presParOf" srcId="{ED0A8DB0-25CE-4118-94C2-820876F20F98}" destId="{5B90F826-74B9-4B7D-A393-E28800E2D4AA}" srcOrd="0" destOrd="0" presId="urn:microsoft.com/office/officeart/2008/layout/VerticalCurvedList"/>
    <dgm:cxn modelId="{9F3462BC-7A0F-4B96-8453-377789EFB03C}" type="presParOf" srcId="{C79DC671-3834-4034-832C-74E75E2EC256}" destId="{7EB969D1-3E67-400B-ABAF-75F06539D0F4}" srcOrd="7" destOrd="0" presId="urn:microsoft.com/office/officeart/2008/layout/VerticalCurvedList"/>
    <dgm:cxn modelId="{0A799DB4-EFFE-493D-9B0F-D20D8B9F3200}" type="presParOf" srcId="{C79DC671-3834-4034-832C-74E75E2EC256}" destId="{03E352B1-76E6-4ECA-B515-044731A5FA1E}" srcOrd="8" destOrd="0" presId="urn:microsoft.com/office/officeart/2008/layout/VerticalCurvedList"/>
    <dgm:cxn modelId="{5E125D8B-A115-4CD4-A9F1-02E76453184E}" type="presParOf" srcId="{03E352B1-76E6-4ECA-B515-044731A5FA1E}" destId="{1162CE02-2106-43CB-991F-529F92453F91}" srcOrd="0" destOrd="0" presId="urn:microsoft.com/office/officeart/2008/layout/VerticalCurvedList"/>
    <dgm:cxn modelId="{F17AD538-D29B-4151-B555-3D28ECC7553B}" type="presParOf" srcId="{C79DC671-3834-4034-832C-74E75E2EC256}" destId="{8CE7B89D-F103-4C46-A460-8890C29E0BA2}" srcOrd="9" destOrd="0" presId="urn:microsoft.com/office/officeart/2008/layout/VerticalCurvedList"/>
    <dgm:cxn modelId="{5F8257AD-1981-4C7D-9863-A4093A66AE33}" type="presParOf" srcId="{C79DC671-3834-4034-832C-74E75E2EC256}" destId="{ADDE5152-D33C-4E4F-BDA3-C99EBE6061C9}" srcOrd="10" destOrd="0" presId="urn:microsoft.com/office/officeart/2008/layout/VerticalCurvedList"/>
    <dgm:cxn modelId="{95184DCB-D308-4731-8A69-5C2BF82B3DD4}" type="presParOf" srcId="{ADDE5152-D33C-4E4F-BDA3-C99EBE6061C9}" destId="{DACE1721-354D-494F-9AF3-D470FDA2CE4C}" srcOrd="0" destOrd="0" presId="urn:microsoft.com/office/officeart/2008/layout/VerticalCurvedList"/>
    <dgm:cxn modelId="{714122C9-705E-40D5-8708-9902AC33A8AF}" type="presParOf" srcId="{C79DC671-3834-4034-832C-74E75E2EC256}" destId="{828D08D1-E1C1-4E83-BE02-DF33A5969ACF}" srcOrd="11" destOrd="0" presId="urn:microsoft.com/office/officeart/2008/layout/VerticalCurvedList"/>
    <dgm:cxn modelId="{041FEC0E-E72D-4DBB-867C-BA98D5D14B55}" type="presParOf" srcId="{C79DC671-3834-4034-832C-74E75E2EC256}" destId="{55EFD6F9-7A44-42F3-94F3-CD6412897DC9}" srcOrd="12" destOrd="0" presId="urn:microsoft.com/office/officeart/2008/layout/VerticalCurvedList"/>
    <dgm:cxn modelId="{D56113A8-8C26-4CF9-9211-9345404C1BCA}" type="presParOf" srcId="{55EFD6F9-7A44-42F3-94F3-CD6412897DC9}" destId="{92DFCA0E-DB24-4391-AD08-6CAD6C5DA3C5}"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D2227C-8C7A-4992-BBE2-9F50FD60A29D}"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US"/>
        </a:p>
      </dgm:t>
    </dgm:pt>
    <dgm:pt modelId="{55380AE5-3513-4CC8-8F86-A8A736C91835}">
      <dgm:prSet phldrT="[Text]" custT="1"/>
      <dgm:spPr/>
      <dgm:t>
        <a:bodyPr/>
        <a:lstStyle/>
        <a:p>
          <a:r>
            <a:rPr lang="en-US" sz="2800" dirty="0"/>
            <a:t>Firewalls</a:t>
          </a:r>
        </a:p>
      </dgm:t>
    </dgm:pt>
    <dgm:pt modelId="{998F1382-DB92-4A14-9C36-78B1F68DD52C}" type="parTrans" cxnId="{112835FA-2B2C-4A0B-B258-E3CD77B8E76D}">
      <dgm:prSet/>
      <dgm:spPr/>
      <dgm:t>
        <a:bodyPr/>
        <a:lstStyle/>
        <a:p>
          <a:endParaRPr lang="en-US"/>
        </a:p>
      </dgm:t>
    </dgm:pt>
    <dgm:pt modelId="{991BB5D6-9FF5-490F-836C-1FFD878746A5}" type="sibTrans" cxnId="{112835FA-2B2C-4A0B-B258-E3CD77B8E76D}">
      <dgm:prSet/>
      <dgm:spPr/>
      <dgm:t>
        <a:bodyPr/>
        <a:lstStyle/>
        <a:p>
          <a:endParaRPr lang="en-US"/>
        </a:p>
      </dgm:t>
    </dgm:pt>
    <dgm:pt modelId="{0392311A-9198-49AE-ABB1-95B303BAC383}">
      <dgm:prSet phldrT="[Text]" custT="1"/>
      <dgm:spPr/>
      <dgm:t>
        <a:bodyPr/>
        <a:lstStyle/>
        <a:p>
          <a:r>
            <a:rPr lang="en-US" sz="2800" dirty="0"/>
            <a:t>Antivirus</a:t>
          </a:r>
        </a:p>
      </dgm:t>
    </dgm:pt>
    <dgm:pt modelId="{C0D417C5-F545-4D40-84EB-C8FE0221A5DB}" type="parTrans" cxnId="{9FC697B0-138C-434F-A0EC-710E683D22D4}">
      <dgm:prSet/>
      <dgm:spPr/>
      <dgm:t>
        <a:bodyPr/>
        <a:lstStyle/>
        <a:p>
          <a:endParaRPr lang="en-US"/>
        </a:p>
      </dgm:t>
    </dgm:pt>
    <dgm:pt modelId="{4C62EE32-B015-4AC9-9847-797136E62E6F}" type="sibTrans" cxnId="{9FC697B0-138C-434F-A0EC-710E683D22D4}">
      <dgm:prSet/>
      <dgm:spPr/>
      <dgm:t>
        <a:bodyPr/>
        <a:lstStyle/>
        <a:p>
          <a:endParaRPr lang="en-US"/>
        </a:p>
      </dgm:t>
    </dgm:pt>
    <dgm:pt modelId="{47A16C7E-8437-4DD4-BB4F-1530A68221E7}">
      <dgm:prSet phldrT="[Text]" custT="1"/>
      <dgm:spPr/>
      <dgm:t>
        <a:bodyPr/>
        <a:lstStyle/>
        <a:p>
          <a:r>
            <a:rPr lang="en-US" sz="2800" dirty="0"/>
            <a:t>VPNs</a:t>
          </a:r>
        </a:p>
      </dgm:t>
    </dgm:pt>
    <dgm:pt modelId="{739E6681-0C59-42D9-A0BC-D32AE7082556}" type="parTrans" cxnId="{522D3BBE-F0D8-4E95-8081-B2875572B772}">
      <dgm:prSet/>
      <dgm:spPr/>
      <dgm:t>
        <a:bodyPr/>
        <a:lstStyle/>
        <a:p>
          <a:endParaRPr lang="en-US"/>
        </a:p>
      </dgm:t>
    </dgm:pt>
    <dgm:pt modelId="{F4F0D2E9-46A2-4C53-9255-E59727E25E02}" type="sibTrans" cxnId="{522D3BBE-F0D8-4E95-8081-B2875572B772}">
      <dgm:prSet/>
      <dgm:spPr/>
      <dgm:t>
        <a:bodyPr/>
        <a:lstStyle/>
        <a:p>
          <a:endParaRPr lang="en-US"/>
        </a:p>
      </dgm:t>
    </dgm:pt>
    <dgm:pt modelId="{14734C45-C04A-4E0C-8E01-574B061AB5E8}">
      <dgm:prSet phldrT="[Text]" custT="1"/>
      <dgm:spPr/>
      <dgm:t>
        <a:bodyPr/>
        <a:lstStyle/>
        <a:p>
          <a:r>
            <a:rPr lang="en-US" sz="2800" dirty="0"/>
            <a:t>Training</a:t>
          </a:r>
        </a:p>
      </dgm:t>
    </dgm:pt>
    <dgm:pt modelId="{C2B2C2EB-BC79-47E7-949E-69F2173F447B}" type="parTrans" cxnId="{EB249C34-76CA-477D-B065-3E999060A683}">
      <dgm:prSet/>
      <dgm:spPr/>
    </dgm:pt>
    <dgm:pt modelId="{AC56775A-ECEF-4DA7-846D-9B55F701DB08}" type="sibTrans" cxnId="{EB249C34-76CA-477D-B065-3E999060A683}">
      <dgm:prSet/>
      <dgm:spPr/>
    </dgm:pt>
    <dgm:pt modelId="{694349CE-E358-47FC-9172-5282978D97D9}">
      <dgm:prSet phldrT="[Text]" custT="1"/>
      <dgm:spPr/>
      <dgm:t>
        <a:bodyPr/>
        <a:lstStyle/>
        <a:p>
          <a:r>
            <a:rPr lang="en-US" sz="2800" dirty="0"/>
            <a:t>IPSec</a:t>
          </a:r>
        </a:p>
      </dgm:t>
    </dgm:pt>
    <dgm:pt modelId="{653F308F-E61E-4B2F-B8FE-511FE66067BA}" type="parTrans" cxnId="{6A0D2E77-5F65-4983-AA4D-184214754F14}">
      <dgm:prSet/>
      <dgm:spPr/>
    </dgm:pt>
    <dgm:pt modelId="{8FA72EF8-733C-43A4-9EC2-B2A73A0C1A48}" type="sibTrans" cxnId="{6A0D2E77-5F65-4983-AA4D-184214754F14}">
      <dgm:prSet/>
      <dgm:spPr/>
    </dgm:pt>
    <dgm:pt modelId="{3A4C0EFF-20EF-48F5-915E-1F226581D0BC}" type="pres">
      <dgm:prSet presAssocID="{B1D2227C-8C7A-4992-BBE2-9F50FD60A29D}" presName="diagram" presStyleCnt="0">
        <dgm:presLayoutVars>
          <dgm:dir/>
          <dgm:resizeHandles val="exact"/>
        </dgm:presLayoutVars>
      </dgm:prSet>
      <dgm:spPr/>
    </dgm:pt>
    <dgm:pt modelId="{F2F1E8A0-226C-45A8-9C64-5AD78CC4926F}" type="pres">
      <dgm:prSet presAssocID="{55380AE5-3513-4CC8-8F86-A8A736C91835}" presName="node" presStyleLbl="node1" presStyleIdx="0" presStyleCnt="5">
        <dgm:presLayoutVars>
          <dgm:bulletEnabled val="1"/>
        </dgm:presLayoutVars>
      </dgm:prSet>
      <dgm:spPr/>
    </dgm:pt>
    <dgm:pt modelId="{20C2D116-6EBC-4FD8-A1AA-B1CB986A5D0D}" type="pres">
      <dgm:prSet presAssocID="{991BB5D6-9FF5-490F-836C-1FFD878746A5}" presName="sibTrans" presStyleCnt="0"/>
      <dgm:spPr/>
    </dgm:pt>
    <dgm:pt modelId="{DE839882-F11A-49B9-91DC-5A71BA7EA45A}" type="pres">
      <dgm:prSet presAssocID="{0392311A-9198-49AE-ABB1-95B303BAC383}" presName="node" presStyleLbl="node1" presStyleIdx="1" presStyleCnt="5">
        <dgm:presLayoutVars>
          <dgm:bulletEnabled val="1"/>
        </dgm:presLayoutVars>
      </dgm:prSet>
      <dgm:spPr/>
    </dgm:pt>
    <dgm:pt modelId="{F155F96B-AD1F-4598-96ED-8684A7646DCC}" type="pres">
      <dgm:prSet presAssocID="{4C62EE32-B015-4AC9-9847-797136E62E6F}" presName="sibTrans" presStyleCnt="0"/>
      <dgm:spPr/>
    </dgm:pt>
    <dgm:pt modelId="{ACE6E223-2999-4C0D-90FF-48B67F355884}" type="pres">
      <dgm:prSet presAssocID="{47A16C7E-8437-4DD4-BB4F-1530A68221E7}" presName="node" presStyleLbl="node1" presStyleIdx="2" presStyleCnt="5">
        <dgm:presLayoutVars>
          <dgm:bulletEnabled val="1"/>
        </dgm:presLayoutVars>
      </dgm:prSet>
      <dgm:spPr/>
    </dgm:pt>
    <dgm:pt modelId="{6D8E4A67-0C4B-4120-83E6-A2D5F77390B2}" type="pres">
      <dgm:prSet presAssocID="{F4F0D2E9-46A2-4C53-9255-E59727E25E02}" presName="sibTrans" presStyleCnt="0"/>
      <dgm:spPr/>
    </dgm:pt>
    <dgm:pt modelId="{ACFA54AD-DF08-46BF-87E8-7720BE3F1CC0}" type="pres">
      <dgm:prSet presAssocID="{14734C45-C04A-4E0C-8E01-574B061AB5E8}" presName="node" presStyleLbl="node1" presStyleIdx="3" presStyleCnt="5">
        <dgm:presLayoutVars>
          <dgm:bulletEnabled val="1"/>
        </dgm:presLayoutVars>
      </dgm:prSet>
      <dgm:spPr/>
    </dgm:pt>
    <dgm:pt modelId="{F925C00C-0782-4F7D-9D2F-B3D0BD1FEBF4}" type="pres">
      <dgm:prSet presAssocID="{AC56775A-ECEF-4DA7-846D-9B55F701DB08}" presName="sibTrans" presStyleCnt="0"/>
      <dgm:spPr/>
    </dgm:pt>
    <dgm:pt modelId="{E0A21343-6A15-47D6-BA80-01545E7C2F04}" type="pres">
      <dgm:prSet presAssocID="{694349CE-E358-47FC-9172-5282978D97D9}" presName="node" presStyleLbl="node1" presStyleIdx="4" presStyleCnt="5">
        <dgm:presLayoutVars>
          <dgm:bulletEnabled val="1"/>
        </dgm:presLayoutVars>
      </dgm:prSet>
      <dgm:spPr/>
    </dgm:pt>
  </dgm:ptLst>
  <dgm:cxnLst>
    <dgm:cxn modelId="{57855608-AD11-428F-BA71-1B4759DC8049}" type="presOf" srcId="{47A16C7E-8437-4DD4-BB4F-1530A68221E7}" destId="{ACE6E223-2999-4C0D-90FF-48B67F355884}" srcOrd="0" destOrd="0" presId="urn:microsoft.com/office/officeart/2005/8/layout/default"/>
    <dgm:cxn modelId="{EB249C34-76CA-477D-B065-3E999060A683}" srcId="{B1D2227C-8C7A-4992-BBE2-9F50FD60A29D}" destId="{14734C45-C04A-4E0C-8E01-574B061AB5E8}" srcOrd="3" destOrd="0" parTransId="{C2B2C2EB-BC79-47E7-949E-69F2173F447B}" sibTransId="{AC56775A-ECEF-4DA7-846D-9B55F701DB08}"/>
    <dgm:cxn modelId="{0BD0FC40-18A0-43CE-86B9-B9B8E1F364D1}" type="presOf" srcId="{694349CE-E358-47FC-9172-5282978D97D9}" destId="{E0A21343-6A15-47D6-BA80-01545E7C2F04}" srcOrd="0" destOrd="0" presId="urn:microsoft.com/office/officeart/2005/8/layout/default"/>
    <dgm:cxn modelId="{B239A25E-BD6F-42C8-9F23-E4F829B594AD}" type="presOf" srcId="{0392311A-9198-49AE-ABB1-95B303BAC383}" destId="{DE839882-F11A-49B9-91DC-5A71BA7EA45A}" srcOrd="0" destOrd="0" presId="urn:microsoft.com/office/officeart/2005/8/layout/default"/>
    <dgm:cxn modelId="{0463BA66-46D9-4C10-B54D-65511F82CF7E}" type="presOf" srcId="{14734C45-C04A-4E0C-8E01-574B061AB5E8}" destId="{ACFA54AD-DF08-46BF-87E8-7720BE3F1CC0}" srcOrd="0" destOrd="0" presId="urn:microsoft.com/office/officeart/2005/8/layout/default"/>
    <dgm:cxn modelId="{CECBCD52-35AE-4EA7-9557-85D6F54C4B47}" type="presOf" srcId="{55380AE5-3513-4CC8-8F86-A8A736C91835}" destId="{F2F1E8A0-226C-45A8-9C64-5AD78CC4926F}" srcOrd="0" destOrd="0" presId="urn:microsoft.com/office/officeart/2005/8/layout/default"/>
    <dgm:cxn modelId="{19A9A153-ADB3-444D-990F-0A766E1D883C}" type="presOf" srcId="{B1D2227C-8C7A-4992-BBE2-9F50FD60A29D}" destId="{3A4C0EFF-20EF-48F5-915E-1F226581D0BC}" srcOrd="0" destOrd="0" presId="urn:microsoft.com/office/officeart/2005/8/layout/default"/>
    <dgm:cxn modelId="{6A0D2E77-5F65-4983-AA4D-184214754F14}" srcId="{B1D2227C-8C7A-4992-BBE2-9F50FD60A29D}" destId="{694349CE-E358-47FC-9172-5282978D97D9}" srcOrd="4" destOrd="0" parTransId="{653F308F-E61E-4B2F-B8FE-511FE66067BA}" sibTransId="{8FA72EF8-733C-43A4-9EC2-B2A73A0C1A48}"/>
    <dgm:cxn modelId="{9FC697B0-138C-434F-A0EC-710E683D22D4}" srcId="{B1D2227C-8C7A-4992-BBE2-9F50FD60A29D}" destId="{0392311A-9198-49AE-ABB1-95B303BAC383}" srcOrd="1" destOrd="0" parTransId="{C0D417C5-F545-4D40-84EB-C8FE0221A5DB}" sibTransId="{4C62EE32-B015-4AC9-9847-797136E62E6F}"/>
    <dgm:cxn modelId="{522D3BBE-F0D8-4E95-8081-B2875572B772}" srcId="{B1D2227C-8C7A-4992-BBE2-9F50FD60A29D}" destId="{47A16C7E-8437-4DD4-BB4F-1530A68221E7}" srcOrd="2" destOrd="0" parTransId="{739E6681-0C59-42D9-A0BC-D32AE7082556}" sibTransId="{F4F0D2E9-46A2-4C53-9255-E59727E25E02}"/>
    <dgm:cxn modelId="{112835FA-2B2C-4A0B-B258-E3CD77B8E76D}" srcId="{B1D2227C-8C7A-4992-BBE2-9F50FD60A29D}" destId="{55380AE5-3513-4CC8-8F86-A8A736C91835}" srcOrd="0" destOrd="0" parTransId="{998F1382-DB92-4A14-9C36-78B1F68DD52C}" sibTransId="{991BB5D6-9FF5-490F-836C-1FFD878746A5}"/>
    <dgm:cxn modelId="{007D21EB-00F5-4231-9C80-EF7652CCF076}" type="presParOf" srcId="{3A4C0EFF-20EF-48F5-915E-1F226581D0BC}" destId="{F2F1E8A0-226C-45A8-9C64-5AD78CC4926F}" srcOrd="0" destOrd="0" presId="urn:microsoft.com/office/officeart/2005/8/layout/default"/>
    <dgm:cxn modelId="{81A4EEEB-EBB0-4875-8060-1E77DE10B593}" type="presParOf" srcId="{3A4C0EFF-20EF-48F5-915E-1F226581D0BC}" destId="{20C2D116-6EBC-4FD8-A1AA-B1CB986A5D0D}" srcOrd="1" destOrd="0" presId="urn:microsoft.com/office/officeart/2005/8/layout/default"/>
    <dgm:cxn modelId="{BF06EA34-D084-4D40-84D6-1F645DE56E33}" type="presParOf" srcId="{3A4C0EFF-20EF-48F5-915E-1F226581D0BC}" destId="{DE839882-F11A-49B9-91DC-5A71BA7EA45A}" srcOrd="2" destOrd="0" presId="urn:microsoft.com/office/officeart/2005/8/layout/default"/>
    <dgm:cxn modelId="{4626FDB2-3B41-453B-BF3A-CA2DD5D4FFA6}" type="presParOf" srcId="{3A4C0EFF-20EF-48F5-915E-1F226581D0BC}" destId="{F155F96B-AD1F-4598-96ED-8684A7646DCC}" srcOrd="3" destOrd="0" presId="urn:microsoft.com/office/officeart/2005/8/layout/default"/>
    <dgm:cxn modelId="{389EDD9E-8396-4CF6-AE07-B0CD28A240BD}" type="presParOf" srcId="{3A4C0EFF-20EF-48F5-915E-1F226581D0BC}" destId="{ACE6E223-2999-4C0D-90FF-48B67F355884}" srcOrd="4" destOrd="0" presId="urn:microsoft.com/office/officeart/2005/8/layout/default"/>
    <dgm:cxn modelId="{F2EA5FAE-D611-4006-9FC7-F5DAF28E772F}" type="presParOf" srcId="{3A4C0EFF-20EF-48F5-915E-1F226581D0BC}" destId="{6D8E4A67-0C4B-4120-83E6-A2D5F77390B2}" srcOrd="5" destOrd="0" presId="urn:microsoft.com/office/officeart/2005/8/layout/default"/>
    <dgm:cxn modelId="{8F9B0446-E3C2-4B73-B885-4CE70D81017B}" type="presParOf" srcId="{3A4C0EFF-20EF-48F5-915E-1F226581D0BC}" destId="{ACFA54AD-DF08-46BF-87E8-7720BE3F1CC0}" srcOrd="6" destOrd="0" presId="urn:microsoft.com/office/officeart/2005/8/layout/default"/>
    <dgm:cxn modelId="{1E98B1F5-DE6F-4CA5-A182-5B3E8D901B15}" type="presParOf" srcId="{3A4C0EFF-20EF-48F5-915E-1F226581D0BC}" destId="{F925C00C-0782-4F7D-9D2F-B3D0BD1FEBF4}" srcOrd="7" destOrd="0" presId="urn:microsoft.com/office/officeart/2005/8/layout/default"/>
    <dgm:cxn modelId="{5390273F-2C39-42C3-AEF5-6D50C8C0837D}" type="presParOf" srcId="{3A4C0EFF-20EF-48F5-915E-1F226581D0BC}" destId="{E0A21343-6A15-47D6-BA80-01545E7C2F04}"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78D8BE6-241C-4526-AED7-5468BA25F4C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9B88FBA-9505-402D-81AD-9CFC69AC6B6F}">
      <dgm:prSet phldrT="[Text]"/>
      <dgm:spPr/>
      <dgm:t>
        <a:bodyPr/>
        <a:lstStyle/>
        <a:p>
          <a:r>
            <a:rPr lang="en-US" dirty="0"/>
            <a:t>Smart Devices Accessible over the Internet</a:t>
          </a:r>
        </a:p>
      </dgm:t>
    </dgm:pt>
    <dgm:pt modelId="{51431EC4-8B65-4B45-9E0D-6ED413850082}" type="parTrans" cxnId="{2689EC66-CF26-4DBE-9023-CD2429A8D951}">
      <dgm:prSet/>
      <dgm:spPr/>
      <dgm:t>
        <a:bodyPr/>
        <a:lstStyle/>
        <a:p>
          <a:endParaRPr lang="en-US"/>
        </a:p>
      </dgm:t>
    </dgm:pt>
    <dgm:pt modelId="{B9741284-911E-4510-9947-418D2FBA23B0}" type="sibTrans" cxnId="{2689EC66-CF26-4DBE-9023-CD2429A8D951}">
      <dgm:prSet/>
      <dgm:spPr/>
      <dgm:t>
        <a:bodyPr/>
        <a:lstStyle/>
        <a:p>
          <a:endParaRPr lang="en-US"/>
        </a:p>
      </dgm:t>
    </dgm:pt>
    <dgm:pt modelId="{106AEC8C-5160-44DC-918A-3A43953AE864}">
      <dgm:prSet phldrT="[Text]"/>
      <dgm:spPr/>
      <dgm:t>
        <a:bodyPr/>
        <a:lstStyle/>
        <a:p>
          <a:r>
            <a:rPr lang="en-US" dirty="0"/>
            <a:t>Lights</a:t>
          </a:r>
        </a:p>
      </dgm:t>
    </dgm:pt>
    <dgm:pt modelId="{BA1815E6-02D0-46E8-8BFD-BC61A9E179C1}" type="parTrans" cxnId="{1D7FAA94-D744-4F45-B506-42E9F1E7F77A}">
      <dgm:prSet/>
      <dgm:spPr/>
      <dgm:t>
        <a:bodyPr/>
        <a:lstStyle/>
        <a:p>
          <a:endParaRPr lang="en-US"/>
        </a:p>
      </dgm:t>
    </dgm:pt>
    <dgm:pt modelId="{CFB8E918-9D73-4AB1-B07B-597B92598B6E}" type="sibTrans" cxnId="{1D7FAA94-D744-4F45-B506-42E9F1E7F77A}">
      <dgm:prSet/>
      <dgm:spPr/>
      <dgm:t>
        <a:bodyPr/>
        <a:lstStyle/>
        <a:p>
          <a:endParaRPr lang="en-US"/>
        </a:p>
      </dgm:t>
    </dgm:pt>
    <dgm:pt modelId="{44E666AF-9D78-4B03-B206-0031BA6902E8}">
      <dgm:prSet/>
      <dgm:spPr/>
      <dgm:t>
        <a:bodyPr/>
        <a:lstStyle/>
        <a:p>
          <a:r>
            <a:rPr lang="en-US" dirty="0"/>
            <a:t>Thermostats</a:t>
          </a:r>
        </a:p>
      </dgm:t>
    </dgm:pt>
    <dgm:pt modelId="{BAE82553-B807-400E-8C78-F1F85278DCEA}" type="parTrans" cxnId="{CD472D15-D662-4C5A-B46C-E183383F271D}">
      <dgm:prSet/>
      <dgm:spPr/>
      <dgm:t>
        <a:bodyPr/>
        <a:lstStyle/>
        <a:p>
          <a:endParaRPr lang="en-US"/>
        </a:p>
      </dgm:t>
    </dgm:pt>
    <dgm:pt modelId="{DABD5655-CDA4-4749-B233-23BE92160791}" type="sibTrans" cxnId="{CD472D15-D662-4C5A-B46C-E183383F271D}">
      <dgm:prSet/>
      <dgm:spPr/>
      <dgm:t>
        <a:bodyPr/>
        <a:lstStyle/>
        <a:p>
          <a:endParaRPr lang="en-US"/>
        </a:p>
      </dgm:t>
    </dgm:pt>
    <dgm:pt modelId="{2E1194CF-0ADE-4050-A807-716ECC958A6C}">
      <dgm:prSet/>
      <dgm:spPr/>
      <dgm:t>
        <a:bodyPr/>
        <a:lstStyle/>
        <a:p>
          <a:r>
            <a:rPr lang="en-US" dirty="0"/>
            <a:t>Refrigerators</a:t>
          </a:r>
        </a:p>
      </dgm:t>
    </dgm:pt>
    <dgm:pt modelId="{1263691D-D6FC-4A4C-89CF-3E9C20B931B2}" type="parTrans" cxnId="{1B9265FD-4E4A-42D7-A25E-AD64E66B5AE2}">
      <dgm:prSet/>
      <dgm:spPr/>
      <dgm:t>
        <a:bodyPr/>
        <a:lstStyle/>
        <a:p>
          <a:endParaRPr lang="en-US"/>
        </a:p>
      </dgm:t>
    </dgm:pt>
    <dgm:pt modelId="{BE897C6F-C3FA-4F3F-B05B-22E927748398}" type="sibTrans" cxnId="{1B9265FD-4E4A-42D7-A25E-AD64E66B5AE2}">
      <dgm:prSet/>
      <dgm:spPr/>
      <dgm:t>
        <a:bodyPr/>
        <a:lstStyle/>
        <a:p>
          <a:endParaRPr lang="en-US"/>
        </a:p>
      </dgm:t>
    </dgm:pt>
    <dgm:pt modelId="{00828BE3-83CF-459A-824D-0EAA708A9737}">
      <dgm:prSet/>
      <dgm:spPr/>
      <dgm:t>
        <a:bodyPr/>
        <a:lstStyle/>
        <a:p>
          <a:r>
            <a:rPr lang="en-US" dirty="0"/>
            <a:t>Laundry appliances</a:t>
          </a:r>
        </a:p>
      </dgm:t>
    </dgm:pt>
    <dgm:pt modelId="{A4154AB5-860E-46C0-A902-937FC11FA504}" type="parTrans" cxnId="{D7FF9679-618B-4462-AD07-82A5A2A8488C}">
      <dgm:prSet/>
      <dgm:spPr/>
      <dgm:t>
        <a:bodyPr/>
        <a:lstStyle/>
        <a:p>
          <a:endParaRPr lang="en-US"/>
        </a:p>
      </dgm:t>
    </dgm:pt>
    <dgm:pt modelId="{2E25DA04-9E89-4779-A2AE-8DC79148C7E0}" type="sibTrans" cxnId="{D7FF9679-618B-4462-AD07-82A5A2A8488C}">
      <dgm:prSet/>
      <dgm:spPr/>
      <dgm:t>
        <a:bodyPr/>
        <a:lstStyle/>
        <a:p>
          <a:endParaRPr lang="en-US"/>
        </a:p>
      </dgm:t>
    </dgm:pt>
    <dgm:pt modelId="{97105E2D-46B6-4BDA-B001-FE5583519307}">
      <dgm:prSet/>
      <dgm:spPr/>
      <dgm:t>
        <a:bodyPr/>
        <a:lstStyle/>
        <a:p>
          <a:r>
            <a:rPr lang="en-US" dirty="0"/>
            <a:t>Home entertainment systems</a:t>
          </a:r>
        </a:p>
      </dgm:t>
    </dgm:pt>
    <dgm:pt modelId="{002352AD-A033-47D2-8C3D-229B7FD4CE54}" type="parTrans" cxnId="{FCD846AA-1930-4338-9C49-65F2F6BF6C74}">
      <dgm:prSet/>
      <dgm:spPr/>
      <dgm:t>
        <a:bodyPr/>
        <a:lstStyle/>
        <a:p>
          <a:endParaRPr lang="en-US"/>
        </a:p>
      </dgm:t>
    </dgm:pt>
    <dgm:pt modelId="{F8E57D0C-C496-4F9D-A055-1A704AF572B0}" type="sibTrans" cxnId="{FCD846AA-1930-4338-9C49-65F2F6BF6C74}">
      <dgm:prSet/>
      <dgm:spPr/>
      <dgm:t>
        <a:bodyPr/>
        <a:lstStyle/>
        <a:p>
          <a:endParaRPr lang="en-US"/>
        </a:p>
      </dgm:t>
    </dgm:pt>
    <dgm:pt modelId="{71E26782-99B8-45B6-B141-BC26E536CE4D}">
      <dgm:prSet/>
      <dgm:spPr/>
      <dgm:t>
        <a:bodyPr/>
        <a:lstStyle/>
        <a:p>
          <a:r>
            <a:rPr lang="en-US" dirty="0"/>
            <a:t>Security systems</a:t>
          </a:r>
        </a:p>
      </dgm:t>
    </dgm:pt>
    <dgm:pt modelId="{7C952BD4-2130-4073-8874-1D4138AF3E15}" type="parTrans" cxnId="{B9284FDC-5F53-4943-A8A7-ACC03D3D3A37}">
      <dgm:prSet/>
      <dgm:spPr/>
      <dgm:t>
        <a:bodyPr/>
        <a:lstStyle/>
        <a:p>
          <a:endParaRPr lang="en-US"/>
        </a:p>
      </dgm:t>
    </dgm:pt>
    <dgm:pt modelId="{C5BFB717-F2CA-4979-B814-C512272CF8A2}" type="sibTrans" cxnId="{B9284FDC-5F53-4943-A8A7-ACC03D3D3A37}">
      <dgm:prSet/>
      <dgm:spPr/>
      <dgm:t>
        <a:bodyPr/>
        <a:lstStyle/>
        <a:p>
          <a:endParaRPr lang="en-US"/>
        </a:p>
      </dgm:t>
    </dgm:pt>
    <dgm:pt modelId="{DE580713-BC7F-47ED-9380-0B8A35E65B69}">
      <dgm:prSet/>
      <dgm:spPr/>
      <dgm:t>
        <a:bodyPr/>
        <a:lstStyle/>
        <a:p>
          <a:r>
            <a:rPr lang="en-US" dirty="0"/>
            <a:t>Video cameras</a:t>
          </a:r>
        </a:p>
      </dgm:t>
    </dgm:pt>
    <dgm:pt modelId="{7E451C15-41DB-4668-88D0-CE3698118B5B}" type="parTrans" cxnId="{B3A13038-7EED-4744-B28D-2F2EA0E8B64E}">
      <dgm:prSet/>
      <dgm:spPr/>
      <dgm:t>
        <a:bodyPr/>
        <a:lstStyle/>
        <a:p>
          <a:endParaRPr lang="en-US"/>
        </a:p>
      </dgm:t>
    </dgm:pt>
    <dgm:pt modelId="{621ABA2B-DD4C-4242-869D-6938EAA37A49}" type="sibTrans" cxnId="{B3A13038-7EED-4744-B28D-2F2EA0E8B64E}">
      <dgm:prSet/>
      <dgm:spPr/>
      <dgm:t>
        <a:bodyPr/>
        <a:lstStyle/>
        <a:p>
          <a:endParaRPr lang="en-US"/>
        </a:p>
      </dgm:t>
    </dgm:pt>
    <dgm:pt modelId="{7378DCD3-3713-4AB8-A0CC-2C903F79EDD5}">
      <dgm:prSet/>
      <dgm:spPr/>
      <dgm:t>
        <a:bodyPr/>
        <a:lstStyle/>
        <a:p>
          <a:r>
            <a:rPr lang="en-US" dirty="0"/>
            <a:t>Sensors (temperature, smoke, fire, motion, vibration, light, etc.)</a:t>
          </a:r>
        </a:p>
      </dgm:t>
    </dgm:pt>
    <dgm:pt modelId="{9E0A2B44-EAB5-4C73-8305-BC6E9784CCE2}" type="parTrans" cxnId="{76B9C24B-55E3-48BE-8590-C08B233CFC32}">
      <dgm:prSet/>
      <dgm:spPr/>
      <dgm:t>
        <a:bodyPr/>
        <a:lstStyle/>
        <a:p>
          <a:endParaRPr lang="en-US"/>
        </a:p>
      </dgm:t>
    </dgm:pt>
    <dgm:pt modelId="{CDF94733-E6D1-4FCA-91E5-D28EB74D87AD}" type="sibTrans" cxnId="{76B9C24B-55E3-48BE-8590-C08B233CFC32}">
      <dgm:prSet/>
      <dgm:spPr/>
      <dgm:t>
        <a:bodyPr/>
        <a:lstStyle/>
        <a:p>
          <a:endParaRPr lang="en-US"/>
        </a:p>
      </dgm:t>
    </dgm:pt>
    <dgm:pt modelId="{91B126FD-8904-4C77-BC22-5DA90AD2295B}">
      <dgm:prSet/>
      <dgm:spPr/>
      <dgm:t>
        <a:bodyPr/>
        <a:lstStyle/>
        <a:p>
          <a:r>
            <a:rPr lang="en-US" dirty="0"/>
            <a:t>Vehicles</a:t>
          </a:r>
        </a:p>
      </dgm:t>
    </dgm:pt>
    <dgm:pt modelId="{3B359D27-160B-40EA-9ACF-D2E66A81B6B9}" type="parTrans" cxnId="{9EEE7619-0A8C-4CA5-A721-C4B8B8A77902}">
      <dgm:prSet/>
      <dgm:spPr/>
      <dgm:t>
        <a:bodyPr/>
        <a:lstStyle/>
        <a:p>
          <a:endParaRPr lang="en-US"/>
        </a:p>
      </dgm:t>
    </dgm:pt>
    <dgm:pt modelId="{1EF4E9EB-6FF1-41D2-8CD0-F4BBAA6C97D7}" type="sibTrans" cxnId="{9EEE7619-0A8C-4CA5-A721-C4B8B8A77902}">
      <dgm:prSet/>
      <dgm:spPr/>
      <dgm:t>
        <a:bodyPr/>
        <a:lstStyle/>
        <a:p>
          <a:endParaRPr lang="en-US"/>
        </a:p>
      </dgm:t>
    </dgm:pt>
    <dgm:pt modelId="{50F1121F-8FD6-4013-80EB-2890FBE19133}">
      <dgm:prSet/>
      <dgm:spPr/>
      <dgm:t>
        <a:bodyPr/>
        <a:lstStyle/>
        <a:p>
          <a:r>
            <a:rPr lang="fr-FR" dirty="0"/>
            <a:t>Wearable devices (watches, glasses, medical devices, exercise monitors, etc.)</a:t>
          </a:r>
          <a:endParaRPr lang="en-US" dirty="0"/>
        </a:p>
      </dgm:t>
    </dgm:pt>
    <dgm:pt modelId="{AF453920-7D8D-4EF7-A0A2-BB1E6C4D340D}" type="parTrans" cxnId="{7C419C8A-52A7-4735-93BF-9BD07DCDD901}">
      <dgm:prSet/>
      <dgm:spPr/>
      <dgm:t>
        <a:bodyPr/>
        <a:lstStyle/>
        <a:p>
          <a:endParaRPr lang="en-US"/>
        </a:p>
      </dgm:t>
    </dgm:pt>
    <dgm:pt modelId="{CCD49A23-06DA-4E15-9B8F-0B348DF329B1}" type="sibTrans" cxnId="{7C419C8A-52A7-4735-93BF-9BD07DCDD901}">
      <dgm:prSet/>
      <dgm:spPr/>
      <dgm:t>
        <a:bodyPr/>
        <a:lstStyle/>
        <a:p>
          <a:endParaRPr lang="en-US"/>
        </a:p>
      </dgm:t>
    </dgm:pt>
    <dgm:pt modelId="{06A5F387-6768-44A4-8F07-2BADC30991E5}" type="pres">
      <dgm:prSet presAssocID="{278D8BE6-241C-4526-AED7-5468BA25F4CA}" presName="Name0" presStyleCnt="0">
        <dgm:presLayoutVars>
          <dgm:dir/>
          <dgm:animLvl val="lvl"/>
          <dgm:resizeHandles val="exact"/>
        </dgm:presLayoutVars>
      </dgm:prSet>
      <dgm:spPr/>
    </dgm:pt>
    <dgm:pt modelId="{9078CB6E-4335-4CBC-9ACE-F66CA7EAC326}" type="pres">
      <dgm:prSet presAssocID="{E9B88FBA-9505-402D-81AD-9CFC69AC6B6F}" presName="composite" presStyleCnt="0"/>
      <dgm:spPr/>
    </dgm:pt>
    <dgm:pt modelId="{9A042335-3E74-471B-BD5E-503465AC9770}" type="pres">
      <dgm:prSet presAssocID="{E9B88FBA-9505-402D-81AD-9CFC69AC6B6F}" presName="parTx" presStyleLbl="alignNode1" presStyleIdx="0" presStyleCnt="1">
        <dgm:presLayoutVars>
          <dgm:chMax val="0"/>
          <dgm:chPref val="0"/>
          <dgm:bulletEnabled val="1"/>
        </dgm:presLayoutVars>
      </dgm:prSet>
      <dgm:spPr/>
    </dgm:pt>
    <dgm:pt modelId="{0464F7D4-298A-49A4-9291-D748D9E787F0}" type="pres">
      <dgm:prSet presAssocID="{E9B88FBA-9505-402D-81AD-9CFC69AC6B6F}" presName="desTx" presStyleLbl="alignAccFollowNode1" presStyleIdx="0" presStyleCnt="1">
        <dgm:presLayoutVars>
          <dgm:bulletEnabled val="1"/>
        </dgm:presLayoutVars>
      </dgm:prSet>
      <dgm:spPr/>
    </dgm:pt>
  </dgm:ptLst>
  <dgm:cxnLst>
    <dgm:cxn modelId="{2507C806-B8A9-4904-AB49-39A4AFBCE0B7}" type="presOf" srcId="{00828BE3-83CF-459A-824D-0EAA708A9737}" destId="{0464F7D4-298A-49A4-9291-D748D9E787F0}" srcOrd="0" destOrd="3" presId="urn:microsoft.com/office/officeart/2005/8/layout/hList1"/>
    <dgm:cxn modelId="{CD472D15-D662-4C5A-B46C-E183383F271D}" srcId="{E9B88FBA-9505-402D-81AD-9CFC69AC6B6F}" destId="{44E666AF-9D78-4B03-B206-0031BA6902E8}" srcOrd="1" destOrd="0" parTransId="{BAE82553-B807-400E-8C78-F1F85278DCEA}" sibTransId="{DABD5655-CDA4-4749-B233-23BE92160791}"/>
    <dgm:cxn modelId="{9EEE7619-0A8C-4CA5-A721-C4B8B8A77902}" srcId="{E9B88FBA-9505-402D-81AD-9CFC69AC6B6F}" destId="{91B126FD-8904-4C77-BC22-5DA90AD2295B}" srcOrd="8" destOrd="0" parTransId="{3B359D27-160B-40EA-9ACF-D2E66A81B6B9}" sibTransId="{1EF4E9EB-6FF1-41D2-8CD0-F4BBAA6C97D7}"/>
    <dgm:cxn modelId="{3782F520-1157-4C50-9384-3662D266CB9B}" type="presOf" srcId="{278D8BE6-241C-4526-AED7-5468BA25F4CA}" destId="{06A5F387-6768-44A4-8F07-2BADC30991E5}" srcOrd="0" destOrd="0" presId="urn:microsoft.com/office/officeart/2005/8/layout/hList1"/>
    <dgm:cxn modelId="{B3A13038-7EED-4744-B28D-2F2EA0E8B64E}" srcId="{E9B88FBA-9505-402D-81AD-9CFC69AC6B6F}" destId="{DE580713-BC7F-47ED-9380-0B8A35E65B69}" srcOrd="6" destOrd="0" parTransId="{7E451C15-41DB-4668-88D0-CE3698118B5B}" sibTransId="{621ABA2B-DD4C-4242-869D-6938EAA37A49}"/>
    <dgm:cxn modelId="{98E3905B-FFD3-4F69-912B-6BA2DC89B506}" type="presOf" srcId="{50F1121F-8FD6-4013-80EB-2890FBE19133}" destId="{0464F7D4-298A-49A4-9291-D748D9E787F0}" srcOrd="0" destOrd="9" presId="urn:microsoft.com/office/officeart/2005/8/layout/hList1"/>
    <dgm:cxn modelId="{2689EC66-CF26-4DBE-9023-CD2429A8D951}" srcId="{278D8BE6-241C-4526-AED7-5468BA25F4CA}" destId="{E9B88FBA-9505-402D-81AD-9CFC69AC6B6F}" srcOrd="0" destOrd="0" parTransId="{51431EC4-8B65-4B45-9E0D-6ED413850082}" sibTransId="{B9741284-911E-4510-9947-418D2FBA23B0}"/>
    <dgm:cxn modelId="{76B9C24B-55E3-48BE-8590-C08B233CFC32}" srcId="{E9B88FBA-9505-402D-81AD-9CFC69AC6B6F}" destId="{7378DCD3-3713-4AB8-A0CC-2C903F79EDD5}" srcOrd="7" destOrd="0" parTransId="{9E0A2B44-EAB5-4C73-8305-BC6E9784CCE2}" sibTransId="{CDF94733-E6D1-4FCA-91E5-D28EB74D87AD}"/>
    <dgm:cxn modelId="{4CC0CB6B-7521-47F2-963B-845743A6A120}" type="presOf" srcId="{97105E2D-46B6-4BDA-B001-FE5583519307}" destId="{0464F7D4-298A-49A4-9291-D748D9E787F0}" srcOrd="0" destOrd="4" presId="urn:microsoft.com/office/officeart/2005/8/layout/hList1"/>
    <dgm:cxn modelId="{91260774-C4A2-4326-8996-351216E831E0}" type="presOf" srcId="{7378DCD3-3713-4AB8-A0CC-2C903F79EDD5}" destId="{0464F7D4-298A-49A4-9291-D748D9E787F0}" srcOrd="0" destOrd="7" presId="urn:microsoft.com/office/officeart/2005/8/layout/hList1"/>
    <dgm:cxn modelId="{D7FF9679-618B-4462-AD07-82A5A2A8488C}" srcId="{E9B88FBA-9505-402D-81AD-9CFC69AC6B6F}" destId="{00828BE3-83CF-459A-824D-0EAA708A9737}" srcOrd="3" destOrd="0" parTransId="{A4154AB5-860E-46C0-A902-937FC11FA504}" sibTransId="{2E25DA04-9E89-4779-A2AE-8DC79148C7E0}"/>
    <dgm:cxn modelId="{7C419C8A-52A7-4735-93BF-9BD07DCDD901}" srcId="{E9B88FBA-9505-402D-81AD-9CFC69AC6B6F}" destId="{50F1121F-8FD6-4013-80EB-2890FBE19133}" srcOrd="9" destOrd="0" parTransId="{AF453920-7D8D-4EF7-A0A2-BB1E6C4D340D}" sibTransId="{CCD49A23-06DA-4E15-9B8F-0B348DF329B1}"/>
    <dgm:cxn modelId="{0AED038F-31A7-464E-8E70-7CF649D276B3}" type="presOf" srcId="{71E26782-99B8-45B6-B141-BC26E536CE4D}" destId="{0464F7D4-298A-49A4-9291-D748D9E787F0}" srcOrd="0" destOrd="5" presId="urn:microsoft.com/office/officeart/2005/8/layout/hList1"/>
    <dgm:cxn modelId="{1D7FAA94-D744-4F45-B506-42E9F1E7F77A}" srcId="{E9B88FBA-9505-402D-81AD-9CFC69AC6B6F}" destId="{106AEC8C-5160-44DC-918A-3A43953AE864}" srcOrd="0" destOrd="0" parTransId="{BA1815E6-02D0-46E8-8BFD-BC61A9E179C1}" sibTransId="{CFB8E918-9D73-4AB1-B07B-597B92598B6E}"/>
    <dgm:cxn modelId="{FCD846AA-1930-4338-9C49-65F2F6BF6C74}" srcId="{E9B88FBA-9505-402D-81AD-9CFC69AC6B6F}" destId="{97105E2D-46B6-4BDA-B001-FE5583519307}" srcOrd="4" destOrd="0" parTransId="{002352AD-A033-47D2-8C3D-229B7FD4CE54}" sibTransId="{F8E57D0C-C496-4F9D-A055-1A704AF572B0}"/>
    <dgm:cxn modelId="{ED5509C3-D793-4EA8-B619-A426B1EFC800}" type="presOf" srcId="{106AEC8C-5160-44DC-918A-3A43953AE864}" destId="{0464F7D4-298A-49A4-9291-D748D9E787F0}" srcOrd="0" destOrd="0" presId="urn:microsoft.com/office/officeart/2005/8/layout/hList1"/>
    <dgm:cxn modelId="{9DA617CA-978C-4D87-8D65-0340D707FBFE}" type="presOf" srcId="{91B126FD-8904-4C77-BC22-5DA90AD2295B}" destId="{0464F7D4-298A-49A4-9291-D748D9E787F0}" srcOrd="0" destOrd="8" presId="urn:microsoft.com/office/officeart/2005/8/layout/hList1"/>
    <dgm:cxn modelId="{FD6CB7CF-219A-44BD-B5A5-DDB3B27E6FF8}" type="presOf" srcId="{44E666AF-9D78-4B03-B206-0031BA6902E8}" destId="{0464F7D4-298A-49A4-9291-D748D9E787F0}" srcOrd="0" destOrd="1" presId="urn:microsoft.com/office/officeart/2005/8/layout/hList1"/>
    <dgm:cxn modelId="{08845AD0-2A76-4884-B7E9-ABDC6FC9EC63}" type="presOf" srcId="{DE580713-BC7F-47ED-9380-0B8A35E65B69}" destId="{0464F7D4-298A-49A4-9291-D748D9E787F0}" srcOrd="0" destOrd="6" presId="urn:microsoft.com/office/officeart/2005/8/layout/hList1"/>
    <dgm:cxn modelId="{3DAAAAD2-7F7C-406B-9082-7D819AD69E73}" type="presOf" srcId="{2E1194CF-0ADE-4050-A807-716ECC958A6C}" destId="{0464F7D4-298A-49A4-9291-D748D9E787F0}" srcOrd="0" destOrd="2" presId="urn:microsoft.com/office/officeart/2005/8/layout/hList1"/>
    <dgm:cxn modelId="{3051BAD4-424E-4512-89EC-886904929964}" type="presOf" srcId="{E9B88FBA-9505-402D-81AD-9CFC69AC6B6F}" destId="{9A042335-3E74-471B-BD5E-503465AC9770}" srcOrd="0" destOrd="0" presId="urn:microsoft.com/office/officeart/2005/8/layout/hList1"/>
    <dgm:cxn modelId="{B9284FDC-5F53-4943-A8A7-ACC03D3D3A37}" srcId="{E9B88FBA-9505-402D-81AD-9CFC69AC6B6F}" destId="{71E26782-99B8-45B6-B141-BC26E536CE4D}" srcOrd="5" destOrd="0" parTransId="{7C952BD4-2130-4073-8874-1D4138AF3E15}" sibTransId="{C5BFB717-F2CA-4979-B814-C512272CF8A2}"/>
    <dgm:cxn modelId="{1B9265FD-4E4A-42D7-A25E-AD64E66B5AE2}" srcId="{E9B88FBA-9505-402D-81AD-9CFC69AC6B6F}" destId="{2E1194CF-0ADE-4050-A807-716ECC958A6C}" srcOrd="2" destOrd="0" parTransId="{1263691D-D6FC-4A4C-89CF-3E9C20B931B2}" sibTransId="{BE897C6F-C3FA-4F3F-B05B-22E927748398}"/>
    <dgm:cxn modelId="{E2DEAABA-CD4D-4A53-98E6-C5584B39B50A}" type="presParOf" srcId="{06A5F387-6768-44A4-8F07-2BADC30991E5}" destId="{9078CB6E-4335-4CBC-9ACE-F66CA7EAC326}" srcOrd="0" destOrd="0" presId="urn:microsoft.com/office/officeart/2005/8/layout/hList1"/>
    <dgm:cxn modelId="{AFD917ED-834F-4D93-BB7A-2D5D56A4CA71}" type="presParOf" srcId="{9078CB6E-4335-4CBC-9ACE-F66CA7EAC326}" destId="{9A042335-3E74-471B-BD5E-503465AC9770}" srcOrd="0" destOrd="0" presId="urn:microsoft.com/office/officeart/2005/8/layout/hList1"/>
    <dgm:cxn modelId="{2C519D70-65B3-4390-B519-A61B20335147}" type="presParOf" srcId="{9078CB6E-4335-4CBC-9ACE-F66CA7EAC326}" destId="{0464F7D4-298A-49A4-9291-D748D9E787F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54883-AF55-4F30-BD7A-905E4E4492DC}">
      <dsp:nvSpPr>
        <dsp:cNvPr id="0" name=""/>
        <dsp:cNvSpPr/>
      </dsp:nvSpPr>
      <dsp:spPr>
        <a:xfrm>
          <a:off x="0" y="415852"/>
          <a:ext cx="8299450" cy="3351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130" tIns="583184" rIns="644130"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802.11a</a:t>
          </a:r>
        </a:p>
        <a:p>
          <a:pPr marL="285750" lvl="1" indent="-285750" algn="l" defTabSz="1244600">
            <a:lnSpc>
              <a:spcPct val="90000"/>
            </a:lnSpc>
            <a:spcBef>
              <a:spcPct val="0"/>
            </a:spcBef>
            <a:spcAft>
              <a:spcPct val="15000"/>
            </a:spcAft>
            <a:buChar char="•"/>
          </a:pPr>
          <a:r>
            <a:rPr lang="en-US" sz="2800" kern="1200" dirty="0"/>
            <a:t>802.11b</a:t>
          </a:r>
        </a:p>
        <a:p>
          <a:pPr marL="285750" lvl="1" indent="-285750" algn="l" defTabSz="1244600">
            <a:lnSpc>
              <a:spcPct val="90000"/>
            </a:lnSpc>
            <a:spcBef>
              <a:spcPct val="0"/>
            </a:spcBef>
            <a:spcAft>
              <a:spcPct val="15000"/>
            </a:spcAft>
            <a:buChar char="•"/>
          </a:pPr>
          <a:r>
            <a:rPr lang="en-US" sz="2800" kern="1200" dirty="0"/>
            <a:t>802.11g</a:t>
          </a:r>
        </a:p>
        <a:p>
          <a:pPr marL="285750" lvl="1" indent="-285750" algn="l" defTabSz="1244600">
            <a:lnSpc>
              <a:spcPct val="90000"/>
            </a:lnSpc>
            <a:spcBef>
              <a:spcPct val="0"/>
            </a:spcBef>
            <a:spcAft>
              <a:spcPct val="15000"/>
            </a:spcAft>
            <a:buChar char="•"/>
          </a:pPr>
          <a:r>
            <a:rPr lang="en-US" sz="2800" kern="1200" dirty="0"/>
            <a:t>802.11n</a:t>
          </a:r>
        </a:p>
        <a:p>
          <a:pPr marL="285750" lvl="1" indent="-285750" algn="l" defTabSz="1244600">
            <a:lnSpc>
              <a:spcPct val="90000"/>
            </a:lnSpc>
            <a:spcBef>
              <a:spcPct val="0"/>
            </a:spcBef>
            <a:spcAft>
              <a:spcPct val="15000"/>
            </a:spcAft>
            <a:buChar char="•"/>
          </a:pPr>
          <a:r>
            <a:rPr lang="en-US" sz="2800" kern="1200" dirty="0"/>
            <a:t>802.11ac</a:t>
          </a:r>
        </a:p>
        <a:p>
          <a:pPr marL="285750" lvl="1" indent="-285750" algn="l" defTabSz="1244600">
            <a:lnSpc>
              <a:spcPct val="90000"/>
            </a:lnSpc>
            <a:spcBef>
              <a:spcPct val="0"/>
            </a:spcBef>
            <a:spcAft>
              <a:spcPct val="15000"/>
            </a:spcAft>
            <a:buChar char="•"/>
          </a:pPr>
          <a:r>
            <a:rPr lang="en-US" sz="2800" kern="1200" dirty="0"/>
            <a:t>802.11 variants</a:t>
          </a:r>
        </a:p>
      </dsp:txBody>
      <dsp:txXfrm>
        <a:off x="0" y="415852"/>
        <a:ext cx="8299450" cy="3351600"/>
      </dsp:txXfrm>
    </dsp:sp>
    <dsp:sp modelId="{A04FCBBF-54B6-4E11-8A8B-1B29ED3460E0}">
      <dsp:nvSpPr>
        <dsp:cNvPr id="0" name=""/>
        <dsp:cNvSpPr/>
      </dsp:nvSpPr>
      <dsp:spPr>
        <a:xfrm>
          <a:off x="414972" y="2572"/>
          <a:ext cx="5809615" cy="826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244600">
            <a:lnSpc>
              <a:spcPct val="90000"/>
            </a:lnSpc>
            <a:spcBef>
              <a:spcPct val="0"/>
            </a:spcBef>
            <a:spcAft>
              <a:spcPct val="35000"/>
            </a:spcAft>
            <a:buNone/>
          </a:pPr>
          <a:r>
            <a:rPr lang="en-US" sz="2800" kern="1200" dirty="0"/>
            <a:t>802.11 </a:t>
          </a:r>
        </a:p>
      </dsp:txBody>
      <dsp:txXfrm>
        <a:off x="455321" y="42921"/>
        <a:ext cx="5728917" cy="74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E936-9AA9-44C7-A4D5-1D0C790FCDAC}">
      <dsp:nvSpPr>
        <dsp:cNvPr id="0" name=""/>
        <dsp:cNvSpPr/>
      </dsp:nvSpPr>
      <dsp:spPr>
        <a:xfrm>
          <a:off x="-5255020" y="-804890"/>
          <a:ext cx="6257980" cy="6257980"/>
        </a:xfrm>
        <a:prstGeom prst="blockArc">
          <a:avLst>
            <a:gd name="adj1" fmla="val 18900000"/>
            <a:gd name="adj2" fmla="val 2700000"/>
            <a:gd name="adj3" fmla="val 34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F34F83-4AF3-47ED-9BD3-050D5B78D22D}">
      <dsp:nvSpPr>
        <dsp:cNvPr id="0" name=""/>
        <dsp:cNvSpPr/>
      </dsp:nvSpPr>
      <dsp:spPr>
        <a:xfrm>
          <a:off x="645170" y="464820"/>
          <a:ext cx="7590134" cy="9296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7902"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Technology designed to include security measures</a:t>
          </a:r>
        </a:p>
      </dsp:txBody>
      <dsp:txXfrm>
        <a:off x="645170" y="464820"/>
        <a:ext cx="7590134" cy="929640"/>
      </dsp:txXfrm>
    </dsp:sp>
    <dsp:sp modelId="{343C79F6-93E2-44DD-B8D3-7511ACC8BB25}">
      <dsp:nvSpPr>
        <dsp:cNvPr id="0" name=""/>
        <dsp:cNvSpPr/>
      </dsp:nvSpPr>
      <dsp:spPr>
        <a:xfrm>
          <a:off x="64145" y="348615"/>
          <a:ext cx="1162050" cy="11620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F88F46-E727-44A9-BD68-B592BD5F904A}">
      <dsp:nvSpPr>
        <dsp:cNvPr id="0" name=""/>
        <dsp:cNvSpPr/>
      </dsp:nvSpPr>
      <dsp:spPr>
        <a:xfrm>
          <a:off x="983094" y="1859280"/>
          <a:ext cx="7252210" cy="9296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7902"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Presence of security does not mean they it’s used </a:t>
          </a:r>
        </a:p>
      </dsp:txBody>
      <dsp:txXfrm>
        <a:off x="983094" y="1859280"/>
        <a:ext cx="7252210" cy="929640"/>
      </dsp:txXfrm>
    </dsp:sp>
    <dsp:sp modelId="{1FA11E72-8930-41C0-BC74-E65FB28FB950}">
      <dsp:nvSpPr>
        <dsp:cNvPr id="0" name=""/>
        <dsp:cNvSpPr/>
      </dsp:nvSpPr>
      <dsp:spPr>
        <a:xfrm>
          <a:off x="402069" y="1743075"/>
          <a:ext cx="1162050" cy="11620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F3870E-D3B5-4F4E-A60B-2B3174FF5F4A}">
      <dsp:nvSpPr>
        <dsp:cNvPr id="0" name=""/>
        <dsp:cNvSpPr/>
      </dsp:nvSpPr>
      <dsp:spPr>
        <a:xfrm>
          <a:off x="645170" y="3253740"/>
          <a:ext cx="7590134" cy="9296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7902"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Owners and administrators should always review security options and evaluate how they apply</a:t>
          </a:r>
        </a:p>
      </dsp:txBody>
      <dsp:txXfrm>
        <a:off x="645170" y="3253740"/>
        <a:ext cx="7590134" cy="929640"/>
      </dsp:txXfrm>
    </dsp:sp>
    <dsp:sp modelId="{521BF776-E9EF-4ABD-9ADB-0B283AE922A8}">
      <dsp:nvSpPr>
        <dsp:cNvPr id="0" name=""/>
        <dsp:cNvSpPr/>
      </dsp:nvSpPr>
      <dsp:spPr>
        <a:xfrm>
          <a:off x="64145" y="3137535"/>
          <a:ext cx="1162050" cy="11620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7C0BB-4B36-4665-B7D6-ED4FB2D9802B}">
      <dsp:nvSpPr>
        <dsp:cNvPr id="0" name=""/>
        <dsp:cNvSpPr/>
      </dsp:nvSpPr>
      <dsp:spPr>
        <a:xfrm>
          <a:off x="0" y="1337585"/>
          <a:ext cx="829945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932B78-F8B3-44D2-9D51-55D5190AF363}">
      <dsp:nvSpPr>
        <dsp:cNvPr id="0" name=""/>
        <dsp:cNvSpPr/>
      </dsp:nvSpPr>
      <dsp:spPr>
        <a:xfrm>
          <a:off x="414972" y="444878"/>
          <a:ext cx="5809615" cy="10975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977900">
            <a:lnSpc>
              <a:spcPct val="90000"/>
            </a:lnSpc>
            <a:spcBef>
              <a:spcPct val="0"/>
            </a:spcBef>
            <a:spcAft>
              <a:spcPct val="35000"/>
            </a:spcAft>
            <a:buNone/>
          </a:pPr>
          <a:r>
            <a:rPr lang="en-US" sz="2200" kern="1200" dirty="0"/>
            <a:t>Device that can exchange data without asking for permission </a:t>
          </a:r>
        </a:p>
      </dsp:txBody>
      <dsp:txXfrm>
        <a:off x="468548" y="498454"/>
        <a:ext cx="5702463" cy="990356"/>
      </dsp:txXfrm>
    </dsp:sp>
    <dsp:sp modelId="{D3BFE64B-5DB6-4719-A5CF-27244811CF10}">
      <dsp:nvSpPr>
        <dsp:cNvPr id="0" name=""/>
        <dsp:cNvSpPr/>
      </dsp:nvSpPr>
      <dsp:spPr>
        <a:xfrm>
          <a:off x="0" y="2502808"/>
          <a:ext cx="829945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52B77E-B5AE-4672-9D90-39FA4568CF0B}">
      <dsp:nvSpPr>
        <dsp:cNvPr id="0" name=""/>
        <dsp:cNvSpPr/>
      </dsp:nvSpPr>
      <dsp:spPr>
        <a:xfrm>
          <a:off x="414972" y="2010785"/>
          <a:ext cx="5809615" cy="8167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977900">
            <a:lnSpc>
              <a:spcPct val="90000"/>
            </a:lnSpc>
            <a:spcBef>
              <a:spcPct val="0"/>
            </a:spcBef>
            <a:spcAft>
              <a:spcPct val="35000"/>
            </a:spcAft>
            <a:buNone/>
          </a:pPr>
          <a:r>
            <a:rPr lang="en-US" sz="2200" kern="1200" dirty="0"/>
            <a:t>Personal device you own such as mobile phone, tablet, or laptop</a:t>
          </a:r>
        </a:p>
      </dsp:txBody>
      <dsp:txXfrm>
        <a:off x="454842" y="2050655"/>
        <a:ext cx="5729875" cy="737002"/>
      </dsp:txXfrm>
    </dsp:sp>
    <dsp:sp modelId="{BED4A0AD-D80D-4FE4-9390-A22D2D26EF34}">
      <dsp:nvSpPr>
        <dsp:cNvPr id="0" name=""/>
        <dsp:cNvSpPr/>
      </dsp:nvSpPr>
      <dsp:spPr>
        <a:xfrm>
          <a:off x="0" y="3746359"/>
          <a:ext cx="829945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DAD477-29A6-42BA-833D-A296B9F87065}">
      <dsp:nvSpPr>
        <dsp:cNvPr id="0" name=""/>
        <dsp:cNvSpPr/>
      </dsp:nvSpPr>
      <dsp:spPr>
        <a:xfrm>
          <a:off x="414972" y="3176008"/>
          <a:ext cx="5809615" cy="8950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977900">
            <a:lnSpc>
              <a:spcPct val="90000"/>
            </a:lnSpc>
            <a:spcBef>
              <a:spcPct val="0"/>
            </a:spcBef>
            <a:spcAft>
              <a:spcPct val="35000"/>
            </a:spcAft>
            <a:buNone/>
          </a:pPr>
          <a:r>
            <a:rPr lang="en-US" sz="2200" kern="1200" dirty="0"/>
            <a:t>Company devices such as a printer or wireless environmental monitoring device</a:t>
          </a:r>
        </a:p>
      </dsp:txBody>
      <dsp:txXfrm>
        <a:off x="458666" y="3219702"/>
        <a:ext cx="5722227" cy="8076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C7708-297B-4AC8-A251-FE55DF88C24F}">
      <dsp:nvSpPr>
        <dsp:cNvPr id="0" name=""/>
        <dsp:cNvSpPr/>
      </dsp:nvSpPr>
      <dsp:spPr>
        <a:xfrm>
          <a:off x="4052" y="864075"/>
          <a:ext cx="2072836"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a:t>Bluejacking</a:t>
          </a:r>
        </a:p>
      </dsp:txBody>
      <dsp:txXfrm>
        <a:off x="4052" y="864075"/>
        <a:ext cx="2072836" cy="475200"/>
      </dsp:txXfrm>
    </dsp:sp>
    <dsp:sp modelId="{F31E0804-A5BE-48A6-AAEA-06141CB9052A}">
      <dsp:nvSpPr>
        <dsp:cNvPr id="0" name=""/>
        <dsp:cNvSpPr/>
      </dsp:nvSpPr>
      <dsp:spPr>
        <a:xfrm>
          <a:off x="2076888" y="522525"/>
          <a:ext cx="414567" cy="1158299"/>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4B45C5-E579-4F68-9438-FA5B16DA4515}">
      <dsp:nvSpPr>
        <dsp:cNvPr id="0" name=""/>
        <dsp:cNvSpPr/>
      </dsp:nvSpPr>
      <dsp:spPr>
        <a:xfrm>
          <a:off x="2657282" y="522525"/>
          <a:ext cx="5638114" cy="11582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Allows someone authorized or unauthorized to send messages to a mobile device</a:t>
          </a:r>
        </a:p>
      </dsp:txBody>
      <dsp:txXfrm>
        <a:off x="2657282" y="522525"/>
        <a:ext cx="5638114" cy="1158299"/>
      </dsp:txXfrm>
    </dsp:sp>
    <dsp:sp modelId="{F0997845-82EA-4C35-990C-267D6A82A43F}">
      <dsp:nvSpPr>
        <dsp:cNvPr id="0" name=""/>
        <dsp:cNvSpPr/>
      </dsp:nvSpPr>
      <dsp:spPr>
        <a:xfrm>
          <a:off x="4052" y="1938000"/>
          <a:ext cx="2072836"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a:t>Bluesnarfing</a:t>
          </a:r>
        </a:p>
      </dsp:txBody>
      <dsp:txXfrm>
        <a:off x="4052" y="1938000"/>
        <a:ext cx="2072836" cy="475200"/>
      </dsp:txXfrm>
    </dsp:sp>
    <dsp:sp modelId="{0B6F1D20-4B0B-4084-B714-7948966D6AB5}">
      <dsp:nvSpPr>
        <dsp:cNvPr id="0" name=""/>
        <dsp:cNvSpPr/>
      </dsp:nvSpPr>
      <dsp:spPr>
        <a:xfrm>
          <a:off x="2076888" y="1767225"/>
          <a:ext cx="414567" cy="8167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7C0657-66B6-4327-B561-3E5273F58678}">
      <dsp:nvSpPr>
        <dsp:cNvPr id="0" name=""/>
        <dsp:cNvSpPr/>
      </dsp:nvSpPr>
      <dsp:spPr>
        <a:xfrm>
          <a:off x="2657282" y="1767225"/>
          <a:ext cx="5638114" cy="8167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Used to steal data from a Bluetooth-enabled mobile device</a:t>
          </a:r>
        </a:p>
      </dsp:txBody>
      <dsp:txXfrm>
        <a:off x="2657282" y="1767225"/>
        <a:ext cx="5638114" cy="816750"/>
      </dsp:txXfrm>
    </dsp:sp>
    <dsp:sp modelId="{52DBF99A-0987-44A1-B39C-09FF868C8F32}">
      <dsp:nvSpPr>
        <dsp:cNvPr id="0" name=""/>
        <dsp:cNvSpPr/>
      </dsp:nvSpPr>
      <dsp:spPr>
        <a:xfrm>
          <a:off x="4052" y="3160425"/>
          <a:ext cx="2072836"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a:t>Bluebugging</a:t>
          </a:r>
        </a:p>
      </dsp:txBody>
      <dsp:txXfrm>
        <a:off x="4052" y="3160425"/>
        <a:ext cx="2072836" cy="475200"/>
      </dsp:txXfrm>
    </dsp:sp>
    <dsp:sp modelId="{DAADC7BB-56F1-438B-9E48-11E3A632A7B6}">
      <dsp:nvSpPr>
        <dsp:cNvPr id="0" name=""/>
        <dsp:cNvSpPr/>
      </dsp:nvSpPr>
      <dsp:spPr>
        <a:xfrm>
          <a:off x="2076888" y="2670375"/>
          <a:ext cx="414567" cy="14553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7D15D1-7BA0-43E2-91A8-5F9B1957BAB3}">
      <dsp:nvSpPr>
        <dsp:cNvPr id="0" name=""/>
        <dsp:cNvSpPr/>
      </dsp:nvSpPr>
      <dsp:spPr>
        <a:xfrm>
          <a:off x="2657282" y="2670375"/>
          <a:ext cx="5638114" cy="14553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Attackers use the device being attacked for more than just accessing data (making phone calls or sending text messages, for example)</a:t>
          </a:r>
        </a:p>
      </dsp:txBody>
      <dsp:txXfrm>
        <a:off x="2657282" y="2670375"/>
        <a:ext cx="5638114" cy="14553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D02E3-051A-480C-BE08-7A874870B222}">
      <dsp:nvSpPr>
        <dsp:cNvPr id="0" name=""/>
        <dsp:cNvSpPr/>
      </dsp:nvSpPr>
      <dsp:spPr>
        <a:xfrm>
          <a:off x="-5257143" y="-805172"/>
          <a:ext cx="6260183" cy="6260183"/>
        </a:xfrm>
        <a:prstGeom prst="blockArc">
          <a:avLst>
            <a:gd name="adj1" fmla="val 18900000"/>
            <a:gd name="adj2" fmla="val 2700000"/>
            <a:gd name="adj3" fmla="val 34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7CA339-7170-4EC0-A40E-7721929E738A}">
      <dsp:nvSpPr>
        <dsp:cNvPr id="0" name=""/>
        <dsp:cNvSpPr/>
      </dsp:nvSpPr>
      <dsp:spPr>
        <a:xfrm>
          <a:off x="374040" y="244860"/>
          <a:ext cx="6576836" cy="4895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568"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Wardriving</a:t>
          </a:r>
        </a:p>
      </dsp:txBody>
      <dsp:txXfrm>
        <a:off x="374040" y="244860"/>
        <a:ext cx="6576836" cy="489535"/>
      </dsp:txXfrm>
    </dsp:sp>
    <dsp:sp modelId="{B89BDCB1-0524-4531-B969-27CCD91452D7}">
      <dsp:nvSpPr>
        <dsp:cNvPr id="0" name=""/>
        <dsp:cNvSpPr/>
      </dsp:nvSpPr>
      <dsp:spPr>
        <a:xfrm>
          <a:off x="68081" y="183668"/>
          <a:ext cx="611918" cy="6119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0C94C1-53D1-4964-981D-857D69FB0A48}">
      <dsp:nvSpPr>
        <dsp:cNvPr id="0" name=""/>
        <dsp:cNvSpPr/>
      </dsp:nvSpPr>
      <dsp:spPr>
        <a:xfrm>
          <a:off x="776716" y="979070"/>
          <a:ext cx="6174160" cy="4895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568"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Misconfigured security settings</a:t>
          </a:r>
        </a:p>
      </dsp:txBody>
      <dsp:txXfrm>
        <a:off x="776716" y="979070"/>
        <a:ext cx="6174160" cy="489535"/>
      </dsp:txXfrm>
    </dsp:sp>
    <dsp:sp modelId="{E91EE232-6D9D-46F6-8D28-1B46D4324F63}">
      <dsp:nvSpPr>
        <dsp:cNvPr id="0" name=""/>
        <dsp:cNvSpPr/>
      </dsp:nvSpPr>
      <dsp:spPr>
        <a:xfrm>
          <a:off x="470757" y="917878"/>
          <a:ext cx="611918" cy="6119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4EE2AC-5DC1-417D-8BD0-D7D91974EE6C}">
      <dsp:nvSpPr>
        <dsp:cNvPr id="0" name=""/>
        <dsp:cNvSpPr/>
      </dsp:nvSpPr>
      <dsp:spPr>
        <a:xfrm>
          <a:off x="960850" y="1713279"/>
          <a:ext cx="5990026" cy="4895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568"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Unsecured connections</a:t>
          </a:r>
        </a:p>
      </dsp:txBody>
      <dsp:txXfrm>
        <a:off x="960850" y="1713279"/>
        <a:ext cx="5990026" cy="489535"/>
      </dsp:txXfrm>
    </dsp:sp>
    <dsp:sp modelId="{5B90F826-74B9-4B7D-A393-E28800E2D4AA}">
      <dsp:nvSpPr>
        <dsp:cNvPr id="0" name=""/>
        <dsp:cNvSpPr/>
      </dsp:nvSpPr>
      <dsp:spPr>
        <a:xfrm>
          <a:off x="654890" y="1652087"/>
          <a:ext cx="611918" cy="6119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B969D1-3E67-400B-ABAF-75F06539D0F4}">
      <dsp:nvSpPr>
        <dsp:cNvPr id="0" name=""/>
        <dsp:cNvSpPr/>
      </dsp:nvSpPr>
      <dsp:spPr>
        <a:xfrm>
          <a:off x="960850" y="2447024"/>
          <a:ext cx="5990026" cy="4895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568"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Rogue APs</a:t>
          </a:r>
        </a:p>
      </dsp:txBody>
      <dsp:txXfrm>
        <a:off x="960850" y="2447024"/>
        <a:ext cx="5990026" cy="489535"/>
      </dsp:txXfrm>
    </dsp:sp>
    <dsp:sp modelId="{1162CE02-2106-43CB-991F-529F92453F91}">
      <dsp:nvSpPr>
        <dsp:cNvPr id="0" name=""/>
        <dsp:cNvSpPr/>
      </dsp:nvSpPr>
      <dsp:spPr>
        <a:xfrm>
          <a:off x="654890" y="2385832"/>
          <a:ext cx="611918" cy="6119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E7B89D-F103-4C46-A460-8890C29E0BA2}">
      <dsp:nvSpPr>
        <dsp:cNvPr id="0" name=""/>
        <dsp:cNvSpPr/>
      </dsp:nvSpPr>
      <dsp:spPr>
        <a:xfrm>
          <a:off x="776716" y="3181233"/>
          <a:ext cx="6174160" cy="4895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568"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Promiscuous clients</a:t>
          </a:r>
        </a:p>
      </dsp:txBody>
      <dsp:txXfrm>
        <a:off x="776716" y="3181233"/>
        <a:ext cx="6174160" cy="489535"/>
      </dsp:txXfrm>
    </dsp:sp>
    <dsp:sp modelId="{DACE1721-354D-494F-9AF3-D470FDA2CE4C}">
      <dsp:nvSpPr>
        <dsp:cNvPr id="0" name=""/>
        <dsp:cNvSpPr/>
      </dsp:nvSpPr>
      <dsp:spPr>
        <a:xfrm>
          <a:off x="470757" y="3120041"/>
          <a:ext cx="611918" cy="6119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8D08D1-E1C1-4E83-BE02-DF33A5969ACF}">
      <dsp:nvSpPr>
        <dsp:cNvPr id="0" name=""/>
        <dsp:cNvSpPr/>
      </dsp:nvSpPr>
      <dsp:spPr>
        <a:xfrm>
          <a:off x="374040" y="3915443"/>
          <a:ext cx="6576836" cy="4895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568"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Wireless network viruses</a:t>
          </a:r>
        </a:p>
      </dsp:txBody>
      <dsp:txXfrm>
        <a:off x="374040" y="3915443"/>
        <a:ext cx="6576836" cy="489535"/>
      </dsp:txXfrm>
    </dsp:sp>
    <dsp:sp modelId="{92DFCA0E-DB24-4391-AD08-6CAD6C5DA3C5}">
      <dsp:nvSpPr>
        <dsp:cNvPr id="0" name=""/>
        <dsp:cNvSpPr/>
      </dsp:nvSpPr>
      <dsp:spPr>
        <a:xfrm>
          <a:off x="68081" y="3854251"/>
          <a:ext cx="611918" cy="6119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1E8A0-226C-45A8-9C64-5AD78CC4926F}">
      <dsp:nvSpPr>
        <dsp:cNvPr id="0" name=""/>
        <dsp:cNvSpPr/>
      </dsp:nvSpPr>
      <dsp:spPr>
        <a:xfrm>
          <a:off x="420240" y="14"/>
          <a:ext cx="1920418" cy="1152250"/>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Firewalls</a:t>
          </a:r>
        </a:p>
      </dsp:txBody>
      <dsp:txXfrm>
        <a:off x="420240" y="14"/>
        <a:ext cx="1920418" cy="1152250"/>
      </dsp:txXfrm>
    </dsp:sp>
    <dsp:sp modelId="{DE839882-F11A-49B9-91DC-5A71BA7EA45A}">
      <dsp:nvSpPr>
        <dsp:cNvPr id="0" name=""/>
        <dsp:cNvSpPr/>
      </dsp:nvSpPr>
      <dsp:spPr>
        <a:xfrm>
          <a:off x="2532700" y="14"/>
          <a:ext cx="1920418" cy="1152250"/>
        </a:xfrm>
        <a:prstGeom prst="rect">
          <a:avLst/>
        </a:prstGeom>
        <a:solidFill>
          <a:schemeClr val="accent1">
            <a:shade val="80000"/>
            <a:hueOff val="97063"/>
            <a:satOff val="-6097"/>
            <a:lumOff val="7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Antivirus</a:t>
          </a:r>
        </a:p>
      </dsp:txBody>
      <dsp:txXfrm>
        <a:off x="2532700" y="14"/>
        <a:ext cx="1920418" cy="1152250"/>
      </dsp:txXfrm>
    </dsp:sp>
    <dsp:sp modelId="{ACE6E223-2999-4C0D-90FF-48B67F355884}">
      <dsp:nvSpPr>
        <dsp:cNvPr id="0" name=""/>
        <dsp:cNvSpPr/>
      </dsp:nvSpPr>
      <dsp:spPr>
        <a:xfrm>
          <a:off x="4645160" y="14"/>
          <a:ext cx="1920418" cy="1152250"/>
        </a:xfrm>
        <a:prstGeom prst="rect">
          <a:avLst/>
        </a:prstGeom>
        <a:solidFill>
          <a:schemeClr val="accent1">
            <a:shade val="80000"/>
            <a:hueOff val="194125"/>
            <a:satOff val="-12193"/>
            <a:lumOff val="15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VPNs</a:t>
          </a:r>
        </a:p>
      </dsp:txBody>
      <dsp:txXfrm>
        <a:off x="4645160" y="14"/>
        <a:ext cx="1920418" cy="1152250"/>
      </dsp:txXfrm>
    </dsp:sp>
    <dsp:sp modelId="{ACFA54AD-DF08-46BF-87E8-7720BE3F1CC0}">
      <dsp:nvSpPr>
        <dsp:cNvPr id="0" name=""/>
        <dsp:cNvSpPr/>
      </dsp:nvSpPr>
      <dsp:spPr>
        <a:xfrm>
          <a:off x="1476470" y="1344307"/>
          <a:ext cx="1920418" cy="1152250"/>
        </a:xfrm>
        <a:prstGeom prst="rect">
          <a:avLst/>
        </a:prstGeom>
        <a:solidFill>
          <a:schemeClr val="accent1">
            <a:shade val="80000"/>
            <a:hueOff val="291188"/>
            <a:satOff val="-18290"/>
            <a:lumOff val="231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Training</a:t>
          </a:r>
        </a:p>
      </dsp:txBody>
      <dsp:txXfrm>
        <a:off x="1476470" y="1344307"/>
        <a:ext cx="1920418" cy="1152250"/>
      </dsp:txXfrm>
    </dsp:sp>
    <dsp:sp modelId="{E0A21343-6A15-47D6-BA80-01545E7C2F04}">
      <dsp:nvSpPr>
        <dsp:cNvPr id="0" name=""/>
        <dsp:cNvSpPr/>
      </dsp:nvSpPr>
      <dsp:spPr>
        <a:xfrm>
          <a:off x="3588930" y="1344307"/>
          <a:ext cx="1920418" cy="1152250"/>
        </a:xfrm>
        <a:prstGeom prst="rect">
          <a:avLst/>
        </a:prstGeom>
        <a:solidFill>
          <a:schemeClr val="accent1">
            <a:shade val="80000"/>
            <a:hueOff val="388250"/>
            <a:satOff val="-24386"/>
            <a:lumOff val="30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IPSec</a:t>
          </a:r>
        </a:p>
      </dsp:txBody>
      <dsp:txXfrm>
        <a:off x="3588930" y="1344307"/>
        <a:ext cx="1920418" cy="11522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42335-3E74-471B-BD5E-503465AC9770}">
      <dsp:nvSpPr>
        <dsp:cNvPr id="0" name=""/>
        <dsp:cNvSpPr/>
      </dsp:nvSpPr>
      <dsp:spPr>
        <a:xfrm>
          <a:off x="0" y="102096"/>
          <a:ext cx="7907566" cy="604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Smart Devices Accessible over the Internet</a:t>
          </a:r>
        </a:p>
      </dsp:txBody>
      <dsp:txXfrm>
        <a:off x="0" y="102096"/>
        <a:ext cx="7907566" cy="604800"/>
      </dsp:txXfrm>
    </dsp:sp>
    <dsp:sp modelId="{0464F7D4-298A-49A4-9291-D748D9E787F0}">
      <dsp:nvSpPr>
        <dsp:cNvPr id="0" name=""/>
        <dsp:cNvSpPr/>
      </dsp:nvSpPr>
      <dsp:spPr>
        <a:xfrm>
          <a:off x="0" y="706896"/>
          <a:ext cx="7907566" cy="40351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Lights</a:t>
          </a:r>
        </a:p>
        <a:p>
          <a:pPr marL="228600" lvl="1" indent="-228600" algn="l" defTabSz="933450">
            <a:lnSpc>
              <a:spcPct val="90000"/>
            </a:lnSpc>
            <a:spcBef>
              <a:spcPct val="0"/>
            </a:spcBef>
            <a:spcAft>
              <a:spcPct val="15000"/>
            </a:spcAft>
            <a:buChar char="•"/>
          </a:pPr>
          <a:r>
            <a:rPr lang="en-US" sz="2100" kern="1200" dirty="0"/>
            <a:t>Thermostats</a:t>
          </a:r>
        </a:p>
        <a:p>
          <a:pPr marL="228600" lvl="1" indent="-228600" algn="l" defTabSz="933450">
            <a:lnSpc>
              <a:spcPct val="90000"/>
            </a:lnSpc>
            <a:spcBef>
              <a:spcPct val="0"/>
            </a:spcBef>
            <a:spcAft>
              <a:spcPct val="15000"/>
            </a:spcAft>
            <a:buChar char="•"/>
          </a:pPr>
          <a:r>
            <a:rPr lang="en-US" sz="2100" kern="1200" dirty="0"/>
            <a:t>Refrigerators</a:t>
          </a:r>
        </a:p>
        <a:p>
          <a:pPr marL="228600" lvl="1" indent="-228600" algn="l" defTabSz="933450">
            <a:lnSpc>
              <a:spcPct val="90000"/>
            </a:lnSpc>
            <a:spcBef>
              <a:spcPct val="0"/>
            </a:spcBef>
            <a:spcAft>
              <a:spcPct val="15000"/>
            </a:spcAft>
            <a:buChar char="•"/>
          </a:pPr>
          <a:r>
            <a:rPr lang="en-US" sz="2100" kern="1200" dirty="0"/>
            <a:t>Laundry appliances</a:t>
          </a:r>
        </a:p>
        <a:p>
          <a:pPr marL="228600" lvl="1" indent="-228600" algn="l" defTabSz="933450">
            <a:lnSpc>
              <a:spcPct val="90000"/>
            </a:lnSpc>
            <a:spcBef>
              <a:spcPct val="0"/>
            </a:spcBef>
            <a:spcAft>
              <a:spcPct val="15000"/>
            </a:spcAft>
            <a:buChar char="•"/>
          </a:pPr>
          <a:r>
            <a:rPr lang="en-US" sz="2100" kern="1200" dirty="0"/>
            <a:t>Home entertainment systems</a:t>
          </a:r>
        </a:p>
        <a:p>
          <a:pPr marL="228600" lvl="1" indent="-228600" algn="l" defTabSz="933450">
            <a:lnSpc>
              <a:spcPct val="90000"/>
            </a:lnSpc>
            <a:spcBef>
              <a:spcPct val="0"/>
            </a:spcBef>
            <a:spcAft>
              <a:spcPct val="15000"/>
            </a:spcAft>
            <a:buChar char="•"/>
          </a:pPr>
          <a:r>
            <a:rPr lang="en-US" sz="2100" kern="1200" dirty="0"/>
            <a:t>Security systems</a:t>
          </a:r>
        </a:p>
        <a:p>
          <a:pPr marL="228600" lvl="1" indent="-228600" algn="l" defTabSz="933450">
            <a:lnSpc>
              <a:spcPct val="90000"/>
            </a:lnSpc>
            <a:spcBef>
              <a:spcPct val="0"/>
            </a:spcBef>
            <a:spcAft>
              <a:spcPct val="15000"/>
            </a:spcAft>
            <a:buChar char="•"/>
          </a:pPr>
          <a:r>
            <a:rPr lang="en-US" sz="2100" kern="1200" dirty="0"/>
            <a:t>Video cameras</a:t>
          </a:r>
        </a:p>
        <a:p>
          <a:pPr marL="228600" lvl="1" indent="-228600" algn="l" defTabSz="933450">
            <a:lnSpc>
              <a:spcPct val="90000"/>
            </a:lnSpc>
            <a:spcBef>
              <a:spcPct val="0"/>
            </a:spcBef>
            <a:spcAft>
              <a:spcPct val="15000"/>
            </a:spcAft>
            <a:buChar char="•"/>
          </a:pPr>
          <a:r>
            <a:rPr lang="en-US" sz="2100" kern="1200" dirty="0"/>
            <a:t>Sensors (temperature, smoke, fire, motion, vibration, light, etc.)</a:t>
          </a:r>
        </a:p>
        <a:p>
          <a:pPr marL="228600" lvl="1" indent="-228600" algn="l" defTabSz="933450">
            <a:lnSpc>
              <a:spcPct val="90000"/>
            </a:lnSpc>
            <a:spcBef>
              <a:spcPct val="0"/>
            </a:spcBef>
            <a:spcAft>
              <a:spcPct val="15000"/>
            </a:spcAft>
            <a:buChar char="•"/>
          </a:pPr>
          <a:r>
            <a:rPr lang="en-US" sz="2100" kern="1200" dirty="0"/>
            <a:t>Vehicles</a:t>
          </a:r>
        </a:p>
        <a:p>
          <a:pPr marL="228600" lvl="1" indent="-228600" algn="l" defTabSz="933450">
            <a:lnSpc>
              <a:spcPct val="90000"/>
            </a:lnSpc>
            <a:spcBef>
              <a:spcPct val="0"/>
            </a:spcBef>
            <a:spcAft>
              <a:spcPct val="15000"/>
            </a:spcAft>
            <a:buChar char="•"/>
          </a:pPr>
          <a:r>
            <a:rPr lang="fr-FR" sz="2100" kern="1200" dirty="0"/>
            <a:t>Wearable devices (watches, glasses, medical devices, exercise monitors, etc.)</a:t>
          </a:r>
          <a:endParaRPr lang="en-US" sz="2100" kern="1200" dirty="0"/>
        </a:p>
      </dsp:txBody>
      <dsp:txXfrm>
        <a:off x="0" y="706896"/>
        <a:ext cx="7907566" cy="403515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13660032-AF8E-48B6-8F76-3CBA84396ED2}" type="datetime1">
              <a:rPr lang="en-US"/>
              <a:pPr>
                <a:defRPr/>
              </a:pPr>
              <a:t>7/30/2018</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F98BD359-7A51-4B6C-B545-C0432F214D16}" type="slidenum">
              <a:rPr lang="en-US"/>
              <a:pPr>
                <a:defRPr/>
              </a:pPr>
              <a:t>‹#›</a:t>
            </a:fld>
            <a:endParaRPr lang="en-US" dirty="0"/>
          </a:p>
        </p:txBody>
      </p:sp>
    </p:spTree>
    <p:extLst>
      <p:ext uri="{BB962C8B-B14F-4D97-AF65-F5344CB8AC3E}">
        <p14:creationId xmlns:p14="http://schemas.microsoft.com/office/powerpoint/2010/main" val="1032476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AC4D19BF-F528-43D9-B9E1-E6C574BB8D65}" type="datetime1">
              <a:rPr lang="en-US"/>
              <a:pPr>
                <a:defRPr/>
              </a:pPr>
              <a:t>7/30/2018</a:t>
            </a:fld>
            <a:endParaRPr lang="en-US" dirty="0"/>
          </a:p>
        </p:txBody>
      </p:sp>
      <p:sp>
        <p:nvSpPr>
          <p:cNvPr id="6148"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09EBA36B-AE69-4601-BD95-B643FB667861}" type="slidenum">
              <a:rPr lang="en-US"/>
              <a:pPr>
                <a:defRPr/>
              </a:pPr>
              <a:t>‹#›</a:t>
            </a:fld>
            <a:endParaRPr lang="en-US" dirty="0"/>
          </a:p>
        </p:txBody>
      </p:sp>
    </p:spTree>
    <p:extLst>
      <p:ext uri="{BB962C8B-B14F-4D97-AF65-F5344CB8AC3E}">
        <p14:creationId xmlns:p14="http://schemas.microsoft.com/office/powerpoint/2010/main" val="4250517211"/>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p:spPr>
        <p:txBody>
          <a:bodyPr/>
          <a:lstStyle/>
          <a:p>
            <a:fld id="{FA8C1AC3-541C-426E-8A9B-0B5247923787}" type="slidenum">
              <a:rPr lang="en-US" smtClean="0">
                <a:latin typeface="Times New Roman" pitchFamily="18" charset="0"/>
                <a:ea typeface="ＭＳ Ｐゴシック"/>
                <a:cs typeface="ＭＳ Ｐゴシック"/>
              </a:rPr>
              <a:pPr/>
              <a:t>1</a:t>
            </a:fld>
            <a:endParaRPr lang="en-US" dirty="0">
              <a:latin typeface="Times New Roman" pitchFamily="18" charset="0"/>
              <a:ea typeface="ＭＳ Ｐゴシック"/>
              <a:cs typeface="ＭＳ Ｐゴシック"/>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dirty="0">
              <a:ea typeface="ＭＳ Ｐゴシック"/>
            </a:endParaRPr>
          </a:p>
        </p:txBody>
      </p:sp>
    </p:spTree>
    <p:extLst>
      <p:ext uri="{BB962C8B-B14F-4D97-AF65-F5344CB8AC3E}">
        <p14:creationId xmlns:p14="http://schemas.microsoft.com/office/powerpoint/2010/main" val="131264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a:ln/>
        </p:spPr>
      </p:sp>
      <p:sp>
        <p:nvSpPr>
          <p:cNvPr id="16386" name="Notes Placeholder 2"/>
          <p:cNvSpPr>
            <a:spLocks noGrp="1"/>
          </p:cNvSpPr>
          <p:nvPr>
            <p:ph type="body" idx="1"/>
          </p:nvPr>
        </p:nvSpPr>
        <p:spPr>
          <a:noFill/>
          <a:ln/>
        </p:spPr>
        <p:txBody>
          <a:bodyPr/>
          <a:lstStyle/>
          <a:p>
            <a:endParaRPr lang="en-US" dirty="0">
              <a:ea typeface="ＭＳ Ｐゴシック"/>
            </a:endParaRPr>
          </a:p>
        </p:txBody>
      </p:sp>
      <p:sp>
        <p:nvSpPr>
          <p:cNvPr id="16387" name="Date Placeholder 3"/>
          <p:cNvSpPr>
            <a:spLocks noGrp="1"/>
          </p:cNvSpPr>
          <p:nvPr>
            <p:ph type="dt" sz="quarter" idx="1"/>
          </p:nvPr>
        </p:nvSpPr>
        <p:spPr>
          <a:noFill/>
        </p:spPr>
        <p:txBody>
          <a:bodyPr/>
          <a:lstStyle/>
          <a:p>
            <a:fld id="{45B16E8A-54C7-4C42-B202-0AA94AAA7C4D}" type="datetime1">
              <a:rPr lang="en-US" smtClean="0">
                <a:latin typeface="Times New Roman" pitchFamily="18" charset="0"/>
                <a:ea typeface="ＭＳ Ｐゴシック"/>
                <a:cs typeface="ＭＳ Ｐゴシック"/>
              </a:rPr>
              <a:pPr/>
              <a:t>7/30/2018</a:t>
            </a:fld>
            <a:endParaRPr lang="en-US" dirty="0">
              <a:latin typeface="Times New Roman" pitchFamily="18" charset="0"/>
              <a:ea typeface="ＭＳ Ｐゴシック"/>
              <a:cs typeface="ＭＳ Ｐゴシック"/>
            </a:endParaRPr>
          </a:p>
        </p:txBody>
      </p:sp>
      <p:sp>
        <p:nvSpPr>
          <p:cNvPr id="16388" name="Footer Placeholder 4"/>
          <p:cNvSpPr>
            <a:spLocks noGrp="1"/>
          </p:cNvSpPr>
          <p:nvPr>
            <p:ph type="ftr" sz="quarter" idx="4"/>
          </p:nvPr>
        </p:nvSpPr>
        <p:spPr>
          <a:noFill/>
        </p:spPr>
        <p:txBody>
          <a:bodyPr/>
          <a:lstStyle/>
          <a:p>
            <a:endParaRPr lang="en-US" dirty="0">
              <a:latin typeface="Times New Roman" pitchFamily="18" charset="0"/>
              <a:ea typeface="ＭＳ Ｐゴシック"/>
              <a:cs typeface="ＭＳ Ｐゴシック"/>
            </a:endParaRPr>
          </a:p>
        </p:txBody>
      </p:sp>
      <p:sp>
        <p:nvSpPr>
          <p:cNvPr id="16389" name="Slide Number Placeholder 5"/>
          <p:cNvSpPr>
            <a:spLocks noGrp="1"/>
          </p:cNvSpPr>
          <p:nvPr>
            <p:ph type="sldNum" sz="quarter" idx="5"/>
          </p:nvPr>
        </p:nvSpPr>
        <p:spPr>
          <a:noFill/>
        </p:spPr>
        <p:txBody>
          <a:bodyPr/>
          <a:lstStyle/>
          <a:p>
            <a:fld id="{FB5F47FB-97EA-4C80-909B-85D5D4B79182}" type="slidenum">
              <a:rPr lang="en-US" smtClean="0">
                <a:latin typeface="Times New Roman" pitchFamily="18" charset="0"/>
                <a:ea typeface="ＭＳ Ｐゴシック"/>
                <a:cs typeface="ＭＳ Ｐゴシック"/>
              </a:rPr>
              <a:pPr/>
              <a:t>21</a:t>
            </a:fld>
            <a:endParaRPr lang="en-US" dirty="0">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3262976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a:ln/>
        </p:spPr>
      </p:sp>
      <p:sp>
        <p:nvSpPr>
          <p:cNvPr id="16386" name="Notes Placeholder 2"/>
          <p:cNvSpPr>
            <a:spLocks noGrp="1"/>
          </p:cNvSpPr>
          <p:nvPr>
            <p:ph type="body" idx="1"/>
          </p:nvPr>
        </p:nvSpPr>
        <p:spPr>
          <a:noFill/>
          <a:ln/>
        </p:spPr>
        <p:txBody>
          <a:bodyPr/>
          <a:lstStyle/>
          <a:p>
            <a:pPr marL="171450" indent="-171450">
              <a:buFont typeface="Arial" panose="020B0604020202020204" pitchFamily="34" charset="0"/>
              <a:buChar char="•"/>
            </a:pPr>
            <a:r>
              <a:rPr lang="en-US" dirty="0">
                <a:ea typeface="ＭＳ Ｐゴシック"/>
              </a:rPr>
              <a:t>A common software-based tool for locating 802.11 wireless networks</a:t>
            </a:r>
          </a:p>
          <a:p>
            <a:pPr marL="171450" indent="-171450">
              <a:buFont typeface="Arial" panose="020B0604020202020204" pitchFamily="34" charset="0"/>
              <a:buChar char="•"/>
            </a:pPr>
            <a:r>
              <a:rPr lang="en-US" dirty="0">
                <a:ea typeface="ＭＳ Ｐゴシック"/>
              </a:rPr>
              <a:t>Designed to detect any 802.11a/b/g/n wireless network</a:t>
            </a:r>
          </a:p>
          <a:p>
            <a:pPr marL="171450" indent="-171450">
              <a:buFont typeface="Arial" panose="020B0604020202020204" pitchFamily="34" charset="0"/>
              <a:buChar char="•"/>
            </a:pPr>
            <a:r>
              <a:rPr lang="en-US" dirty="0">
                <a:ea typeface="ＭＳ Ｐゴシック"/>
              </a:rPr>
              <a:t>Not currently being updated and does not officially support newer wireless protocols</a:t>
            </a:r>
          </a:p>
          <a:p>
            <a:pPr marL="171450" indent="-171450">
              <a:buFont typeface="Arial" panose="020B0604020202020204" pitchFamily="34" charset="0"/>
              <a:buChar char="•"/>
            </a:pPr>
            <a:r>
              <a:rPr lang="en-US" dirty="0">
                <a:ea typeface="ＭＳ Ｐゴシック"/>
              </a:rPr>
              <a:t>Can use GPS location information to map out the location of the APs it detects</a:t>
            </a:r>
          </a:p>
          <a:p>
            <a:endParaRPr lang="en-US" dirty="0">
              <a:ea typeface="ＭＳ Ｐゴシック"/>
            </a:endParaRPr>
          </a:p>
        </p:txBody>
      </p:sp>
      <p:sp>
        <p:nvSpPr>
          <p:cNvPr id="16387" name="Date Placeholder 3"/>
          <p:cNvSpPr>
            <a:spLocks noGrp="1"/>
          </p:cNvSpPr>
          <p:nvPr>
            <p:ph type="dt" sz="quarter" idx="1"/>
          </p:nvPr>
        </p:nvSpPr>
        <p:spPr>
          <a:noFill/>
        </p:spPr>
        <p:txBody>
          <a:bodyPr/>
          <a:lstStyle/>
          <a:p>
            <a:fld id="{45B16E8A-54C7-4C42-B202-0AA94AAA7C4D}" type="datetime1">
              <a:rPr lang="en-US" smtClean="0">
                <a:latin typeface="Times New Roman" pitchFamily="18" charset="0"/>
                <a:ea typeface="ＭＳ Ｐゴシック"/>
                <a:cs typeface="ＭＳ Ｐゴシック"/>
              </a:rPr>
              <a:pPr/>
              <a:t>7/30/2018</a:t>
            </a:fld>
            <a:endParaRPr lang="en-US" dirty="0">
              <a:latin typeface="Times New Roman" pitchFamily="18" charset="0"/>
              <a:ea typeface="ＭＳ Ｐゴシック"/>
              <a:cs typeface="ＭＳ Ｐゴシック"/>
            </a:endParaRPr>
          </a:p>
        </p:txBody>
      </p:sp>
      <p:sp>
        <p:nvSpPr>
          <p:cNvPr id="16388" name="Footer Placeholder 4"/>
          <p:cNvSpPr>
            <a:spLocks noGrp="1"/>
          </p:cNvSpPr>
          <p:nvPr>
            <p:ph type="ftr" sz="quarter" idx="4"/>
          </p:nvPr>
        </p:nvSpPr>
        <p:spPr>
          <a:noFill/>
        </p:spPr>
        <p:txBody>
          <a:bodyPr/>
          <a:lstStyle/>
          <a:p>
            <a:endParaRPr lang="en-US" dirty="0">
              <a:latin typeface="Times New Roman" pitchFamily="18" charset="0"/>
              <a:ea typeface="ＭＳ Ｐゴシック"/>
              <a:cs typeface="ＭＳ Ｐゴシック"/>
            </a:endParaRPr>
          </a:p>
        </p:txBody>
      </p:sp>
      <p:sp>
        <p:nvSpPr>
          <p:cNvPr id="16389" name="Slide Number Placeholder 5"/>
          <p:cNvSpPr>
            <a:spLocks noGrp="1"/>
          </p:cNvSpPr>
          <p:nvPr>
            <p:ph type="sldNum" sz="quarter" idx="5"/>
          </p:nvPr>
        </p:nvSpPr>
        <p:spPr>
          <a:noFill/>
        </p:spPr>
        <p:txBody>
          <a:bodyPr/>
          <a:lstStyle/>
          <a:p>
            <a:fld id="{FB5F47FB-97EA-4C80-909B-85D5D4B79182}" type="slidenum">
              <a:rPr lang="en-US" smtClean="0">
                <a:latin typeface="Times New Roman" pitchFamily="18" charset="0"/>
                <a:ea typeface="ＭＳ Ｐゴシック"/>
                <a:cs typeface="ＭＳ Ｐゴシック"/>
              </a:rPr>
              <a:pPr/>
              <a:t>22</a:t>
            </a:fld>
            <a:endParaRPr lang="en-US" dirty="0">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1531333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a:ln/>
        </p:spPr>
      </p:sp>
      <p:sp>
        <p:nvSpPr>
          <p:cNvPr id="16386" name="Notes Placeholder 2"/>
          <p:cNvSpPr>
            <a:spLocks noGrp="1"/>
          </p:cNvSpPr>
          <p:nvPr>
            <p:ph type="body" idx="1"/>
          </p:nvPr>
        </p:nvSpPr>
        <p:spPr>
          <a:noFill/>
          <a:ln/>
        </p:spPr>
        <p:txBody>
          <a:bodyPr/>
          <a:lstStyle/>
          <a:p>
            <a:pPr marL="171450" indent="-171450">
              <a:buFont typeface="Arial" panose="020B0604020202020204" pitchFamily="34" charset="0"/>
              <a:buChar char="•"/>
            </a:pPr>
            <a:r>
              <a:rPr lang="en-US" dirty="0">
                <a:ea typeface="ＭＳ Ｐゴシック"/>
              </a:rPr>
              <a:t>Performs wireless network scanning</a:t>
            </a:r>
          </a:p>
          <a:p>
            <a:pPr marL="171450" indent="-171450">
              <a:buFont typeface="Arial" panose="020B0604020202020204" pitchFamily="34" charset="0"/>
              <a:buChar char="•"/>
            </a:pPr>
            <a:r>
              <a:rPr lang="en-US" dirty="0">
                <a:ea typeface="ＭＳ Ｐゴシック"/>
              </a:rPr>
              <a:t>Can be used with multiple current versions of Microsoft Windows</a:t>
            </a:r>
          </a:p>
          <a:p>
            <a:pPr marL="171450" indent="-171450">
              <a:buFont typeface="Arial" panose="020B0604020202020204" pitchFamily="34" charset="0"/>
              <a:buChar char="•"/>
            </a:pPr>
            <a:r>
              <a:rPr lang="en-US" dirty="0">
                <a:ea typeface="ＭＳ Ｐゴシック"/>
              </a:rPr>
              <a:t>Uses the Native Wi-Fi application programming interface (API) and current wireless network card</a:t>
            </a:r>
          </a:p>
          <a:p>
            <a:pPr marL="171450" indent="-171450">
              <a:buFont typeface="Arial" panose="020B0604020202020204" pitchFamily="34" charset="0"/>
              <a:buChar char="•"/>
            </a:pPr>
            <a:r>
              <a:rPr lang="en-US" dirty="0">
                <a:ea typeface="ＭＳ Ｐゴシック"/>
              </a:rPr>
              <a:t>Detects and supports the latest 802.11 protocols</a:t>
            </a:r>
          </a:p>
          <a:p>
            <a:pPr marL="171450" indent="-171450">
              <a:buFont typeface="Arial" panose="020B0604020202020204" pitchFamily="34" charset="0"/>
              <a:buChar char="•"/>
            </a:pPr>
            <a:r>
              <a:rPr lang="en-US" dirty="0">
                <a:ea typeface="ＭＳ Ｐゴシック"/>
              </a:rPr>
              <a:t>Can group by Media Access Control (MAC) address, SSID, channel, received signal strength indicator (RSSI), and “time last seen”</a:t>
            </a:r>
          </a:p>
          <a:p>
            <a:pPr marL="171450" indent="-171450">
              <a:buFont typeface="Arial" panose="020B0604020202020204" pitchFamily="34" charset="0"/>
              <a:buChar char="•"/>
            </a:pPr>
            <a:r>
              <a:rPr lang="en-US" dirty="0">
                <a:ea typeface="ＭＳ Ｐゴシック"/>
              </a:rPr>
              <a:t>Inspects your WLAN and surrounding networks to troubleshoot competing APs</a:t>
            </a:r>
          </a:p>
          <a:p>
            <a:pPr marL="171450" indent="-171450">
              <a:buFont typeface="Arial" panose="020B0604020202020204" pitchFamily="34" charset="0"/>
              <a:buChar char="•"/>
            </a:pPr>
            <a:r>
              <a:rPr lang="en-US" dirty="0">
                <a:ea typeface="ＭＳ Ｐゴシック"/>
              </a:rPr>
              <a:t>Tracks the strength of received signals in dBm (a measurement of decibels) over time</a:t>
            </a:r>
          </a:p>
          <a:p>
            <a:pPr marL="171450" indent="-171450">
              <a:buFont typeface="Arial" panose="020B0604020202020204" pitchFamily="34" charset="0"/>
              <a:buChar char="•"/>
            </a:pPr>
            <a:r>
              <a:rPr lang="en-US" dirty="0">
                <a:ea typeface="ＭＳ Ｐゴシック"/>
              </a:rPr>
              <a:t>Filters APs in an easy-to-use format</a:t>
            </a:r>
          </a:p>
          <a:p>
            <a:pPr marL="171450" indent="-171450">
              <a:buFont typeface="Arial" panose="020B0604020202020204" pitchFamily="34" charset="0"/>
              <a:buChar char="•"/>
            </a:pPr>
            <a:r>
              <a:rPr lang="en-US" dirty="0">
                <a:ea typeface="ＭＳ Ｐゴシック"/>
              </a:rPr>
              <a:t>Highlights APs for areas with high Wi-Fi concentration</a:t>
            </a:r>
          </a:p>
          <a:p>
            <a:pPr marL="171450" indent="-171450">
              <a:buFont typeface="Arial" panose="020B0604020202020204" pitchFamily="34" charset="0"/>
              <a:buChar char="•"/>
            </a:pPr>
            <a:r>
              <a:rPr lang="en-US" dirty="0">
                <a:ea typeface="ＭＳ Ｐゴシック"/>
              </a:rPr>
              <a:t>Exports Wi-Fi and GPS data to a Keyhole Markup Language (KML) file to view in Google Earth</a:t>
            </a:r>
          </a:p>
          <a:p>
            <a:endParaRPr lang="en-US" dirty="0">
              <a:ea typeface="ＭＳ Ｐゴシック"/>
            </a:endParaRPr>
          </a:p>
        </p:txBody>
      </p:sp>
      <p:sp>
        <p:nvSpPr>
          <p:cNvPr id="16387" name="Date Placeholder 3"/>
          <p:cNvSpPr>
            <a:spLocks noGrp="1"/>
          </p:cNvSpPr>
          <p:nvPr>
            <p:ph type="dt" sz="quarter" idx="1"/>
          </p:nvPr>
        </p:nvSpPr>
        <p:spPr>
          <a:noFill/>
        </p:spPr>
        <p:txBody>
          <a:bodyPr/>
          <a:lstStyle/>
          <a:p>
            <a:fld id="{45B16E8A-54C7-4C42-B202-0AA94AAA7C4D}" type="datetime1">
              <a:rPr lang="en-US" smtClean="0">
                <a:latin typeface="Times New Roman" pitchFamily="18" charset="0"/>
                <a:ea typeface="ＭＳ Ｐゴシック"/>
                <a:cs typeface="ＭＳ Ｐゴシック"/>
              </a:rPr>
              <a:pPr/>
              <a:t>7/30/2018</a:t>
            </a:fld>
            <a:endParaRPr lang="en-US" dirty="0">
              <a:latin typeface="Times New Roman" pitchFamily="18" charset="0"/>
              <a:ea typeface="ＭＳ Ｐゴシック"/>
              <a:cs typeface="ＭＳ Ｐゴシック"/>
            </a:endParaRPr>
          </a:p>
        </p:txBody>
      </p:sp>
      <p:sp>
        <p:nvSpPr>
          <p:cNvPr id="16388" name="Footer Placeholder 4"/>
          <p:cNvSpPr>
            <a:spLocks noGrp="1"/>
          </p:cNvSpPr>
          <p:nvPr>
            <p:ph type="ftr" sz="quarter" idx="4"/>
          </p:nvPr>
        </p:nvSpPr>
        <p:spPr>
          <a:noFill/>
        </p:spPr>
        <p:txBody>
          <a:bodyPr/>
          <a:lstStyle/>
          <a:p>
            <a:endParaRPr lang="en-US" dirty="0">
              <a:latin typeface="Times New Roman" pitchFamily="18" charset="0"/>
              <a:ea typeface="ＭＳ Ｐゴシック"/>
              <a:cs typeface="ＭＳ Ｐゴシック"/>
            </a:endParaRPr>
          </a:p>
        </p:txBody>
      </p:sp>
      <p:sp>
        <p:nvSpPr>
          <p:cNvPr id="16389" name="Slide Number Placeholder 5"/>
          <p:cNvSpPr>
            <a:spLocks noGrp="1"/>
          </p:cNvSpPr>
          <p:nvPr>
            <p:ph type="sldNum" sz="quarter" idx="5"/>
          </p:nvPr>
        </p:nvSpPr>
        <p:spPr>
          <a:noFill/>
        </p:spPr>
        <p:txBody>
          <a:bodyPr/>
          <a:lstStyle/>
          <a:p>
            <a:fld id="{FB5F47FB-97EA-4C80-909B-85D5D4B79182}" type="slidenum">
              <a:rPr lang="en-US" smtClean="0">
                <a:latin typeface="Times New Roman" pitchFamily="18" charset="0"/>
                <a:ea typeface="ＭＳ Ｐゴシック"/>
                <a:cs typeface="ＭＳ Ｐゴシック"/>
              </a:rPr>
              <a:pPr/>
              <a:t>23</a:t>
            </a:fld>
            <a:endParaRPr lang="en-US" dirty="0">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2808308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a:ln/>
        </p:spPr>
      </p:sp>
      <p:sp>
        <p:nvSpPr>
          <p:cNvPr id="16386" name="Notes Placeholder 2"/>
          <p:cNvSpPr>
            <a:spLocks noGrp="1"/>
          </p:cNvSpPr>
          <p:nvPr>
            <p:ph type="body" idx="1"/>
          </p:nvPr>
        </p:nvSpPr>
        <p:spPr>
          <a:noFill/>
          <a:ln/>
        </p:spPr>
        <p:txBody>
          <a:bodyPr/>
          <a:lstStyle/>
          <a:p>
            <a:endParaRPr lang="en-US" dirty="0">
              <a:ea typeface="ＭＳ Ｐゴシック"/>
            </a:endParaRPr>
          </a:p>
        </p:txBody>
      </p:sp>
      <p:sp>
        <p:nvSpPr>
          <p:cNvPr id="16387" name="Date Placeholder 3"/>
          <p:cNvSpPr>
            <a:spLocks noGrp="1"/>
          </p:cNvSpPr>
          <p:nvPr>
            <p:ph type="dt" sz="quarter" idx="1"/>
          </p:nvPr>
        </p:nvSpPr>
        <p:spPr>
          <a:noFill/>
        </p:spPr>
        <p:txBody>
          <a:bodyPr/>
          <a:lstStyle/>
          <a:p>
            <a:fld id="{45B16E8A-54C7-4C42-B202-0AA94AAA7C4D}" type="datetime1">
              <a:rPr lang="en-US" smtClean="0">
                <a:latin typeface="Times New Roman" pitchFamily="18" charset="0"/>
                <a:ea typeface="ＭＳ Ｐゴシック"/>
                <a:cs typeface="ＭＳ Ｐゴシック"/>
              </a:rPr>
              <a:pPr/>
              <a:t>7/30/2018</a:t>
            </a:fld>
            <a:endParaRPr lang="en-US" dirty="0">
              <a:latin typeface="Times New Roman" pitchFamily="18" charset="0"/>
              <a:ea typeface="ＭＳ Ｐゴシック"/>
              <a:cs typeface="ＭＳ Ｐゴシック"/>
            </a:endParaRPr>
          </a:p>
        </p:txBody>
      </p:sp>
      <p:sp>
        <p:nvSpPr>
          <p:cNvPr id="16388" name="Footer Placeholder 4"/>
          <p:cNvSpPr>
            <a:spLocks noGrp="1"/>
          </p:cNvSpPr>
          <p:nvPr>
            <p:ph type="ftr" sz="quarter" idx="4"/>
          </p:nvPr>
        </p:nvSpPr>
        <p:spPr>
          <a:noFill/>
        </p:spPr>
        <p:txBody>
          <a:bodyPr/>
          <a:lstStyle/>
          <a:p>
            <a:endParaRPr lang="en-US" dirty="0">
              <a:latin typeface="Times New Roman" pitchFamily="18" charset="0"/>
              <a:ea typeface="ＭＳ Ｐゴシック"/>
              <a:cs typeface="ＭＳ Ｐゴシック"/>
            </a:endParaRPr>
          </a:p>
        </p:txBody>
      </p:sp>
      <p:sp>
        <p:nvSpPr>
          <p:cNvPr id="16389" name="Slide Number Placeholder 5"/>
          <p:cNvSpPr>
            <a:spLocks noGrp="1"/>
          </p:cNvSpPr>
          <p:nvPr>
            <p:ph type="sldNum" sz="quarter" idx="5"/>
          </p:nvPr>
        </p:nvSpPr>
        <p:spPr>
          <a:noFill/>
        </p:spPr>
        <p:txBody>
          <a:bodyPr/>
          <a:lstStyle/>
          <a:p>
            <a:fld id="{FB5F47FB-97EA-4C80-909B-85D5D4B79182}" type="slidenum">
              <a:rPr lang="en-US" smtClean="0">
                <a:latin typeface="Times New Roman" pitchFamily="18" charset="0"/>
                <a:ea typeface="ＭＳ Ｐゴシック"/>
                <a:cs typeface="ＭＳ Ｐゴシック"/>
              </a:rPr>
              <a:pPr/>
              <a:t>24</a:t>
            </a:fld>
            <a:endParaRPr lang="en-US" dirty="0">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4050495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a:ln/>
        </p:spPr>
      </p:sp>
      <p:sp>
        <p:nvSpPr>
          <p:cNvPr id="16386" name="Notes Placeholder 2"/>
          <p:cNvSpPr>
            <a:spLocks noGrp="1"/>
          </p:cNvSpPr>
          <p:nvPr>
            <p:ph type="body" idx="1"/>
          </p:nvPr>
        </p:nvSpPr>
        <p:spPr>
          <a:noFill/>
          <a:ln/>
        </p:spPr>
        <p:txBody>
          <a:bodyPr/>
          <a:lstStyle/>
          <a:p>
            <a:endParaRPr lang="en-US" dirty="0">
              <a:ea typeface="ＭＳ Ｐゴシック"/>
            </a:endParaRPr>
          </a:p>
        </p:txBody>
      </p:sp>
      <p:sp>
        <p:nvSpPr>
          <p:cNvPr id="16387" name="Date Placeholder 3"/>
          <p:cNvSpPr>
            <a:spLocks noGrp="1"/>
          </p:cNvSpPr>
          <p:nvPr>
            <p:ph type="dt" sz="quarter" idx="1"/>
          </p:nvPr>
        </p:nvSpPr>
        <p:spPr>
          <a:noFill/>
        </p:spPr>
        <p:txBody>
          <a:bodyPr/>
          <a:lstStyle/>
          <a:p>
            <a:fld id="{45B16E8A-54C7-4C42-B202-0AA94AAA7C4D}" type="datetime1">
              <a:rPr lang="en-US" smtClean="0">
                <a:latin typeface="Times New Roman" pitchFamily="18" charset="0"/>
                <a:ea typeface="ＭＳ Ｐゴシック"/>
                <a:cs typeface="ＭＳ Ｐゴシック"/>
              </a:rPr>
              <a:pPr/>
              <a:t>7/30/2018</a:t>
            </a:fld>
            <a:endParaRPr lang="en-US" dirty="0">
              <a:latin typeface="Times New Roman" pitchFamily="18" charset="0"/>
              <a:ea typeface="ＭＳ Ｐゴシック"/>
              <a:cs typeface="ＭＳ Ｐゴシック"/>
            </a:endParaRPr>
          </a:p>
        </p:txBody>
      </p:sp>
      <p:sp>
        <p:nvSpPr>
          <p:cNvPr id="16388" name="Footer Placeholder 4"/>
          <p:cNvSpPr>
            <a:spLocks noGrp="1"/>
          </p:cNvSpPr>
          <p:nvPr>
            <p:ph type="ftr" sz="quarter" idx="4"/>
          </p:nvPr>
        </p:nvSpPr>
        <p:spPr>
          <a:noFill/>
        </p:spPr>
        <p:txBody>
          <a:bodyPr/>
          <a:lstStyle/>
          <a:p>
            <a:endParaRPr lang="en-US" dirty="0">
              <a:latin typeface="Times New Roman" pitchFamily="18" charset="0"/>
              <a:ea typeface="ＭＳ Ｐゴシック"/>
              <a:cs typeface="ＭＳ Ｐゴシック"/>
            </a:endParaRPr>
          </a:p>
        </p:txBody>
      </p:sp>
      <p:sp>
        <p:nvSpPr>
          <p:cNvPr id="16389" name="Slide Number Placeholder 5"/>
          <p:cNvSpPr>
            <a:spLocks noGrp="1"/>
          </p:cNvSpPr>
          <p:nvPr>
            <p:ph type="sldNum" sz="quarter" idx="5"/>
          </p:nvPr>
        </p:nvSpPr>
        <p:spPr>
          <a:noFill/>
        </p:spPr>
        <p:txBody>
          <a:bodyPr/>
          <a:lstStyle/>
          <a:p>
            <a:fld id="{FB5F47FB-97EA-4C80-909B-85D5D4B79182}" type="slidenum">
              <a:rPr lang="en-US" smtClean="0">
                <a:latin typeface="Times New Roman" pitchFamily="18" charset="0"/>
                <a:ea typeface="ＭＳ Ｐゴシック"/>
                <a:cs typeface="ＭＳ Ｐゴシック"/>
              </a:rPr>
              <a:pPr/>
              <a:t>25</a:t>
            </a:fld>
            <a:endParaRPr lang="en-US" dirty="0">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292483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p:spPr>
        <p:txBody>
          <a:bodyPr/>
          <a:lstStyle/>
          <a:p>
            <a:endParaRPr lang="en-US" dirty="0">
              <a:ea typeface="ＭＳ Ｐゴシック"/>
            </a:endParaRPr>
          </a:p>
        </p:txBody>
      </p:sp>
      <p:sp>
        <p:nvSpPr>
          <p:cNvPr id="14339" name="Date Placeholder 3"/>
          <p:cNvSpPr>
            <a:spLocks noGrp="1"/>
          </p:cNvSpPr>
          <p:nvPr>
            <p:ph type="dt" sz="quarter" idx="1"/>
          </p:nvPr>
        </p:nvSpPr>
        <p:spPr>
          <a:noFill/>
        </p:spPr>
        <p:txBody>
          <a:bodyPr/>
          <a:lstStyle/>
          <a:p>
            <a:fld id="{3E71EEC8-CAB3-4036-B10A-80E8F9231854}" type="datetime1">
              <a:rPr lang="en-US" smtClean="0">
                <a:latin typeface="Times New Roman" pitchFamily="18" charset="0"/>
                <a:ea typeface="ＭＳ Ｐゴシック"/>
                <a:cs typeface="ＭＳ Ｐゴシック"/>
              </a:rPr>
              <a:pPr/>
              <a:t>7/30/2018</a:t>
            </a:fld>
            <a:endParaRPr lang="en-US" dirty="0">
              <a:latin typeface="Times New Roman" pitchFamily="18" charset="0"/>
              <a:ea typeface="ＭＳ Ｐゴシック"/>
              <a:cs typeface="ＭＳ Ｐゴシック"/>
            </a:endParaRPr>
          </a:p>
        </p:txBody>
      </p:sp>
      <p:sp>
        <p:nvSpPr>
          <p:cNvPr id="14340" name="Footer Placeholder 4"/>
          <p:cNvSpPr>
            <a:spLocks noGrp="1"/>
          </p:cNvSpPr>
          <p:nvPr>
            <p:ph type="ftr" sz="quarter" idx="4"/>
          </p:nvPr>
        </p:nvSpPr>
        <p:spPr>
          <a:noFill/>
        </p:spPr>
        <p:txBody>
          <a:bodyPr/>
          <a:lstStyle/>
          <a:p>
            <a:endParaRPr lang="en-US" dirty="0">
              <a:latin typeface="Times New Roman" pitchFamily="18" charset="0"/>
              <a:ea typeface="ＭＳ Ｐゴシック"/>
              <a:cs typeface="ＭＳ Ｐゴシック"/>
            </a:endParaRPr>
          </a:p>
        </p:txBody>
      </p:sp>
      <p:sp>
        <p:nvSpPr>
          <p:cNvPr id="14341" name="Slide Number Placeholder 5"/>
          <p:cNvSpPr>
            <a:spLocks noGrp="1"/>
          </p:cNvSpPr>
          <p:nvPr>
            <p:ph type="sldNum" sz="quarter" idx="5"/>
          </p:nvPr>
        </p:nvSpPr>
        <p:spPr>
          <a:noFill/>
        </p:spPr>
        <p:txBody>
          <a:bodyPr/>
          <a:lstStyle/>
          <a:p>
            <a:fld id="{FBBA7733-A8CF-4C4E-ABBB-89758E334F13}" type="slidenum">
              <a:rPr lang="en-US" smtClean="0">
                <a:latin typeface="Times New Roman" pitchFamily="18" charset="0"/>
                <a:ea typeface="ＭＳ Ｐゴシック"/>
                <a:cs typeface="ＭＳ Ｐゴシック"/>
              </a:rPr>
              <a:pPr/>
              <a:t>4</a:t>
            </a:fld>
            <a:endParaRPr lang="en-US" dirty="0">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3470888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p:spPr>
        <p:txBody>
          <a:bodyPr/>
          <a:lstStyle/>
          <a:p>
            <a:endParaRPr lang="en-US" dirty="0">
              <a:ea typeface="ＭＳ Ｐゴシック"/>
            </a:endParaRPr>
          </a:p>
        </p:txBody>
      </p:sp>
      <p:sp>
        <p:nvSpPr>
          <p:cNvPr id="14339" name="Date Placeholder 3"/>
          <p:cNvSpPr>
            <a:spLocks noGrp="1"/>
          </p:cNvSpPr>
          <p:nvPr>
            <p:ph type="dt" sz="quarter" idx="1"/>
          </p:nvPr>
        </p:nvSpPr>
        <p:spPr>
          <a:noFill/>
        </p:spPr>
        <p:txBody>
          <a:bodyPr/>
          <a:lstStyle/>
          <a:p>
            <a:fld id="{3E71EEC8-CAB3-4036-B10A-80E8F9231854}" type="datetime1">
              <a:rPr lang="en-US" smtClean="0">
                <a:latin typeface="Times New Roman" pitchFamily="18" charset="0"/>
                <a:ea typeface="ＭＳ Ｐゴシック"/>
                <a:cs typeface="ＭＳ Ｐゴシック"/>
              </a:rPr>
              <a:pPr/>
              <a:t>7/30/2018</a:t>
            </a:fld>
            <a:endParaRPr lang="en-US" dirty="0">
              <a:latin typeface="Times New Roman" pitchFamily="18" charset="0"/>
              <a:ea typeface="ＭＳ Ｐゴシック"/>
              <a:cs typeface="ＭＳ Ｐゴシック"/>
            </a:endParaRPr>
          </a:p>
        </p:txBody>
      </p:sp>
      <p:sp>
        <p:nvSpPr>
          <p:cNvPr id="14340" name="Footer Placeholder 4"/>
          <p:cNvSpPr>
            <a:spLocks noGrp="1"/>
          </p:cNvSpPr>
          <p:nvPr>
            <p:ph type="ftr" sz="quarter" idx="4"/>
          </p:nvPr>
        </p:nvSpPr>
        <p:spPr>
          <a:noFill/>
        </p:spPr>
        <p:txBody>
          <a:bodyPr/>
          <a:lstStyle/>
          <a:p>
            <a:endParaRPr lang="en-US" dirty="0">
              <a:latin typeface="Times New Roman" pitchFamily="18" charset="0"/>
              <a:ea typeface="ＭＳ Ｐゴシック"/>
              <a:cs typeface="ＭＳ Ｐゴシック"/>
            </a:endParaRPr>
          </a:p>
        </p:txBody>
      </p:sp>
      <p:sp>
        <p:nvSpPr>
          <p:cNvPr id="14341" name="Slide Number Placeholder 5"/>
          <p:cNvSpPr>
            <a:spLocks noGrp="1"/>
          </p:cNvSpPr>
          <p:nvPr>
            <p:ph type="sldNum" sz="quarter" idx="5"/>
          </p:nvPr>
        </p:nvSpPr>
        <p:spPr>
          <a:noFill/>
        </p:spPr>
        <p:txBody>
          <a:bodyPr/>
          <a:lstStyle/>
          <a:p>
            <a:fld id="{FBBA7733-A8CF-4C4E-ABBB-89758E334F13}" type="slidenum">
              <a:rPr lang="en-US" smtClean="0">
                <a:latin typeface="Times New Roman" pitchFamily="18" charset="0"/>
                <a:ea typeface="ＭＳ Ｐゴシック"/>
                <a:cs typeface="ＭＳ Ｐゴシック"/>
              </a:rPr>
              <a:pPr/>
              <a:t>5</a:t>
            </a:fld>
            <a:endParaRPr lang="en-US" dirty="0">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987058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p:spPr>
        <p:txBody>
          <a:bodyPr/>
          <a:lstStyle/>
          <a:p>
            <a:r>
              <a:rPr lang="en-US" dirty="0">
                <a:ea typeface="ＭＳ Ｐゴシック"/>
              </a:rPr>
              <a:t>802.11 — The first wireless standard that saw major usage outside of custom deployments. It was used by large companies or educational institutions who could afford the equipment, training and implementation. </a:t>
            </a:r>
          </a:p>
          <a:p>
            <a:r>
              <a:rPr lang="en-US" dirty="0">
                <a:ea typeface="ＭＳ Ｐゴシック"/>
              </a:rPr>
              <a:t>802.11b — Introduced two years after 802.11, this is the first widely adopted wireless technology. Performance was increased significantly. </a:t>
            </a:r>
          </a:p>
          <a:p>
            <a:r>
              <a:rPr lang="en-US" dirty="0">
                <a:ea typeface="ＭＳ Ｐゴシック"/>
              </a:rPr>
              <a:t>802.11a — This standard was created in parallel with 802.11a but never saw widespread adoption because of the high cost and restricted range. </a:t>
            </a:r>
          </a:p>
          <a:p>
            <a:r>
              <a:rPr lang="en-US" dirty="0">
                <a:ea typeface="ＭＳ Ｐゴシック"/>
              </a:rPr>
              <a:t>802.11g — A standard that combines the best of 802.11a and 802.11b. This standard has higher bandwidth (54 Mbps) combined with the 2.4-GHz frequency. </a:t>
            </a:r>
          </a:p>
          <a:p>
            <a:r>
              <a:rPr lang="en-US" dirty="0">
                <a:ea typeface="ＭＳ Ｐゴシック"/>
              </a:rPr>
              <a:t>802.11n — A successor to 802.11g, this standard uses a method of transmitting signals known as multiple input and multiple output (MIMO). </a:t>
            </a:r>
          </a:p>
          <a:p>
            <a:r>
              <a:rPr lang="en-US" dirty="0">
                <a:ea typeface="ＭＳ Ｐゴシック"/>
              </a:rPr>
              <a:t>802.11ac — The newest commercially available wireless standard, this standard increased wireless communication speed and reliability by using connections in the 2.4-GHz and 5-GHz bands at the same time. </a:t>
            </a:r>
          </a:p>
          <a:p>
            <a:r>
              <a:rPr lang="en-US" dirty="0">
                <a:ea typeface="ＭＳ Ｐゴシック"/>
              </a:rPr>
              <a:t>802.11 variants — There are continual improvements in 802.11 protocol standards including changes to frequency used, bandwidth, compatibility, range and technical data rate. Current variants in review can be viewed by searching for “IEEE 802.11 standard variants.”</a:t>
            </a:r>
          </a:p>
        </p:txBody>
      </p:sp>
      <p:sp>
        <p:nvSpPr>
          <p:cNvPr id="14339" name="Date Placeholder 3"/>
          <p:cNvSpPr>
            <a:spLocks noGrp="1"/>
          </p:cNvSpPr>
          <p:nvPr>
            <p:ph type="dt" sz="quarter" idx="1"/>
          </p:nvPr>
        </p:nvSpPr>
        <p:spPr>
          <a:noFill/>
        </p:spPr>
        <p:txBody>
          <a:bodyPr/>
          <a:lstStyle/>
          <a:p>
            <a:fld id="{3E71EEC8-CAB3-4036-B10A-80E8F9231854}" type="datetime1">
              <a:rPr lang="en-US" smtClean="0">
                <a:latin typeface="Times New Roman" pitchFamily="18" charset="0"/>
                <a:ea typeface="ＭＳ Ｐゴシック"/>
                <a:cs typeface="ＭＳ Ｐゴシック"/>
              </a:rPr>
              <a:pPr/>
              <a:t>7/30/2018</a:t>
            </a:fld>
            <a:endParaRPr lang="en-US" dirty="0">
              <a:latin typeface="Times New Roman" pitchFamily="18" charset="0"/>
              <a:ea typeface="ＭＳ Ｐゴシック"/>
              <a:cs typeface="ＭＳ Ｐゴシック"/>
            </a:endParaRPr>
          </a:p>
        </p:txBody>
      </p:sp>
      <p:sp>
        <p:nvSpPr>
          <p:cNvPr id="14340" name="Footer Placeholder 4"/>
          <p:cNvSpPr>
            <a:spLocks noGrp="1"/>
          </p:cNvSpPr>
          <p:nvPr>
            <p:ph type="ftr" sz="quarter" idx="4"/>
          </p:nvPr>
        </p:nvSpPr>
        <p:spPr>
          <a:noFill/>
        </p:spPr>
        <p:txBody>
          <a:bodyPr/>
          <a:lstStyle/>
          <a:p>
            <a:endParaRPr lang="en-US" dirty="0">
              <a:latin typeface="Times New Roman" pitchFamily="18" charset="0"/>
              <a:ea typeface="ＭＳ Ｐゴシック"/>
              <a:cs typeface="ＭＳ Ｐゴシック"/>
            </a:endParaRPr>
          </a:p>
        </p:txBody>
      </p:sp>
      <p:sp>
        <p:nvSpPr>
          <p:cNvPr id="14341" name="Slide Number Placeholder 5"/>
          <p:cNvSpPr>
            <a:spLocks noGrp="1"/>
          </p:cNvSpPr>
          <p:nvPr>
            <p:ph type="sldNum" sz="quarter" idx="5"/>
          </p:nvPr>
        </p:nvSpPr>
        <p:spPr>
          <a:noFill/>
        </p:spPr>
        <p:txBody>
          <a:bodyPr/>
          <a:lstStyle/>
          <a:p>
            <a:fld id="{FBBA7733-A8CF-4C4E-ABBB-89758E334F13}" type="slidenum">
              <a:rPr lang="en-US" smtClean="0">
                <a:latin typeface="Times New Roman" pitchFamily="18" charset="0"/>
                <a:ea typeface="ＭＳ Ｐゴシック"/>
                <a:cs typeface="ＭＳ Ｐゴシック"/>
              </a:rPr>
              <a:pPr/>
              <a:t>6</a:t>
            </a:fld>
            <a:endParaRPr lang="en-US" dirty="0">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2913609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p:spPr>
        <p:txBody>
          <a:bodyPr/>
          <a:lstStyle/>
          <a:p>
            <a:endParaRPr lang="en-US" dirty="0">
              <a:ea typeface="ＭＳ Ｐゴシック"/>
            </a:endParaRPr>
          </a:p>
        </p:txBody>
      </p:sp>
      <p:sp>
        <p:nvSpPr>
          <p:cNvPr id="18435" name="Date Placeholder 3"/>
          <p:cNvSpPr>
            <a:spLocks noGrp="1"/>
          </p:cNvSpPr>
          <p:nvPr>
            <p:ph type="dt" sz="quarter" idx="1"/>
          </p:nvPr>
        </p:nvSpPr>
        <p:spPr>
          <a:noFill/>
        </p:spPr>
        <p:txBody>
          <a:bodyPr/>
          <a:lstStyle/>
          <a:p>
            <a:fld id="{E0C2E5E2-EE86-40F3-B8D3-0498ADDC1A23}" type="datetime1">
              <a:rPr lang="en-US" smtClean="0">
                <a:latin typeface="Times New Roman" pitchFamily="18" charset="0"/>
                <a:ea typeface="ＭＳ Ｐゴシック"/>
                <a:cs typeface="ＭＳ Ｐゴシック"/>
              </a:rPr>
              <a:pPr/>
              <a:t>7/30/2018</a:t>
            </a:fld>
            <a:endParaRPr lang="en-US" dirty="0">
              <a:latin typeface="Times New Roman" pitchFamily="18" charset="0"/>
              <a:ea typeface="ＭＳ Ｐゴシック"/>
              <a:cs typeface="ＭＳ Ｐゴシック"/>
            </a:endParaRPr>
          </a:p>
        </p:txBody>
      </p:sp>
      <p:sp>
        <p:nvSpPr>
          <p:cNvPr id="18436" name="Footer Placeholder 4"/>
          <p:cNvSpPr>
            <a:spLocks noGrp="1"/>
          </p:cNvSpPr>
          <p:nvPr>
            <p:ph type="ftr" sz="quarter" idx="4"/>
          </p:nvPr>
        </p:nvSpPr>
        <p:spPr>
          <a:noFill/>
        </p:spPr>
        <p:txBody>
          <a:bodyPr/>
          <a:lstStyle/>
          <a:p>
            <a:endParaRPr lang="en-US" dirty="0">
              <a:latin typeface="Times New Roman" pitchFamily="18" charset="0"/>
              <a:ea typeface="ＭＳ Ｐゴシック"/>
              <a:cs typeface="ＭＳ Ｐゴシック"/>
            </a:endParaRPr>
          </a:p>
        </p:txBody>
      </p:sp>
      <p:sp>
        <p:nvSpPr>
          <p:cNvPr id="18437" name="Slide Number Placeholder 5"/>
          <p:cNvSpPr>
            <a:spLocks noGrp="1"/>
          </p:cNvSpPr>
          <p:nvPr>
            <p:ph type="sldNum" sz="quarter" idx="5"/>
          </p:nvPr>
        </p:nvSpPr>
        <p:spPr>
          <a:noFill/>
        </p:spPr>
        <p:txBody>
          <a:bodyPr/>
          <a:lstStyle/>
          <a:p>
            <a:fld id="{C7140EEB-018A-4DAD-86F8-40A6D843DE35}" type="slidenum">
              <a:rPr lang="en-US" smtClean="0">
                <a:latin typeface="Times New Roman" pitchFamily="18" charset="0"/>
                <a:ea typeface="ＭＳ Ｐゴシック"/>
                <a:cs typeface="ＭＳ Ｐゴシック"/>
              </a:rPr>
              <a:pPr/>
              <a:t>9</a:t>
            </a:fld>
            <a:endParaRPr lang="en-US" dirty="0">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928783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p:spPr>
        <p:txBody>
          <a:bodyPr/>
          <a:lstStyle/>
          <a:p>
            <a:endParaRPr lang="en-US" dirty="0">
              <a:ea typeface="ＭＳ Ｐゴシック"/>
            </a:endParaRPr>
          </a:p>
        </p:txBody>
      </p:sp>
      <p:sp>
        <p:nvSpPr>
          <p:cNvPr id="18435" name="Date Placeholder 3"/>
          <p:cNvSpPr>
            <a:spLocks noGrp="1"/>
          </p:cNvSpPr>
          <p:nvPr>
            <p:ph type="dt" sz="quarter" idx="1"/>
          </p:nvPr>
        </p:nvSpPr>
        <p:spPr>
          <a:noFill/>
        </p:spPr>
        <p:txBody>
          <a:bodyPr/>
          <a:lstStyle/>
          <a:p>
            <a:fld id="{E0C2E5E2-EE86-40F3-B8D3-0498ADDC1A23}" type="datetime1">
              <a:rPr lang="en-US" smtClean="0">
                <a:latin typeface="Times New Roman" pitchFamily="18" charset="0"/>
                <a:ea typeface="ＭＳ Ｐゴシック"/>
                <a:cs typeface="ＭＳ Ｐゴシック"/>
              </a:rPr>
              <a:pPr/>
              <a:t>7/30/2018</a:t>
            </a:fld>
            <a:endParaRPr lang="en-US" dirty="0">
              <a:latin typeface="Times New Roman" pitchFamily="18" charset="0"/>
              <a:ea typeface="ＭＳ Ｐゴシック"/>
              <a:cs typeface="ＭＳ Ｐゴシック"/>
            </a:endParaRPr>
          </a:p>
        </p:txBody>
      </p:sp>
      <p:sp>
        <p:nvSpPr>
          <p:cNvPr id="18436" name="Footer Placeholder 4"/>
          <p:cNvSpPr>
            <a:spLocks noGrp="1"/>
          </p:cNvSpPr>
          <p:nvPr>
            <p:ph type="ftr" sz="quarter" idx="4"/>
          </p:nvPr>
        </p:nvSpPr>
        <p:spPr>
          <a:noFill/>
        </p:spPr>
        <p:txBody>
          <a:bodyPr/>
          <a:lstStyle/>
          <a:p>
            <a:endParaRPr lang="en-US" dirty="0">
              <a:latin typeface="Times New Roman" pitchFamily="18" charset="0"/>
              <a:ea typeface="ＭＳ Ｐゴシック"/>
              <a:cs typeface="ＭＳ Ｐゴシック"/>
            </a:endParaRPr>
          </a:p>
        </p:txBody>
      </p:sp>
      <p:sp>
        <p:nvSpPr>
          <p:cNvPr id="18437" name="Slide Number Placeholder 5"/>
          <p:cNvSpPr>
            <a:spLocks noGrp="1"/>
          </p:cNvSpPr>
          <p:nvPr>
            <p:ph type="sldNum" sz="quarter" idx="5"/>
          </p:nvPr>
        </p:nvSpPr>
        <p:spPr>
          <a:noFill/>
        </p:spPr>
        <p:txBody>
          <a:bodyPr/>
          <a:lstStyle/>
          <a:p>
            <a:fld id="{C7140EEB-018A-4DAD-86F8-40A6D843DE35}" type="slidenum">
              <a:rPr lang="en-US" smtClean="0">
                <a:latin typeface="Times New Roman" pitchFamily="18" charset="0"/>
                <a:ea typeface="ＭＳ Ｐゴシック"/>
                <a:cs typeface="ＭＳ Ｐゴシック"/>
              </a:rPr>
              <a:pPr/>
              <a:t>10</a:t>
            </a:fld>
            <a:endParaRPr lang="en-US" dirty="0">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342215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p:spPr>
        <p:txBody>
          <a:bodyPr/>
          <a:lstStyle/>
          <a:p>
            <a:pPr marL="171450" indent="-171450">
              <a:buFont typeface="Arial" panose="020B0604020202020204" pitchFamily="34" charset="0"/>
              <a:buChar char="•"/>
            </a:pPr>
            <a:r>
              <a:rPr lang="en-US" dirty="0">
                <a:ea typeface="ＭＳ Ｐゴシック"/>
              </a:rPr>
              <a:t>CSMA/CD Versus CSMA/CA —In networks based on the Ethernet standard (802.3), stations transmit information using Carrier Sense Multiple Access with Collision Detection (CSMA/CD) method.  Wireless networks based on the 802.11 standard use the Carrier Sense Multiple Access with Collision Avoidance (CSMA/CA). </a:t>
            </a:r>
          </a:p>
          <a:p>
            <a:pPr marL="171450" indent="-171450">
              <a:buFont typeface="Arial" panose="020B0604020202020204" pitchFamily="34" charset="0"/>
              <a:buChar char="•"/>
            </a:pPr>
            <a:r>
              <a:rPr lang="en-US" dirty="0">
                <a:ea typeface="ＭＳ Ｐゴシック"/>
              </a:rPr>
              <a:t>Role of APs — Wireless clients connect to Aps to gain access to the network. </a:t>
            </a:r>
          </a:p>
          <a:p>
            <a:pPr marL="171450" indent="-171450">
              <a:buFont typeface="Arial" panose="020B0604020202020204" pitchFamily="34" charset="0"/>
              <a:buChar char="•"/>
            </a:pPr>
            <a:r>
              <a:rPr lang="en-US" dirty="0">
                <a:ea typeface="ＭＳ Ｐゴシック"/>
              </a:rPr>
              <a:t>Service Set Identifier (SSID) — SSIDs are used to identify a network ensuring that clients can locate the correct wireless local area network (WLAN). </a:t>
            </a:r>
          </a:p>
          <a:p>
            <a:pPr marL="171450" indent="-171450">
              <a:buFont typeface="Arial" panose="020B0604020202020204" pitchFamily="34" charset="0"/>
              <a:buChar char="•"/>
            </a:pPr>
            <a:r>
              <a:rPr lang="en-US" dirty="0">
                <a:ea typeface="ＭＳ Ｐゴシック"/>
              </a:rPr>
              <a:t>Association with an AP — Association occurs when a wireless client has the SSID preconfigured for the network it is supposed to be attaching to. Association must take place before a wireless client can connect to a wireless account. </a:t>
            </a:r>
          </a:p>
          <a:p>
            <a:pPr marL="171450" indent="-171450">
              <a:buFont typeface="Arial" panose="020B0604020202020204" pitchFamily="34" charset="0"/>
              <a:buChar char="•"/>
            </a:pPr>
            <a:r>
              <a:rPr lang="en-US" dirty="0">
                <a:ea typeface="ＭＳ Ｐゴシック"/>
              </a:rPr>
              <a:t>Authentication — Before the association process takes place, authentication should be performed. Authentication can be accomplished through open or preshared keys. </a:t>
            </a:r>
          </a:p>
          <a:p>
            <a:pPr marL="171450" indent="-171450">
              <a:buFont typeface="Arial" panose="020B0604020202020204" pitchFamily="34" charset="0"/>
              <a:buChar char="•"/>
            </a:pPr>
            <a:r>
              <a:rPr lang="en-US" dirty="0">
                <a:ea typeface="ＭＳ Ｐゴシック"/>
              </a:rPr>
              <a:t>Remote Authentication Dial-In User Services (RADIUS) — RADIUS is used to offload authentication of wireless users and provide an additional layer of security in the absence of network wires. RADIUS is designed to centralize authentication, authorization and accounting, or AAA. </a:t>
            </a:r>
          </a:p>
          <a:p>
            <a:pPr marL="171450" indent="-171450">
              <a:buFont typeface="Arial" panose="020B0604020202020204" pitchFamily="34" charset="0"/>
              <a:buChar char="•"/>
            </a:pPr>
            <a:r>
              <a:rPr lang="en-US" dirty="0">
                <a:ea typeface="ＭＳ Ｐゴシック"/>
              </a:rPr>
              <a:t>Network Setup Options</a:t>
            </a:r>
          </a:p>
          <a:p>
            <a:pPr marL="628650" lvl="1" indent="-171450">
              <a:buFont typeface="Arial" panose="020B0604020202020204" pitchFamily="34" charset="0"/>
              <a:buChar char="•"/>
            </a:pPr>
            <a:r>
              <a:rPr lang="en-US" dirty="0">
                <a:ea typeface="ＭＳ Ｐゴシック"/>
              </a:rPr>
              <a:t>Ad hoc network —A peer-to-peer network in which each client can attach to any other client to send and receive information. </a:t>
            </a:r>
          </a:p>
          <a:p>
            <a:pPr marL="628650" lvl="1" indent="-171450">
              <a:buFont typeface="Arial" panose="020B0604020202020204" pitchFamily="34" charset="0"/>
              <a:buChar char="•"/>
            </a:pPr>
            <a:r>
              <a:rPr lang="en-US" dirty="0">
                <a:ea typeface="ＭＳ Ｐゴシック"/>
              </a:rPr>
              <a:t>Infrastructure network — Networks that use an AP that each client associates with.  </a:t>
            </a:r>
          </a:p>
          <a:p>
            <a:endParaRPr lang="en-US" dirty="0">
              <a:ea typeface="ＭＳ Ｐゴシック"/>
            </a:endParaRPr>
          </a:p>
        </p:txBody>
      </p:sp>
      <p:sp>
        <p:nvSpPr>
          <p:cNvPr id="18435" name="Date Placeholder 3"/>
          <p:cNvSpPr>
            <a:spLocks noGrp="1"/>
          </p:cNvSpPr>
          <p:nvPr>
            <p:ph type="dt" sz="quarter" idx="1"/>
          </p:nvPr>
        </p:nvSpPr>
        <p:spPr>
          <a:noFill/>
        </p:spPr>
        <p:txBody>
          <a:bodyPr/>
          <a:lstStyle/>
          <a:p>
            <a:fld id="{E0C2E5E2-EE86-40F3-B8D3-0498ADDC1A23}" type="datetime1">
              <a:rPr lang="en-US" smtClean="0">
                <a:latin typeface="Times New Roman" pitchFamily="18" charset="0"/>
                <a:ea typeface="ＭＳ Ｐゴシック"/>
                <a:cs typeface="ＭＳ Ｐゴシック"/>
              </a:rPr>
              <a:pPr/>
              <a:t>7/30/2018</a:t>
            </a:fld>
            <a:endParaRPr lang="en-US" dirty="0">
              <a:latin typeface="Times New Roman" pitchFamily="18" charset="0"/>
              <a:ea typeface="ＭＳ Ｐゴシック"/>
              <a:cs typeface="ＭＳ Ｐゴシック"/>
            </a:endParaRPr>
          </a:p>
        </p:txBody>
      </p:sp>
      <p:sp>
        <p:nvSpPr>
          <p:cNvPr id="18436" name="Footer Placeholder 4"/>
          <p:cNvSpPr>
            <a:spLocks noGrp="1"/>
          </p:cNvSpPr>
          <p:nvPr>
            <p:ph type="ftr" sz="quarter" idx="4"/>
          </p:nvPr>
        </p:nvSpPr>
        <p:spPr>
          <a:noFill/>
        </p:spPr>
        <p:txBody>
          <a:bodyPr/>
          <a:lstStyle/>
          <a:p>
            <a:endParaRPr lang="en-US" dirty="0">
              <a:latin typeface="Times New Roman" pitchFamily="18" charset="0"/>
              <a:ea typeface="ＭＳ Ｐゴシック"/>
              <a:cs typeface="ＭＳ Ｐゴシック"/>
            </a:endParaRPr>
          </a:p>
        </p:txBody>
      </p:sp>
      <p:sp>
        <p:nvSpPr>
          <p:cNvPr id="18437" name="Slide Number Placeholder 5"/>
          <p:cNvSpPr>
            <a:spLocks noGrp="1"/>
          </p:cNvSpPr>
          <p:nvPr>
            <p:ph type="sldNum" sz="quarter" idx="5"/>
          </p:nvPr>
        </p:nvSpPr>
        <p:spPr>
          <a:noFill/>
        </p:spPr>
        <p:txBody>
          <a:bodyPr/>
          <a:lstStyle/>
          <a:p>
            <a:fld id="{C7140EEB-018A-4DAD-86F8-40A6D843DE35}" type="slidenum">
              <a:rPr lang="en-US" smtClean="0">
                <a:latin typeface="Times New Roman" pitchFamily="18" charset="0"/>
                <a:ea typeface="ＭＳ Ｐゴシック"/>
                <a:cs typeface="ＭＳ Ｐゴシック"/>
              </a:rPr>
              <a:pPr/>
              <a:t>16</a:t>
            </a:fld>
            <a:endParaRPr lang="en-US" dirty="0">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2629611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p:spPr>
        <p:txBody>
          <a:bodyPr/>
          <a:lstStyle/>
          <a:p>
            <a:pPr marL="171450" indent="-171450">
              <a:buFont typeface="Arial" panose="020B0604020202020204" pitchFamily="34" charset="0"/>
              <a:buChar char="•"/>
            </a:pPr>
            <a:r>
              <a:rPr lang="en-US" dirty="0">
                <a:ea typeface="ＭＳ Ｐゴシック"/>
              </a:rPr>
              <a:t>Wardriving —The process of an attacker traveling through an area with the goal of detecting wireless AP or devices. Similar attacks include warwalking, warbiking, warflying, and wardroning. </a:t>
            </a:r>
          </a:p>
          <a:p>
            <a:pPr marL="171450" indent="-171450">
              <a:buFont typeface="Arial" panose="020B0604020202020204" pitchFamily="34" charset="0"/>
              <a:buChar char="•"/>
            </a:pPr>
            <a:r>
              <a:rPr lang="en-US" dirty="0">
                <a:ea typeface="ＭＳ Ｐゴシック"/>
              </a:rPr>
              <a:t>Misconfigured security settings —Most consumer-grade devices are preconfigured for convenience and not security. All networks should be configured properly. </a:t>
            </a:r>
          </a:p>
          <a:p>
            <a:pPr marL="171450" indent="-171450">
              <a:buFont typeface="Arial" panose="020B0604020202020204" pitchFamily="34" charset="0"/>
              <a:buChar char="•"/>
            </a:pPr>
            <a:r>
              <a:rPr lang="en-US" dirty="0">
                <a:ea typeface="ＭＳ Ｐゴシック"/>
              </a:rPr>
              <a:t>Unsecured connections — Transmitting data over unsecured Aps can be problematic, and users who leave wireless access technologies, such as Bluetooth enabled on a notebook or mobile device, may be open to data theft and more. </a:t>
            </a:r>
          </a:p>
          <a:p>
            <a:pPr marL="171450" indent="-171450">
              <a:buFont typeface="Arial" panose="020B0604020202020204" pitchFamily="34" charset="0"/>
              <a:buChar char="•"/>
            </a:pPr>
            <a:r>
              <a:rPr lang="en-US" dirty="0">
                <a:ea typeface="ＭＳ Ｐゴシック"/>
              </a:rPr>
              <a:t>Rogue APs — Rogue APS are installed without authorization. Rogue Aps bypass organization security controls leaving them unmanaged, unknown, and unsecured. </a:t>
            </a:r>
          </a:p>
          <a:p>
            <a:pPr marL="171450" indent="-171450">
              <a:buFont typeface="Arial" panose="020B0604020202020204" pitchFamily="34" charset="0"/>
              <a:buChar char="•"/>
            </a:pPr>
            <a:r>
              <a:rPr lang="en-US" dirty="0">
                <a:ea typeface="ＭＳ Ｐゴシック"/>
              </a:rPr>
              <a:t>Promiscuous clients — Promiscuous client are Aps that are configured to offer strong signals and the offer of good performance. </a:t>
            </a:r>
          </a:p>
          <a:p>
            <a:pPr marL="171450" indent="-171450">
              <a:buFont typeface="Arial" panose="020B0604020202020204" pitchFamily="34" charset="0"/>
              <a:buChar char="•"/>
            </a:pPr>
            <a:r>
              <a:rPr lang="en-US" dirty="0">
                <a:ea typeface="ＭＳ Ｐゴシック"/>
              </a:rPr>
              <a:t>Wireless network viruses — Wireless viruses replicate quickly and use the wireless network to sump from system to system. </a:t>
            </a:r>
          </a:p>
        </p:txBody>
      </p:sp>
      <p:sp>
        <p:nvSpPr>
          <p:cNvPr id="18435" name="Date Placeholder 3"/>
          <p:cNvSpPr>
            <a:spLocks noGrp="1"/>
          </p:cNvSpPr>
          <p:nvPr>
            <p:ph type="dt" sz="quarter" idx="1"/>
          </p:nvPr>
        </p:nvSpPr>
        <p:spPr>
          <a:noFill/>
        </p:spPr>
        <p:txBody>
          <a:bodyPr/>
          <a:lstStyle/>
          <a:p>
            <a:fld id="{E0C2E5E2-EE86-40F3-B8D3-0498ADDC1A23}" type="datetime1">
              <a:rPr lang="en-US" smtClean="0">
                <a:latin typeface="Times New Roman" pitchFamily="18" charset="0"/>
                <a:ea typeface="ＭＳ Ｐゴシック"/>
                <a:cs typeface="ＭＳ Ｐゴシック"/>
              </a:rPr>
              <a:pPr/>
              <a:t>7/30/2018</a:t>
            </a:fld>
            <a:endParaRPr lang="en-US" dirty="0">
              <a:latin typeface="Times New Roman" pitchFamily="18" charset="0"/>
              <a:ea typeface="ＭＳ Ｐゴシック"/>
              <a:cs typeface="ＭＳ Ｐゴシック"/>
            </a:endParaRPr>
          </a:p>
        </p:txBody>
      </p:sp>
      <p:sp>
        <p:nvSpPr>
          <p:cNvPr id="18436" name="Footer Placeholder 4"/>
          <p:cNvSpPr>
            <a:spLocks noGrp="1"/>
          </p:cNvSpPr>
          <p:nvPr>
            <p:ph type="ftr" sz="quarter" idx="4"/>
          </p:nvPr>
        </p:nvSpPr>
        <p:spPr>
          <a:noFill/>
        </p:spPr>
        <p:txBody>
          <a:bodyPr/>
          <a:lstStyle/>
          <a:p>
            <a:endParaRPr lang="en-US" dirty="0">
              <a:latin typeface="Times New Roman" pitchFamily="18" charset="0"/>
              <a:ea typeface="ＭＳ Ｐゴシック"/>
              <a:cs typeface="ＭＳ Ｐゴシック"/>
            </a:endParaRPr>
          </a:p>
        </p:txBody>
      </p:sp>
      <p:sp>
        <p:nvSpPr>
          <p:cNvPr id="18437" name="Slide Number Placeholder 5"/>
          <p:cNvSpPr>
            <a:spLocks noGrp="1"/>
          </p:cNvSpPr>
          <p:nvPr>
            <p:ph type="sldNum" sz="quarter" idx="5"/>
          </p:nvPr>
        </p:nvSpPr>
        <p:spPr>
          <a:noFill/>
        </p:spPr>
        <p:txBody>
          <a:bodyPr/>
          <a:lstStyle/>
          <a:p>
            <a:fld id="{C7140EEB-018A-4DAD-86F8-40A6D843DE35}" type="slidenum">
              <a:rPr lang="en-US" smtClean="0">
                <a:latin typeface="Times New Roman" pitchFamily="18" charset="0"/>
                <a:ea typeface="ＭＳ Ｐゴシック"/>
                <a:cs typeface="ＭＳ Ｐゴシック"/>
              </a:rPr>
              <a:pPr/>
              <a:t>17</a:t>
            </a:fld>
            <a:endParaRPr lang="en-US" dirty="0">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4278395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p:spPr>
        <p:txBody>
          <a:bodyPr/>
          <a:lstStyle/>
          <a:p>
            <a:endParaRPr lang="en-US" dirty="0">
              <a:ea typeface="ＭＳ Ｐゴシック"/>
            </a:endParaRPr>
          </a:p>
          <a:p>
            <a:endParaRPr lang="en-US" dirty="0">
              <a:ea typeface="ＭＳ Ｐゴシック"/>
            </a:endParaRPr>
          </a:p>
        </p:txBody>
      </p:sp>
      <p:sp>
        <p:nvSpPr>
          <p:cNvPr id="18435" name="Date Placeholder 3"/>
          <p:cNvSpPr>
            <a:spLocks noGrp="1"/>
          </p:cNvSpPr>
          <p:nvPr>
            <p:ph type="dt" sz="quarter" idx="1"/>
          </p:nvPr>
        </p:nvSpPr>
        <p:spPr>
          <a:noFill/>
        </p:spPr>
        <p:txBody>
          <a:bodyPr/>
          <a:lstStyle/>
          <a:p>
            <a:fld id="{E0C2E5E2-EE86-40F3-B8D3-0498ADDC1A23}" type="datetime1">
              <a:rPr lang="en-US" smtClean="0">
                <a:latin typeface="Times New Roman" pitchFamily="18" charset="0"/>
                <a:ea typeface="ＭＳ Ｐゴシック"/>
                <a:cs typeface="ＭＳ Ｐゴシック"/>
              </a:rPr>
              <a:pPr/>
              <a:t>7/30/2018</a:t>
            </a:fld>
            <a:endParaRPr lang="en-US" dirty="0">
              <a:latin typeface="Times New Roman" pitchFamily="18" charset="0"/>
              <a:ea typeface="ＭＳ Ｐゴシック"/>
              <a:cs typeface="ＭＳ Ｐゴシック"/>
            </a:endParaRPr>
          </a:p>
        </p:txBody>
      </p:sp>
      <p:sp>
        <p:nvSpPr>
          <p:cNvPr id="18436" name="Footer Placeholder 4"/>
          <p:cNvSpPr>
            <a:spLocks noGrp="1"/>
          </p:cNvSpPr>
          <p:nvPr>
            <p:ph type="ftr" sz="quarter" idx="4"/>
          </p:nvPr>
        </p:nvSpPr>
        <p:spPr>
          <a:noFill/>
        </p:spPr>
        <p:txBody>
          <a:bodyPr/>
          <a:lstStyle/>
          <a:p>
            <a:endParaRPr lang="en-US" dirty="0">
              <a:latin typeface="Times New Roman" pitchFamily="18" charset="0"/>
              <a:ea typeface="ＭＳ Ｐゴシック"/>
              <a:cs typeface="ＭＳ Ｐゴシック"/>
            </a:endParaRPr>
          </a:p>
        </p:txBody>
      </p:sp>
      <p:sp>
        <p:nvSpPr>
          <p:cNvPr id="18437" name="Slide Number Placeholder 5"/>
          <p:cNvSpPr>
            <a:spLocks noGrp="1"/>
          </p:cNvSpPr>
          <p:nvPr>
            <p:ph type="sldNum" sz="quarter" idx="5"/>
          </p:nvPr>
        </p:nvSpPr>
        <p:spPr>
          <a:noFill/>
        </p:spPr>
        <p:txBody>
          <a:bodyPr/>
          <a:lstStyle/>
          <a:p>
            <a:fld id="{C7140EEB-018A-4DAD-86F8-40A6D843DE35}" type="slidenum">
              <a:rPr lang="en-US" smtClean="0">
                <a:latin typeface="Times New Roman" pitchFamily="18" charset="0"/>
                <a:ea typeface="ＭＳ Ｐゴシック"/>
                <a:cs typeface="ＭＳ Ｐゴシック"/>
              </a:rPr>
              <a:pPr/>
              <a:t>18</a:t>
            </a:fld>
            <a:endParaRPr lang="en-US" dirty="0">
              <a:latin typeface="Times New Roman" pitchFamily="18" charset="0"/>
              <a:ea typeface="ＭＳ Ｐゴシック"/>
              <a:cs typeface="ＭＳ Ｐゴシック"/>
            </a:endParaRPr>
          </a:p>
        </p:txBody>
      </p:sp>
    </p:spTree>
    <p:extLst>
      <p:ext uri="{BB962C8B-B14F-4D97-AF65-F5344CB8AC3E}">
        <p14:creationId xmlns:p14="http://schemas.microsoft.com/office/powerpoint/2010/main" val="1611593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9264315"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rgbClr val="00407A"/>
                </a:solidFill>
              </a:defRPr>
            </a:lvl1pPr>
          </a:lstStyle>
          <a:p>
            <a:r>
              <a:rPr lang="en-US" dirty="0"/>
              <a:t>Click to edit Master subtitle style</a:t>
            </a:r>
          </a:p>
        </p:txBody>
      </p:sp>
      <p:sp>
        <p:nvSpPr>
          <p:cNvPr id="5" name="TextBox 4"/>
          <p:cNvSpPr txBox="1"/>
          <p:nvPr userDrawn="1"/>
        </p:nvSpPr>
        <p:spPr>
          <a:xfrm>
            <a:off x="3856654" y="6346589"/>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a:lstStyle/>
          <a:p>
            <a:r>
              <a:rPr lang="en-US"/>
              <a:t>Click to edit Master title style</a:t>
            </a:r>
          </a:p>
        </p:txBody>
      </p:sp>
      <p:sp>
        <p:nvSpPr>
          <p:cNvPr id="3" name="Table Placeholder 2"/>
          <p:cNvSpPr>
            <a:spLocks noGrp="1"/>
          </p:cNvSpPr>
          <p:nvPr>
            <p:ph type="tbl" idx="1"/>
          </p:nvPr>
        </p:nvSpPr>
        <p:spPr>
          <a:xfrm>
            <a:off x="539750" y="1295400"/>
            <a:ext cx="8299450" cy="4648200"/>
          </a:xfrm>
        </p:spPr>
        <p:txBody>
          <a:bodyPr/>
          <a:lstStyle/>
          <a:p>
            <a:pPr lvl="0"/>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7" cstate="print"/>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0966" name="Text Box 6"/>
          <p:cNvSpPr txBox="1">
            <a:spLocks noChangeArrowheads="1"/>
          </p:cNvSpPr>
          <p:nvPr/>
        </p:nvSpPr>
        <p:spPr bwMode="auto">
          <a:xfrm>
            <a:off x="8382000" y="6496050"/>
            <a:ext cx="576263" cy="214313"/>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latin typeface="Arial" charset="0"/>
                <a:ea typeface="ＭＳ Ｐゴシック" pitchFamily="92" charset="-128"/>
                <a:cs typeface="+mn-cs"/>
              </a:rPr>
              <a:t>Page </a:t>
            </a:r>
            <a:fld id="{0BD1635B-8663-4314-B3B0-9C45DF6C21FA}" type="slidenum">
              <a:rPr lang="en-US" sz="800">
                <a:solidFill>
                  <a:schemeClr val="bg1"/>
                </a:solidFill>
                <a:latin typeface="Arial" charset="0"/>
                <a:ea typeface="ＭＳ Ｐゴシック" pitchFamily="92" charset="-128"/>
                <a:cs typeface="+mn-cs"/>
              </a:rPr>
              <a:pPr eaLnBrk="0" hangingPunct="0">
                <a:defRPr/>
              </a:pPr>
              <a:t>‹#›</a:t>
            </a:fld>
            <a:endParaRPr lang="en-US" sz="800" dirty="0">
              <a:solidFill>
                <a:schemeClr val="bg1"/>
              </a:solidFill>
              <a:latin typeface="Arial" charset="0"/>
              <a:ea typeface="ＭＳ Ｐゴシック" pitchFamily="92" charset="-128"/>
              <a:cs typeface="+mn-cs"/>
            </a:endParaRPr>
          </a:p>
        </p:txBody>
      </p:sp>
      <p:sp>
        <p:nvSpPr>
          <p:cNvPr id="7" name="Text Box 5"/>
          <p:cNvSpPr txBox="1">
            <a:spLocks noChangeArrowheads="1"/>
          </p:cNvSpPr>
          <p:nvPr userDrawn="1"/>
        </p:nvSpPr>
        <p:spPr bwMode="auto">
          <a:xfrm>
            <a:off x="95250" y="6478588"/>
            <a:ext cx="3760788" cy="244475"/>
          </a:xfrm>
          <a:prstGeom prst="rect">
            <a:avLst/>
          </a:prstGeom>
          <a:noFill/>
          <a:ln w="9525">
            <a:noFill/>
            <a:miter lim="800000"/>
            <a:headEnd/>
            <a:tailEnd/>
          </a:ln>
          <a:effectLst/>
        </p:spPr>
        <p:txBody>
          <a:bodyPr>
            <a:spAutoFit/>
          </a:bodyPr>
          <a:lstStyle/>
          <a:p>
            <a:pPr eaLnBrk="0" hangingPunct="0">
              <a:spcBef>
                <a:spcPct val="50000"/>
              </a:spcBef>
              <a:defRPr/>
            </a:pPr>
            <a:r>
              <a:rPr lang="en-US" sz="1000" dirty="0">
                <a:solidFill>
                  <a:schemeClr val="bg1"/>
                </a:solidFill>
                <a:latin typeface="Arial" charset="0"/>
                <a:ea typeface="ＭＳ Ｐゴシック" pitchFamily="92" charset="-128"/>
                <a:cs typeface="+mn-cs"/>
              </a:rPr>
              <a:t>Hacker Techniques, Tools, and Incident Handling</a:t>
            </a:r>
          </a:p>
        </p:txBody>
      </p:sp>
      <p:sp>
        <p:nvSpPr>
          <p:cNvPr id="9" name="TextBox 4"/>
          <p:cNvSpPr txBox="1"/>
          <p:nvPr userDrawn="1"/>
        </p:nvSpPr>
        <p:spPr>
          <a:xfrm>
            <a:off x="3856038" y="6393076"/>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6"/>
    </p:custDataLst>
  </p:cSld>
  <p:clrMap bg1="lt1" tx1="dk1" bg2="lt2" tx2="dk2" accent1="accent1" accent2="accent2" accent3="accent3" accent4="accent4" accent5="accent5" accent6="accent6" hlink="hlink" folHlink="folHlink"/>
  <p:sldLayoutIdLst>
    <p:sldLayoutId id="2147483655" r:id="rId1"/>
    <p:sldLayoutId id="2147483652" r:id="rId2"/>
    <p:sldLayoutId id="2147483653" r:id="rId3"/>
    <p:sldLayoutId id="2147483654" r:id="rId4"/>
  </p:sldLayoutIdLst>
  <p:txStyles>
    <p:titleStyle>
      <a:lvl1pPr algn="l" rtl="0" eaLnBrk="0" fontAlgn="base" hangingPunct="0">
        <a:spcBef>
          <a:spcPct val="0"/>
        </a:spcBef>
        <a:spcAft>
          <a:spcPct val="0"/>
        </a:spcAft>
        <a:defRPr sz="2400" b="1">
          <a:solidFill>
            <a:srgbClr val="00407A"/>
          </a:solidFill>
          <a:latin typeface="+mj-lt"/>
          <a:ea typeface="ＭＳ Ｐゴシック" pitchFamily="92" charset="-128"/>
          <a:cs typeface="ＭＳ Ｐゴシック"/>
        </a:defRPr>
      </a:lvl1pPr>
      <a:lvl2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2pPr>
      <a:lvl3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3pPr>
      <a:lvl4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4pPr>
      <a:lvl5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8.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9.xml"/><Relationship Id="rId7" Type="http://schemas.openxmlformats.org/officeDocument/2006/relationships/diagramColors" Target="../diagrams/colors6.xm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4.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subTitle" idx="1"/>
          </p:nvPr>
        </p:nvSpPr>
        <p:spPr>
          <a:xfrm>
            <a:off x="397668" y="1577009"/>
            <a:ext cx="8348663" cy="3982629"/>
          </a:xfrm>
        </p:spPr>
        <p:txBody>
          <a:bodyPr/>
          <a:lstStyle/>
          <a:p>
            <a:pPr algn="ctr">
              <a:defRPr/>
            </a:pPr>
            <a:r>
              <a:rPr lang="en-US" sz="4000" b="1" dirty="0">
                <a:ea typeface="ＭＳ Ｐゴシック"/>
              </a:rPr>
              <a:t>Hacker Techniques, Tools, and Incident Handling</a:t>
            </a:r>
          </a:p>
          <a:p>
            <a:pPr algn="ctr">
              <a:defRPr/>
            </a:pPr>
            <a:endParaRPr lang="en-US" sz="4000" b="1" dirty="0">
              <a:ea typeface="ＭＳ Ｐゴシック"/>
            </a:endParaRPr>
          </a:p>
          <a:p>
            <a:pPr algn="ctr">
              <a:defRPr/>
            </a:pPr>
            <a:r>
              <a:rPr lang="en-US" sz="3600" b="1" dirty="0">
                <a:ea typeface="ＭＳ Ｐゴシック"/>
              </a:rPr>
              <a:t>Chapter 8</a:t>
            </a:r>
          </a:p>
          <a:p>
            <a:pPr algn="ctr">
              <a:defRPr/>
            </a:pPr>
            <a:r>
              <a:rPr lang="en-US" sz="3600" b="1" i="1" dirty="0">
                <a:ea typeface="ＭＳ Ｐゴシック"/>
              </a:rPr>
              <a:t>Wireless Vulnerabilities</a:t>
            </a:r>
          </a:p>
          <a:p>
            <a:pPr algn="ctr">
              <a:defRPr/>
            </a:pPr>
            <a:endParaRPr lang="en-US" dirty="0">
              <a:ea typeface="ＭＳ Ｐゴシック"/>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539750" y="304800"/>
            <a:ext cx="8299450" cy="476250"/>
          </a:xfrm>
        </p:spPr>
        <p:txBody>
          <a:bodyPr/>
          <a:lstStyle/>
          <a:p>
            <a:r>
              <a:rPr lang="en-US" sz="3600" dirty="0">
                <a:ea typeface="ＭＳ Ｐゴシック"/>
              </a:rPr>
              <a:t>Working With and Securing Bluetooth (Cont.)</a:t>
            </a:r>
          </a:p>
        </p:txBody>
      </p:sp>
      <p:sp>
        <p:nvSpPr>
          <p:cNvPr id="17410" name="Content Placeholder 2"/>
          <p:cNvSpPr>
            <a:spLocks noGrp="1"/>
          </p:cNvSpPr>
          <p:nvPr>
            <p:ph idx="1"/>
          </p:nvPr>
        </p:nvSpPr>
        <p:spPr>
          <a:xfrm>
            <a:off x="539750" y="1649492"/>
            <a:ext cx="8299450" cy="4648200"/>
          </a:xfrm>
        </p:spPr>
        <p:txBody>
          <a:bodyPr/>
          <a:lstStyle/>
          <a:p>
            <a:r>
              <a:rPr lang="en-US" sz="2400" dirty="0">
                <a:ea typeface="ＭＳ Ｐゴシック"/>
              </a:rPr>
              <a:t>Bluetooth uses:</a:t>
            </a:r>
          </a:p>
          <a:p>
            <a:pPr lvl="1"/>
            <a:r>
              <a:rPr lang="en-US" sz="2200" dirty="0">
                <a:ea typeface="ＭＳ Ｐゴシック"/>
              </a:rPr>
              <a:t>Connections between mobile phones and hands-free headsets and earpieces</a:t>
            </a:r>
          </a:p>
          <a:p>
            <a:pPr lvl="1"/>
            <a:r>
              <a:rPr lang="en-US" sz="2200" dirty="0">
                <a:ea typeface="ＭＳ Ｐゴシック"/>
              </a:rPr>
              <a:t>Low-bandwidth network applications</a:t>
            </a:r>
          </a:p>
          <a:p>
            <a:pPr lvl="1"/>
            <a:r>
              <a:rPr lang="en-US" sz="2200" dirty="0">
                <a:ea typeface="ＭＳ Ｐゴシック"/>
              </a:rPr>
              <a:t>Wireless mice and keyboards</a:t>
            </a:r>
          </a:p>
          <a:p>
            <a:pPr lvl="1"/>
            <a:r>
              <a:rPr lang="en-US" sz="2200" dirty="0">
                <a:ea typeface="ＭＳ Ｐゴシック"/>
              </a:rPr>
              <a:t>Global Positioning System (GPS) connections</a:t>
            </a:r>
          </a:p>
          <a:p>
            <a:pPr lvl="1"/>
            <a:r>
              <a:rPr lang="en-US" sz="2200" dirty="0">
                <a:ea typeface="ＭＳ Ｐゴシック"/>
              </a:rPr>
              <a:t>Bar code scanners</a:t>
            </a:r>
          </a:p>
          <a:p>
            <a:pPr lvl="1"/>
            <a:r>
              <a:rPr lang="en-US" sz="2200" dirty="0">
                <a:ea typeface="ＭＳ Ｐゴシック"/>
              </a:rPr>
              <a:t>A replacement for infrared</a:t>
            </a:r>
          </a:p>
          <a:p>
            <a:pPr lvl="1"/>
            <a:r>
              <a:rPr lang="en-US" sz="2200" dirty="0">
                <a:ea typeface="ＭＳ Ｐゴシック"/>
              </a:rPr>
              <a:t>A supplement to universal serial bus (USB) applications</a:t>
            </a:r>
          </a:p>
          <a:p>
            <a:pPr lvl="1"/>
            <a:r>
              <a:rPr lang="en-US" sz="2200" dirty="0">
                <a:ea typeface="ＭＳ Ｐゴシック"/>
              </a:rPr>
              <a:t>Wireless bridging and wireless modems</a:t>
            </a:r>
          </a:p>
          <a:p>
            <a:pPr lvl="1"/>
            <a:r>
              <a:rPr lang="en-US" sz="2200" dirty="0">
                <a:ea typeface="ＭＳ Ｐゴシック"/>
              </a:rPr>
              <a:t>Video game consoles</a:t>
            </a:r>
          </a:p>
          <a:p>
            <a:pPr lvl="1"/>
            <a:endParaRPr lang="en-US" sz="2600" dirty="0">
              <a:ea typeface="ＭＳ Ｐゴシック"/>
            </a:endParaRPr>
          </a:p>
          <a:p>
            <a:pPr lvl="1"/>
            <a:endParaRPr lang="en-US" sz="2600" dirty="0">
              <a:ea typeface="ＭＳ Ｐゴシック"/>
            </a:endParaRPr>
          </a:p>
          <a:p>
            <a:pPr lvl="1"/>
            <a:endParaRPr lang="en-US" sz="2600" dirty="0">
              <a:ea typeface="ＭＳ Ｐゴシック"/>
            </a:endParaRPr>
          </a:p>
        </p:txBody>
      </p:sp>
    </p:spTree>
    <p:custDataLst>
      <p:tags r:id="rId1"/>
    </p:custDataLst>
    <p:extLst>
      <p:ext uri="{BB962C8B-B14F-4D97-AF65-F5344CB8AC3E}">
        <p14:creationId xmlns:p14="http://schemas.microsoft.com/office/powerpoint/2010/main" val="282540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9924-93FA-4FCE-9E05-911CCB2AB808}"/>
              </a:ext>
            </a:extLst>
          </p:cNvPr>
          <p:cNvSpPr>
            <a:spLocks noGrp="1"/>
          </p:cNvSpPr>
          <p:nvPr>
            <p:ph type="title"/>
          </p:nvPr>
        </p:nvSpPr>
        <p:spPr/>
        <p:txBody>
          <a:bodyPr/>
          <a:lstStyle/>
          <a:p>
            <a:r>
              <a:rPr lang="en-US" sz="3600" dirty="0"/>
              <a:t>Bluetooth Security</a:t>
            </a:r>
          </a:p>
        </p:txBody>
      </p:sp>
      <p:graphicFrame>
        <p:nvGraphicFramePr>
          <p:cNvPr id="4" name="Content Placeholder 3">
            <a:extLst>
              <a:ext uri="{FF2B5EF4-FFF2-40B4-BE49-F238E27FC236}">
                <a16:creationId xmlns:a16="http://schemas.microsoft.com/office/drawing/2014/main" id="{D2FBD32E-FBA0-4659-8DD2-70F4E616DE49}"/>
              </a:ext>
            </a:extLst>
          </p:cNvPr>
          <p:cNvGraphicFramePr>
            <a:graphicFrameLocks noGrp="1"/>
          </p:cNvGraphicFramePr>
          <p:nvPr>
            <p:ph idx="1"/>
            <p:extLst>
              <p:ext uri="{D42A27DB-BD31-4B8C-83A1-F6EECF244321}">
                <p14:modId xmlns:p14="http://schemas.microsoft.com/office/powerpoint/2010/main" val="1541163585"/>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866595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A1FE0-2EEB-48CF-A5B3-73182A1A5F4B}"/>
              </a:ext>
            </a:extLst>
          </p:cNvPr>
          <p:cNvSpPr>
            <a:spLocks noGrp="1"/>
          </p:cNvSpPr>
          <p:nvPr>
            <p:ph type="title"/>
          </p:nvPr>
        </p:nvSpPr>
        <p:spPr/>
        <p:txBody>
          <a:bodyPr/>
          <a:lstStyle/>
          <a:p>
            <a:r>
              <a:rPr lang="en-US" sz="3600" dirty="0"/>
              <a:t>Trusted Devices</a:t>
            </a:r>
          </a:p>
        </p:txBody>
      </p:sp>
      <p:graphicFrame>
        <p:nvGraphicFramePr>
          <p:cNvPr id="4" name="Content Placeholder 3">
            <a:extLst>
              <a:ext uri="{FF2B5EF4-FFF2-40B4-BE49-F238E27FC236}">
                <a16:creationId xmlns:a16="http://schemas.microsoft.com/office/drawing/2014/main" id="{24CE7FBF-42BF-4C6A-94B9-89FA0E2F6F69}"/>
              </a:ext>
            </a:extLst>
          </p:cNvPr>
          <p:cNvGraphicFramePr>
            <a:graphicFrameLocks noGrp="1"/>
          </p:cNvGraphicFramePr>
          <p:nvPr>
            <p:ph idx="1"/>
            <p:extLst>
              <p:ext uri="{D42A27DB-BD31-4B8C-83A1-F6EECF244321}">
                <p14:modId xmlns:p14="http://schemas.microsoft.com/office/powerpoint/2010/main" val="1709056321"/>
              </p:ext>
            </p:extLst>
          </p:nvPr>
        </p:nvGraphicFramePr>
        <p:xfrm>
          <a:off x="539750" y="1295399"/>
          <a:ext cx="8299450" cy="48655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241381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50AD-3130-40DB-92A2-81509A13FC4F}"/>
              </a:ext>
            </a:extLst>
          </p:cNvPr>
          <p:cNvSpPr>
            <a:spLocks noGrp="1"/>
          </p:cNvSpPr>
          <p:nvPr>
            <p:ph type="title"/>
          </p:nvPr>
        </p:nvSpPr>
        <p:spPr/>
        <p:txBody>
          <a:bodyPr/>
          <a:lstStyle/>
          <a:p>
            <a:r>
              <a:rPr lang="en-US" sz="3600" dirty="0"/>
              <a:t>Discoverable Devices</a:t>
            </a:r>
          </a:p>
        </p:txBody>
      </p:sp>
      <p:sp>
        <p:nvSpPr>
          <p:cNvPr id="3" name="Content Placeholder 2">
            <a:extLst>
              <a:ext uri="{FF2B5EF4-FFF2-40B4-BE49-F238E27FC236}">
                <a16:creationId xmlns:a16="http://schemas.microsoft.com/office/drawing/2014/main" id="{14FB4579-307D-4A27-979B-0A5369543BA1}"/>
              </a:ext>
            </a:extLst>
          </p:cNvPr>
          <p:cNvSpPr>
            <a:spLocks noGrp="1"/>
          </p:cNvSpPr>
          <p:nvPr>
            <p:ph idx="1"/>
          </p:nvPr>
        </p:nvSpPr>
        <p:spPr/>
        <p:txBody>
          <a:bodyPr/>
          <a:lstStyle/>
          <a:p>
            <a:r>
              <a:rPr lang="en-US" sz="2800" dirty="0"/>
              <a:t>Discoverability feature is part of the Bluetooth protocol</a:t>
            </a:r>
          </a:p>
          <a:p>
            <a:r>
              <a:rPr lang="en-US" sz="2800" dirty="0"/>
              <a:t>Can be seen by other Bluetooth devices that are in range</a:t>
            </a:r>
          </a:p>
          <a:p>
            <a:r>
              <a:rPr lang="en-US" sz="2800" dirty="0"/>
              <a:t>Attackers can attach to Bluetooth devices and steal data</a:t>
            </a:r>
          </a:p>
          <a:p>
            <a:r>
              <a:rPr lang="en-US" sz="2800" dirty="0"/>
              <a:t>Devices should be set to non-discoverable as a default </a:t>
            </a:r>
          </a:p>
        </p:txBody>
      </p:sp>
    </p:spTree>
    <p:custDataLst>
      <p:tags r:id="rId1"/>
    </p:custDataLst>
    <p:extLst>
      <p:ext uri="{BB962C8B-B14F-4D97-AF65-F5344CB8AC3E}">
        <p14:creationId xmlns:p14="http://schemas.microsoft.com/office/powerpoint/2010/main" val="6146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AB5A0-C843-423A-9D70-EBC5CB43328F}"/>
              </a:ext>
            </a:extLst>
          </p:cNvPr>
          <p:cNvSpPr>
            <a:spLocks noGrp="1"/>
          </p:cNvSpPr>
          <p:nvPr>
            <p:ph type="title"/>
          </p:nvPr>
        </p:nvSpPr>
        <p:spPr/>
        <p:txBody>
          <a:bodyPr/>
          <a:lstStyle/>
          <a:p>
            <a:r>
              <a:rPr lang="en-US" sz="3600" dirty="0"/>
              <a:t>Bluejacking, Bluesnarfing, and Bluebugging</a:t>
            </a:r>
          </a:p>
        </p:txBody>
      </p:sp>
      <p:graphicFrame>
        <p:nvGraphicFramePr>
          <p:cNvPr id="4" name="Content Placeholder 3">
            <a:extLst>
              <a:ext uri="{FF2B5EF4-FFF2-40B4-BE49-F238E27FC236}">
                <a16:creationId xmlns:a16="http://schemas.microsoft.com/office/drawing/2014/main" id="{22EEC369-A791-413A-8A99-F6B9C05777BF}"/>
              </a:ext>
            </a:extLst>
          </p:cNvPr>
          <p:cNvGraphicFramePr>
            <a:graphicFrameLocks noGrp="1"/>
          </p:cNvGraphicFramePr>
          <p:nvPr>
            <p:ph idx="1"/>
            <p:extLst>
              <p:ext uri="{D42A27DB-BD31-4B8C-83A1-F6EECF244321}">
                <p14:modId xmlns:p14="http://schemas.microsoft.com/office/powerpoint/2010/main" val="2846412254"/>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002324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837-C267-4C8D-B80F-7F2DF4183B98}"/>
              </a:ext>
            </a:extLst>
          </p:cNvPr>
          <p:cNvSpPr>
            <a:spLocks noGrp="1"/>
          </p:cNvSpPr>
          <p:nvPr>
            <p:ph type="title"/>
          </p:nvPr>
        </p:nvSpPr>
        <p:spPr/>
        <p:txBody>
          <a:bodyPr/>
          <a:lstStyle/>
          <a:p>
            <a:r>
              <a:rPr lang="en-US" sz="3600" dirty="0"/>
              <a:t>Viruses and Malware and More</a:t>
            </a:r>
          </a:p>
        </p:txBody>
      </p:sp>
      <p:sp>
        <p:nvSpPr>
          <p:cNvPr id="3" name="Content Placeholder 2">
            <a:extLst>
              <a:ext uri="{FF2B5EF4-FFF2-40B4-BE49-F238E27FC236}">
                <a16:creationId xmlns:a16="http://schemas.microsoft.com/office/drawing/2014/main" id="{3176A9A7-E659-4EED-9C65-4E8FE28507A6}"/>
              </a:ext>
            </a:extLst>
          </p:cNvPr>
          <p:cNvSpPr>
            <a:spLocks noGrp="1"/>
          </p:cNvSpPr>
          <p:nvPr>
            <p:ph idx="1"/>
          </p:nvPr>
        </p:nvSpPr>
        <p:spPr>
          <a:xfrm>
            <a:off x="539750" y="1104900"/>
            <a:ext cx="8299450" cy="4648200"/>
          </a:xfrm>
        </p:spPr>
        <p:txBody>
          <a:bodyPr/>
          <a:lstStyle/>
          <a:p>
            <a:r>
              <a:rPr lang="en-US" sz="2400" dirty="0"/>
              <a:t>Viruses and malware </a:t>
            </a:r>
            <a:endParaRPr lang="en-US" sz="2200" dirty="0"/>
          </a:p>
          <a:p>
            <a:pPr lvl="1"/>
            <a:r>
              <a:rPr lang="en-US" sz="2200" dirty="0"/>
              <a:t>Viruses leverage the discoverability to feature to locate and infect nearby devices</a:t>
            </a:r>
          </a:p>
          <a:p>
            <a:pPr lvl="1"/>
            <a:r>
              <a:rPr lang="en-US" sz="2200" dirty="0"/>
              <a:t>Mobile malware is a lucrative business </a:t>
            </a:r>
          </a:p>
          <a:p>
            <a:pPr lvl="1"/>
            <a:r>
              <a:rPr lang="en-US" sz="2200" dirty="0"/>
              <a:t>Traditional PC anti-malware software now produce mobile versions of their products</a:t>
            </a:r>
          </a:p>
          <a:p>
            <a:r>
              <a:rPr lang="en-US" sz="2400" dirty="0"/>
              <a:t>Securing Bluetooth </a:t>
            </a:r>
          </a:p>
          <a:p>
            <a:pPr lvl="1"/>
            <a:r>
              <a:rPr lang="en-US" sz="2200" dirty="0"/>
              <a:t>Bluetooth makers are providing tools to use technology safely</a:t>
            </a:r>
          </a:p>
          <a:p>
            <a:r>
              <a:rPr lang="en-US" sz="2400" dirty="0"/>
              <a:t>Discovering </a:t>
            </a:r>
          </a:p>
          <a:p>
            <a:pPr lvl="1"/>
            <a:r>
              <a:rPr lang="en-US" sz="2200" dirty="0"/>
              <a:t>Disable discoverability once you establish pairing between devices </a:t>
            </a:r>
          </a:p>
          <a:p>
            <a:pPr lvl="1"/>
            <a:endParaRPr lang="en-US" dirty="0"/>
          </a:p>
          <a:p>
            <a:endParaRPr lang="en-US" dirty="0"/>
          </a:p>
        </p:txBody>
      </p:sp>
    </p:spTree>
    <p:custDataLst>
      <p:tags r:id="rId1"/>
    </p:custDataLst>
    <p:extLst>
      <p:ext uri="{BB962C8B-B14F-4D97-AF65-F5344CB8AC3E}">
        <p14:creationId xmlns:p14="http://schemas.microsoft.com/office/powerpoint/2010/main" val="2882807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539750" y="304800"/>
            <a:ext cx="8299450" cy="476250"/>
          </a:xfrm>
        </p:spPr>
        <p:txBody>
          <a:bodyPr/>
          <a:lstStyle/>
          <a:p>
            <a:r>
              <a:rPr lang="en-US" sz="3600" dirty="0">
                <a:ea typeface="ＭＳ Ｐゴシック"/>
              </a:rPr>
              <a:t>Working with Wireless LANs</a:t>
            </a:r>
          </a:p>
        </p:txBody>
      </p:sp>
      <p:sp>
        <p:nvSpPr>
          <p:cNvPr id="17410" name="Content Placeholder 2"/>
          <p:cNvSpPr>
            <a:spLocks noGrp="1"/>
          </p:cNvSpPr>
          <p:nvPr>
            <p:ph idx="1"/>
          </p:nvPr>
        </p:nvSpPr>
        <p:spPr>
          <a:xfrm>
            <a:off x="539750" y="1276074"/>
            <a:ext cx="8299450" cy="4648200"/>
          </a:xfrm>
        </p:spPr>
        <p:txBody>
          <a:bodyPr/>
          <a:lstStyle/>
          <a:p>
            <a:r>
              <a:rPr lang="en-US" sz="2800" dirty="0">
                <a:ea typeface="ＭＳ Ｐゴシック"/>
              </a:rPr>
              <a:t>CSMA/CD Versus CSMA/CA</a:t>
            </a:r>
          </a:p>
          <a:p>
            <a:r>
              <a:rPr lang="en-US" sz="2800" dirty="0">
                <a:ea typeface="ＭＳ Ｐゴシック"/>
              </a:rPr>
              <a:t>Role of APs</a:t>
            </a:r>
          </a:p>
          <a:p>
            <a:r>
              <a:rPr lang="en-US" sz="2800" dirty="0">
                <a:ea typeface="ＭＳ Ｐゴシック"/>
              </a:rPr>
              <a:t>Service set identifier (SSID)</a:t>
            </a:r>
          </a:p>
          <a:p>
            <a:r>
              <a:rPr lang="en-US" sz="2800" dirty="0">
                <a:ea typeface="ＭＳ Ｐゴシック"/>
              </a:rPr>
              <a:t>Association with an AP</a:t>
            </a:r>
          </a:p>
          <a:p>
            <a:r>
              <a:rPr lang="en-US" sz="2800" dirty="0">
                <a:ea typeface="ＭＳ Ｐゴシック"/>
              </a:rPr>
              <a:t>Authentication</a:t>
            </a:r>
          </a:p>
          <a:p>
            <a:r>
              <a:rPr lang="en-US" sz="2800" dirty="0">
                <a:ea typeface="ＭＳ Ｐゴシック"/>
              </a:rPr>
              <a:t>RADIUS</a:t>
            </a:r>
          </a:p>
          <a:p>
            <a:r>
              <a:rPr lang="en-US" sz="2800" dirty="0">
                <a:ea typeface="ＭＳ Ｐゴシック"/>
              </a:rPr>
              <a:t>Network setup options</a:t>
            </a:r>
          </a:p>
          <a:p>
            <a:pPr lvl="1"/>
            <a:r>
              <a:rPr lang="en-US" sz="2400" dirty="0">
                <a:ea typeface="ＭＳ Ｐゴシック"/>
              </a:rPr>
              <a:t>Ad Hoc Network</a:t>
            </a:r>
          </a:p>
          <a:p>
            <a:pPr lvl="1"/>
            <a:r>
              <a:rPr lang="en-US" sz="2400" dirty="0">
                <a:ea typeface="ＭＳ Ｐゴシック"/>
              </a:rPr>
              <a:t>Infrastructure Network</a:t>
            </a:r>
          </a:p>
        </p:txBody>
      </p:sp>
    </p:spTree>
    <p:custDataLst>
      <p:tags r:id="rId1"/>
    </p:custDataLst>
    <p:extLst>
      <p:ext uri="{BB962C8B-B14F-4D97-AF65-F5344CB8AC3E}">
        <p14:creationId xmlns:p14="http://schemas.microsoft.com/office/powerpoint/2010/main" val="351825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539750" y="304800"/>
            <a:ext cx="8299450" cy="476250"/>
          </a:xfrm>
        </p:spPr>
        <p:txBody>
          <a:bodyPr/>
          <a:lstStyle/>
          <a:p>
            <a:r>
              <a:rPr lang="en-US" sz="3600" dirty="0">
                <a:ea typeface="ＭＳ Ｐゴシック"/>
              </a:rPr>
              <a:t>Threats to Wireless LANs</a:t>
            </a:r>
          </a:p>
        </p:txBody>
      </p:sp>
      <p:sp>
        <p:nvSpPr>
          <p:cNvPr id="17410" name="Content Placeholder 2"/>
          <p:cNvSpPr>
            <a:spLocks noGrp="1"/>
          </p:cNvSpPr>
          <p:nvPr>
            <p:ph idx="1"/>
          </p:nvPr>
        </p:nvSpPr>
        <p:spPr>
          <a:xfrm>
            <a:off x="539750" y="1609725"/>
            <a:ext cx="8299450" cy="4648200"/>
          </a:xfrm>
        </p:spPr>
        <p:txBody>
          <a:bodyPr/>
          <a:lstStyle/>
          <a:p>
            <a:endParaRPr lang="en-US" sz="3200" dirty="0">
              <a:ea typeface="ＭＳ Ｐゴシック"/>
            </a:endParaRPr>
          </a:p>
          <a:p>
            <a:endParaRPr lang="en-US" dirty="0">
              <a:ea typeface="ＭＳ Ｐゴシック"/>
            </a:endParaRPr>
          </a:p>
        </p:txBody>
      </p:sp>
      <p:graphicFrame>
        <p:nvGraphicFramePr>
          <p:cNvPr id="2" name="Diagram 1"/>
          <p:cNvGraphicFramePr/>
          <p:nvPr>
            <p:extLst>
              <p:ext uri="{D42A27DB-BD31-4B8C-83A1-F6EECF244321}">
                <p14:modId xmlns:p14="http://schemas.microsoft.com/office/powerpoint/2010/main" val="3933341822"/>
              </p:ext>
            </p:extLst>
          </p:nvPr>
        </p:nvGraphicFramePr>
        <p:xfrm>
          <a:off x="1022555" y="1338007"/>
          <a:ext cx="7015316" cy="46498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39418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539750" y="304800"/>
            <a:ext cx="8299450" cy="476250"/>
          </a:xfrm>
        </p:spPr>
        <p:txBody>
          <a:bodyPr/>
          <a:lstStyle/>
          <a:p>
            <a:r>
              <a:rPr lang="en-US" sz="3600" dirty="0">
                <a:ea typeface="ＭＳ Ｐゴシック"/>
              </a:rPr>
              <a:t>Countermeasures to WLAN Threats</a:t>
            </a:r>
          </a:p>
        </p:txBody>
      </p:sp>
      <p:sp>
        <p:nvSpPr>
          <p:cNvPr id="17410" name="Content Placeholder 2"/>
          <p:cNvSpPr>
            <a:spLocks noGrp="1"/>
          </p:cNvSpPr>
          <p:nvPr>
            <p:ph idx="1"/>
          </p:nvPr>
        </p:nvSpPr>
        <p:spPr>
          <a:xfrm>
            <a:off x="422275" y="1651907"/>
            <a:ext cx="8299450" cy="4648200"/>
          </a:xfrm>
        </p:spPr>
        <p:txBody>
          <a:bodyPr/>
          <a:lstStyle/>
          <a:p>
            <a:endParaRPr lang="en-US" sz="3200" dirty="0">
              <a:ea typeface="ＭＳ Ｐゴシック"/>
            </a:endParaRPr>
          </a:p>
          <a:p>
            <a:endParaRPr lang="en-US" dirty="0">
              <a:ea typeface="ＭＳ Ｐゴシック"/>
            </a:endParaRPr>
          </a:p>
        </p:txBody>
      </p:sp>
      <p:graphicFrame>
        <p:nvGraphicFramePr>
          <p:cNvPr id="3" name="Diagram 2"/>
          <p:cNvGraphicFramePr/>
          <p:nvPr>
            <p:extLst>
              <p:ext uri="{D42A27DB-BD31-4B8C-83A1-F6EECF244321}">
                <p14:modId xmlns:p14="http://schemas.microsoft.com/office/powerpoint/2010/main" val="226100680"/>
              </p:ext>
            </p:extLst>
          </p:nvPr>
        </p:nvGraphicFramePr>
        <p:xfrm>
          <a:off x="1199534" y="2256504"/>
          <a:ext cx="6985819" cy="24965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936564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174B-106B-415C-A203-DE4E9F08B455}"/>
              </a:ext>
            </a:extLst>
          </p:cNvPr>
          <p:cNvSpPr>
            <a:spLocks noGrp="1"/>
          </p:cNvSpPr>
          <p:nvPr>
            <p:ph type="title"/>
          </p:nvPr>
        </p:nvSpPr>
        <p:spPr/>
        <p:txBody>
          <a:bodyPr/>
          <a:lstStyle/>
          <a:p>
            <a:r>
              <a:rPr lang="en-US" sz="3600" dirty="0"/>
              <a:t>Internet of Things (IoT)</a:t>
            </a:r>
          </a:p>
        </p:txBody>
      </p:sp>
      <p:sp>
        <p:nvSpPr>
          <p:cNvPr id="3" name="Content Placeholder 2">
            <a:extLst>
              <a:ext uri="{FF2B5EF4-FFF2-40B4-BE49-F238E27FC236}">
                <a16:creationId xmlns:a16="http://schemas.microsoft.com/office/drawing/2014/main" id="{9018AF5F-A695-4CEB-AC3B-C377DF4102E2}"/>
              </a:ext>
            </a:extLst>
          </p:cNvPr>
          <p:cNvSpPr>
            <a:spLocks noGrp="1"/>
          </p:cNvSpPr>
          <p:nvPr>
            <p:ph idx="1"/>
          </p:nvPr>
        </p:nvSpPr>
        <p:spPr/>
        <p:txBody>
          <a:bodyPr/>
          <a:lstStyle/>
          <a:p>
            <a:r>
              <a:rPr lang="en-US" sz="2600" dirty="0"/>
              <a:t>A network of devices that are connected via networking </a:t>
            </a:r>
          </a:p>
          <a:p>
            <a:r>
              <a:rPr lang="en-US" sz="2600" dirty="0"/>
              <a:t>Devices on the network are accessible worldwide </a:t>
            </a:r>
          </a:p>
          <a:p>
            <a:r>
              <a:rPr lang="en-US" sz="2600" dirty="0"/>
              <a:t>Smart devices </a:t>
            </a:r>
          </a:p>
          <a:p>
            <a:r>
              <a:rPr lang="en-US" sz="2600" dirty="0"/>
              <a:t>Attackers can use devices to penetrate personal or corporate networks or compromise the devices themselves</a:t>
            </a:r>
          </a:p>
          <a:p>
            <a:endParaRPr lang="en-US" dirty="0"/>
          </a:p>
        </p:txBody>
      </p:sp>
    </p:spTree>
    <p:custDataLst>
      <p:tags r:id="rId1"/>
    </p:custDataLst>
    <p:extLst>
      <p:ext uri="{BB962C8B-B14F-4D97-AF65-F5344CB8AC3E}">
        <p14:creationId xmlns:p14="http://schemas.microsoft.com/office/powerpoint/2010/main" val="3270152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sz="3600" dirty="0">
                <a:ea typeface="ＭＳ Ｐゴシック"/>
              </a:rPr>
              <a:t>Learning Objective</a:t>
            </a:r>
          </a:p>
        </p:txBody>
      </p:sp>
      <p:sp>
        <p:nvSpPr>
          <p:cNvPr id="3" name="Content Placeholder 2"/>
          <p:cNvSpPr>
            <a:spLocks noGrp="1"/>
          </p:cNvSpPr>
          <p:nvPr>
            <p:ph idx="1"/>
          </p:nvPr>
        </p:nvSpPr>
        <p:spPr>
          <a:xfrm>
            <a:off x="539750" y="1295400"/>
            <a:ext cx="8299450" cy="4648200"/>
          </a:xfrm>
        </p:spPr>
        <p:txBody>
          <a:bodyPr/>
          <a:lstStyle/>
          <a:p>
            <a:pPr>
              <a:defRPr/>
            </a:pPr>
            <a:r>
              <a:rPr lang="en-US" sz="2800" dirty="0">
                <a:ea typeface="ＭＳ Ｐゴシック"/>
              </a:rPr>
              <a:t>Analyze vulnerabilities exploited by hackers. </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174B-106B-415C-A203-DE4E9F08B455}"/>
              </a:ext>
            </a:extLst>
          </p:cNvPr>
          <p:cNvSpPr>
            <a:spLocks noGrp="1"/>
          </p:cNvSpPr>
          <p:nvPr>
            <p:ph type="title"/>
          </p:nvPr>
        </p:nvSpPr>
        <p:spPr/>
        <p:txBody>
          <a:bodyPr/>
          <a:lstStyle/>
          <a:p>
            <a:r>
              <a:rPr lang="en-US" sz="3600" dirty="0"/>
              <a:t>Internet of Things (IoT) (Cont.)</a:t>
            </a:r>
          </a:p>
        </p:txBody>
      </p:sp>
      <p:graphicFrame>
        <p:nvGraphicFramePr>
          <p:cNvPr id="5" name="Diagram 4">
            <a:extLst>
              <a:ext uri="{FF2B5EF4-FFF2-40B4-BE49-F238E27FC236}">
                <a16:creationId xmlns:a16="http://schemas.microsoft.com/office/drawing/2014/main" id="{501187C3-2FFE-43C1-8AA9-E783C9350968}"/>
              </a:ext>
            </a:extLst>
          </p:cNvPr>
          <p:cNvGraphicFramePr/>
          <p:nvPr>
            <p:extLst>
              <p:ext uri="{D42A27DB-BD31-4B8C-83A1-F6EECF244321}">
                <p14:modId xmlns:p14="http://schemas.microsoft.com/office/powerpoint/2010/main" val="232987594"/>
              </p:ext>
            </p:extLst>
          </p:nvPr>
        </p:nvGraphicFramePr>
        <p:xfrm>
          <a:off x="696684" y="1193799"/>
          <a:ext cx="7907566" cy="4844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764405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ea typeface="ＭＳ Ｐゴシック"/>
              </a:rPr>
              <a:t>Wireless Hacking Tools</a:t>
            </a:r>
          </a:p>
        </p:txBody>
      </p:sp>
      <p:sp>
        <p:nvSpPr>
          <p:cNvPr id="15362" name="Content Placeholder 2"/>
          <p:cNvSpPr>
            <a:spLocks noGrp="1"/>
          </p:cNvSpPr>
          <p:nvPr>
            <p:ph idx="1"/>
          </p:nvPr>
        </p:nvSpPr>
        <p:spPr>
          <a:xfrm>
            <a:off x="539750" y="1089840"/>
            <a:ext cx="8299450" cy="5074986"/>
          </a:xfrm>
        </p:spPr>
        <p:txBody>
          <a:bodyPr/>
          <a:lstStyle/>
          <a:p>
            <a:r>
              <a:rPr lang="en-US" sz="2800" dirty="0">
                <a:ea typeface="ＭＳ Ｐゴシック"/>
              </a:rPr>
              <a:t>Kismet</a:t>
            </a:r>
          </a:p>
          <a:p>
            <a:r>
              <a:rPr lang="en-US" sz="2800" dirty="0">
                <a:ea typeface="ＭＳ Ｐゴシック"/>
              </a:rPr>
              <a:t>NetStumbler</a:t>
            </a:r>
          </a:p>
          <a:p>
            <a:r>
              <a:rPr lang="en-US" sz="2800" dirty="0">
                <a:ea typeface="ＭＳ Ｐゴシック"/>
              </a:rPr>
              <a:t>Medieval Bluetooth Scanner</a:t>
            </a:r>
          </a:p>
          <a:p>
            <a:r>
              <a:rPr lang="en-US" sz="2800" dirty="0">
                <a:ea typeface="ＭＳ Ｐゴシック"/>
              </a:rPr>
              <a:t>inSSIDer</a:t>
            </a:r>
          </a:p>
          <a:p>
            <a:r>
              <a:rPr lang="en-US" sz="2800" dirty="0">
                <a:ea typeface="ＭＳ Ｐゴシック"/>
              </a:rPr>
              <a:t>CORE Impact</a:t>
            </a:r>
          </a:p>
          <a:p>
            <a:r>
              <a:rPr lang="en-US" sz="2800" dirty="0">
                <a:ea typeface="ＭＳ Ｐゴシック"/>
              </a:rPr>
              <a:t>GFI LanGuard Network Security Scanner</a:t>
            </a:r>
          </a:p>
          <a:p>
            <a:r>
              <a:rPr lang="en-US" sz="2800" dirty="0">
                <a:ea typeface="ＭＳ Ｐゴシック"/>
              </a:rPr>
              <a:t>coWPAtty</a:t>
            </a:r>
          </a:p>
          <a:p>
            <a:r>
              <a:rPr lang="en-US" sz="2800" dirty="0">
                <a:ea typeface="ＭＳ Ｐゴシック"/>
              </a:rPr>
              <a:t>Wireshark</a:t>
            </a:r>
          </a:p>
          <a:p>
            <a:r>
              <a:rPr lang="en-US" sz="2800" dirty="0">
                <a:ea typeface="ＭＳ Ｐゴシック"/>
              </a:rPr>
              <a:t>WiFi Pineapple</a:t>
            </a:r>
          </a:p>
          <a:p>
            <a:r>
              <a:rPr lang="en-US" sz="2800" dirty="0">
                <a:ea typeface="ＭＳ Ｐゴシック"/>
              </a:rPr>
              <a:t>Ubertooth One (for Bluetooth)</a:t>
            </a:r>
          </a:p>
          <a:p>
            <a:endParaRPr lang="en-US" dirty="0">
              <a:ea typeface="ＭＳ Ｐゴシック"/>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ea typeface="ＭＳ Ｐゴシック"/>
              </a:rPr>
              <a:t>NetStumbler Interface</a:t>
            </a:r>
          </a:p>
        </p:txBody>
      </p:sp>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68694" y="1295400"/>
            <a:ext cx="6641562" cy="4648200"/>
          </a:xfrm>
        </p:spPr>
      </p:pic>
    </p:spTree>
    <p:custDataLst>
      <p:tags r:id="rId1"/>
    </p:custDataLst>
    <p:extLst>
      <p:ext uri="{BB962C8B-B14F-4D97-AF65-F5344CB8AC3E}">
        <p14:creationId xmlns:p14="http://schemas.microsoft.com/office/powerpoint/2010/main" val="821888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ea typeface="ＭＳ Ｐゴシック"/>
              </a:rPr>
              <a:t>inSSIDer interface</a:t>
            </a:r>
          </a:p>
        </p:txBody>
      </p:sp>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37186" y="1295400"/>
            <a:ext cx="6104578" cy="4648200"/>
          </a:xfrm>
        </p:spPr>
      </p:pic>
    </p:spTree>
    <p:custDataLst>
      <p:tags r:id="rId1"/>
    </p:custDataLst>
    <p:extLst>
      <p:ext uri="{BB962C8B-B14F-4D97-AF65-F5344CB8AC3E}">
        <p14:creationId xmlns:p14="http://schemas.microsoft.com/office/powerpoint/2010/main" val="172985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ea typeface="ＭＳ Ｐゴシック"/>
              </a:rPr>
              <a:t>Protecting Wireless Networks</a:t>
            </a:r>
          </a:p>
        </p:txBody>
      </p:sp>
      <p:sp>
        <p:nvSpPr>
          <p:cNvPr id="15362" name="Content Placeholder 2"/>
          <p:cNvSpPr>
            <a:spLocks noGrp="1"/>
          </p:cNvSpPr>
          <p:nvPr>
            <p:ph idx="1"/>
          </p:nvPr>
        </p:nvSpPr>
        <p:spPr>
          <a:xfrm>
            <a:off x="539750" y="1299852"/>
            <a:ext cx="8299450" cy="4544045"/>
          </a:xfrm>
        </p:spPr>
        <p:txBody>
          <a:bodyPr/>
          <a:lstStyle/>
          <a:p>
            <a:r>
              <a:rPr lang="en-US" sz="2800" dirty="0">
                <a:ea typeface="ＭＳ Ｐゴシック"/>
              </a:rPr>
              <a:t>Change default AP security</a:t>
            </a:r>
          </a:p>
          <a:p>
            <a:r>
              <a:rPr lang="en-US" sz="2800" dirty="0">
                <a:ea typeface="ＭＳ Ｐゴシック"/>
              </a:rPr>
              <a:t>Place AP to cover only areas it needs to</a:t>
            </a:r>
          </a:p>
          <a:p>
            <a:r>
              <a:rPr lang="en-US" sz="2800" dirty="0">
                <a:ea typeface="ＭＳ Ｐゴシック"/>
              </a:rPr>
              <a:t>Use wireless directional antennas, such as Yagi antenna</a:t>
            </a:r>
          </a:p>
          <a:p>
            <a:r>
              <a:rPr lang="en-US" sz="2800" dirty="0">
                <a:ea typeface="ＭＳ Ｐゴシック"/>
              </a:rPr>
              <a:t>Educate employees about the dangers of installing rogue APs</a:t>
            </a:r>
          </a:p>
          <a:p>
            <a:pPr marL="0" indent="0">
              <a:buNone/>
            </a:pPr>
            <a:endParaRPr lang="en-US" sz="2800" dirty="0">
              <a:ea typeface="ＭＳ Ｐゴシック"/>
            </a:endParaRPr>
          </a:p>
        </p:txBody>
      </p:sp>
    </p:spTree>
    <p:custDataLst>
      <p:tags r:id="rId1"/>
    </p:custDataLst>
    <p:extLst>
      <p:ext uri="{BB962C8B-B14F-4D97-AF65-F5344CB8AC3E}">
        <p14:creationId xmlns:p14="http://schemas.microsoft.com/office/powerpoint/2010/main" val="1964152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ea typeface="ＭＳ Ｐゴシック"/>
              </a:rPr>
              <a:t>Protecting Wireless Networks (Cont.)</a:t>
            </a:r>
          </a:p>
        </p:txBody>
      </p:sp>
      <p:sp>
        <p:nvSpPr>
          <p:cNvPr id="15362" name="Content Placeholder 2"/>
          <p:cNvSpPr>
            <a:spLocks noGrp="1"/>
          </p:cNvSpPr>
          <p:nvPr>
            <p:ph idx="1"/>
          </p:nvPr>
        </p:nvSpPr>
        <p:spPr>
          <a:xfrm>
            <a:off x="539750" y="1443831"/>
            <a:ext cx="8299450" cy="3678497"/>
          </a:xfrm>
        </p:spPr>
        <p:txBody>
          <a:bodyPr/>
          <a:lstStyle/>
          <a:p>
            <a:r>
              <a:rPr lang="en-US" sz="2800" dirty="0">
                <a:ea typeface="ＭＳ Ｐゴシック"/>
              </a:rPr>
              <a:t>Use protection for transmitted data</a:t>
            </a:r>
          </a:p>
          <a:p>
            <a:pPr lvl="1"/>
            <a:r>
              <a:rPr lang="en-US" sz="2400" dirty="0">
                <a:ea typeface="ＭＳ Ｐゴシック"/>
              </a:rPr>
              <a:t>Wired Equivalent Privacy (WEP)</a:t>
            </a:r>
          </a:p>
          <a:p>
            <a:pPr lvl="1"/>
            <a:r>
              <a:rPr lang="en-US" sz="2400" dirty="0">
                <a:ea typeface="ＭＳ Ｐゴシック"/>
              </a:rPr>
              <a:t>Wi-Fi Protected Access (WPA)</a:t>
            </a:r>
          </a:p>
          <a:p>
            <a:pPr lvl="1"/>
            <a:r>
              <a:rPr lang="en-US" sz="2400" dirty="0">
                <a:ea typeface="ＭＳ Ｐゴシック"/>
              </a:rPr>
              <a:t>Wi-Fi Protected Access version 2 (WPA2)</a:t>
            </a:r>
          </a:p>
          <a:p>
            <a:r>
              <a:rPr lang="en-US" sz="2800" dirty="0">
                <a:ea typeface="ＭＳ Ｐゴシック"/>
              </a:rPr>
              <a:t>Use Media Access Control (MAC) filtering</a:t>
            </a:r>
          </a:p>
          <a:p>
            <a:endParaRPr lang="en-US" dirty="0">
              <a:ea typeface="ＭＳ Ｐゴシック"/>
            </a:endParaRPr>
          </a:p>
        </p:txBody>
      </p:sp>
    </p:spTree>
    <p:custDataLst>
      <p:tags r:id="rId1"/>
    </p:custDataLst>
    <p:extLst>
      <p:ext uri="{BB962C8B-B14F-4D97-AF65-F5344CB8AC3E}">
        <p14:creationId xmlns:p14="http://schemas.microsoft.com/office/powerpoint/2010/main" val="381708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sz="4000" dirty="0">
                <a:ea typeface="ＭＳ Ｐゴシック"/>
              </a:rPr>
              <a:t>Summary</a:t>
            </a:r>
          </a:p>
        </p:txBody>
      </p:sp>
      <p:sp>
        <p:nvSpPr>
          <p:cNvPr id="5" name="Content Placeholder 2"/>
          <p:cNvSpPr>
            <a:spLocks noGrp="1"/>
          </p:cNvSpPr>
          <p:nvPr>
            <p:ph idx="1"/>
          </p:nvPr>
        </p:nvSpPr>
        <p:spPr>
          <a:xfrm>
            <a:off x="539750" y="1295400"/>
            <a:ext cx="8299450" cy="4873388"/>
          </a:xfrm>
        </p:spPr>
        <p:txBody>
          <a:bodyPr/>
          <a:lstStyle/>
          <a:p>
            <a:pPr lvl="0">
              <a:defRPr/>
            </a:pPr>
            <a:r>
              <a:rPr lang="en-US" sz="2400" dirty="0">
                <a:ea typeface="ＭＳ Ｐゴシック"/>
              </a:rPr>
              <a:t>Wireless security and technologies</a:t>
            </a:r>
          </a:p>
          <a:p>
            <a:pPr lvl="0">
              <a:defRPr/>
            </a:pPr>
            <a:r>
              <a:rPr lang="en-US" sz="2400" dirty="0">
                <a:ea typeface="ＭＳ Ｐゴシック"/>
              </a:rPr>
              <a:t>Bluetooth and security issues</a:t>
            </a:r>
          </a:p>
          <a:p>
            <a:pPr lvl="0">
              <a:defRPr/>
            </a:pPr>
            <a:r>
              <a:rPr lang="en-US" sz="2400" dirty="0">
                <a:ea typeface="ＭＳ Ｐゴシック"/>
              </a:rPr>
              <a:t>Threats to wireless networks</a:t>
            </a:r>
          </a:p>
          <a:p>
            <a:pPr lvl="0">
              <a:defRPr/>
            </a:pPr>
            <a:r>
              <a:rPr lang="en-US" sz="2400" dirty="0">
                <a:ea typeface="ＭＳ Ｐゴシック"/>
              </a:rPr>
              <a:t>Wireless hacking tools</a:t>
            </a:r>
          </a:p>
          <a:p>
            <a:pPr lvl="0">
              <a:defRPr/>
            </a:pPr>
            <a:r>
              <a:rPr lang="en-US" sz="2400" dirty="0">
                <a:ea typeface="ＭＳ Ｐゴシック"/>
              </a:rPr>
              <a:t>Protecting wireless networks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sz="3600" dirty="0">
                <a:ea typeface="ＭＳ Ｐゴシック"/>
              </a:rPr>
              <a:t>Key Concepts</a:t>
            </a:r>
          </a:p>
        </p:txBody>
      </p:sp>
      <p:sp>
        <p:nvSpPr>
          <p:cNvPr id="10242" name="Content Placeholder 2"/>
          <p:cNvSpPr>
            <a:spLocks noGrp="1"/>
          </p:cNvSpPr>
          <p:nvPr>
            <p:ph idx="1"/>
          </p:nvPr>
        </p:nvSpPr>
        <p:spPr>
          <a:xfrm>
            <a:off x="539750" y="1295400"/>
            <a:ext cx="8299450" cy="4873388"/>
          </a:xfrm>
        </p:spPr>
        <p:txBody>
          <a:bodyPr/>
          <a:lstStyle/>
          <a:p>
            <a:pPr lvl="0">
              <a:defRPr/>
            </a:pPr>
            <a:r>
              <a:rPr lang="en-US" sz="2800" dirty="0">
                <a:ea typeface="ＭＳ Ｐゴシック"/>
              </a:rPr>
              <a:t>Wireless security and technologies</a:t>
            </a:r>
          </a:p>
          <a:p>
            <a:pPr lvl="0">
              <a:defRPr/>
            </a:pPr>
            <a:r>
              <a:rPr lang="en-US" sz="2800" dirty="0">
                <a:ea typeface="ＭＳ Ｐゴシック"/>
              </a:rPr>
              <a:t>Bluetooth and security issues</a:t>
            </a:r>
          </a:p>
          <a:p>
            <a:pPr lvl="0">
              <a:defRPr/>
            </a:pPr>
            <a:r>
              <a:rPr lang="en-US" sz="2800" dirty="0">
                <a:ea typeface="ＭＳ Ｐゴシック"/>
              </a:rPr>
              <a:t>Threats to wireless networks</a:t>
            </a:r>
          </a:p>
          <a:p>
            <a:pPr lvl="0">
              <a:defRPr/>
            </a:pPr>
            <a:r>
              <a:rPr lang="en-US" sz="2800" dirty="0">
                <a:ea typeface="ＭＳ Ｐゴシック"/>
              </a:rPr>
              <a:t>Wireless hacking tools</a:t>
            </a:r>
          </a:p>
          <a:p>
            <a:pPr lvl="0">
              <a:defRPr/>
            </a:pPr>
            <a:r>
              <a:rPr lang="en-US" sz="2800" dirty="0">
                <a:ea typeface="ＭＳ Ｐゴシック"/>
              </a:rPr>
              <a:t>Protecting wireless networks</a:t>
            </a:r>
          </a:p>
        </p:txBody>
      </p:sp>
    </p:spTree>
    <p:custDataLst>
      <p:tags r:id="rId1"/>
    </p:custDataLst>
    <p:extLst>
      <p:ext uri="{BB962C8B-B14F-4D97-AF65-F5344CB8AC3E}">
        <p14:creationId xmlns:p14="http://schemas.microsoft.com/office/powerpoint/2010/main" val="8149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539750" y="304800"/>
            <a:ext cx="8299450" cy="476250"/>
          </a:xfrm>
        </p:spPr>
        <p:txBody>
          <a:bodyPr/>
          <a:lstStyle/>
          <a:p>
            <a:r>
              <a:rPr lang="en-US" sz="3600" dirty="0">
                <a:ea typeface="ＭＳ Ｐゴシック"/>
              </a:rPr>
              <a:t>The Importance of Wireless Security</a:t>
            </a:r>
          </a:p>
        </p:txBody>
      </p:sp>
      <p:sp>
        <p:nvSpPr>
          <p:cNvPr id="13314" name="Content Placeholder 2"/>
          <p:cNvSpPr>
            <a:spLocks noGrp="1"/>
          </p:cNvSpPr>
          <p:nvPr>
            <p:ph idx="1"/>
          </p:nvPr>
        </p:nvSpPr>
        <p:spPr>
          <a:xfrm>
            <a:off x="539750" y="1446837"/>
            <a:ext cx="8299450" cy="3964325"/>
          </a:xfrm>
        </p:spPr>
        <p:txBody>
          <a:bodyPr/>
          <a:lstStyle/>
          <a:p>
            <a:r>
              <a:rPr lang="en-US" sz="2800" dirty="0">
                <a:ea typeface="ＭＳ Ｐゴシック"/>
              </a:rPr>
              <a:t>Emanations</a:t>
            </a:r>
          </a:p>
          <a:p>
            <a:pPr lvl="1"/>
            <a:r>
              <a:rPr lang="en-US" sz="2600" dirty="0">
                <a:ea typeface="ＭＳ Ｐゴシック"/>
              </a:rPr>
              <a:t>Use of radio frequency (RF) or radio techniques</a:t>
            </a:r>
          </a:p>
          <a:p>
            <a:pPr lvl="1"/>
            <a:r>
              <a:rPr lang="en-US" sz="2600" dirty="0">
                <a:ea typeface="ＭＳ Ｐゴシック"/>
              </a:rPr>
              <a:t>Wireless signals travel through air, can easily be picked up by a notebook with a wireless card</a:t>
            </a:r>
          </a:p>
          <a:p>
            <a:pPr lvl="1"/>
            <a:r>
              <a:rPr lang="en-US" sz="2600" dirty="0">
                <a:ea typeface="ＭＳ Ｐゴシック"/>
              </a:rPr>
              <a:t>Affected by atmospheric conditions, building materials, nearby devices</a:t>
            </a:r>
          </a:p>
          <a:p>
            <a:r>
              <a:rPr lang="en-US" sz="2800" dirty="0">
                <a:ea typeface="ＭＳ Ｐゴシック"/>
              </a:rPr>
              <a:t>Bluetooth and Wi-Fi are common in notebooks, tablets, smartphones, and smart appliances/devices</a:t>
            </a:r>
          </a:p>
          <a:p>
            <a:endParaRPr lang="en-US" sz="2800" dirty="0">
              <a:ea typeface="ＭＳ Ｐゴシック"/>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539750" y="304800"/>
            <a:ext cx="8299450" cy="476250"/>
          </a:xfrm>
        </p:spPr>
        <p:txBody>
          <a:bodyPr/>
          <a:lstStyle/>
          <a:p>
            <a:r>
              <a:rPr lang="en-US" sz="3600" dirty="0">
                <a:ea typeface="ＭＳ Ｐゴシック"/>
              </a:rPr>
              <a:t>The Importance of Wireless Security (Cont.)</a:t>
            </a:r>
          </a:p>
        </p:txBody>
      </p:sp>
      <p:sp>
        <p:nvSpPr>
          <p:cNvPr id="13314" name="Content Placeholder 2"/>
          <p:cNvSpPr>
            <a:spLocks noGrp="1"/>
          </p:cNvSpPr>
          <p:nvPr>
            <p:ph idx="1"/>
          </p:nvPr>
        </p:nvSpPr>
        <p:spPr>
          <a:xfrm>
            <a:off x="539750" y="1785938"/>
            <a:ext cx="8299450" cy="3625224"/>
          </a:xfrm>
        </p:spPr>
        <p:txBody>
          <a:bodyPr/>
          <a:lstStyle/>
          <a:p>
            <a:r>
              <a:rPr lang="en-US" sz="2800" dirty="0">
                <a:ea typeface="ＭＳ Ｐゴシック"/>
              </a:rPr>
              <a:t>Wi-Fi</a:t>
            </a:r>
          </a:p>
          <a:p>
            <a:pPr lvl="1"/>
            <a:r>
              <a:rPr lang="en-US" sz="2600" dirty="0">
                <a:ea typeface="ＭＳ Ｐゴシック"/>
              </a:rPr>
              <a:t>Is a trademark i</a:t>
            </a:r>
            <a:r>
              <a:rPr lang="en-US" sz="2800" dirty="0">
                <a:ea typeface="ＭＳ Ｐゴシック"/>
              </a:rPr>
              <a:t>ntroduced in 1999 and o</a:t>
            </a:r>
            <a:r>
              <a:rPr lang="en-US" sz="2600" dirty="0">
                <a:ea typeface="ＭＳ Ｐゴシック"/>
              </a:rPr>
              <a:t>wned by the Wi-Fi Alliance to ensure a wireless technology conforms to the 802.11 standard</a:t>
            </a:r>
          </a:p>
          <a:p>
            <a:pPr lvl="1"/>
            <a:r>
              <a:rPr lang="en-US" sz="2600" dirty="0">
                <a:ea typeface="ＭＳ Ｐゴシック"/>
              </a:rPr>
              <a:t>To bear the Wi-Fi logo, a product must pass testing procedures to ensure it meets 802.11 standards</a:t>
            </a:r>
          </a:p>
          <a:p>
            <a:r>
              <a:rPr lang="en-US" sz="2800" dirty="0">
                <a:ea typeface="ＭＳ Ｐゴシック"/>
              </a:rPr>
              <a:t>Because a device uses the 802.11 standard does not mean it is “Wi-Fi;” i</a:t>
            </a:r>
            <a:r>
              <a:rPr lang="en-US" sz="2600" dirty="0">
                <a:ea typeface="ＭＳ Ｐゴシック"/>
              </a:rPr>
              <a:t>t may not have undergone testing</a:t>
            </a:r>
          </a:p>
          <a:p>
            <a:endParaRPr lang="en-US" sz="2800" dirty="0">
              <a:ea typeface="ＭＳ Ｐゴシック"/>
            </a:endParaRPr>
          </a:p>
          <a:p>
            <a:endParaRPr lang="en-US" sz="2800" dirty="0">
              <a:ea typeface="ＭＳ Ｐゴシック"/>
            </a:endParaRPr>
          </a:p>
        </p:txBody>
      </p:sp>
    </p:spTree>
    <p:custDataLst>
      <p:tags r:id="rId1"/>
    </p:custDataLst>
    <p:extLst>
      <p:ext uri="{BB962C8B-B14F-4D97-AF65-F5344CB8AC3E}">
        <p14:creationId xmlns:p14="http://schemas.microsoft.com/office/powerpoint/2010/main" val="4145409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539750" y="304800"/>
            <a:ext cx="8299450" cy="476250"/>
          </a:xfrm>
        </p:spPr>
        <p:txBody>
          <a:bodyPr/>
          <a:lstStyle/>
          <a:p>
            <a:r>
              <a:rPr lang="en-US" sz="3600" dirty="0">
                <a:ea typeface="ＭＳ Ｐゴシック"/>
              </a:rPr>
              <a:t>A Brief History of Wireless Technologies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825491945"/>
              </p:ext>
            </p:extLst>
          </p:nvPr>
        </p:nvGraphicFramePr>
        <p:xfrm>
          <a:off x="539750" y="1753849"/>
          <a:ext cx="8299450" cy="37700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877225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9DC7-0AEA-4FB2-9467-861935418B4E}"/>
              </a:ext>
            </a:extLst>
          </p:cNvPr>
          <p:cNvSpPr>
            <a:spLocks noGrp="1"/>
          </p:cNvSpPr>
          <p:nvPr>
            <p:ph type="title"/>
          </p:nvPr>
        </p:nvSpPr>
        <p:spPr/>
        <p:txBody>
          <a:bodyPr/>
          <a:lstStyle/>
          <a:p>
            <a:r>
              <a:rPr lang="en-US" sz="3600" dirty="0"/>
              <a:t>Other Wireless Technologies </a:t>
            </a:r>
          </a:p>
        </p:txBody>
      </p:sp>
      <p:sp>
        <p:nvSpPr>
          <p:cNvPr id="3" name="Content Placeholder 2">
            <a:extLst>
              <a:ext uri="{FF2B5EF4-FFF2-40B4-BE49-F238E27FC236}">
                <a16:creationId xmlns:a16="http://schemas.microsoft.com/office/drawing/2014/main" id="{0B5F023E-F38E-453B-9813-0A95B6AAE54D}"/>
              </a:ext>
            </a:extLst>
          </p:cNvPr>
          <p:cNvSpPr>
            <a:spLocks noGrp="1"/>
          </p:cNvSpPr>
          <p:nvPr>
            <p:ph idx="1"/>
          </p:nvPr>
        </p:nvSpPr>
        <p:spPr>
          <a:xfrm>
            <a:off x="539750" y="1104900"/>
            <a:ext cx="8299450" cy="4648200"/>
          </a:xfrm>
        </p:spPr>
        <p:txBody>
          <a:bodyPr/>
          <a:lstStyle/>
          <a:p>
            <a:r>
              <a:rPr lang="en-US" sz="2600" dirty="0"/>
              <a:t>Bluetooth </a:t>
            </a:r>
          </a:p>
          <a:p>
            <a:pPr lvl="1"/>
            <a:r>
              <a:rPr lang="en-US" sz="2600" dirty="0"/>
              <a:t>Designed to be a short-range networking technology that connects devices together </a:t>
            </a:r>
          </a:p>
          <a:p>
            <a:pPr lvl="1"/>
            <a:r>
              <a:rPr lang="en-US" sz="2600" dirty="0"/>
              <a:t>Connections allow devices to talk over a distance of no more than 10 meters with low bandwidth requirements </a:t>
            </a:r>
          </a:p>
          <a:p>
            <a:pPr lvl="1"/>
            <a:r>
              <a:rPr lang="en-US" sz="2600" dirty="0"/>
              <a:t>A personal area network (PAN) technology that allows mobile devices to connect to accessories </a:t>
            </a:r>
          </a:p>
          <a:p>
            <a:r>
              <a:rPr lang="en-US" sz="2800" dirty="0"/>
              <a:t>Bluetooth Low Energy (BLE)</a:t>
            </a:r>
          </a:p>
          <a:p>
            <a:pPr lvl="1"/>
            <a:r>
              <a:rPr lang="en-US" sz="2600" dirty="0"/>
              <a:t>A more useful version of Bluetooth that requires less energy to operate </a:t>
            </a:r>
          </a:p>
          <a:p>
            <a:pPr marL="455613" lvl="1" indent="0">
              <a:buNone/>
            </a:pPr>
            <a:endParaRPr lang="en-US" sz="2200" dirty="0"/>
          </a:p>
        </p:txBody>
      </p:sp>
    </p:spTree>
    <p:custDataLst>
      <p:tags r:id="rId1"/>
    </p:custDataLst>
    <p:extLst>
      <p:ext uri="{BB962C8B-B14F-4D97-AF65-F5344CB8AC3E}">
        <p14:creationId xmlns:p14="http://schemas.microsoft.com/office/powerpoint/2010/main" val="529592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9DC7-0AEA-4FB2-9467-861935418B4E}"/>
              </a:ext>
            </a:extLst>
          </p:cNvPr>
          <p:cNvSpPr>
            <a:spLocks noGrp="1"/>
          </p:cNvSpPr>
          <p:nvPr>
            <p:ph type="title"/>
          </p:nvPr>
        </p:nvSpPr>
        <p:spPr/>
        <p:txBody>
          <a:bodyPr/>
          <a:lstStyle/>
          <a:p>
            <a:r>
              <a:rPr lang="en-US" sz="3600" dirty="0"/>
              <a:t>Other Wireless Technologies (Cont.)</a:t>
            </a:r>
          </a:p>
        </p:txBody>
      </p:sp>
      <p:sp>
        <p:nvSpPr>
          <p:cNvPr id="3" name="Content Placeholder 2">
            <a:extLst>
              <a:ext uri="{FF2B5EF4-FFF2-40B4-BE49-F238E27FC236}">
                <a16:creationId xmlns:a16="http://schemas.microsoft.com/office/drawing/2014/main" id="{0B5F023E-F38E-453B-9813-0A95B6AAE54D}"/>
              </a:ext>
            </a:extLst>
          </p:cNvPr>
          <p:cNvSpPr>
            <a:spLocks noGrp="1"/>
          </p:cNvSpPr>
          <p:nvPr>
            <p:ph idx="1"/>
          </p:nvPr>
        </p:nvSpPr>
        <p:spPr>
          <a:xfrm>
            <a:off x="539750" y="1349661"/>
            <a:ext cx="8299450" cy="4648200"/>
          </a:xfrm>
        </p:spPr>
        <p:txBody>
          <a:bodyPr/>
          <a:lstStyle/>
          <a:p>
            <a:r>
              <a:rPr lang="en-US" sz="2800" dirty="0"/>
              <a:t>WIMAX</a:t>
            </a:r>
          </a:p>
          <a:p>
            <a:pPr lvl="1"/>
            <a:r>
              <a:rPr lang="en-US" sz="2800" dirty="0"/>
              <a:t>Designed to deliver Internet access over the last mile to home or businesses that might not be able to get access otherwise </a:t>
            </a:r>
          </a:p>
          <a:p>
            <a:pPr lvl="1"/>
            <a:r>
              <a:rPr lang="en-US" sz="2800" dirty="0"/>
              <a:t>Not designed for use with local area networks (LANs)</a:t>
            </a:r>
          </a:p>
          <a:p>
            <a:pPr lvl="1"/>
            <a:r>
              <a:rPr lang="en-US" sz="2800" dirty="0"/>
              <a:t>A metropolitan area network (MAN) technology </a:t>
            </a:r>
          </a:p>
        </p:txBody>
      </p:sp>
    </p:spTree>
    <p:custDataLst>
      <p:tags r:id="rId1"/>
    </p:custDataLst>
    <p:extLst>
      <p:ext uri="{BB962C8B-B14F-4D97-AF65-F5344CB8AC3E}">
        <p14:creationId xmlns:p14="http://schemas.microsoft.com/office/powerpoint/2010/main" val="2211004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539750" y="304800"/>
            <a:ext cx="8299450" cy="476250"/>
          </a:xfrm>
        </p:spPr>
        <p:txBody>
          <a:bodyPr/>
          <a:lstStyle/>
          <a:p>
            <a:r>
              <a:rPr lang="en-US" sz="3600" dirty="0">
                <a:ea typeface="ＭＳ Ｐゴシック"/>
              </a:rPr>
              <a:t>Working With and Securing Bluetooth</a:t>
            </a:r>
          </a:p>
        </p:txBody>
      </p:sp>
      <p:sp>
        <p:nvSpPr>
          <p:cNvPr id="17410" name="Content Placeholder 2"/>
          <p:cNvSpPr>
            <a:spLocks noGrp="1"/>
          </p:cNvSpPr>
          <p:nvPr>
            <p:ph idx="1"/>
          </p:nvPr>
        </p:nvSpPr>
        <p:spPr>
          <a:xfrm>
            <a:off x="539750" y="1768761"/>
            <a:ext cx="8299450" cy="4648200"/>
          </a:xfrm>
        </p:spPr>
        <p:txBody>
          <a:bodyPr/>
          <a:lstStyle/>
          <a:p>
            <a:r>
              <a:rPr lang="en-US" sz="2800" dirty="0">
                <a:ea typeface="ＭＳ Ｐゴシック"/>
              </a:rPr>
              <a:t>Bluetooth</a:t>
            </a:r>
          </a:p>
          <a:p>
            <a:pPr lvl="1"/>
            <a:r>
              <a:rPr lang="en-US" sz="2600" dirty="0">
                <a:ea typeface="ＭＳ Ｐゴシック"/>
              </a:rPr>
              <a:t>Emerged in the mid-1990s</a:t>
            </a:r>
          </a:p>
          <a:p>
            <a:pPr lvl="1"/>
            <a:r>
              <a:rPr lang="en-US" sz="2600" dirty="0">
                <a:ea typeface="ＭＳ Ｐゴシック"/>
              </a:rPr>
              <a:t>Is flexible</a:t>
            </a:r>
          </a:p>
          <a:p>
            <a:pPr lvl="1"/>
            <a:r>
              <a:rPr lang="en-US" sz="2600" dirty="0">
                <a:ea typeface="ＭＳ Ｐゴシック"/>
              </a:rPr>
              <a:t>Works well to link devices wirelessly </a:t>
            </a:r>
          </a:p>
          <a:p>
            <a:pPr lvl="1"/>
            <a:r>
              <a:rPr lang="en-US" sz="2600" dirty="0">
                <a:ea typeface="ＭＳ Ｐゴシック"/>
              </a:rPr>
              <a:t>Has problems with security but supports techniques that enforce security to make enabled devices less vulnerable </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SLIDE_COUNT" val="26"/>
  <p:tag name="ARTICULATE_DESIGN_ID_BLANK PRESENTATION" val="DwAi4tyY"/>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25469</TotalTime>
  <Words>1707</Words>
  <Application>Microsoft Office PowerPoint</Application>
  <PresentationFormat>On-screen Show (4:3)</PresentationFormat>
  <Paragraphs>223</Paragraphs>
  <Slides>26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ＭＳ Ｐゴシック</vt:lpstr>
      <vt:lpstr>Arial</vt:lpstr>
      <vt:lpstr>Times</vt:lpstr>
      <vt:lpstr>Times New Roman</vt:lpstr>
      <vt:lpstr>Wingdings</vt:lpstr>
      <vt:lpstr>Blank Presentation</vt:lpstr>
      <vt:lpstr>PowerPoint Presentation</vt:lpstr>
      <vt:lpstr>Learning Objective</vt:lpstr>
      <vt:lpstr>Key Concepts</vt:lpstr>
      <vt:lpstr>The Importance of Wireless Security</vt:lpstr>
      <vt:lpstr>The Importance of Wireless Security (Cont.)</vt:lpstr>
      <vt:lpstr>A Brief History of Wireless Technologies</vt:lpstr>
      <vt:lpstr>Other Wireless Technologies </vt:lpstr>
      <vt:lpstr>Other Wireless Technologies (Cont.)</vt:lpstr>
      <vt:lpstr>Working With and Securing Bluetooth</vt:lpstr>
      <vt:lpstr>Working With and Securing Bluetooth (Cont.)</vt:lpstr>
      <vt:lpstr>Bluetooth Security</vt:lpstr>
      <vt:lpstr>Trusted Devices</vt:lpstr>
      <vt:lpstr>Discoverable Devices</vt:lpstr>
      <vt:lpstr>Bluejacking, Bluesnarfing, and Bluebugging</vt:lpstr>
      <vt:lpstr>Viruses and Malware and More</vt:lpstr>
      <vt:lpstr>Working with Wireless LANs</vt:lpstr>
      <vt:lpstr>Threats to Wireless LANs</vt:lpstr>
      <vt:lpstr>Countermeasures to WLAN Threats</vt:lpstr>
      <vt:lpstr>Internet of Things (IoT)</vt:lpstr>
      <vt:lpstr>Internet of Things (IoT) (Cont.)</vt:lpstr>
      <vt:lpstr>Wireless Hacking Tools</vt:lpstr>
      <vt:lpstr>NetStumbler Interface</vt:lpstr>
      <vt:lpstr>inSSIDer interface</vt:lpstr>
      <vt:lpstr>Protecting Wireless Networks</vt:lpstr>
      <vt:lpstr>Protecting Wireless Networks (Cont.)</vt:lpstr>
      <vt:lpstr>Summary</vt:lpstr>
    </vt:vector>
  </TitlesOfParts>
  <Company>Bersin &amp;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Owner</dc:creator>
  <cp:lastModifiedBy>Kimberly Lindros</cp:lastModifiedBy>
  <cp:revision>3230</cp:revision>
  <cp:lastPrinted>2008-07-07T18:08:55Z</cp:lastPrinted>
  <dcterms:created xsi:type="dcterms:W3CDTF">2010-11-29T21:30:34Z</dcterms:created>
  <dcterms:modified xsi:type="dcterms:W3CDTF">2018-07-30T16:22:49Z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E6E19156-93E2-41E3-8F58-B8D7A9932173</vt:lpwstr>
  </property>
  <property fmtid="{D5CDD505-2E9C-101B-9397-08002B2CF9AE}" pid="3" name="ArticulatePath">
    <vt:lpwstr>hacking3e_ppt_ch08</vt:lpwstr>
  </property>
</Properties>
</file>