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7.xml" ContentType="application/vnd.openxmlformats-officedocument.presentationml.tags+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2.xml" ContentType="application/vnd.openxmlformats-officedocument.presentationml.tags+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3.xml" ContentType="application/vnd.openxmlformats-officedocument.presentationml.tags+xml"/>
  <Override PartName="/ppt/notesSlides/notesSlide3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4.xml" ContentType="application/vnd.openxmlformats-officedocument.presentationml.tags+xml"/>
  <Override PartName="/ppt/notesSlides/notesSlide3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5.xml" ContentType="application/vnd.openxmlformats-officedocument.presentationml.tags+xml"/>
  <Override PartName="/ppt/notesSlides/notesSlide3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1.xml" ContentType="application/vnd.openxmlformats-officedocument.presentationml.tags+xml"/>
  <Override PartName="/ppt/notesSlides/notesSlide3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2.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4"/>
  </p:notesMasterIdLst>
  <p:handoutMasterIdLst>
    <p:handoutMasterId r:id="rId45"/>
  </p:handoutMasterIdLst>
  <p:sldIdLst>
    <p:sldId id="1507" r:id="rId2"/>
    <p:sldId id="1565" r:id="rId3"/>
    <p:sldId id="1569" r:id="rId4"/>
    <p:sldId id="1582" r:id="rId5"/>
    <p:sldId id="1554" r:id="rId6"/>
    <p:sldId id="1573" r:id="rId7"/>
    <p:sldId id="1596" r:id="rId8"/>
    <p:sldId id="1574" r:id="rId9"/>
    <p:sldId id="1597" r:id="rId10"/>
    <p:sldId id="1598" r:id="rId11"/>
    <p:sldId id="1604" r:id="rId12"/>
    <p:sldId id="1599" r:id="rId13"/>
    <p:sldId id="1600" r:id="rId14"/>
    <p:sldId id="1583" r:id="rId15"/>
    <p:sldId id="1602" r:id="rId16"/>
    <p:sldId id="1603" r:id="rId17"/>
    <p:sldId id="1611" r:id="rId18"/>
    <p:sldId id="1575" r:id="rId19"/>
    <p:sldId id="1584" r:id="rId20"/>
    <p:sldId id="1605" r:id="rId21"/>
    <p:sldId id="1606" r:id="rId22"/>
    <p:sldId id="1609" r:id="rId23"/>
    <p:sldId id="1608" r:id="rId24"/>
    <p:sldId id="1577" r:id="rId25"/>
    <p:sldId id="1585" r:id="rId26"/>
    <p:sldId id="1586" r:id="rId27"/>
    <p:sldId id="1587" r:id="rId28"/>
    <p:sldId id="1588" r:id="rId29"/>
    <p:sldId id="1610" r:id="rId30"/>
    <p:sldId id="1589" r:id="rId31"/>
    <p:sldId id="1590" r:id="rId32"/>
    <p:sldId id="1591" r:id="rId33"/>
    <p:sldId id="1579" r:id="rId34"/>
    <p:sldId id="1580" r:id="rId35"/>
    <p:sldId id="1592" r:id="rId36"/>
    <p:sldId id="1593" r:id="rId37"/>
    <p:sldId id="1594" r:id="rId38"/>
    <p:sldId id="1595" r:id="rId39"/>
    <p:sldId id="1572" r:id="rId40"/>
    <p:sldId id="1612" r:id="rId41"/>
    <p:sldId id="1613" r:id="rId42"/>
    <p:sldId id="1566" r:id="rId43"/>
  </p:sldIdLst>
  <p:sldSz cx="9144000" cy="6858000" type="screen4x3"/>
  <p:notesSz cx="7010400" cy="9296400"/>
  <p:custDataLst>
    <p:tags r:id="rId46"/>
  </p:custDataLst>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Arial" pitchFamily="34" charset="0"/>
        <a:ea typeface="ＭＳ Ｐゴシック"/>
        <a:cs typeface="ＭＳ Ｐゴシック"/>
      </a:defRPr>
    </a:lvl6pPr>
    <a:lvl7pPr marL="2743200" algn="l" defTabSz="914400" rtl="0" eaLnBrk="1" latinLnBrk="0" hangingPunct="1">
      <a:defRPr sz="1200" kern="1200">
        <a:solidFill>
          <a:schemeClr val="tx1"/>
        </a:solidFill>
        <a:latin typeface="Arial" pitchFamily="34" charset="0"/>
        <a:ea typeface="ＭＳ Ｐゴシック"/>
        <a:cs typeface="ＭＳ Ｐゴシック"/>
      </a:defRPr>
    </a:lvl7pPr>
    <a:lvl8pPr marL="3200400" algn="l" defTabSz="914400" rtl="0" eaLnBrk="1" latinLnBrk="0" hangingPunct="1">
      <a:defRPr sz="1200" kern="1200">
        <a:solidFill>
          <a:schemeClr val="tx1"/>
        </a:solidFill>
        <a:latin typeface="Arial" pitchFamily="34" charset="0"/>
        <a:ea typeface="ＭＳ Ｐゴシック"/>
        <a:cs typeface="ＭＳ Ｐゴシック"/>
      </a:defRPr>
    </a:lvl8pPr>
    <a:lvl9pPr marL="3657600" algn="l" defTabSz="914400" rtl="0" eaLnBrk="1" latinLnBrk="0" hangingPunct="1">
      <a:defRPr sz="12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nitM" initials="" lastIdx="3" clrIdx="0"/>
  <p:cmAuthor id="1" name="Nidhi" initials="" lastIdx="6" clrIdx="1"/>
  <p:cmAuthor id="2" name="dseidl"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E3BBC9"/>
    <a:srgbClr val="D2E4B2"/>
    <a:srgbClr val="DDDDDD"/>
    <a:srgbClr val="FFCCFF"/>
    <a:srgbClr val="FFCCCC"/>
    <a:srgbClr val="0099FF"/>
    <a:srgbClr val="99C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706" autoAdjust="0"/>
    <p:restoredTop sz="93910" autoAdjust="0"/>
  </p:normalViewPr>
  <p:slideViewPr>
    <p:cSldViewPr snapToGrid="0" snapToObjects="1">
      <p:cViewPr varScale="1">
        <p:scale>
          <a:sx n="77" d="100"/>
          <a:sy n="77" d="100"/>
        </p:scale>
        <p:origin x="330" y="84"/>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p:scale>
          <a:sx n="100" d="100"/>
          <a:sy n="100" d="100"/>
        </p:scale>
        <p:origin x="960" y="-35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817983-3F67-4051-ACDD-D6409627D0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DE029C7-1032-4E62-9A2C-E235F298F07A}">
      <dgm:prSet phldrT="[Text]" custT="1"/>
      <dgm:spPr/>
      <dgm:t>
        <a:bodyPr/>
        <a:lstStyle/>
        <a:p>
          <a:r>
            <a:rPr lang="en-US" sz="2800" dirty="0"/>
            <a:t>Classes of individuals interacting or concerned with web server</a:t>
          </a:r>
        </a:p>
      </dgm:t>
    </dgm:pt>
    <dgm:pt modelId="{A8FEB4AC-ABF4-43EF-8504-A6F7983D2293}" type="parTrans" cxnId="{885CD71B-0EDE-4C03-B394-EB1B6A164568}">
      <dgm:prSet/>
      <dgm:spPr/>
      <dgm:t>
        <a:bodyPr/>
        <a:lstStyle/>
        <a:p>
          <a:endParaRPr lang="en-US"/>
        </a:p>
      </dgm:t>
    </dgm:pt>
    <dgm:pt modelId="{A4562ABC-DF13-4A7B-85DC-13EC6EE43FBA}" type="sibTrans" cxnId="{885CD71B-0EDE-4C03-B394-EB1B6A164568}">
      <dgm:prSet/>
      <dgm:spPr/>
      <dgm:t>
        <a:bodyPr/>
        <a:lstStyle/>
        <a:p>
          <a:endParaRPr lang="en-US"/>
        </a:p>
      </dgm:t>
    </dgm:pt>
    <dgm:pt modelId="{6092CBC7-18B2-4E2F-AB66-ED8A064638BA}">
      <dgm:prSet phldrT="[Text]" custT="1"/>
      <dgm:spPr/>
      <dgm:t>
        <a:bodyPr/>
        <a:lstStyle/>
        <a:p>
          <a:r>
            <a:rPr lang="en-US" sz="2400" dirty="0"/>
            <a:t>Server administrator</a:t>
          </a:r>
        </a:p>
      </dgm:t>
    </dgm:pt>
    <dgm:pt modelId="{A9F1603F-1A2A-4F7D-8916-2EC83F47818D}" type="parTrans" cxnId="{22CA08D0-296F-4636-B0C7-11D70DE63E1D}">
      <dgm:prSet/>
      <dgm:spPr/>
      <dgm:t>
        <a:bodyPr/>
        <a:lstStyle/>
        <a:p>
          <a:endParaRPr lang="en-US"/>
        </a:p>
      </dgm:t>
    </dgm:pt>
    <dgm:pt modelId="{F24C043B-38D9-452D-A269-4533AE2DB0D3}" type="sibTrans" cxnId="{22CA08D0-296F-4636-B0C7-11D70DE63E1D}">
      <dgm:prSet/>
      <dgm:spPr/>
      <dgm:t>
        <a:bodyPr/>
        <a:lstStyle/>
        <a:p>
          <a:endParaRPr lang="en-US"/>
        </a:p>
      </dgm:t>
    </dgm:pt>
    <dgm:pt modelId="{E34DAC63-C7D7-421A-9A30-749270DE2F21}">
      <dgm:prSet phldrT="[Text]" custT="1"/>
      <dgm:spPr/>
      <dgm:t>
        <a:bodyPr/>
        <a:lstStyle/>
        <a:p>
          <a:r>
            <a:rPr lang="en-US" sz="2400" dirty="0"/>
            <a:t>Network administrator</a:t>
          </a:r>
        </a:p>
      </dgm:t>
    </dgm:pt>
    <dgm:pt modelId="{45C893AD-2318-46AE-AE06-21BEA0698418}" type="parTrans" cxnId="{FB2340BC-FAF4-4BC9-B9F9-10D3A6F2034C}">
      <dgm:prSet/>
      <dgm:spPr/>
      <dgm:t>
        <a:bodyPr/>
        <a:lstStyle/>
        <a:p>
          <a:endParaRPr lang="en-US"/>
        </a:p>
      </dgm:t>
    </dgm:pt>
    <dgm:pt modelId="{26CDA82C-B179-455C-ABE0-CA9F0BE99D0F}" type="sibTrans" cxnId="{FB2340BC-FAF4-4BC9-B9F9-10D3A6F2034C}">
      <dgm:prSet/>
      <dgm:spPr/>
      <dgm:t>
        <a:bodyPr/>
        <a:lstStyle/>
        <a:p>
          <a:endParaRPr lang="en-US"/>
        </a:p>
      </dgm:t>
    </dgm:pt>
    <dgm:pt modelId="{41D200E9-F0CC-4473-B53D-2450BFB039FA}">
      <dgm:prSet phldrT="[Text]" custT="1"/>
      <dgm:spPr/>
      <dgm:t>
        <a:bodyPr/>
        <a:lstStyle/>
        <a:p>
          <a:r>
            <a:rPr lang="en-US" sz="2400" dirty="0"/>
            <a:t>End user</a:t>
          </a:r>
        </a:p>
      </dgm:t>
    </dgm:pt>
    <dgm:pt modelId="{F9713C9C-722E-49E1-92B6-228F60BE0889}" type="parTrans" cxnId="{6EC6FC9D-F863-4766-A443-44D552E42E4F}">
      <dgm:prSet/>
      <dgm:spPr/>
      <dgm:t>
        <a:bodyPr/>
        <a:lstStyle/>
        <a:p>
          <a:endParaRPr lang="en-US"/>
        </a:p>
      </dgm:t>
    </dgm:pt>
    <dgm:pt modelId="{4BAA9AAE-6D50-4458-9810-F008AB1EDE3D}" type="sibTrans" cxnId="{6EC6FC9D-F863-4766-A443-44D552E42E4F}">
      <dgm:prSet/>
      <dgm:spPr/>
      <dgm:t>
        <a:bodyPr/>
        <a:lstStyle/>
        <a:p>
          <a:endParaRPr lang="en-US"/>
        </a:p>
      </dgm:t>
    </dgm:pt>
    <dgm:pt modelId="{9FD9281C-873F-469C-8619-68175453D7A9}" type="pres">
      <dgm:prSet presAssocID="{2C817983-3F67-4051-ACDD-D6409627D09F}" presName="linear" presStyleCnt="0">
        <dgm:presLayoutVars>
          <dgm:animLvl val="lvl"/>
          <dgm:resizeHandles val="exact"/>
        </dgm:presLayoutVars>
      </dgm:prSet>
      <dgm:spPr/>
      <dgm:t>
        <a:bodyPr/>
        <a:lstStyle/>
        <a:p>
          <a:endParaRPr lang="en-US"/>
        </a:p>
      </dgm:t>
    </dgm:pt>
    <dgm:pt modelId="{7885290D-9EC1-48D0-872D-83A31FDC11FF}" type="pres">
      <dgm:prSet presAssocID="{5DE029C7-1032-4E62-9A2C-E235F298F07A}" presName="parentText" presStyleLbl="node1" presStyleIdx="0" presStyleCnt="1">
        <dgm:presLayoutVars>
          <dgm:chMax val="0"/>
          <dgm:bulletEnabled val="1"/>
        </dgm:presLayoutVars>
      </dgm:prSet>
      <dgm:spPr/>
      <dgm:t>
        <a:bodyPr/>
        <a:lstStyle/>
        <a:p>
          <a:endParaRPr lang="en-US"/>
        </a:p>
      </dgm:t>
    </dgm:pt>
    <dgm:pt modelId="{C6E2C962-8733-4F89-AD33-CFF2AFAAA2D7}" type="pres">
      <dgm:prSet presAssocID="{5DE029C7-1032-4E62-9A2C-E235F298F07A}" presName="childText" presStyleLbl="revTx" presStyleIdx="0" presStyleCnt="1">
        <dgm:presLayoutVars>
          <dgm:bulletEnabled val="1"/>
        </dgm:presLayoutVars>
      </dgm:prSet>
      <dgm:spPr/>
      <dgm:t>
        <a:bodyPr/>
        <a:lstStyle/>
        <a:p>
          <a:endParaRPr lang="en-US"/>
        </a:p>
      </dgm:t>
    </dgm:pt>
  </dgm:ptLst>
  <dgm:cxnLst>
    <dgm:cxn modelId="{264C52CB-4BF1-43A2-8B3E-EBD082141128}" type="presOf" srcId="{41D200E9-F0CC-4473-B53D-2450BFB039FA}" destId="{C6E2C962-8733-4F89-AD33-CFF2AFAAA2D7}" srcOrd="0" destOrd="2" presId="urn:microsoft.com/office/officeart/2005/8/layout/vList2"/>
    <dgm:cxn modelId="{D65E587A-A4D3-4396-8776-ABE0027091A3}" type="presOf" srcId="{E34DAC63-C7D7-421A-9A30-749270DE2F21}" destId="{C6E2C962-8733-4F89-AD33-CFF2AFAAA2D7}" srcOrd="0" destOrd="1" presId="urn:microsoft.com/office/officeart/2005/8/layout/vList2"/>
    <dgm:cxn modelId="{85265315-1FEC-46BE-8DB9-C0D661F535F2}" type="presOf" srcId="{6092CBC7-18B2-4E2F-AB66-ED8A064638BA}" destId="{C6E2C962-8733-4F89-AD33-CFF2AFAAA2D7}" srcOrd="0" destOrd="0" presId="urn:microsoft.com/office/officeart/2005/8/layout/vList2"/>
    <dgm:cxn modelId="{FB2340BC-FAF4-4BC9-B9F9-10D3A6F2034C}" srcId="{5DE029C7-1032-4E62-9A2C-E235F298F07A}" destId="{E34DAC63-C7D7-421A-9A30-749270DE2F21}" srcOrd="1" destOrd="0" parTransId="{45C893AD-2318-46AE-AE06-21BEA0698418}" sibTransId="{26CDA82C-B179-455C-ABE0-CA9F0BE99D0F}"/>
    <dgm:cxn modelId="{885CD71B-0EDE-4C03-B394-EB1B6A164568}" srcId="{2C817983-3F67-4051-ACDD-D6409627D09F}" destId="{5DE029C7-1032-4E62-9A2C-E235F298F07A}" srcOrd="0" destOrd="0" parTransId="{A8FEB4AC-ABF4-43EF-8504-A6F7983D2293}" sibTransId="{A4562ABC-DF13-4A7B-85DC-13EC6EE43FBA}"/>
    <dgm:cxn modelId="{79C69F6F-1B57-411F-AAAF-DA306416C47B}" type="presOf" srcId="{2C817983-3F67-4051-ACDD-D6409627D09F}" destId="{9FD9281C-873F-469C-8619-68175453D7A9}" srcOrd="0" destOrd="0" presId="urn:microsoft.com/office/officeart/2005/8/layout/vList2"/>
    <dgm:cxn modelId="{6EC6FC9D-F863-4766-A443-44D552E42E4F}" srcId="{5DE029C7-1032-4E62-9A2C-E235F298F07A}" destId="{41D200E9-F0CC-4473-B53D-2450BFB039FA}" srcOrd="2" destOrd="0" parTransId="{F9713C9C-722E-49E1-92B6-228F60BE0889}" sibTransId="{4BAA9AAE-6D50-4458-9810-F008AB1EDE3D}"/>
    <dgm:cxn modelId="{22CA08D0-296F-4636-B0C7-11D70DE63E1D}" srcId="{5DE029C7-1032-4E62-9A2C-E235F298F07A}" destId="{6092CBC7-18B2-4E2F-AB66-ED8A064638BA}" srcOrd="0" destOrd="0" parTransId="{A9F1603F-1A2A-4F7D-8916-2EC83F47818D}" sibTransId="{F24C043B-38D9-452D-A269-4533AE2DB0D3}"/>
    <dgm:cxn modelId="{29754CDA-553B-4230-8146-3F226E62F110}" type="presOf" srcId="{5DE029C7-1032-4E62-9A2C-E235F298F07A}" destId="{7885290D-9EC1-48D0-872D-83A31FDC11FF}" srcOrd="0" destOrd="0" presId="urn:microsoft.com/office/officeart/2005/8/layout/vList2"/>
    <dgm:cxn modelId="{CBB608F6-B7DA-411E-9D74-E4F6905B20CC}" type="presParOf" srcId="{9FD9281C-873F-469C-8619-68175453D7A9}" destId="{7885290D-9EC1-48D0-872D-83A31FDC11FF}" srcOrd="0" destOrd="0" presId="urn:microsoft.com/office/officeart/2005/8/layout/vList2"/>
    <dgm:cxn modelId="{CCD18806-7B63-4EFC-A95D-775B153B14E9}" type="presParOf" srcId="{9FD9281C-873F-469C-8619-68175453D7A9}" destId="{C6E2C962-8733-4F89-AD33-CFF2AFAAA2D7}"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6EFA846-2C0E-4127-A19E-E1EE5B13C9D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3D9BD09-022E-4FAC-B697-8F6EA5D5CEB1}">
      <dgm:prSet phldrT="[Text]" custT="1"/>
      <dgm:spPr/>
      <dgm:t>
        <a:bodyPr/>
        <a:lstStyle/>
        <a:p>
          <a:r>
            <a:rPr lang="en-US" sz="2800" dirty="0"/>
            <a:t>Relational database</a:t>
          </a:r>
        </a:p>
      </dgm:t>
    </dgm:pt>
    <dgm:pt modelId="{2EE59871-5A07-438D-8201-CDA4805E0BAC}" type="parTrans" cxnId="{C77BA252-74E8-4D01-B904-627DFDB0C101}">
      <dgm:prSet/>
      <dgm:spPr/>
      <dgm:t>
        <a:bodyPr/>
        <a:lstStyle/>
        <a:p>
          <a:endParaRPr lang="en-US"/>
        </a:p>
      </dgm:t>
    </dgm:pt>
    <dgm:pt modelId="{9B81BFA9-3D28-4685-B7A6-88A34EB2E705}" type="sibTrans" cxnId="{C77BA252-74E8-4D01-B904-627DFDB0C101}">
      <dgm:prSet/>
      <dgm:spPr/>
      <dgm:t>
        <a:bodyPr/>
        <a:lstStyle/>
        <a:p>
          <a:endParaRPr lang="en-US"/>
        </a:p>
      </dgm:t>
    </dgm:pt>
    <dgm:pt modelId="{B39DB299-6FD0-4394-B049-1CF9E7A2C965}">
      <dgm:prSet phldrT="[Text]" custT="1"/>
      <dgm:spPr/>
      <dgm:t>
        <a:bodyPr/>
        <a:lstStyle/>
        <a:p>
          <a:r>
            <a:rPr lang="en-US" sz="2000" dirty="0"/>
            <a:t>Data can be organized and accessed to fit the scenario</a:t>
          </a:r>
        </a:p>
      </dgm:t>
    </dgm:pt>
    <dgm:pt modelId="{0530BC67-7861-4552-AC98-EF713ED0142F}" type="parTrans" cxnId="{FE742459-5ED1-4E85-BA03-3850C933F51F}">
      <dgm:prSet/>
      <dgm:spPr/>
      <dgm:t>
        <a:bodyPr/>
        <a:lstStyle/>
        <a:p>
          <a:endParaRPr lang="en-US"/>
        </a:p>
      </dgm:t>
    </dgm:pt>
    <dgm:pt modelId="{3A20637D-2E1A-4CA5-8793-96D0DC3FB4EB}" type="sibTrans" cxnId="{FE742459-5ED1-4E85-BA03-3850C933F51F}">
      <dgm:prSet/>
      <dgm:spPr/>
      <dgm:t>
        <a:bodyPr/>
        <a:lstStyle/>
        <a:p>
          <a:endParaRPr lang="en-US"/>
        </a:p>
      </dgm:t>
    </dgm:pt>
    <dgm:pt modelId="{6C6C2129-31F7-4FDD-AD51-C0928FEA9D7D}">
      <dgm:prSet phldrT="[Text]" custT="1"/>
      <dgm:spPr/>
      <dgm:t>
        <a:bodyPr/>
        <a:lstStyle/>
        <a:p>
          <a:r>
            <a:rPr lang="en-US" sz="2800" dirty="0"/>
            <a:t>Nonrelational / NoSQL database</a:t>
          </a:r>
        </a:p>
      </dgm:t>
    </dgm:pt>
    <dgm:pt modelId="{7966AD2B-2252-4EBA-983E-0ED1FEA92709}" type="parTrans" cxnId="{8F8BA63B-F605-4688-90D5-13061FB81485}">
      <dgm:prSet/>
      <dgm:spPr/>
      <dgm:t>
        <a:bodyPr/>
        <a:lstStyle/>
        <a:p>
          <a:endParaRPr lang="en-US"/>
        </a:p>
      </dgm:t>
    </dgm:pt>
    <dgm:pt modelId="{43B62D61-3A51-43C5-9C9D-88AEA0FC7DEC}" type="sibTrans" cxnId="{8F8BA63B-F605-4688-90D5-13061FB81485}">
      <dgm:prSet/>
      <dgm:spPr/>
      <dgm:t>
        <a:bodyPr/>
        <a:lstStyle/>
        <a:p>
          <a:endParaRPr lang="en-US"/>
        </a:p>
      </dgm:t>
    </dgm:pt>
    <dgm:pt modelId="{25294E3B-EAD7-47D3-A161-2608B6D112CD}">
      <dgm:prSet phldrT="[Text]" custT="1"/>
      <dgm:spPr/>
      <dgm:t>
        <a:bodyPr/>
        <a:lstStyle/>
        <a:p>
          <a:r>
            <a:rPr lang="en-US" sz="2000" dirty="0"/>
            <a:t>Come in different varieties</a:t>
          </a:r>
        </a:p>
      </dgm:t>
    </dgm:pt>
    <dgm:pt modelId="{2573683A-DC00-49ED-ADF6-4698EEB17527}" type="parTrans" cxnId="{5DDCB74E-EE23-429B-8829-800258B12CF3}">
      <dgm:prSet/>
      <dgm:spPr/>
      <dgm:t>
        <a:bodyPr/>
        <a:lstStyle/>
        <a:p>
          <a:endParaRPr lang="en-US"/>
        </a:p>
      </dgm:t>
    </dgm:pt>
    <dgm:pt modelId="{D5FA1A37-655D-4712-BCA7-1EB9B165921A}" type="sibTrans" cxnId="{5DDCB74E-EE23-429B-8829-800258B12CF3}">
      <dgm:prSet/>
      <dgm:spPr/>
      <dgm:t>
        <a:bodyPr/>
        <a:lstStyle/>
        <a:p>
          <a:endParaRPr lang="en-US"/>
        </a:p>
      </dgm:t>
    </dgm:pt>
    <dgm:pt modelId="{8A685A73-821C-4875-B4A9-2894584F80FA}">
      <dgm:prSet phldrT="[Text]" custT="1"/>
      <dgm:spPr/>
      <dgm:t>
        <a:bodyPr/>
        <a:lstStyle/>
        <a:p>
          <a:r>
            <a:rPr lang="en-US" sz="2000" dirty="0"/>
            <a:t>Data is stored as a collection of tables and accessed through a query language such as SQL</a:t>
          </a:r>
        </a:p>
      </dgm:t>
    </dgm:pt>
    <dgm:pt modelId="{00AB5F09-15DA-4DDC-A6B4-D9464ED43DA3}" type="parTrans" cxnId="{D2CAB0CC-F531-4A2E-B280-F43F511FC8CD}">
      <dgm:prSet/>
      <dgm:spPr/>
      <dgm:t>
        <a:bodyPr/>
        <a:lstStyle/>
        <a:p>
          <a:endParaRPr lang="en-US"/>
        </a:p>
      </dgm:t>
    </dgm:pt>
    <dgm:pt modelId="{46FF503C-8FCE-46DB-B69D-7753D5F82300}" type="sibTrans" cxnId="{D2CAB0CC-F531-4A2E-B280-F43F511FC8CD}">
      <dgm:prSet/>
      <dgm:spPr/>
      <dgm:t>
        <a:bodyPr/>
        <a:lstStyle/>
        <a:p>
          <a:endParaRPr lang="en-US"/>
        </a:p>
      </dgm:t>
    </dgm:pt>
    <dgm:pt modelId="{E9BAD5EC-EBB1-4A5F-BC46-FC9B3101BED0}">
      <dgm:prSet phldrT="[Text]" custT="1"/>
      <dgm:spPr/>
      <dgm:t>
        <a:bodyPr/>
        <a:lstStyle/>
        <a:p>
          <a:r>
            <a:rPr lang="en-US" sz="2000" dirty="0"/>
            <a:t>Key-value store is popular</a:t>
          </a:r>
        </a:p>
      </dgm:t>
    </dgm:pt>
    <dgm:pt modelId="{80C2D5FC-1D97-4EC3-8C98-58DFB11F05E9}" type="parTrans" cxnId="{222CCA78-462E-40D2-B950-743002273671}">
      <dgm:prSet/>
      <dgm:spPr/>
      <dgm:t>
        <a:bodyPr/>
        <a:lstStyle/>
        <a:p>
          <a:endParaRPr lang="en-US"/>
        </a:p>
      </dgm:t>
    </dgm:pt>
    <dgm:pt modelId="{9AC8B41F-1801-4660-BF0C-2F341BBD95F9}" type="sibTrans" cxnId="{222CCA78-462E-40D2-B950-743002273671}">
      <dgm:prSet/>
      <dgm:spPr/>
      <dgm:t>
        <a:bodyPr/>
        <a:lstStyle/>
        <a:p>
          <a:endParaRPr lang="en-US"/>
        </a:p>
      </dgm:t>
    </dgm:pt>
    <dgm:pt modelId="{0BF04CE9-ABFD-4598-94AB-7F23EB6B0C3E}">
      <dgm:prSet phldrT="[Text]" custT="1"/>
      <dgm:spPr/>
      <dgm:t>
        <a:bodyPr/>
        <a:lstStyle/>
        <a:p>
          <a:r>
            <a:rPr lang="en-US" sz="2000" dirty="0"/>
            <a:t>NoSQL data stores (Hadoop and Cassandra) grew from need to store and retrieve large volumes of data in short periods of time</a:t>
          </a:r>
        </a:p>
      </dgm:t>
    </dgm:pt>
    <dgm:pt modelId="{2465D65B-13DC-4F17-BD5D-862E48ECE56F}" type="parTrans" cxnId="{20B32E25-35E5-4A9E-862D-9E67F5D808C1}">
      <dgm:prSet/>
      <dgm:spPr/>
      <dgm:t>
        <a:bodyPr/>
        <a:lstStyle/>
        <a:p>
          <a:endParaRPr lang="en-US"/>
        </a:p>
      </dgm:t>
    </dgm:pt>
    <dgm:pt modelId="{AA072EAE-25F4-41D2-9CEC-E30CAEC28510}" type="sibTrans" cxnId="{20B32E25-35E5-4A9E-862D-9E67F5D808C1}">
      <dgm:prSet/>
      <dgm:spPr/>
      <dgm:t>
        <a:bodyPr/>
        <a:lstStyle/>
        <a:p>
          <a:endParaRPr lang="en-US"/>
        </a:p>
      </dgm:t>
    </dgm:pt>
    <dgm:pt modelId="{22A7B554-F2E6-4028-B129-0B78F817A146}" type="pres">
      <dgm:prSet presAssocID="{26EFA846-2C0E-4127-A19E-E1EE5B13C9DD}" presName="Name0" presStyleCnt="0">
        <dgm:presLayoutVars>
          <dgm:dir/>
          <dgm:animLvl val="lvl"/>
          <dgm:resizeHandles val="exact"/>
        </dgm:presLayoutVars>
      </dgm:prSet>
      <dgm:spPr/>
      <dgm:t>
        <a:bodyPr/>
        <a:lstStyle/>
        <a:p>
          <a:endParaRPr lang="en-US"/>
        </a:p>
      </dgm:t>
    </dgm:pt>
    <dgm:pt modelId="{B3CCB64A-2806-4B26-BF10-6753D4185F14}" type="pres">
      <dgm:prSet presAssocID="{C3D9BD09-022E-4FAC-B697-8F6EA5D5CEB1}" presName="linNode" presStyleCnt="0"/>
      <dgm:spPr/>
    </dgm:pt>
    <dgm:pt modelId="{CF3D3680-4150-4BC5-BB3C-362CFCAC1357}" type="pres">
      <dgm:prSet presAssocID="{C3D9BD09-022E-4FAC-B697-8F6EA5D5CEB1}" presName="parentText" presStyleLbl="node1" presStyleIdx="0" presStyleCnt="2">
        <dgm:presLayoutVars>
          <dgm:chMax val="1"/>
          <dgm:bulletEnabled val="1"/>
        </dgm:presLayoutVars>
      </dgm:prSet>
      <dgm:spPr/>
      <dgm:t>
        <a:bodyPr/>
        <a:lstStyle/>
        <a:p>
          <a:endParaRPr lang="en-US"/>
        </a:p>
      </dgm:t>
    </dgm:pt>
    <dgm:pt modelId="{862AD32B-FDD2-49A4-A0CE-90540F88B02F}" type="pres">
      <dgm:prSet presAssocID="{C3D9BD09-022E-4FAC-B697-8F6EA5D5CEB1}" presName="descendantText" presStyleLbl="alignAccFollowNode1" presStyleIdx="0" presStyleCnt="2">
        <dgm:presLayoutVars>
          <dgm:bulletEnabled val="1"/>
        </dgm:presLayoutVars>
      </dgm:prSet>
      <dgm:spPr/>
      <dgm:t>
        <a:bodyPr/>
        <a:lstStyle/>
        <a:p>
          <a:endParaRPr lang="en-US"/>
        </a:p>
      </dgm:t>
    </dgm:pt>
    <dgm:pt modelId="{EC493D3A-F8C8-4931-B419-0BEBD4D1F518}" type="pres">
      <dgm:prSet presAssocID="{9B81BFA9-3D28-4685-B7A6-88A34EB2E705}" presName="sp" presStyleCnt="0"/>
      <dgm:spPr/>
    </dgm:pt>
    <dgm:pt modelId="{602D30A9-46DF-4BBF-9F27-0937D2006A82}" type="pres">
      <dgm:prSet presAssocID="{6C6C2129-31F7-4FDD-AD51-C0928FEA9D7D}" presName="linNode" presStyleCnt="0"/>
      <dgm:spPr/>
    </dgm:pt>
    <dgm:pt modelId="{744F8B8E-5F78-4D7B-A17E-FC7C7DDE9CE0}" type="pres">
      <dgm:prSet presAssocID="{6C6C2129-31F7-4FDD-AD51-C0928FEA9D7D}" presName="parentText" presStyleLbl="node1" presStyleIdx="1" presStyleCnt="2">
        <dgm:presLayoutVars>
          <dgm:chMax val="1"/>
          <dgm:bulletEnabled val="1"/>
        </dgm:presLayoutVars>
      </dgm:prSet>
      <dgm:spPr/>
      <dgm:t>
        <a:bodyPr/>
        <a:lstStyle/>
        <a:p>
          <a:endParaRPr lang="en-US"/>
        </a:p>
      </dgm:t>
    </dgm:pt>
    <dgm:pt modelId="{2F0C7472-B06C-4228-BAEC-E31169FB6588}" type="pres">
      <dgm:prSet presAssocID="{6C6C2129-31F7-4FDD-AD51-C0928FEA9D7D}" presName="descendantText" presStyleLbl="alignAccFollowNode1" presStyleIdx="1" presStyleCnt="2">
        <dgm:presLayoutVars>
          <dgm:bulletEnabled val="1"/>
        </dgm:presLayoutVars>
      </dgm:prSet>
      <dgm:spPr/>
      <dgm:t>
        <a:bodyPr/>
        <a:lstStyle/>
        <a:p>
          <a:endParaRPr lang="en-US"/>
        </a:p>
      </dgm:t>
    </dgm:pt>
  </dgm:ptLst>
  <dgm:cxnLst>
    <dgm:cxn modelId="{FE742459-5ED1-4E85-BA03-3850C933F51F}" srcId="{C3D9BD09-022E-4FAC-B697-8F6EA5D5CEB1}" destId="{B39DB299-6FD0-4394-B049-1CF9E7A2C965}" srcOrd="0" destOrd="0" parTransId="{0530BC67-7861-4552-AC98-EF713ED0142F}" sibTransId="{3A20637D-2E1A-4CA5-8793-96D0DC3FB4EB}"/>
    <dgm:cxn modelId="{9BEB560E-7183-405F-9641-439AE632B507}" type="presOf" srcId="{0BF04CE9-ABFD-4598-94AB-7F23EB6B0C3E}" destId="{2F0C7472-B06C-4228-BAEC-E31169FB6588}" srcOrd="0" destOrd="2" presId="urn:microsoft.com/office/officeart/2005/8/layout/vList5"/>
    <dgm:cxn modelId="{3B409500-D945-4B12-91DF-68C0DC3E8651}" type="presOf" srcId="{B39DB299-6FD0-4394-B049-1CF9E7A2C965}" destId="{862AD32B-FDD2-49A4-A0CE-90540F88B02F}" srcOrd="0" destOrd="0" presId="urn:microsoft.com/office/officeart/2005/8/layout/vList5"/>
    <dgm:cxn modelId="{C77BA252-74E8-4D01-B904-627DFDB0C101}" srcId="{26EFA846-2C0E-4127-A19E-E1EE5B13C9DD}" destId="{C3D9BD09-022E-4FAC-B697-8F6EA5D5CEB1}" srcOrd="0" destOrd="0" parTransId="{2EE59871-5A07-438D-8201-CDA4805E0BAC}" sibTransId="{9B81BFA9-3D28-4685-B7A6-88A34EB2E705}"/>
    <dgm:cxn modelId="{7B39E42D-BBD0-48CC-A4B1-F2BF19C2C2DE}" type="presOf" srcId="{E9BAD5EC-EBB1-4A5F-BC46-FC9B3101BED0}" destId="{2F0C7472-B06C-4228-BAEC-E31169FB6588}" srcOrd="0" destOrd="1" presId="urn:microsoft.com/office/officeart/2005/8/layout/vList5"/>
    <dgm:cxn modelId="{2A613A8B-39B5-42BE-BF8C-D21B5FADA717}" type="presOf" srcId="{6C6C2129-31F7-4FDD-AD51-C0928FEA9D7D}" destId="{744F8B8E-5F78-4D7B-A17E-FC7C7DDE9CE0}" srcOrd="0" destOrd="0" presId="urn:microsoft.com/office/officeart/2005/8/layout/vList5"/>
    <dgm:cxn modelId="{D3B35F3D-60AA-472D-B645-C00E13BA5943}" type="presOf" srcId="{8A685A73-821C-4875-B4A9-2894584F80FA}" destId="{862AD32B-FDD2-49A4-A0CE-90540F88B02F}" srcOrd="0" destOrd="1" presId="urn:microsoft.com/office/officeart/2005/8/layout/vList5"/>
    <dgm:cxn modelId="{D2CAB0CC-F531-4A2E-B280-F43F511FC8CD}" srcId="{C3D9BD09-022E-4FAC-B697-8F6EA5D5CEB1}" destId="{8A685A73-821C-4875-B4A9-2894584F80FA}" srcOrd="1" destOrd="0" parTransId="{00AB5F09-15DA-4DDC-A6B4-D9464ED43DA3}" sibTransId="{46FF503C-8FCE-46DB-B69D-7753D5F82300}"/>
    <dgm:cxn modelId="{222CCA78-462E-40D2-B950-743002273671}" srcId="{6C6C2129-31F7-4FDD-AD51-C0928FEA9D7D}" destId="{E9BAD5EC-EBB1-4A5F-BC46-FC9B3101BED0}" srcOrd="1" destOrd="0" parTransId="{80C2D5FC-1D97-4EC3-8C98-58DFB11F05E9}" sibTransId="{9AC8B41F-1801-4660-BF0C-2F341BBD95F9}"/>
    <dgm:cxn modelId="{5782DEC9-EE3B-419B-A45E-A459F90DC270}" type="presOf" srcId="{25294E3B-EAD7-47D3-A161-2608B6D112CD}" destId="{2F0C7472-B06C-4228-BAEC-E31169FB6588}" srcOrd="0" destOrd="0" presId="urn:microsoft.com/office/officeart/2005/8/layout/vList5"/>
    <dgm:cxn modelId="{20B32E25-35E5-4A9E-862D-9E67F5D808C1}" srcId="{6C6C2129-31F7-4FDD-AD51-C0928FEA9D7D}" destId="{0BF04CE9-ABFD-4598-94AB-7F23EB6B0C3E}" srcOrd="2" destOrd="0" parTransId="{2465D65B-13DC-4F17-BD5D-862E48ECE56F}" sibTransId="{AA072EAE-25F4-41D2-9CEC-E30CAEC28510}"/>
    <dgm:cxn modelId="{F7BFBA55-DE74-463C-BCA8-963C57D061AC}" type="presOf" srcId="{26EFA846-2C0E-4127-A19E-E1EE5B13C9DD}" destId="{22A7B554-F2E6-4028-B129-0B78F817A146}" srcOrd="0" destOrd="0" presId="urn:microsoft.com/office/officeart/2005/8/layout/vList5"/>
    <dgm:cxn modelId="{8F8BA63B-F605-4688-90D5-13061FB81485}" srcId="{26EFA846-2C0E-4127-A19E-E1EE5B13C9DD}" destId="{6C6C2129-31F7-4FDD-AD51-C0928FEA9D7D}" srcOrd="1" destOrd="0" parTransId="{7966AD2B-2252-4EBA-983E-0ED1FEA92709}" sibTransId="{43B62D61-3A51-43C5-9C9D-88AEA0FC7DEC}"/>
    <dgm:cxn modelId="{69A0107C-5300-4F38-A61F-34CBC629D301}" type="presOf" srcId="{C3D9BD09-022E-4FAC-B697-8F6EA5D5CEB1}" destId="{CF3D3680-4150-4BC5-BB3C-362CFCAC1357}" srcOrd="0" destOrd="0" presId="urn:microsoft.com/office/officeart/2005/8/layout/vList5"/>
    <dgm:cxn modelId="{5DDCB74E-EE23-429B-8829-800258B12CF3}" srcId="{6C6C2129-31F7-4FDD-AD51-C0928FEA9D7D}" destId="{25294E3B-EAD7-47D3-A161-2608B6D112CD}" srcOrd="0" destOrd="0" parTransId="{2573683A-DC00-49ED-ADF6-4698EEB17527}" sibTransId="{D5FA1A37-655D-4712-BCA7-1EB9B165921A}"/>
    <dgm:cxn modelId="{EEF943ED-7538-4269-9009-36C4D44014EF}" type="presParOf" srcId="{22A7B554-F2E6-4028-B129-0B78F817A146}" destId="{B3CCB64A-2806-4B26-BF10-6753D4185F14}" srcOrd="0" destOrd="0" presId="urn:microsoft.com/office/officeart/2005/8/layout/vList5"/>
    <dgm:cxn modelId="{02937AEE-C7C8-4763-8042-C6D5EB933D8E}" type="presParOf" srcId="{B3CCB64A-2806-4B26-BF10-6753D4185F14}" destId="{CF3D3680-4150-4BC5-BB3C-362CFCAC1357}" srcOrd="0" destOrd="0" presId="urn:microsoft.com/office/officeart/2005/8/layout/vList5"/>
    <dgm:cxn modelId="{2D018B38-E7D9-4B78-A306-3F3F3A718CB9}" type="presParOf" srcId="{B3CCB64A-2806-4B26-BF10-6753D4185F14}" destId="{862AD32B-FDD2-49A4-A0CE-90540F88B02F}" srcOrd="1" destOrd="0" presId="urn:microsoft.com/office/officeart/2005/8/layout/vList5"/>
    <dgm:cxn modelId="{6FF521EC-22F4-46C1-BE47-ECEFE3C4439E}" type="presParOf" srcId="{22A7B554-F2E6-4028-B129-0B78F817A146}" destId="{EC493D3A-F8C8-4931-B419-0BEBD4D1F518}" srcOrd="1" destOrd="0" presId="urn:microsoft.com/office/officeart/2005/8/layout/vList5"/>
    <dgm:cxn modelId="{7402F27B-3F21-4115-BD52-09BF01BBB16B}" type="presParOf" srcId="{22A7B554-F2E6-4028-B129-0B78F817A146}" destId="{602D30A9-46DF-4BBF-9F27-0937D2006A82}" srcOrd="2" destOrd="0" presId="urn:microsoft.com/office/officeart/2005/8/layout/vList5"/>
    <dgm:cxn modelId="{30EFB8A7-EE30-47B4-8BC2-034EC72C6C9E}" type="presParOf" srcId="{602D30A9-46DF-4BBF-9F27-0937D2006A82}" destId="{744F8B8E-5F78-4D7B-A17E-FC7C7DDE9CE0}" srcOrd="0" destOrd="0" presId="urn:microsoft.com/office/officeart/2005/8/layout/vList5"/>
    <dgm:cxn modelId="{0E933B8E-4245-4E41-852F-A90E503304B3}" type="presParOf" srcId="{602D30A9-46DF-4BBF-9F27-0937D2006A82}" destId="{2F0C7472-B06C-4228-BAEC-E31169FB658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401EFEC-5A8D-4B6B-94B4-4898E4E1854C}" type="doc">
      <dgm:prSet loTypeId="urn:microsoft.com/office/officeart/2005/8/layout/pyramid2" loCatId="list" qsTypeId="urn:microsoft.com/office/officeart/2005/8/quickstyle/simple1" qsCatId="simple" csTypeId="urn:microsoft.com/office/officeart/2005/8/colors/accent1_5" csCatId="accent1" phldr="1"/>
      <dgm:spPr/>
    </dgm:pt>
    <dgm:pt modelId="{53C74403-EBAF-4A47-B895-397A5917E27C}">
      <dgm:prSet phldrT="[Text]"/>
      <dgm:spPr/>
      <dgm:t>
        <a:bodyPr/>
        <a:lstStyle/>
        <a:p>
          <a:r>
            <a:rPr lang="en-US" dirty="0"/>
            <a:t>Misconfiguration</a:t>
          </a:r>
        </a:p>
      </dgm:t>
    </dgm:pt>
    <dgm:pt modelId="{BA89D218-AD3F-4BC5-9728-0FCC9C7C760C}" type="parTrans" cxnId="{3C8A9384-421A-49C8-8C8C-7917EB3171E5}">
      <dgm:prSet/>
      <dgm:spPr/>
      <dgm:t>
        <a:bodyPr/>
        <a:lstStyle/>
        <a:p>
          <a:endParaRPr lang="en-US"/>
        </a:p>
      </dgm:t>
    </dgm:pt>
    <dgm:pt modelId="{C8473F60-5593-4969-9F7C-3B8F0AC6E6D3}" type="sibTrans" cxnId="{3C8A9384-421A-49C8-8C8C-7917EB3171E5}">
      <dgm:prSet/>
      <dgm:spPr/>
      <dgm:t>
        <a:bodyPr/>
        <a:lstStyle/>
        <a:p>
          <a:endParaRPr lang="en-US"/>
        </a:p>
      </dgm:t>
    </dgm:pt>
    <dgm:pt modelId="{AC1F43F1-25D8-4157-A0E6-195C39C9ADC2}">
      <dgm:prSet phldrT="[Text]"/>
      <dgm:spPr/>
      <dgm:t>
        <a:bodyPr/>
        <a:lstStyle/>
        <a:p>
          <a:r>
            <a:rPr lang="en-US" dirty="0"/>
            <a:t>Lack of training</a:t>
          </a:r>
        </a:p>
      </dgm:t>
    </dgm:pt>
    <dgm:pt modelId="{69767B71-08D1-4CAB-A6C6-BC373A55A8FE}" type="parTrans" cxnId="{1943DE60-0818-42D0-B377-5ECE27E472BF}">
      <dgm:prSet/>
      <dgm:spPr/>
      <dgm:t>
        <a:bodyPr/>
        <a:lstStyle/>
        <a:p>
          <a:endParaRPr lang="en-US"/>
        </a:p>
      </dgm:t>
    </dgm:pt>
    <dgm:pt modelId="{D57F25AE-D08C-41DD-B1DD-938904D285F6}" type="sibTrans" cxnId="{1943DE60-0818-42D0-B377-5ECE27E472BF}">
      <dgm:prSet/>
      <dgm:spPr/>
      <dgm:t>
        <a:bodyPr/>
        <a:lstStyle/>
        <a:p>
          <a:endParaRPr lang="en-US"/>
        </a:p>
      </dgm:t>
    </dgm:pt>
    <dgm:pt modelId="{ECB55F40-21CA-48D4-876F-A4910E9B50A6}">
      <dgm:prSet phldrT="[Text]"/>
      <dgm:spPr/>
      <dgm:t>
        <a:bodyPr/>
        <a:lstStyle/>
        <a:p>
          <a:r>
            <a:rPr lang="en-US" dirty="0"/>
            <a:t>Buffer overflows</a:t>
          </a:r>
        </a:p>
      </dgm:t>
    </dgm:pt>
    <dgm:pt modelId="{99D9C391-C971-4A73-AC43-BE2D56E68327}" type="parTrans" cxnId="{46D6495B-1A47-47A8-BA1C-E28ABCA2F941}">
      <dgm:prSet/>
      <dgm:spPr/>
      <dgm:t>
        <a:bodyPr/>
        <a:lstStyle/>
        <a:p>
          <a:endParaRPr lang="en-US"/>
        </a:p>
      </dgm:t>
    </dgm:pt>
    <dgm:pt modelId="{3E147480-8290-4BC5-9778-43A07920980F}" type="sibTrans" cxnId="{46D6495B-1A47-47A8-BA1C-E28ABCA2F941}">
      <dgm:prSet/>
      <dgm:spPr/>
      <dgm:t>
        <a:bodyPr/>
        <a:lstStyle/>
        <a:p>
          <a:endParaRPr lang="en-US"/>
        </a:p>
      </dgm:t>
    </dgm:pt>
    <dgm:pt modelId="{2A8A328E-7F70-45B3-A081-19A965EBA35F}">
      <dgm:prSet/>
      <dgm:spPr/>
      <dgm:t>
        <a:bodyPr/>
        <a:lstStyle/>
        <a:p>
          <a:r>
            <a:rPr lang="en-US" dirty="0">
              <a:ea typeface="ＭＳ Ｐゴシック"/>
            </a:rPr>
            <a:t>Forgotten options</a:t>
          </a:r>
          <a:endParaRPr lang="en-US" dirty="0"/>
        </a:p>
      </dgm:t>
    </dgm:pt>
    <dgm:pt modelId="{FB1CDC97-A824-4720-A57D-DE3C6480AF48}" type="parTrans" cxnId="{0AEE6E80-6776-4B1C-8B27-5452A0E83F8C}">
      <dgm:prSet/>
      <dgm:spPr/>
      <dgm:t>
        <a:bodyPr/>
        <a:lstStyle/>
        <a:p>
          <a:endParaRPr lang="en-US"/>
        </a:p>
      </dgm:t>
    </dgm:pt>
    <dgm:pt modelId="{EF492D72-73EA-4770-A092-935CF621B43C}" type="sibTrans" cxnId="{0AEE6E80-6776-4B1C-8B27-5452A0E83F8C}">
      <dgm:prSet/>
      <dgm:spPr/>
      <dgm:t>
        <a:bodyPr/>
        <a:lstStyle/>
        <a:p>
          <a:endParaRPr lang="en-US"/>
        </a:p>
      </dgm:t>
    </dgm:pt>
    <dgm:pt modelId="{AF22E63E-19DF-444B-A1A4-A8A40B86B072}">
      <dgm:prSet/>
      <dgm:spPr/>
      <dgm:t>
        <a:bodyPr/>
        <a:lstStyle/>
        <a:p>
          <a:r>
            <a:rPr lang="en-US" dirty="0">
              <a:ea typeface="ＭＳ Ｐゴシック"/>
            </a:rPr>
            <a:t>Other oversights </a:t>
          </a:r>
          <a:endParaRPr lang="en-US" dirty="0"/>
        </a:p>
      </dgm:t>
    </dgm:pt>
    <dgm:pt modelId="{3B70E703-2BA2-44B0-B983-9C2B8801DD09}" type="parTrans" cxnId="{7FA95169-B6C1-4A77-968F-A2F8829EA5E3}">
      <dgm:prSet/>
      <dgm:spPr/>
      <dgm:t>
        <a:bodyPr/>
        <a:lstStyle/>
        <a:p>
          <a:endParaRPr lang="en-US"/>
        </a:p>
      </dgm:t>
    </dgm:pt>
    <dgm:pt modelId="{6801F1CC-301D-4FC9-8ADC-1DF2870E89B4}" type="sibTrans" cxnId="{7FA95169-B6C1-4A77-968F-A2F8829EA5E3}">
      <dgm:prSet/>
      <dgm:spPr/>
      <dgm:t>
        <a:bodyPr/>
        <a:lstStyle/>
        <a:p>
          <a:endParaRPr lang="en-US"/>
        </a:p>
      </dgm:t>
    </dgm:pt>
    <dgm:pt modelId="{F2548392-108B-4ADD-A8F4-F6DA1D713DC0}" type="pres">
      <dgm:prSet presAssocID="{E401EFEC-5A8D-4B6B-94B4-4898E4E1854C}" presName="compositeShape" presStyleCnt="0">
        <dgm:presLayoutVars>
          <dgm:dir/>
          <dgm:resizeHandles/>
        </dgm:presLayoutVars>
      </dgm:prSet>
      <dgm:spPr/>
    </dgm:pt>
    <dgm:pt modelId="{07B78BE6-C118-498B-9C0E-17E1EF07EE7A}" type="pres">
      <dgm:prSet presAssocID="{E401EFEC-5A8D-4B6B-94B4-4898E4E1854C}" presName="pyramid" presStyleLbl="node1" presStyleIdx="0" presStyleCnt="1"/>
      <dgm:spPr/>
    </dgm:pt>
    <dgm:pt modelId="{822B4F12-0C0E-4773-8883-DA988DE3B0F4}" type="pres">
      <dgm:prSet presAssocID="{E401EFEC-5A8D-4B6B-94B4-4898E4E1854C}" presName="theList" presStyleCnt="0"/>
      <dgm:spPr/>
    </dgm:pt>
    <dgm:pt modelId="{1EAE1311-FED8-466F-94EC-985A05050978}" type="pres">
      <dgm:prSet presAssocID="{53C74403-EBAF-4A47-B895-397A5917E27C}" presName="aNode" presStyleLbl="fgAcc1" presStyleIdx="0" presStyleCnt="5">
        <dgm:presLayoutVars>
          <dgm:bulletEnabled val="1"/>
        </dgm:presLayoutVars>
      </dgm:prSet>
      <dgm:spPr/>
      <dgm:t>
        <a:bodyPr/>
        <a:lstStyle/>
        <a:p>
          <a:endParaRPr lang="en-US"/>
        </a:p>
      </dgm:t>
    </dgm:pt>
    <dgm:pt modelId="{7D6E1E95-A8FA-4A5C-8B93-A85F64472BF2}" type="pres">
      <dgm:prSet presAssocID="{53C74403-EBAF-4A47-B895-397A5917E27C}" presName="aSpace" presStyleCnt="0"/>
      <dgm:spPr/>
    </dgm:pt>
    <dgm:pt modelId="{870B299F-C9D5-4446-B1A8-40A4477AA3DE}" type="pres">
      <dgm:prSet presAssocID="{AC1F43F1-25D8-4157-A0E6-195C39C9ADC2}" presName="aNode" presStyleLbl="fgAcc1" presStyleIdx="1" presStyleCnt="5">
        <dgm:presLayoutVars>
          <dgm:bulletEnabled val="1"/>
        </dgm:presLayoutVars>
      </dgm:prSet>
      <dgm:spPr/>
      <dgm:t>
        <a:bodyPr/>
        <a:lstStyle/>
        <a:p>
          <a:endParaRPr lang="en-US"/>
        </a:p>
      </dgm:t>
    </dgm:pt>
    <dgm:pt modelId="{3C0AE48A-D2B8-4B4E-9E57-662FA6860AE5}" type="pres">
      <dgm:prSet presAssocID="{AC1F43F1-25D8-4157-A0E6-195C39C9ADC2}" presName="aSpace" presStyleCnt="0"/>
      <dgm:spPr/>
    </dgm:pt>
    <dgm:pt modelId="{33DD1B57-F5B2-4CD8-9C3A-D6282CCD3B86}" type="pres">
      <dgm:prSet presAssocID="{ECB55F40-21CA-48D4-876F-A4910E9B50A6}" presName="aNode" presStyleLbl="fgAcc1" presStyleIdx="2" presStyleCnt="5">
        <dgm:presLayoutVars>
          <dgm:bulletEnabled val="1"/>
        </dgm:presLayoutVars>
      </dgm:prSet>
      <dgm:spPr/>
      <dgm:t>
        <a:bodyPr/>
        <a:lstStyle/>
        <a:p>
          <a:endParaRPr lang="en-US"/>
        </a:p>
      </dgm:t>
    </dgm:pt>
    <dgm:pt modelId="{C220A0F1-D1D3-453E-8960-A2D249ADE980}" type="pres">
      <dgm:prSet presAssocID="{ECB55F40-21CA-48D4-876F-A4910E9B50A6}" presName="aSpace" presStyleCnt="0"/>
      <dgm:spPr/>
    </dgm:pt>
    <dgm:pt modelId="{ABFD2285-16E7-4451-8C04-75EE5E63CF47}" type="pres">
      <dgm:prSet presAssocID="{2A8A328E-7F70-45B3-A081-19A965EBA35F}" presName="aNode" presStyleLbl="fgAcc1" presStyleIdx="3" presStyleCnt="5">
        <dgm:presLayoutVars>
          <dgm:bulletEnabled val="1"/>
        </dgm:presLayoutVars>
      </dgm:prSet>
      <dgm:spPr/>
      <dgm:t>
        <a:bodyPr/>
        <a:lstStyle/>
        <a:p>
          <a:endParaRPr lang="en-US"/>
        </a:p>
      </dgm:t>
    </dgm:pt>
    <dgm:pt modelId="{4935E04E-0A9B-46E3-BFB5-9A2D352F9FA5}" type="pres">
      <dgm:prSet presAssocID="{2A8A328E-7F70-45B3-A081-19A965EBA35F}" presName="aSpace" presStyleCnt="0"/>
      <dgm:spPr/>
    </dgm:pt>
    <dgm:pt modelId="{BC62B938-F7B3-4E74-B952-9ED4DF4C0843}" type="pres">
      <dgm:prSet presAssocID="{AF22E63E-19DF-444B-A1A4-A8A40B86B072}" presName="aNode" presStyleLbl="fgAcc1" presStyleIdx="4" presStyleCnt="5">
        <dgm:presLayoutVars>
          <dgm:bulletEnabled val="1"/>
        </dgm:presLayoutVars>
      </dgm:prSet>
      <dgm:spPr/>
      <dgm:t>
        <a:bodyPr/>
        <a:lstStyle/>
        <a:p>
          <a:endParaRPr lang="en-US"/>
        </a:p>
      </dgm:t>
    </dgm:pt>
    <dgm:pt modelId="{EE0732C6-1DB2-46F3-9350-152602415ECD}" type="pres">
      <dgm:prSet presAssocID="{AF22E63E-19DF-444B-A1A4-A8A40B86B072}" presName="aSpace" presStyleCnt="0"/>
      <dgm:spPr/>
    </dgm:pt>
  </dgm:ptLst>
  <dgm:cxnLst>
    <dgm:cxn modelId="{D70253F7-4B9A-4C71-8DDB-1933CDF6074E}" type="presOf" srcId="{53C74403-EBAF-4A47-B895-397A5917E27C}" destId="{1EAE1311-FED8-466F-94EC-985A05050978}" srcOrd="0" destOrd="0" presId="urn:microsoft.com/office/officeart/2005/8/layout/pyramid2"/>
    <dgm:cxn modelId="{0AEE6E80-6776-4B1C-8B27-5452A0E83F8C}" srcId="{E401EFEC-5A8D-4B6B-94B4-4898E4E1854C}" destId="{2A8A328E-7F70-45B3-A081-19A965EBA35F}" srcOrd="3" destOrd="0" parTransId="{FB1CDC97-A824-4720-A57D-DE3C6480AF48}" sibTransId="{EF492D72-73EA-4770-A092-935CF621B43C}"/>
    <dgm:cxn modelId="{7251863B-2F8B-4625-B602-2E445E7CA02B}" type="presOf" srcId="{AC1F43F1-25D8-4157-A0E6-195C39C9ADC2}" destId="{870B299F-C9D5-4446-B1A8-40A4477AA3DE}" srcOrd="0" destOrd="0" presId="urn:microsoft.com/office/officeart/2005/8/layout/pyramid2"/>
    <dgm:cxn modelId="{1943DE60-0818-42D0-B377-5ECE27E472BF}" srcId="{E401EFEC-5A8D-4B6B-94B4-4898E4E1854C}" destId="{AC1F43F1-25D8-4157-A0E6-195C39C9ADC2}" srcOrd="1" destOrd="0" parTransId="{69767B71-08D1-4CAB-A6C6-BC373A55A8FE}" sibTransId="{D57F25AE-D08C-41DD-B1DD-938904D285F6}"/>
    <dgm:cxn modelId="{46D6495B-1A47-47A8-BA1C-E28ABCA2F941}" srcId="{E401EFEC-5A8D-4B6B-94B4-4898E4E1854C}" destId="{ECB55F40-21CA-48D4-876F-A4910E9B50A6}" srcOrd="2" destOrd="0" parTransId="{99D9C391-C971-4A73-AC43-BE2D56E68327}" sibTransId="{3E147480-8290-4BC5-9778-43A07920980F}"/>
    <dgm:cxn modelId="{E146CD9D-8A3A-4176-B650-907F2E9A11A4}" type="presOf" srcId="{ECB55F40-21CA-48D4-876F-A4910E9B50A6}" destId="{33DD1B57-F5B2-4CD8-9C3A-D6282CCD3B86}" srcOrd="0" destOrd="0" presId="urn:microsoft.com/office/officeart/2005/8/layout/pyramid2"/>
    <dgm:cxn modelId="{7FA95169-B6C1-4A77-968F-A2F8829EA5E3}" srcId="{E401EFEC-5A8D-4B6B-94B4-4898E4E1854C}" destId="{AF22E63E-19DF-444B-A1A4-A8A40B86B072}" srcOrd="4" destOrd="0" parTransId="{3B70E703-2BA2-44B0-B983-9C2B8801DD09}" sibTransId="{6801F1CC-301D-4FC9-8ADC-1DF2870E89B4}"/>
    <dgm:cxn modelId="{E536B476-75AE-4599-85B7-447CCB2971DE}" type="presOf" srcId="{2A8A328E-7F70-45B3-A081-19A965EBA35F}" destId="{ABFD2285-16E7-4451-8C04-75EE5E63CF47}" srcOrd="0" destOrd="0" presId="urn:microsoft.com/office/officeart/2005/8/layout/pyramid2"/>
    <dgm:cxn modelId="{3C8A9384-421A-49C8-8C8C-7917EB3171E5}" srcId="{E401EFEC-5A8D-4B6B-94B4-4898E4E1854C}" destId="{53C74403-EBAF-4A47-B895-397A5917E27C}" srcOrd="0" destOrd="0" parTransId="{BA89D218-AD3F-4BC5-9728-0FCC9C7C760C}" sibTransId="{C8473F60-5593-4969-9F7C-3B8F0AC6E6D3}"/>
    <dgm:cxn modelId="{11DA3811-AAED-4559-925C-4BC8CB799805}" type="presOf" srcId="{AF22E63E-19DF-444B-A1A4-A8A40B86B072}" destId="{BC62B938-F7B3-4E74-B952-9ED4DF4C0843}" srcOrd="0" destOrd="0" presId="urn:microsoft.com/office/officeart/2005/8/layout/pyramid2"/>
    <dgm:cxn modelId="{D0C7C9EB-CB00-470C-A0E9-2B3B3A9B17CD}" type="presOf" srcId="{E401EFEC-5A8D-4B6B-94B4-4898E4E1854C}" destId="{F2548392-108B-4ADD-A8F4-F6DA1D713DC0}" srcOrd="0" destOrd="0" presId="urn:microsoft.com/office/officeart/2005/8/layout/pyramid2"/>
    <dgm:cxn modelId="{4AD85974-07CA-444F-BD03-7575FD1241F8}" type="presParOf" srcId="{F2548392-108B-4ADD-A8F4-F6DA1D713DC0}" destId="{07B78BE6-C118-498B-9C0E-17E1EF07EE7A}" srcOrd="0" destOrd="0" presId="urn:microsoft.com/office/officeart/2005/8/layout/pyramid2"/>
    <dgm:cxn modelId="{C86AD5C0-2B43-4611-9DCC-6E1F990D50E2}" type="presParOf" srcId="{F2548392-108B-4ADD-A8F4-F6DA1D713DC0}" destId="{822B4F12-0C0E-4773-8883-DA988DE3B0F4}" srcOrd="1" destOrd="0" presId="urn:microsoft.com/office/officeart/2005/8/layout/pyramid2"/>
    <dgm:cxn modelId="{F5D88E1E-D8CB-427C-AEBF-08FE782C216C}" type="presParOf" srcId="{822B4F12-0C0E-4773-8883-DA988DE3B0F4}" destId="{1EAE1311-FED8-466F-94EC-985A05050978}" srcOrd="0" destOrd="0" presId="urn:microsoft.com/office/officeart/2005/8/layout/pyramid2"/>
    <dgm:cxn modelId="{EF9C57E2-D976-4326-B8F1-FECDC60327D2}" type="presParOf" srcId="{822B4F12-0C0E-4773-8883-DA988DE3B0F4}" destId="{7D6E1E95-A8FA-4A5C-8B93-A85F64472BF2}" srcOrd="1" destOrd="0" presId="urn:microsoft.com/office/officeart/2005/8/layout/pyramid2"/>
    <dgm:cxn modelId="{74BC8EE5-EB12-4C9E-AF99-E5D372DE25A0}" type="presParOf" srcId="{822B4F12-0C0E-4773-8883-DA988DE3B0F4}" destId="{870B299F-C9D5-4446-B1A8-40A4477AA3DE}" srcOrd="2" destOrd="0" presId="urn:microsoft.com/office/officeart/2005/8/layout/pyramid2"/>
    <dgm:cxn modelId="{2B1AAAAB-D3D3-4471-BD7B-232406CF1F14}" type="presParOf" srcId="{822B4F12-0C0E-4773-8883-DA988DE3B0F4}" destId="{3C0AE48A-D2B8-4B4E-9E57-662FA6860AE5}" srcOrd="3" destOrd="0" presId="urn:microsoft.com/office/officeart/2005/8/layout/pyramid2"/>
    <dgm:cxn modelId="{11EE8E7B-3BA2-44F4-985C-A4BF01250C66}" type="presParOf" srcId="{822B4F12-0C0E-4773-8883-DA988DE3B0F4}" destId="{33DD1B57-F5B2-4CD8-9C3A-D6282CCD3B86}" srcOrd="4" destOrd="0" presId="urn:microsoft.com/office/officeart/2005/8/layout/pyramid2"/>
    <dgm:cxn modelId="{6AFA1126-EA65-491B-BAC6-CD79E284D02C}" type="presParOf" srcId="{822B4F12-0C0E-4773-8883-DA988DE3B0F4}" destId="{C220A0F1-D1D3-453E-8960-A2D249ADE980}" srcOrd="5" destOrd="0" presId="urn:microsoft.com/office/officeart/2005/8/layout/pyramid2"/>
    <dgm:cxn modelId="{4AF8D1B3-F3EB-495B-A4BC-E3DC8811449E}" type="presParOf" srcId="{822B4F12-0C0E-4773-8883-DA988DE3B0F4}" destId="{ABFD2285-16E7-4451-8C04-75EE5E63CF47}" srcOrd="6" destOrd="0" presId="urn:microsoft.com/office/officeart/2005/8/layout/pyramid2"/>
    <dgm:cxn modelId="{91E642F6-4D0B-4F56-B740-139934959970}" type="presParOf" srcId="{822B4F12-0C0E-4773-8883-DA988DE3B0F4}" destId="{4935E04E-0A9B-46E3-BFB5-9A2D352F9FA5}" srcOrd="7" destOrd="0" presId="urn:microsoft.com/office/officeart/2005/8/layout/pyramid2"/>
    <dgm:cxn modelId="{A2A39156-1C4A-4B92-87A2-55D556B39506}" type="presParOf" srcId="{822B4F12-0C0E-4773-8883-DA988DE3B0F4}" destId="{BC62B938-F7B3-4E74-B952-9ED4DF4C0843}" srcOrd="8" destOrd="0" presId="urn:microsoft.com/office/officeart/2005/8/layout/pyramid2"/>
    <dgm:cxn modelId="{7A4E9D3B-2977-4478-A310-8DAF4A7F3147}" type="presParOf" srcId="{822B4F12-0C0E-4773-8883-DA988DE3B0F4}" destId="{EE0732C6-1DB2-46F3-9350-152602415ECD}" srcOrd="9"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A83B5A-0838-4006-8CA7-6F29E51ACB3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05F276E2-F346-48C4-AE2C-4DFB901C7835}">
      <dgm:prSet phldrT="[Text]"/>
      <dgm:spPr/>
      <dgm:t>
        <a:bodyPr/>
        <a:lstStyle/>
        <a:p>
          <a:r>
            <a:rPr lang="en-US" dirty="0"/>
            <a:t>Password cracking tools</a:t>
          </a:r>
        </a:p>
      </dgm:t>
    </dgm:pt>
    <dgm:pt modelId="{5D15D1D7-5AD6-4191-B5FB-0C9967FDEC26}" type="parTrans" cxnId="{413E66DE-F99D-414A-9689-73341653FE6A}">
      <dgm:prSet/>
      <dgm:spPr/>
      <dgm:t>
        <a:bodyPr/>
        <a:lstStyle/>
        <a:p>
          <a:endParaRPr lang="en-US"/>
        </a:p>
      </dgm:t>
    </dgm:pt>
    <dgm:pt modelId="{57C92ED8-2D04-4229-8A53-16E6953850A8}" type="sibTrans" cxnId="{413E66DE-F99D-414A-9689-73341653FE6A}">
      <dgm:prSet/>
      <dgm:spPr/>
      <dgm:t>
        <a:bodyPr/>
        <a:lstStyle/>
        <a:p>
          <a:endParaRPr lang="en-US"/>
        </a:p>
      </dgm:t>
    </dgm:pt>
    <dgm:pt modelId="{D5B4663B-9498-422A-9B82-B641AFF9285E}">
      <dgm:prSet phldrT="[Text]"/>
      <dgm:spPr/>
      <dgm:t>
        <a:bodyPr/>
        <a:lstStyle/>
        <a:p>
          <a:r>
            <a:rPr lang="en-US" dirty="0"/>
            <a:t>SQLPing3</a:t>
          </a:r>
        </a:p>
      </dgm:t>
    </dgm:pt>
    <dgm:pt modelId="{ABC1E0D4-8A1C-4175-851E-0017699D7F98}" type="parTrans" cxnId="{8051468C-4FAF-4730-B077-B5BEE7FBE21F}">
      <dgm:prSet/>
      <dgm:spPr/>
      <dgm:t>
        <a:bodyPr/>
        <a:lstStyle/>
        <a:p>
          <a:endParaRPr lang="en-US"/>
        </a:p>
      </dgm:t>
    </dgm:pt>
    <dgm:pt modelId="{7516886C-476A-43BB-8B33-CBF7FE9D3920}" type="sibTrans" cxnId="{8051468C-4FAF-4730-B077-B5BEE7FBE21F}">
      <dgm:prSet/>
      <dgm:spPr/>
      <dgm:t>
        <a:bodyPr/>
        <a:lstStyle/>
        <a:p>
          <a:endParaRPr lang="en-US"/>
        </a:p>
      </dgm:t>
    </dgm:pt>
    <dgm:pt modelId="{850BDA6D-56B5-493A-B3B4-AC3FF01E9BC5}">
      <dgm:prSet phldrT="[Text]"/>
      <dgm:spPr/>
      <dgm:t>
        <a:bodyPr/>
        <a:lstStyle/>
        <a:p>
          <a:r>
            <a:rPr lang="en-US" dirty="0"/>
            <a:t>Cain and Abel</a:t>
          </a:r>
        </a:p>
      </dgm:t>
    </dgm:pt>
    <dgm:pt modelId="{4BB5FDD3-A798-4BF0-821F-F94EBA011A78}" type="parTrans" cxnId="{9D92BF54-050B-4C3F-8610-0D5A0481E2CE}">
      <dgm:prSet/>
      <dgm:spPr/>
      <dgm:t>
        <a:bodyPr/>
        <a:lstStyle/>
        <a:p>
          <a:endParaRPr lang="en-US"/>
        </a:p>
      </dgm:t>
    </dgm:pt>
    <dgm:pt modelId="{7315D19A-F278-4620-B65F-28222739CCA9}" type="sibTrans" cxnId="{9D92BF54-050B-4C3F-8610-0D5A0481E2CE}">
      <dgm:prSet/>
      <dgm:spPr/>
      <dgm:t>
        <a:bodyPr/>
        <a:lstStyle/>
        <a:p>
          <a:endParaRPr lang="en-US"/>
        </a:p>
      </dgm:t>
    </dgm:pt>
    <dgm:pt modelId="{7B036256-AD64-42AC-BD1D-B689FDB2BA0C}">
      <dgm:prSet/>
      <dgm:spPr/>
      <dgm:t>
        <a:bodyPr/>
        <a:lstStyle/>
        <a:p>
          <a:r>
            <a:rPr lang="en-US" dirty="0"/>
            <a:t>Dictionary-based cracking methods</a:t>
          </a:r>
        </a:p>
      </dgm:t>
    </dgm:pt>
    <dgm:pt modelId="{2209DB1C-E4EF-4102-8DD8-752FF229D1C3}" type="parTrans" cxnId="{166D378E-B547-4D55-84CF-AB87B02A4875}">
      <dgm:prSet/>
      <dgm:spPr/>
      <dgm:t>
        <a:bodyPr/>
        <a:lstStyle/>
        <a:p>
          <a:endParaRPr lang="en-US"/>
        </a:p>
      </dgm:t>
    </dgm:pt>
    <dgm:pt modelId="{3F2E833F-7989-4FE2-ACF3-74E163B7E3B2}" type="sibTrans" cxnId="{166D378E-B547-4D55-84CF-AB87B02A4875}">
      <dgm:prSet/>
      <dgm:spPr/>
      <dgm:t>
        <a:bodyPr/>
        <a:lstStyle/>
        <a:p>
          <a:endParaRPr lang="en-US"/>
        </a:p>
      </dgm:t>
    </dgm:pt>
    <dgm:pt modelId="{994E1A44-A107-488C-BB6A-82484B8DDD49}" type="pres">
      <dgm:prSet presAssocID="{9DA83B5A-0838-4006-8CA7-6F29E51ACB35}" presName="diagram" presStyleCnt="0">
        <dgm:presLayoutVars>
          <dgm:chPref val="1"/>
          <dgm:dir/>
          <dgm:animOne val="branch"/>
          <dgm:animLvl val="lvl"/>
          <dgm:resizeHandles/>
        </dgm:presLayoutVars>
      </dgm:prSet>
      <dgm:spPr/>
      <dgm:t>
        <a:bodyPr/>
        <a:lstStyle/>
        <a:p>
          <a:endParaRPr lang="en-US"/>
        </a:p>
      </dgm:t>
    </dgm:pt>
    <dgm:pt modelId="{C979B4C7-1088-48E6-9406-CFD71D2CC36C}" type="pres">
      <dgm:prSet presAssocID="{05F276E2-F346-48C4-AE2C-4DFB901C7835}" presName="root" presStyleCnt="0"/>
      <dgm:spPr/>
    </dgm:pt>
    <dgm:pt modelId="{8B3F854B-202A-4EE0-BDC6-8644846913D6}" type="pres">
      <dgm:prSet presAssocID="{05F276E2-F346-48C4-AE2C-4DFB901C7835}" presName="rootComposite" presStyleCnt="0"/>
      <dgm:spPr/>
    </dgm:pt>
    <dgm:pt modelId="{D6C3C9C7-BD16-4B4C-9480-AB666A9EA319}" type="pres">
      <dgm:prSet presAssocID="{05F276E2-F346-48C4-AE2C-4DFB901C7835}" presName="rootText" presStyleLbl="node1" presStyleIdx="0" presStyleCnt="1" custScaleX="216148"/>
      <dgm:spPr/>
      <dgm:t>
        <a:bodyPr/>
        <a:lstStyle/>
        <a:p>
          <a:endParaRPr lang="en-US"/>
        </a:p>
      </dgm:t>
    </dgm:pt>
    <dgm:pt modelId="{74395216-CA6E-4D6A-960C-259FB3570AAA}" type="pres">
      <dgm:prSet presAssocID="{05F276E2-F346-48C4-AE2C-4DFB901C7835}" presName="rootConnector" presStyleLbl="node1" presStyleIdx="0" presStyleCnt="1"/>
      <dgm:spPr/>
      <dgm:t>
        <a:bodyPr/>
        <a:lstStyle/>
        <a:p>
          <a:endParaRPr lang="en-US"/>
        </a:p>
      </dgm:t>
    </dgm:pt>
    <dgm:pt modelId="{A2B91DCB-406F-4938-872D-0640A51ECBFE}" type="pres">
      <dgm:prSet presAssocID="{05F276E2-F346-48C4-AE2C-4DFB901C7835}" presName="childShape" presStyleCnt="0"/>
      <dgm:spPr/>
    </dgm:pt>
    <dgm:pt modelId="{A9C9CF0F-3AC7-4B37-8632-4C4CD8D99726}" type="pres">
      <dgm:prSet presAssocID="{ABC1E0D4-8A1C-4175-851E-0017699D7F98}" presName="Name13" presStyleLbl="parChTrans1D2" presStyleIdx="0" presStyleCnt="3"/>
      <dgm:spPr/>
      <dgm:t>
        <a:bodyPr/>
        <a:lstStyle/>
        <a:p>
          <a:endParaRPr lang="en-US"/>
        </a:p>
      </dgm:t>
    </dgm:pt>
    <dgm:pt modelId="{E676442D-7D1B-41DE-9F2B-75E91825266A}" type="pres">
      <dgm:prSet presAssocID="{D5B4663B-9498-422A-9B82-B641AFF9285E}" presName="childText" presStyleLbl="bgAcc1" presStyleIdx="0" presStyleCnt="3" custScaleX="192307">
        <dgm:presLayoutVars>
          <dgm:bulletEnabled val="1"/>
        </dgm:presLayoutVars>
      </dgm:prSet>
      <dgm:spPr/>
      <dgm:t>
        <a:bodyPr/>
        <a:lstStyle/>
        <a:p>
          <a:endParaRPr lang="en-US"/>
        </a:p>
      </dgm:t>
    </dgm:pt>
    <dgm:pt modelId="{12AB70BE-C685-407A-808E-65A63BF59313}" type="pres">
      <dgm:prSet presAssocID="{4BB5FDD3-A798-4BF0-821F-F94EBA011A78}" presName="Name13" presStyleLbl="parChTrans1D2" presStyleIdx="1" presStyleCnt="3"/>
      <dgm:spPr/>
      <dgm:t>
        <a:bodyPr/>
        <a:lstStyle/>
        <a:p>
          <a:endParaRPr lang="en-US"/>
        </a:p>
      </dgm:t>
    </dgm:pt>
    <dgm:pt modelId="{D60E1098-96A2-47DB-98BC-295B2F341452}" type="pres">
      <dgm:prSet presAssocID="{850BDA6D-56B5-493A-B3B4-AC3FF01E9BC5}" presName="childText" presStyleLbl="bgAcc1" presStyleIdx="1" presStyleCnt="3" custScaleX="192307">
        <dgm:presLayoutVars>
          <dgm:bulletEnabled val="1"/>
        </dgm:presLayoutVars>
      </dgm:prSet>
      <dgm:spPr/>
      <dgm:t>
        <a:bodyPr/>
        <a:lstStyle/>
        <a:p>
          <a:endParaRPr lang="en-US"/>
        </a:p>
      </dgm:t>
    </dgm:pt>
    <dgm:pt modelId="{ECE5A296-CBFF-4D39-8D92-05189E7256E5}" type="pres">
      <dgm:prSet presAssocID="{2209DB1C-E4EF-4102-8DD8-752FF229D1C3}" presName="Name13" presStyleLbl="parChTrans1D2" presStyleIdx="2" presStyleCnt="3"/>
      <dgm:spPr/>
      <dgm:t>
        <a:bodyPr/>
        <a:lstStyle/>
        <a:p>
          <a:endParaRPr lang="en-US"/>
        </a:p>
      </dgm:t>
    </dgm:pt>
    <dgm:pt modelId="{90AB706F-DCA4-4BFA-B6B7-43EE4614D58D}" type="pres">
      <dgm:prSet presAssocID="{7B036256-AD64-42AC-BD1D-B689FDB2BA0C}" presName="childText" presStyleLbl="bgAcc1" presStyleIdx="2" presStyleCnt="3" custScaleX="192307">
        <dgm:presLayoutVars>
          <dgm:bulletEnabled val="1"/>
        </dgm:presLayoutVars>
      </dgm:prSet>
      <dgm:spPr/>
      <dgm:t>
        <a:bodyPr/>
        <a:lstStyle/>
        <a:p>
          <a:endParaRPr lang="en-US"/>
        </a:p>
      </dgm:t>
    </dgm:pt>
  </dgm:ptLst>
  <dgm:cxnLst>
    <dgm:cxn modelId="{7E76A534-8B23-4B73-B78A-0179E600723D}" type="presOf" srcId="{7B036256-AD64-42AC-BD1D-B689FDB2BA0C}" destId="{90AB706F-DCA4-4BFA-B6B7-43EE4614D58D}" srcOrd="0" destOrd="0" presId="urn:microsoft.com/office/officeart/2005/8/layout/hierarchy3"/>
    <dgm:cxn modelId="{413E66DE-F99D-414A-9689-73341653FE6A}" srcId="{9DA83B5A-0838-4006-8CA7-6F29E51ACB35}" destId="{05F276E2-F346-48C4-AE2C-4DFB901C7835}" srcOrd="0" destOrd="0" parTransId="{5D15D1D7-5AD6-4191-B5FB-0C9967FDEC26}" sibTransId="{57C92ED8-2D04-4229-8A53-16E6953850A8}"/>
    <dgm:cxn modelId="{C7ACECB3-F4EA-4AE2-A6BE-9FFF18E74DCB}" type="presOf" srcId="{4BB5FDD3-A798-4BF0-821F-F94EBA011A78}" destId="{12AB70BE-C685-407A-808E-65A63BF59313}" srcOrd="0" destOrd="0" presId="urn:microsoft.com/office/officeart/2005/8/layout/hierarchy3"/>
    <dgm:cxn modelId="{832E8E51-FC86-4835-AEB5-CA7E52C984B4}" type="presOf" srcId="{05F276E2-F346-48C4-AE2C-4DFB901C7835}" destId="{D6C3C9C7-BD16-4B4C-9480-AB666A9EA319}" srcOrd="0" destOrd="0" presId="urn:microsoft.com/office/officeart/2005/8/layout/hierarchy3"/>
    <dgm:cxn modelId="{D35FCA89-31FB-4EF9-895B-6F8F23983E8C}" type="presOf" srcId="{05F276E2-F346-48C4-AE2C-4DFB901C7835}" destId="{74395216-CA6E-4D6A-960C-259FB3570AAA}" srcOrd="1" destOrd="0" presId="urn:microsoft.com/office/officeart/2005/8/layout/hierarchy3"/>
    <dgm:cxn modelId="{9D92BF54-050B-4C3F-8610-0D5A0481E2CE}" srcId="{05F276E2-F346-48C4-AE2C-4DFB901C7835}" destId="{850BDA6D-56B5-493A-B3B4-AC3FF01E9BC5}" srcOrd="1" destOrd="0" parTransId="{4BB5FDD3-A798-4BF0-821F-F94EBA011A78}" sibTransId="{7315D19A-F278-4620-B65F-28222739CCA9}"/>
    <dgm:cxn modelId="{56A28F32-907E-4103-B921-D4CD501C66C2}" type="presOf" srcId="{2209DB1C-E4EF-4102-8DD8-752FF229D1C3}" destId="{ECE5A296-CBFF-4D39-8D92-05189E7256E5}" srcOrd="0" destOrd="0" presId="urn:microsoft.com/office/officeart/2005/8/layout/hierarchy3"/>
    <dgm:cxn modelId="{CC8DD99C-A09A-4CE1-B865-C290DF4EC2BC}" type="presOf" srcId="{ABC1E0D4-8A1C-4175-851E-0017699D7F98}" destId="{A9C9CF0F-3AC7-4B37-8632-4C4CD8D99726}" srcOrd="0" destOrd="0" presId="urn:microsoft.com/office/officeart/2005/8/layout/hierarchy3"/>
    <dgm:cxn modelId="{8051468C-4FAF-4730-B077-B5BEE7FBE21F}" srcId="{05F276E2-F346-48C4-AE2C-4DFB901C7835}" destId="{D5B4663B-9498-422A-9B82-B641AFF9285E}" srcOrd="0" destOrd="0" parTransId="{ABC1E0D4-8A1C-4175-851E-0017699D7F98}" sibTransId="{7516886C-476A-43BB-8B33-CBF7FE9D3920}"/>
    <dgm:cxn modelId="{375DDD45-FCB8-4C87-8E72-2B1D2039E65B}" type="presOf" srcId="{850BDA6D-56B5-493A-B3B4-AC3FF01E9BC5}" destId="{D60E1098-96A2-47DB-98BC-295B2F341452}" srcOrd="0" destOrd="0" presId="urn:microsoft.com/office/officeart/2005/8/layout/hierarchy3"/>
    <dgm:cxn modelId="{166D378E-B547-4D55-84CF-AB87B02A4875}" srcId="{05F276E2-F346-48C4-AE2C-4DFB901C7835}" destId="{7B036256-AD64-42AC-BD1D-B689FDB2BA0C}" srcOrd="2" destOrd="0" parTransId="{2209DB1C-E4EF-4102-8DD8-752FF229D1C3}" sibTransId="{3F2E833F-7989-4FE2-ACF3-74E163B7E3B2}"/>
    <dgm:cxn modelId="{CBF45D36-1E32-4FFB-B0FA-AC6B85D4D485}" type="presOf" srcId="{D5B4663B-9498-422A-9B82-B641AFF9285E}" destId="{E676442D-7D1B-41DE-9F2B-75E91825266A}" srcOrd="0" destOrd="0" presId="urn:microsoft.com/office/officeart/2005/8/layout/hierarchy3"/>
    <dgm:cxn modelId="{4082A73F-1F5F-40E5-B9C4-EBBBF419332F}" type="presOf" srcId="{9DA83B5A-0838-4006-8CA7-6F29E51ACB35}" destId="{994E1A44-A107-488C-BB6A-82484B8DDD49}" srcOrd="0" destOrd="0" presId="urn:microsoft.com/office/officeart/2005/8/layout/hierarchy3"/>
    <dgm:cxn modelId="{90561514-1A40-4423-9629-0FA2D9B4B9B2}" type="presParOf" srcId="{994E1A44-A107-488C-BB6A-82484B8DDD49}" destId="{C979B4C7-1088-48E6-9406-CFD71D2CC36C}" srcOrd="0" destOrd="0" presId="urn:microsoft.com/office/officeart/2005/8/layout/hierarchy3"/>
    <dgm:cxn modelId="{A9C02547-111F-4D7C-AF9F-A945E994351D}" type="presParOf" srcId="{C979B4C7-1088-48E6-9406-CFD71D2CC36C}" destId="{8B3F854B-202A-4EE0-BDC6-8644846913D6}" srcOrd="0" destOrd="0" presId="urn:microsoft.com/office/officeart/2005/8/layout/hierarchy3"/>
    <dgm:cxn modelId="{5C784D2B-88F6-4C34-B7F0-43C61884FC0A}" type="presParOf" srcId="{8B3F854B-202A-4EE0-BDC6-8644846913D6}" destId="{D6C3C9C7-BD16-4B4C-9480-AB666A9EA319}" srcOrd="0" destOrd="0" presId="urn:microsoft.com/office/officeart/2005/8/layout/hierarchy3"/>
    <dgm:cxn modelId="{CAC80F8B-3C36-43A6-9140-2A5BE4FEBF0A}" type="presParOf" srcId="{8B3F854B-202A-4EE0-BDC6-8644846913D6}" destId="{74395216-CA6E-4D6A-960C-259FB3570AAA}" srcOrd="1" destOrd="0" presId="urn:microsoft.com/office/officeart/2005/8/layout/hierarchy3"/>
    <dgm:cxn modelId="{4E4D9999-1DAF-418F-9098-10452E0D8885}" type="presParOf" srcId="{C979B4C7-1088-48E6-9406-CFD71D2CC36C}" destId="{A2B91DCB-406F-4938-872D-0640A51ECBFE}" srcOrd="1" destOrd="0" presId="urn:microsoft.com/office/officeart/2005/8/layout/hierarchy3"/>
    <dgm:cxn modelId="{55B174D6-B577-467C-BCA3-58FBFAEA7D7A}" type="presParOf" srcId="{A2B91DCB-406F-4938-872D-0640A51ECBFE}" destId="{A9C9CF0F-3AC7-4B37-8632-4C4CD8D99726}" srcOrd="0" destOrd="0" presId="urn:microsoft.com/office/officeart/2005/8/layout/hierarchy3"/>
    <dgm:cxn modelId="{23BD83BA-A716-4AA2-B898-FA8E10223340}" type="presParOf" srcId="{A2B91DCB-406F-4938-872D-0640A51ECBFE}" destId="{E676442D-7D1B-41DE-9F2B-75E91825266A}" srcOrd="1" destOrd="0" presId="urn:microsoft.com/office/officeart/2005/8/layout/hierarchy3"/>
    <dgm:cxn modelId="{5859FDDC-0566-4309-9289-AC6632C571A3}" type="presParOf" srcId="{A2B91DCB-406F-4938-872D-0640A51ECBFE}" destId="{12AB70BE-C685-407A-808E-65A63BF59313}" srcOrd="2" destOrd="0" presId="urn:microsoft.com/office/officeart/2005/8/layout/hierarchy3"/>
    <dgm:cxn modelId="{30C76880-1207-4E4E-8572-22A67B5A7D21}" type="presParOf" srcId="{A2B91DCB-406F-4938-872D-0640A51ECBFE}" destId="{D60E1098-96A2-47DB-98BC-295B2F341452}" srcOrd="3" destOrd="0" presId="urn:microsoft.com/office/officeart/2005/8/layout/hierarchy3"/>
    <dgm:cxn modelId="{A512C981-6201-4405-BB72-C9D080B83D2A}" type="presParOf" srcId="{A2B91DCB-406F-4938-872D-0640A51ECBFE}" destId="{ECE5A296-CBFF-4D39-8D92-05189E7256E5}" srcOrd="4" destOrd="0" presId="urn:microsoft.com/office/officeart/2005/8/layout/hierarchy3"/>
    <dgm:cxn modelId="{6C76B050-5E9A-4ED4-90CD-D8A6AF026990}" type="presParOf" srcId="{A2B91DCB-406F-4938-872D-0640A51ECBFE}" destId="{90AB706F-DCA4-4BFA-B6B7-43EE4614D58D}"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D0609BF-E735-47CE-9179-876D1E23244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92C205B-3840-43E3-B9D7-5E1970599C26}">
      <dgm:prSet phldrT="[Text]" custT="1"/>
      <dgm:spPr/>
      <dgm:t>
        <a:bodyPr/>
        <a:lstStyle/>
        <a:p>
          <a:r>
            <a:rPr lang="en-US" sz="2200" dirty="0"/>
            <a:t>Learn the  security features in the database system</a:t>
          </a:r>
        </a:p>
      </dgm:t>
    </dgm:pt>
    <dgm:pt modelId="{CBA3CEF3-51E8-4A17-B1ED-C340605B7CF1}" type="parTrans" cxnId="{6D7AE249-59C0-47D8-9838-84563C6E933F}">
      <dgm:prSet/>
      <dgm:spPr/>
      <dgm:t>
        <a:bodyPr/>
        <a:lstStyle/>
        <a:p>
          <a:endParaRPr lang="en-US"/>
        </a:p>
      </dgm:t>
    </dgm:pt>
    <dgm:pt modelId="{AE29FB8D-E8BA-492E-A44B-BB8A1866D062}" type="sibTrans" cxnId="{6D7AE249-59C0-47D8-9838-84563C6E933F}">
      <dgm:prSet/>
      <dgm:spPr/>
      <dgm:t>
        <a:bodyPr/>
        <a:lstStyle/>
        <a:p>
          <a:endParaRPr lang="en-US"/>
        </a:p>
      </dgm:t>
    </dgm:pt>
    <dgm:pt modelId="{C7E29E23-1942-4FEF-B9C5-A8BC788F4E45}">
      <dgm:prSet phldrT="[Text]" custT="1"/>
      <dgm:spPr/>
      <dgm:t>
        <a:bodyPr/>
        <a:lstStyle/>
        <a:p>
          <a:r>
            <a:rPr lang="en-US" sz="2200" dirty="0"/>
            <a:t>Keep up to date</a:t>
          </a:r>
        </a:p>
      </dgm:t>
    </dgm:pt>
    <dgm:pt modelId="{E1E94D39-C096-44D1-9FB7-0C0B9A1774A7}" type="parTrans" cxnId="{F414DCF1-3CCA-4225-8D0D-D6557EF6B081}">
      <dgm:prSet/>
      <dgm:spPr/>
      <dgm:t>
        <a:bodyPr/>
        <a:lstStyle/>
        <a:p>
          <a:endParaRPr lang="en-US"/>
        </a:p>
      </dgm:t>
    </dgm:pt>
    <dgm:pt modelId="{25D9F7AD-CD1D-4A86-AC2F-60F53503D688}" type="sibTrans" cxnId="{F414DCF1-3CCA-4225-8D0D-D6557EF6B081}">
      <dgm:prSet/>
      <dgm:spPr/>
      <dgm:t>
        <a:bodyPr/>
        <a:lstStyle/>
        <a:p>
          <a:endParaRPr lang="en-US"/>
        </a:p>
      </dgm:t>
    </dgm:pt>
    <dgm:pt modelId="{5145601F-E8D5-4573-93C3-19911D0C24AB}">
      <dgm:prSet phldrT="[Text]" custT="1"/>
      <dgm:spPr/>
      <dgm:t>
        <a:bodyPr/>
        <a:lstStyle/>
        <a:p>
          <a:r>
            <a:rPr lang="en-US" sz="2200" dirty="0"/>
            <a:t>Use a firewall </a:t>
          </a:r>
        </a:p>
      </dgm:t>
    </dgm:pt>
    <dgm:pt modelId="{43108E91-36C2-429A-8A38-CDCA866610DA}" type="parTrans" cxnId="{926D4B95-3390-4B02-AADD-DBE56DC1B642}">
      <dgm:prSet/>
      <dgm:spPr/>
      <dgm:t>
        <a:bodyPr/>
        <a:lstStyle/>
        <a:p>
          <a:endParaRPr lang="en-US"/>
        </a:p>
      </dgm:t>
    </dgm:pt>
    <dgm:pt modelId="{9CFADF0D-96F8-49B6-A9D2-CB3DB8E3258B}" type="sibTrans" cxnId="{926D4B95-3390-4B02-AADD-DBE56DC1B642}">
      <dgm:prSet/>
      <dgm:spPr/>
      <dgm:t>
        <a:bodyPr/>
        <a:lstStyle/>
        <a:p>
          <a:endParaRPr lang="en-US"/>
        </a:p>
      </dgm:t>
    </dgm:pt>
    <dgm:pt modelId="{BDE0E484-CAB0-43AE-9147-5E99F7C3B609}">
      <dgm:prSet phldrT="[Text]" custT="1"/>
      <dgm:spPr/>
      <dgm:t>
        <a:bodyPr/>
        <a:lstStyle/>
        <a:p>
          <a:r>
            <a:rPr lang="en-US" sz="2200" dirty="0"/>
            <a:t>Evaluate the use of nonstandard ports</a:t>
          </a:r>
        </a:p>
      </dgm:t>
    </dgm:pt>
    <dgm:pt modelId="{5835BF76-BD9F-4106-AC7C-BA5152DDF820}" type="parTrans" cxnId="{1F4C0CBB-1C2E-4A02-93AB-ED31409C6D3C}">
      <dgm:prSet/>
      <dgm:spPr/>
      <dgm:t>
        <a:bodyPr/>
        <a:lstStyle/>
        <a:p>
          <a:endParaRPr lang="en-US"/>
        </a:p>
      </dgm:t>
    </dgm:pt>
    <dgm:pt modelId="{459912DA-A11E-4438-A3E9-CAFFB9104D1B}" type="sibTrans" cxnId="{1F4C0CBB-1C2E-4A02-93AB-ED31409C6D3C}">
      <dgm:prSet/>
      <dgm:spPr/>
      <dgm:t>
        <a:bodyPr/>
        <a:lstStyle/>
        <a:p>
          <a:endParaRPr lang="en-US"/>
        </a:p>
      </dgm:t>
    </dgm:pt>
    <dgm:pt modelId="{AE8EB04D-92C7-4B4F-B79A-891B808FFB3A}">
      <dgm:prSet phldrT="[Text]" custT="1"/>
      <dgm:spPr/>
      <dgm:t>
        <a:bodyPr/>
        <a:lstStyle/>
        <a:p>
          <a:r>
            <a:rPr lang="en-US" sz="2200" dirty="0"/>
            <a:t>Secure the operating system</a:t>
          </a:r>
        </a:p>
      </dgm:t>
    </dgm:pt>
    <dgm:pt modelId="{DB3E2B2B-705E-45FA-8CFC-2A06D3E9A591}" type="parTrans" cxnId="{9B7CD67E-731E-445C-9D92-59FACA752374}">
      <dgm:prSet/>
      <dgm:spPr/>
      <dgm:t>
        <a:bodyPr/>
        <a:lstStyle/>
        <a:p>
          <a:endParaRPr lang="en-US"/>
        </a:p>
      </dgm:t>
    </dgm:pt>
    <dgm:pt modelId="{03DC603F-133D-4DF7-99E8-856BC3D92EE0}" type="sibTrans" cxnId="{9B7CD67E-731E-445C-9D92-59FACA752374}">
      <dgm:prSet/>
      <dgm:spPr/>
      <dgm:t>
        <a:bodyPr/>
        <a:lstStyle/>
        <a:p>
          <a:endParaRPr lang="en-US"/>
        </a:p>
      </dgm:t>
    </dgm:pt>
    <dgm:pt modelId="{BE4CE2EB-9131-42C4-8627-6657B70A2CE2}" type="pres">
      <dgm:prSet presAssocID="{0D0609BF-E735-47CE-9179-876D1E232449}" presName="Name0" presStyleCnt="0">
        <dgm:presLayoutVars>
          <dgm:chMax val="7"/>
          <dgm:chPref val="7"/>
          <dgm:dir/>
        </dgm:presLayoutVars>
      </dgm:prSet>
      <dgm:spPr/>
      <dgm:t>
        <a:bodyPr/>
        <a:lstStyle/>
        <a:p>
          <a:endParaRPr lang="en-US"/>
        </a:p>
      </dgm:t>
    </dgm:pt>
    <dgm:pt modelId="{24B26326-D489-4D55-AFCE-5A0153965BED}" type="pres">
      <dgm:prSet presAssocID="{0D0609BF-E735-47CE-9179-876D1E232449}" presName="Name1" presStyleCnt="0"/>
      <dgm:spPr/>
    </dgm:pt>
    <dgm:pt modelId="{5B4F9479-B65D-4B35-A1CF-51027B3A18B3}" type="pres">
      <dgm:prSet presAssocID="{0D0609BF-E735-47CE-9179-876D1E232449}" presName="cycle" presStyleCnt="0"/>
      <dgm:spPr/>
    </dgm:pt>
    <dgm:pt modelId="{D1071903-465C-4A3F-80DF-E426F108041F}" type="pres">
      <dgm:prSet presAssocID="{0D0609BF-E735-47CE-9179-876D1E232449}" presName="srcNode" presStyleLbl="node1" presStyleIdx="0" presStyleCnt="5"/>
      <dgm:spPr/>
    </dgm:pt>
    <dgm:pt modelId="{312B926D-92D5-4E87-BE73-0BD00F8CED0E}" type="pres">
      <dgm:prSet presAssocID="{0D0609BF-E735-47CE-9179-876D1E232449}" presName="conn" presStyleLbl="parChTrans1D2" presStyleIdx="0" presStyleCnt="1"/>
      <dgm:spPr/>
      <dgm:t>
        <a:bodyPr/>
        <a:lstStyle/>
        <a:p>
          <a:endParaRPr lang="en-US"/>
        </a:p>
      </dgm:t>
    </dgm:pt>
    <dgm:pt modelId="{32B7120E-3A07-44B6-AB20-1AAC3EBF9DD2}" type="pres">
      <dgm:prSet presAssocID="{0D0609BF-E735-47CE-9179-876D1E232449}" presName="extraNode" presStyleLbl="node1" presStyleIdx="0" presStyleCnt="5"/>
      <dgm:spPr/>
    </dgm:pt>
    <dgm:pt modelId="{B2C78AA6-59E4-435B-B766-820CA9B2B8C5}" type="pres">
      <dgm:prSet presAssocID="{0D0609BF-E735-47CE-9179-876D1E232449}" presName="dstNode" presStyleLbl="node1" presStyleIdx="0" presStyleCnt="5"/>
      <dgm:spPr/>
    </dgm:pt>
    <dgm:pt modelId="{4413A8B9-3D4E-4356-97A3-17066F29C0B3}" type="pres">
      <dgm:prSet presAssocID="{492C205B-3840-43E3-B9D7-5E1970599C26}" presName="text_1" presStyleLbl="node1" presStyleIdx="0" presStyleCnt="5">
        <dgm:presLayoutVars>
          <dgm:bulletEnabled val="1"/>
        </dgm:presLayoutVars>
      </dgm:prSet>
      <dgm:spPr/>
      <dgm:t>
        <a:bodyPr/>
        <a:lstStyle/>
        <a:p>
          <a:endParaRPr lang="en-US"/>
        </a:p>
      </dgm:t>
    </dgm:pt>
    <dgm:pt modelId="{14ACDF62-C4C8-455E-B6E1-7286C73E33AE}" type="pres">
      <dgm:prSet presAssocID="{492C205B-3840-43E3-B9D7-5E1970599C26}" presName="accent_1" presStyleCnt="0"/>
      <dgm:spPr/>
    </dgm:pt>
    <dgm:pt modelId="{DEB1AA82-29FE-47C4-960D-C26A59AF6E54}" type="pres">
      <dgm:prSet presAssocID="{492C205B-3840-43E3-B9D7-5E1970599C26}" presName="accentRepeatNode" presStyleLbl="solidFgAcc1" presStyleIdx="0" presStyleCnt="5"/>
      <dgm:spPr/>
    </dgm:pt>
    <dgm:pt modelId="{B011711B-DDBA-488C-B760-2ABB7895297B}" type="pres">
      <dgm:prSet presAssocID="{BDE0E484-CAB0-43AE-9147-5E99F7C3B609}" presName="text_2" presStyleLbl="node1" presStyleIdx="1" presStyleCnt="5">
        <dgm:presLayoutVars>
          <dgm:bulletEnabled val="1"/>
        </dgm:presLayoutVars>
      </dgm:prSet>
      <dgm:spPr/>
      <dgm:t>
        <a:bodyPr/>
        <a:lstStyle/>
        <a:p>
          <a:endParaRPr lang="en-US"/>
        </a:p>
      </dgm:t>
    </dgm:pt>
    <dgm:pt modelId="{03A55659-E004-4486-A933-28EBF8650BA6}" type="pres">
      <dgm:prSet presAssocID="{BDE0E484-CAB0-43AE-9147-5E99F7C3B609}" presName="accent_2" presStyleCnt="0"/>
      <dgm:spPr/>
    </dgm:pt>
    <dgm:pt modelId="{18855AAA-5F53-4A10-ADC6-A3904C1DF95C}" type="pres">
      <dgm:prSet presAssocID="{BDE0E484-CAB0-43AE-9147-5E99F7C3B609}" presName="accentRepeatNode" presStyleLbl="solidFgAcc1" presStyleIdx="1" presStyleCnt="5"/>
      <dgm:spPr/>
    </dgm:pt>
    <dgm:pt modelId="{699F8601-D918-4067-A617-72472B3B2E34}" type="pres">
      <dgm:prSet presAssocID="{C7E29E23-1942-4FEF-B9C5-A8BC788F4E45}" presName="text_3" presStyleLbl="node1" presStyleIdx="2" presStyleCnt="5">
        <dgm:presLayoutVars>
          <dgm:bulletEnabled val="1"/>
        </dgm:presLayoutVars>
      </dgm:prSet>
      <dgm:spPr/>
      <dgm:t>
        <a:bodyPr/>
        <a:lstStyle/>
        <a:p>
          <a:endParaRPr lang="en-US"/>
        </a:p>
      </dgm:t>
    </dgm:pt>
    <dgm:pt modelId="{1B1BD2F5-C44F-483F-BE59-ECFA37D790DD}" type="pres">
      <dgm:prSet presAssocID="{C7E29E23-1942-4FEF-B9C5-A8BC788F4E45}" presName="accent_3" presStyleCnt="0"/>
      <dgm:spPr/>
    </dgm:pt>
    <dgm:pt modelId="{850B0380-39A5-42C3-8362-76AB1861E1CD}" type="pres">
      <dgm:prSet presAssocID="{C7E29E23-1942-4FEF-B9C5-A8BC788F4E45}" presName="accentRepeatNode" presStyleLbl="solidFgAcc1" presStyleIdx="2" presStyleCnt="5"/>
      <dgm:spPr/>
    </dgm:pt>
    <dgm:pt modelId="{70D5327B-DB3A-46D6-BEA6-4B2C6801265E}" type="pres">
      <dgm:prSet presAssocID="{AE8EB04D-92C7-4B4F-B79A-891B808FFB3A}" presName="text_4" presStyleLbl="node1" presStyleIdx="3" presStyleCnt="5">
        <dgm:presLayoutVars>
          <dgm:bulletEnabled val="1"/>
        </dgm:presLayoutVars>
      </dgm:prSet>
      <dgm:spPr/>
      <dgm:t>
        <a:bodyPr/>
        <a:lstStyle/>
        <a:p>
          <a:endParaRPr lang="en-US"/>
        </a:p>
      </dgm:t>
    </dgm:pt>
    <dgm:pt modelId="{A9B0C412-EABD-47D3-8F5C-D8B4BBD2A6B2}" type="pres">
      <dgm:prSet presAssocID="{AE8EB04D-92C7-4B4F-B79A-891B808FFB3A}" presName="accent_4" presStyleCnt="0"/>
      <dgm:spPr/>
    </dgm:pt>
    <dgm:pt modelId="{0C5077E1-646A-4CE1-B598-9EE3D36275D9}" type="pres">
      <dgm:prSet presAssocID="{AE8EB04D-92C7-4B4F-B79A-891B808FFB3A}" presName="accentRepeatNode" presStyleLbl="solidFgAcc1" presStyleIdx="3" presStyleCnt="5"/>
      <dgm:spPr/>
    </dgm:pt>
    <dgm:pt modelId="{3B942028-3AAB-402D-AD3D-323DE6D6C184}" type="pres">
      <dgm:prSet presAssocID="{5145601F-E8D5-4573-93C3-19911D0C24AB}" presName="text_5" presStyleLbl="node1" presStyleIdx="4" presStyleCnt="5">
        <dgm:presLayoutVars>
          <dgm:bulletEnabled val="1"/>
        </dgm:presLayoutVars>
      </dgm:prSet>
      <dgm:spPr/>
      <dgm:t>
        <a:bodyPr/>
        <a:lstStyle/>
        <a:p>
          <a:endParaRPr lang="en-US"/>
        </a:p>
      </dgm:t>
    </dgm:pt>
    <dgm:pt modelId="{115ABAEF-E345-4F2D-8182-5D2D8F4DCB7F}" type="pres">
      <dgm:prSet presAssocID="{5145601F-E8D5-4573-93C3-19911D0C24AB}" presName="accent_5" presStyleCnt="0"/>
      <dgm:spPr/>
    </dgm:pt>
    <dgm:pt modelId="{B338267E-6448-4E1E-B2A5-5C0DA6FF1464}" type="pres">
      <dgm:prSet presAssocID="{5145601F-E8D5-4573-93C3-19911D0C24AB}" presName="accentRepeatNode" presStyleLbl="solidFgAcc1" presStyleIdx="4" presStyleCnt="5"/>
      <dgm:spPr/>
    </dgm:pt>
  </dgm:ptLst>
  <dgm:cxnLst>
    <dgm:cxn modelId="{F0FCF71F-DAA5-4412-B75E-43F1C669694C}" type="presOf" srcId="{AE8EB04D-92C7-4B4F-B79A-891B808FFB3A}" destId="{70D5327B-DB3A-46D6-BEA6-4B2C6801265E}" srcOrd="0" destOrd="0" presId="urn:microsoft.com/office/officeart/2008/layout/VerticalCurvedList"/>
    <dgm:cxn modelId="{1F4C0CBB-1C2E-4A02-93AB-ED31409C6D3C}" srcId="{0D0609BF-E735-47CE-9179-876D1E232449}" destId="{BDE0E484-CAB0-43AE-9147-5E99F7C3B609}" srcOrd="1" destOrd="0" parTransId="{5835BF76-BD9F-4106-AC7C-BA5152DDF820}" sibTransId="{459912DA-A11E-4438-A3E9-CAFFB9104D1B}"/>
    <dgm:cxn modelId="{C8D568BC-CD33-404E-B6F2-FCE206E9E582}" type="presOf" srcId="{AE29FB8D-E8BA-492E-A44B-BB8A1866D062}" destId="{312B926D-92D5-4E87-BE73-0BD00F8CED0E}" srcOrd="0" destOrd="0" presId="urn:microsoft.com/office/officeart/2008/layout/VerticalCurvedList"/>
    <dgm:cxn modelId="{C5721F1E-2BF8-4284-9F4B-7F1553EA0ACE}" type="presOf" srcId="{BDE0E484-CAB0-43AE-9147-5E99F7C3B609}" destId="{B011711B-DDBA-488C-B760-2ABB7895297B}" srcOrd="0" destOrd="0" presId="urn:microsoft.com/office/officeart/2008/layout/VerticalCurvedList"/>
    <dgm:cxn modelId="{6D7AE249-59C0-47D8-9838-84563C6E933F}" srcId="{0D0609BF-E735-47CE-9179-876D1E232449}" destId="{492C205B-3840-43E3-B9D7-5E1970599C26}" srcOrd="0" destOrd="0" parTransId="{CBA3CEF3-51E8-4A17-B1ED-C340605B7CF1}" sibTransId="{AE29FB8D-E8BA-492E-A44B-BB8A1866D062}"/>
    <dgm:cxn modelId="{1B653DFB-8308-4217-80AE-83B4A83954CA}" type="presOf" srcId="{C7E29E23-1942-4FEF-B9C5-A8BC788F4E45}" destId="{699F8601-D918-4067-A617-72472B3B2E34}" srcOrd="0" destOrd="0" presId="urn:microsoft.com/office/officeart/2008/layout/VerticalCurvedList"/>
    <dgm:cxn modelId="{F53DF724-6CE6-4F7C-9608-115E308BB740}" type="presOf" srcId="{492C205B-3840-43E3-B9D7-5E1970599C26}" destId="{4413A8B9-3D4E-4356-97A3-17066F29C0B3}" srcOrd="0" destOrd="0" presId="urn:microsoft.com/office/officeart/2008/layout/VerticalCurvedList"/>
    <dgm:cxn modelId="{9B7CD67E-731E-445C-9D92-59FACA752374}" srcId="{0D0609BF-E735-47CE-9179-876D1E232449}" destId="{AE8EB04D-92C7-4B4F-B79A-891B808FFB3A}" srcOrd="3" destOrd="0" parTransId="{DB3E2B2B-705E-45FA-8CFC-2A06D3E9A591}" sibTransId="{03DC603F-133D-4DF7-99E8-856BC3D92EE0}"/>
    <dgm:cxn modelId="{48DB6F2B-7176-4BD1-A0E4-AAABBD46FA13}" type="presOf" srcId="{0D0609BF-E735-47CE-9179-876D1E232449}" destId="{BE4CE2EB-9131-42C4-8627-6657B70A2CE2}" srcOrd="0" destOrd="0" presId="urn:microsoft.com/office/officeart/2008/layout/VerticalCurvedList"/>
    <dgm:cxn modelId="{F414DCF1-3CCA-4225-8D0D-D6557EF6B081}" srcId="{0D0609BF-E735-47CE-9179-876D1E232449}" destId="{C7E29E23-1942-4FEF-B9C5-A8BC788F4E45}" srcOrd="2" destOrd="0" parTransId="{E1E94D39-C096-44D1-9FB7-0C0B9A1774A7}" sibTransId="{25D9F7AD-CD1D-4A86-AC2F-60F53503D688}"/>
    <dgm:cxn modelId="{CBC30B81-AA19-4C76-8CB2-B1F90B1E7176}" type="presOf" srcId="{5145601F-E8D5-4573-93C3-19911D0C24AB}" destId="{3B942028-3AAB-402D-AD3D-323DE6D6C184}" srcOrd="0" destOrd="0" presId="urn:microsoft.com/office/officeart/2008/layout/VerticalCurvedList"/>
    <dgm:cxn modelId="{926D4B95-3390-4B02-AADD-DBE56DC1B642}" srcId="{0D0609BF-E735-47CE-9179-876D1E232449}" destId="{5145601F-E8D5-4573-93C3-19911D0C24AB}" srcOrd="4" destOrd="0" parTransId="{43108E91-36C2-429A-8A38-CDCA866610DA}" sibTransId="{9CFADF0D-96F8-49B6-A9D2-CB3DB8E3258B}"/>
    <dgm:cxn modelId="{4014D619-DB52-44F4-8E2D-EBE62DCF4C3B}" type="presParOf" srcId="{BE4CE2EB-9131-42C4-8627-6657B70A2CE2}" destId="{24B26326-D489-4D55-AFCE-5A0153965BED}" srcOrd="0" destOrd="0" presId="urn:microsoft.com/office/officeart/2008/layout/VerticalCurvedList"/>
    <dgm:cxn modelId="{9C12402E-08D9-4B4A-B0FA-6CFAE4278B9F}" type="presParOf" srcId="{24B26326-D489-4D55-AFCE-5A0153965BED}" destId="{5B4F9479-B65D-4B35-A1CF-51027B3A18B3}" srcOrd="0" destOrd="0" presId="urn:microsoft.com/office/officeart/2008/layout/VerticalCurvedList"/>
    <dgm:cxn modelId="{964742BB-D8A3-44C3-85FB-7927AD751DA7}" type="presParOf" srcId="{5B4F9479-B65D-4B35-A1CF-51027B3A18B3}" destId="{D1071903-465C-4A3F-80DF-E426F108041F}" srcOrd="0" destOrd="0" presId="urn:microsoft.com/office/officeart/2008/layout/VerticalCurvedList"/>
    <dgm:cxn modelId="{79C18727-A0BB-444C-A2A4-EC8054DB995D}" type="presParOf" srcId="{5B4F9479-B65D-4B35-A1CF-51027B3A18B3}" destId="{312B926D-92D5-4E87-BE73-0BD00F8CED0E}" srcOrd="1" destOrd="0" presId="urn:microsoft.com/office/officeart/2008/layout/VerticalCurvedList"/>
    <dgm:cxn modelId="{CD33B644-33DA-4846-B9D5-1B5F72FFB441}" type="presParOf" srcId="{5B4F9479-B65D-4B35-A1CF-51027B3A18B3}" destId="{32B7120E-3A07-44B6-AB20-1AAC3EBF9DD2}" srcOrd="2" destOrd="0" presId="urn:microsoft.com/office/officeart/2008/layout/VerticalCurvedList"/>
    <dgm:cxn modelId="{26BE7184-5C65-45CE-8FA8-4C906DE7D19B}" type="presParOf" srcId="{5B4F9479-B65D-4B35-A1CF-51027B3A18B3}" destId="{B2C78AA6-59E4-435B-B766-820CA9B2B8C5}" srcOrd="3" destOrd="0" presId="urn:microsoft.com/office/officeart/2008/layout/VerticalCurvedList"/>
    <dgm:cxn modelId="{0A7805D9-A425-4811-8543-C201D7821917}" type="presParOf" srcId="{24B26326-D489-4D55-AFCE-5A0153965BED}" destId="{4413A8B9-3D4E-4356-97A3-17066F29C0B3}" srcOrd="1" destOrd="0" presId="urn:microsoft.com/office/officeart/2008/layout/VerticalCurvedList"/>
    <dgm:cxn modelId="{2C36524F-289F-4DAB-BA76-7F8749E5F702}" type="presParOf" srcId="{24B26326-D489-4D55-AFCE-5A0153965BED}" destId="{14ACDF62-C4C8-455E-B6E1-7286C73E33AE}" srcOrd="2" destOrd="0" presId="urn:microsoft.com/office/officeart/2008/layout/VerticalCurvedList"/>
    <dgm:cxn modelId="{060B6182-AD23-428B-9344-132315AE464A}" type="presParOf" srcId="{14ACDF62-C4C8-455E-B6E1-7286C73E33AE}" destId="{DEB1AA82-29FE-47C4-960D-C26A59AF6E54}" srcOrd="0" destOrd="0" presId="urn:microsoft.com/office/officeart/2008/layout/VerticalCurvedList"/>
    <dgm:cxn modelId="{3D0C4100-4438-476D-A184-ABB497BDA08D}" type="presParOf" srcId="{24B26326-D489-4D55-AFCE-5A0153965BED}" destId="{B011711B-DDBA-488C-B760-2ABB7895297B}" srcOrd="3" destOrd="0" presId="urn:microsoft.com/office/officeart/2008/layout/VerticalCurvedList"/>
    <dgm:cxn modelId="{0CBB74F8-7AAF-4662-AED7-4928E817FB4A}" type="presParOf" srcId="{24B26326-D489-4D55-AFCE-5A0153965BED}" destId="{03A55659-E004-4486-A933-28EBF8650BA6}" srcOrd="4" destOrd="0" presId="urn:microsoft.com/office/officeart/2008/layout/VerticalCurvedList"/>
    <dgm:cxn modelId="{DFF16D1F-2A3C-4372-B2B4-4DB6F2FE1262}" type="presParOf" srcId="{03A55659-E004-4486-A933-28EBF8650BA6}" destId="{18855AAA-5F53-4A10-ADC6-A3904C1DF95C}" srcOrd="0" destOrd="0" presId="urn:microsoft.com/office/officeart/2008/layout/VerticalCurvedList"/>
    <dgm:cxn modelId="{4611DEC8-28DB-47C3-9D81-9235688D8E91}" type="presParOf" srcId="{24B26326-D489-4D55-AFCE-5A0153965BED}" destId="{699F8601-D918-4067-A617-72472B3B2E34}" srcOrd="5" destOrd="0" presId="urn:microsoft.com/office/officeart/2008/layout/VerticalCurvedList"/>
    <dgm:cxn modelId="{2E8DF286-B7AD-4A6C-84B3-6B78645A4FE3}" type="presParOf" srcId="{24B26326-D489-4D55-AFCE-5A0153965BED}" destId="{1B1BD2F5-C44F-483F-BE59-ECFA37D790DD}" srcOrd="6" destOrd="0" presId="urn:microsoft.com/office/officeart/2008/layout/VerticalCurvedList"/>
    <dgm:cxn modelId="{BDB74582-293A-4A89-9429-5756A27F9063}" type="presParOf" srcId="{1B1BD2F5-C44F-483F-BE59-ECFA37D790DD}" destId="{850B0380-39A5-42C3-8362-76AB1861E1CD}" srcOrd="0" destOrd="0" presId="urn:microsoft.com/office/officeart/2008/layout/VerticalCurvedList"/>
    <dgm:cxn modelId="{0517CA0F-4D14-4A0D-A7FB-90DD3E58120B}" type="presParOf" srcId="{24B26326-D489-4D55-AFCE-5A0153965BED}" destId="{70D5327B-DB3A-46D6-BEA6-4B2C6801265E}" srcOrd="7" destOrd="0" presId="urn:microsoft.com/office/officeart/2008/layout/VerticalCurvedList"/>
    <dgm:cxn modelId="{3A9D51FF-8FAA-46B9-8E9A-EEF89C2C3951}" type="presParOf" srcId="{24B26326-D489-4D55-AFCE-5A0153965BED}" destId="{A9B0C412-EABD-47D3-8F5C-D8B4BBD2A6B2}" srcOrd="8" destOrd="0" presId="urn:microsoft.com/office/officeart/2008/layout/VerticalCurvedList"/>
    <dgm:cxn modelId="{9D19E68D-919B-4932-B4A3-18DA23C2739A}" type="presParOf" srcId="{A9B0C412-EABD-47D3-8F5C-D8B4BBD2A6B2}" destId="{0C5077E1-646A-4CE1-B598-9EE3D36275D9}" srcOrd="0" destOrd="0" presId="urn:microsoft.com/office/officeart/2008/layout/VerticalCurvedList"/>
    <dgm:cxn modelId="{F90A46C2-5D08-4207-AFC4-F5736AD091AA}" type="presParOf" srcId="{24B26326-D489-4D55-AFCE-5A0153965BED}" destId="{3B942028-3AAB-402D-AD3D-323DE6D6C184}" srcOrd="9" destOrd="0" presId="urn:microsoft.com/office/officeart/2008/layout/VerticalCurvedList"/>
    <dgm:cxn modelId="{A8CAFD95-A5FB-46FE-ABE8-860A53D80AAA}" type="presParOf" srcId="{24B26326-D489-4D55-AFCE-5A0153965BED}" destId="{115ABAEF-E345-4F2D-8182-5D2D8F4DCB7F}" srcOrd="10" destOrd="0" presId="urn:microsoft.com/office/officeart/2008/layout/VerticalCurvedList"/>
    <dgm:cxn modelId="{39D40876-D125-406E-AB46-8BF82217BF23}" type="presParOf" srcId="{115ABAEF-E345-4F2D-8182-5D2D8F4DCB7F}" destId="{B338267E-6448-4E1E-B2A5-5C0DA6FF146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B5FD16F-42FC-4BBA-B8E5-58C07D8E959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A520344-4EC3-46E0-A642-15FF19A5EE10}">
      <dgm:prSet phldrT="[Text]"/>
      <dgm:spPr/>
      <dgm:t>
        <a:bodyPr/>
        <a:lstStyle/>
        <a:p>
          <a:r>
            <a:rPr lang="en-US" dirty="0"/>
            <a:t>Availability</a:t>
          </a:r>
        </a:p>
      </dgm:t>
    </dgm:pt>
    <dgm:pt modelId="{B3C6CAEA-781E-4E8E-AE86-A9BC4DF5FA36}" type="parTrans" cxnId="{F416E540-718E-4AE0-B4D4-3253114BCC16}">
      <dgm:prSet/>
      <dgm:spPr/>
      <dgm:t>
        <a:bodyPr/>
        <a:lstStyle/>
        <a:p>
          <a:endParaRPr lang="en-US"/>
        </a:p>
      </dgm:t>
    </dgm:pt>
    <dgm:pt modelId="{8B7D497F-6D51-4327-9860-5BF680834FCA}" type="sibTrans" cxnId="{F416E540-718E-4AE0-B4D4-3253114BCC16}">
      <dgm:prSet/>
      <dgm:spPr/>
      <dgm:t>
        <a:bodyPr/>
        <a:lstStyle/>
        <a:p>
          <a:endParaRPr lang="en-US"/>
        </a:p>
      </dgm:t>
    </dgm:pt>
    <dgm:pt modelId="{E97AF3BD-E487-491E-9E2F-E3165DFE7C66}">
      <dgm:prSet phldrT="[Text]"/>
      <dgm:spPr/>
      <dgm:t>
        <a:bodyPr/>
        <a:lstStyle/>
        <a:p>
          <a:r>
            <a:rPr lang="en-US" dirty="0"/>
            <a:t>Reliability</a:t>
          </a:r>
        </a:p>
      </dgm:t>
    </dgm:pt>
    <dgm:pt modelId="{147BFDD6-DCE7-43F0-8792-806638BF612F}" type="parTrans" cxnId="{4C0DCB76-76EA-4EE6-BC61-60A098A0B558}">
      <dgm:prSet/>
      <dgm:spPr/>
      <dgm:t>
        <a:bodyPr/>
        <a:lstStyle/>
        <a:p>
          <a:endParaRPr lang="en-US"/>
        </a:p>
      </dgm:t>
    </dgm:pt>
    <dgm:pt modelId="{E17EF52D-8362-443A-8EEB-CE4060ADB9E2}" type="sibTrans" cxnId="{4C0DCB76-76EA-4EE6-BC61-60A098A0B558}">
      <dgm:prSet/>
      <dgm:spPr/>
      <dgm:t>
        <a:bodyPr/>
        <a:lstStyle/>
        <a:p>
          <a:endParaRPr lang="en-US"/>
        </a:p>
      </dgm:t>
    </dgm:pt>
    <dgm:pt modelId="{B4E278E5-9B0D-4543-A47E-017C05D369D9}">
      <dgm:prSet phldrT="[Text]"/>
      <dgm:spPr/>
      <dgm:t>
        <a:bodyPr/>
        <a:lstStyle/>
        <a:p>
          <a:r>
            <a:rPr lang="en-US" dirty="0"/>
            <a:t>Loss of control</a:t>
          </a:r>
        </a:p>
      </dgm:t>
    </dgm:pt>
    <dgm:pt modelId="{AE89C32E-C324-4C68-A942-F73F42619F1C}" type="parTrans" cxnId="{EC7CC788-CDE5-4096-85E3-22D45CE691A7}">
      <dgm:prSet/>
      <dgm:spPr/>
      <dgm:t>
        <a:bodyPr/>
        <a:lstStyle/>
        <a:p>
          <a:endParaRPr lang="en-US"/>
        </a:p>
      </dgm:t>
    </dgm:pt>
    <dgm:pt modelId="{B6CA1BC7-A327-4BB0-827F-12EE5FDFE721}" type="sibTrans" cxnId="{EC7CC788-CDE5-4096-85E3-22D45CE691A7}">
      <dgm:prSet/>
      <dgm:spPr/>
      <dgm:t>
        <a:bodyPr/>
        <a:lstStyle/>
        <a:p>
          <a:endParaRPr lang="en-US"/>
        </a:p>
      </dgm:t>
    </dgm:pt>
    <dgm:pt modelId="{B93564D9-9BC3-44A1-A6F3-1E58E9CA8462}" type="pres">
      <dgm:prSet presAssocID="{6B5FD16F-42FC-4BBA-B8E5-58C07D8E9591}" presName="linear" presStyleCnt="0">
        <dgm:presLayoutVars>
          <dgm:dir/>
          <dgm:animLvl val="lvl"/>
          <dgm:resizeHandles val="exact"/>
        </dgm:presLayoutVars>
      </dgm:prSet>
      <dgm:spPr/>
      <dgm:t>
        <a:bodyPr/>
        <a:lstStyle/>
        <a:p>
          <a:endParaRPr lang="en-US"/>
        </a:p>
      </dgm:t>
    </dgm:pt>
    <dgm:pt modelId="{F970A391-90D7-4C7B-9272-28E01596BEB3}" type="pres">
      <dgm:prSet presAssocID="{BA520344-4EC3-46E0-A642-15FF19A5EE10}" presName="parentLin" presStyleCnt="0"/>
      <dgm:spPr/>
    </dgm:pt>
    <dgm:pt modelId="{074CCD5C-0D24-4F4F-AAEA-1C504C287E0E}" type="pres">
      <dgm:prSet presAssocID="{BA520344-4EC3-46E0-A642-15FF19A5EE10}" presName="parentLeftMargin" presStyleLbl="node1" presStyleIdx="0" presStyleCnt="3"/>
      <dgm:spPr/>
      <dgm:t>
        <a:bodyPr/>
        <a:lstStyle/>
        <a:p>
          <a:endParaRPr lang="en-US"/>
        </a:p>
      </dgm:t>
    </dgm:pt>
    <dgm:pt modelId="{EFF5EC2B-52A0-4B96-AE6B-01FDC410D323}" type="pres">
      <dgm:prSet presAssocID="{BA520344-4EC3-46E0-A642-15FF19A5EE10}" presName="parentText" presStyleLbl="node1" presStyleIdx="0" presStyleCnt="3">
        <dgm:presLayoutVars>
          <dgm:chMax val="0"/>
          <dgm:bulletEnabled val="1"/>
        </dgm:presLayoutVars>
      </dgm:prSet>
      <dgm:spPr/>
      <dgm:t>
        <a:bodyPr/>
        <a:lstStyle/>
        <a:p>
          <a:endParaRPr lang="en-US"/>
        </a:p>
      </dgm:t>
    </dgm:pt>
    <dgm:pt modelId="{9B371DC1-FFCA-4CA2-ACE6-F4499F18619D}" type="pres">
      <dgm:prSet presAssocID="{BA520344-4EC3-46E0-A642-15FF19A5EE10}" presName="negativeSpace" presStyleCnt="0"/>
      <dgm:spPr/>
    </dgm:pt>
    <dgm:pt modelId="{75F9E3F4-9A66-420F-9ACB-4CC08DB5BEB9}" type="pres">
      <dgm:prSet presAssocID="{BA520344-4EC3-46E0-A642-15FF19A5EE10}" presName="childText" presStyleLbl="conFgAcc1" presStyleIdx="0" presStyleCnt="3">
        <dgm:presLayoutVars>
          <dgm:bulletEnabled val="1"/>
        </dgm:presLayoutVars>
      </dgm:prSet>
      <dgm:spPr/>
    </dgm:pt>
    <dgm:pt modelId="{E8F6CC82-75EA-4C6A-BB07-999382D31B50}" type="pres">
      <dgm:prSet presAssocID="{8B7D497F-6D51-4327-9860-5BF680834FCA}" presName="spaceBetweenRectangles" presStyleCnt="0"/>
      <dgm:spPr/>
    </dgm:pt>
    <dgm:pt modelId="{4C1788AF-584B-4923-8BC8-41E8FA729BA4}" type="pres">
      <dgm:prSet presAssocID="{E97AF3BD-E487-491E-9E2F-E3165DFE7C66}" presName="parentLin" presStyleCnt="0"/>
      <dgm:spPr/>
    </dgm:pt>
    <dgm:pt modelId="{B0A9BD62-305D-46C7-8D1A-A992BCF0366E}" type="pres">
      <dgm:prSet presAssocID="{E97AF3BD-E487-491E-9E2F-E3165DFE7C66}" presName="parentLeftMargin" presStyleLbl="node1" presStyleIdx="0" presStyleCnt="3"/>
      <dgm:spPr/>
      <dgm:t>
        <a:bodyPr/>
        <a:lstStyle/>
        <a:p>
          <a:endParaRPr lang="en-US"/>
        </a:p>
      </dgm:t>
    </dgm:pt>
    <dgm:pt modelId="{22F2CB6E-C941-4591-85E8-11915C1FA7F5}" type="pres">
      <dgm:prSet presAssocID="{E97AF3BD-E487-491E-9E2F-E3165DFE7C66}" presName="parentText" presStyleLbl="node1" presStyleIdx="1" presStyleCnt="3">
        <dgm:presLayoutVars>
          <dgm:chMax val="0"/>
          <dgm:bulletEnabled val="1"/>
        </dgm:presLayoutVars>
      </dgm:prSet>
      <dgm:spPr/>
      <dgm:t>
        <a:bodyPr/>
        <a:lstStyle/>
        <a:p>
          <a:endParaRPr lang="en-US"/>
        </a:p>
      </dgm:t>
    </dgm:pt>
    <dgm:pt modelId="{8DD82F9C-9B96-4E58-B4D1-5A417698C198}" type="pres">
      <dgm:prSet presAssocID="{E97AF3BD-E487-491E-9E2F-E3165DFE7C66}" presName="negativeSpace" presStyleCnt="0"/>
      <dgm:spPr/>
    </dgm:pt>
    <dgm:pt modelId="{8CFD9C77-B580-4B83-9090-8E0E40104328}" type="pres">
      <dgm:prSet presAssocID="{E97AF3BD-E487-491E-9E2F-E3165DFE7C66}" presName="childText" presStyleLbl="conFgAcc1" presStyleIdx="1" presStyleCnt="3">
        <dgm:presLayoutVars>
          <dgm:bulletEnabled val="1"/>
        </dgm:presLayoutVars>
      </dgm:prSet>
      <dgm:spPr/>
    </dgm:pt>
    <dgm:pt modelId="{8682FBDF-D238-4A06-9290-02686133E20D}" type="pres">
      <dgm:prSet presAssocID="{E17EF52D-8362-443A-8EEB-CE4060ADB9E2}" presName="spaceBetweenRectangles" presStyleCnt="0"/>
      <dgm:spPr/>
    </dgm:pt>
    <dgm:pt modelId="{6338B71A-CFC7-4337-89FC-50A093030228}" type="pres">
      <dgm:prSet presAssocID="{B4E278E5-9B0D-4543-A47E-017C05D369D9}" presName="parentLin" presStyleCnt="0"/>
      <dgm:spPr/>
    </dgm:pt>
    <dgm:pt modelId="{09211FC8-A701-4F20-AAAD-57D30DF99980}" type="pres">
      <dgm:prSet presAssocID="{B4E278E5-9B0D-4543-A47E-017C05D369D9}" presName="parentLeftMargin" presStyleLbl="node1" presStyleIdx="1" presStyleCnt="3"/>
      <dgm:spPr/>
      <dgm:t>
        <a:bodyPr/>
        <a:lstStyle/>
        <a:p>
          <a:endParaRPr lang="en-US"/>
        </a:p>
      </dgm:t>
    </dgm:pt>
    <dgm:pt modelId="{6F7BC5A7-E95F-474E-BE45-64C3588AFCD3}" type="pres">
      <dgm:prSet presAssocID="{B4E278E5-9B0D-4543-A47E-017C05D369D9}" presName="parentText" presStyleLbl="node1" presStyleIdx="2" presStyleCnt="3">
        <dgm:presLayoutVars>
          <dgm:chMax val="0"/>
          <dgm:bulletEnabled val="1"/>
        </dgm:presLayoutVars>
      </dgm:prSet>
      <dgm:spPr/>
      <dgm:t>
        <a:bodyPr/>
        <a:lstStyle/>
        <a:p>
          <a:endParaRPr lang="en-US"/>
        </a:p>
      </dgm:t>
    </dgm:pt>
    <dgm:pt modelId="{9DDD88DD-2C3B-4C99-9479-C9A57F440A60}" type="pres">
      <dgm:prSet presAssocID="{B4E278E5-9B0D-4543-A47E-017C05D369D9}" presName="negativeSpace" presStyleCnt="0"/>
      <dgm:spPr/>
    </dgm:pt>
    <dgm:pt modelId="{A731A0BC-BCFE-4E06-A64B-E132ACC678E2}" type="pres">
      <dgm:prSet presAssocID="{B4E278E5-9B0D-4543-A47E-017C05D369D9}" presName="childText" presStyleLbl="conFgAcc1" presStyleIdx="2" presStyleCnt="3">
        <dgm:presLayoutVars>
          <dgm:bulletEnabled val="1"/>
        </dgm:presLayoutVars>
      </dgm:prSet>
      <dgm:spPr/>
    </dgm:pt>
  </dgm:ptLst>
  <dgm:cxnLst>
    <dgm:cxn modelId="{A88CA072-070D-4C88-8209-752C885B99C0}" type="presOf" srcId="{BA520344-4EC3-46E0-A642-15FF19A5EE10}" destId="{EFF5EC2B-52A0-4B96-AE6B-01FDC410D323}" srcOrd="1" destOrd="0" presId="urn:microsoft.com/office/officeart/2005/8/layout/list1"/>
    <dgm:cxn modelId="{EC7CC788-CDE5-4096-85E3-22D45CE691A7}" srcId="{6B5FD16F-42FC-4BBA-B8E5-58C07D8E9591}" destId="{B4E278E5-9B0D-4543-A47E-017C05D369D9}" srcOrd="2" destOrd="0" parTransId="{AE89C32E-C324-4C68-A942-F73F42619F1C}" sibTransId="{B6CA1BC7-A327-4BB0-827F-12EE5FDFE721}"/>
    <dgm:cxn modelId="{58A82A9D-5A1C-4A3A-926C-E764F0EDF4CB}" type="presOf" srcId="{E97AF3BD-E487-491E-9E2F-E3165DFE7C66}" destId="{22F2CB6E-C941-4591-85E8-11915C1FA7F5}" srcOrd="1" destOrd="0" presId="urn:microsoft.com/office/officeart/2005/8/layout/list1"/>
    <dgm:cxn modelId="{866C50CF-D441-431D-929B-B0C55821849E}" type="presOf" srcId="{BA520344-4EC3-46E0-A642-15FF19A5EE10}" destId="{074CCD5C-0D24-4F4F-AAEA-1C504C287E0E}" srcOrd="0" destOrd="0" presId="urn:microsoft.com/office/officeart/2005/8/layout/list1"/>
    <dgm:cxn modelId="{4C0DCB76-76EA-4EE6-BC61-60A098A0B558}" srcId="{6B5FD16F-42FC-4BBA-B8E5-58C07D8E9591}" destId="{E97AF3BD-E487-491E-9E2F-E3165DFE7C66}" srcOrd="1" destOrd="0" parTransId="{147BFDD6-DCE7-43F0-8792-806638BF612F}" sibTransId="{E17EF52D-8362-443A-8EEB-CE4060ADB9E2}"/>
    <dgm:cxn modelId="{B69AA835-D661-4D0B-A12B-F5BC1420D421}" type="presOf" srcId="{B4E278E5-9B0D-4543-A47E-017C05D369D9}" destId="{09211FC8-A701-4F20-AAAD-57D30DF99980}" srcOrd="0" destOrd="0" presId="urn:microsoft.com/office/officeart/2005/8/layout/list1"/>
    <dgm:cxn modelId="{1BC07F38-72F7-45F1-925C-67E903C66C0C}" type="presOf" srcId="{6B5FD16F-42FC-4BBA-B8E5-58C07D8E9591}" destId="{B93564D9-9BC3-44A1-A6F3-1E58E9CA8462}" srcOrd="0" destOrd="0" presId="urn:microsoft.com/office/officeart/2005/8/layout/list1"/>
    <dgm:cxn modelId="{728D1D09-82C7-481A-8978-B4848327E931}" type="presOf" srcId="{B4E278E5-9B0D-4543-A47E-017C05D369D9}" destId="{6F7BC5A7-E95F-474E-BE45-64C3588AFCD3}" srcOrd="1" destOrd="0" presId="urn:microsoft.com/office/officeart/2005/8/layout/list1"/>
    <dgm:cxn modelId="{3D2FFA14-3F01-42DE-97C6-76D679D9A43C}" type="presOf" srcId="{E97AF3BD-E487-491E-9E2F-E3165DFE7C66}" destId="{B0A9BD62-305D-46C7-8D1A-A992BCF0366E}" srcOrd="0" destOrd="0" presId="urn:microsoft.com/office/officeart/2005/8/layout/list1"/>
    <dgm:cxn modelId="{F416E540-718E-4AE0-B4D4-3253114BCC16}" srcId="{6B5FD16F-42FC-4BBA-B8E5-58C07D8E9591}" destId="{BA520344-4EC3-46E0-A642-15FF19A5EE10}" srcOrd="0" destOrd="0" parTransId="{B3C6CAEA-781E-4E8E-AE86-A9BC4DF5FA36}" sibTransId="{8B7D497F-6D51-4327-9860-5BF680834FCA}"/>
    <dgm:cxn modelId="{1CBFD1A0-811B-4F92-AE1C-8190C901470A}" type="presParOf" srcId="{B93564D9-9BC3-44A1-A6F3-1E58E9CA8462}" destId="{F970A391-90D7-4C7B-9272-28E01596BEB3}" srcOrd="0" destOrd="0" presId="urn:microsoft.com/office/officeart/2005/8/layout/list1"/>
    <dgm:cxn modelId="{80E5AB55-58F7-4587-A67B-2CE404D4AFD5}" type="presParOf" srcId="{F970A391-90D7-4C7B-9272-28E01596BEB3}" destId="{074CCD5C-0D24-4F4F-AAEA-1C504C287E0E}" srcOrd="0" destOrd="0" presId="urn:microsoft.com/office/officeart/2005/8/layout/list1"/>
    <dgm:cxn modelId="{F53E3A1E-FC40-495B-8A62-D542237F85C2}" type="presParOf" srcId="{F970A391-90D7-4C7B-9272-28E01596BEB3}" destId="{EFF5EC2B-52A0-4B96-AE6B-01FDC410D323}" srcOrd="1" destOrd="0" presId="urn:microsoft.com/office/officeart/2005/8/layout/list1"/>
    <dgm:cxn modelId="{369CE9BD-BB8C-4ACA-9F7D-420CE5E8B19C}" type="presParOf" srcId="{B93564D9-9BC3-44A1-A6F3-1E58E9CA8462}" destId="{9B371DC1-FFCA-4CA2-ACE6-F4499F18619D}" srcOrd="1" destOrd="0" presId="urn:microsoft.com/office/officeart/2005/8/layout/list1"/>
    <dgm:cxn modelId="{2A6E5F38-CCB2-4B52-91DA-B8DB0A0FE35D}" type="presParOf" srcId="{B93564D9-9BC3-44A1-A6F3-1E58E9CA8462}" destId="{75F9E3F4-9A66-420F-9ACB-4CC08DB5BEB9}" srcOrd="2" destOrd="0" presId="urn:microsoft.com/office/officeart/2005/8/layout/list1"/>
    <dgm:cxn modelId="{712A4A9E-3D6A-4BBD-ADD1-FBCFD9EAEF21}" type="presParOf" srcId="{B93564D9-9BC3-44A1-A6F3-1E58E9CA8462}" destId="{E8F6CC82-75EA-4C6A-BB07-999382D31B50}" srcOrd="3" destOrd="0" presId="urn:microsoft.com/office/officeart/2005/8/layout/list1"/>
    <dgm:cxn modelId="{71688019-04BE-4E15-B248-E2C8A4611097}" type="presParOf" srcId="{B93564D9-9BC3-44A1-A6F3-1E58E9CA8462}" destId="{4C1788AF-584B-4923-8BC8-41E8FA729BA4}" srcOrd="4" destOrd="0" presId="urn:microsoft.com/office/officeart/2005/8/layout/list1"/>
    <dgm:cxn modelId="{8430FB80-14A2-4A1F-899A-72959D8C78E6}" type="presParOf" srcId="{4C1788AF-584B-4923-8BC8-41E8FA729BA4}" destId="{B0A9BD62-305D-46C7-8D1A-A992BCF0366E}" srcOrd="0" destOrd="0" presId="urn:microsoft.com/office/officeart/2005/8/layout/list1"/>
    <dgm:cxn modelId="{F1C0B4EE-B14E-4C18-BC41-6A424D283102}" type="presParOf" srcId="{4C1788AF-584B-4923-8BC8-41E8FA729BA4}" destId="{22F2CB6E-C941-4591-85E8-11915C1FA7F5}" srcOrd="1" destOrd="0" presId="urn:microsoft.com/office/officeart/2005/8/layout/list1"/>
    <dgm:cxn modelId="{9E998C64-26D2-44BE-88B9-894BD00A6AA3}" type="presParOf" srcId="{B93564D9-9BC3-44A1-A6F3-1E58E9CA8462}" destId="{8DD82F9C-9B96-4E58-B4D1-5A417698C198}" srcOrd="5" destOrd="0" presId="urn:microsoft.com/office/officeart/2005/8/layout/list1"/>
    <dgm:cxn modelId="{CA341AD3-D239-416F-B644-A9BF4096A622}" type="presParOf" srcId="{B93564D9-9BC3-44A1-A6F3-1E58E9CA8462}" destId="{8CFD9C77-B580-4B83-9090-8E0E40104328}" srcOrd="6" destOrd="0" presId="urn:microsoft.com/office/officeart/2005/8/layout/list1"/>
    <dgm:cxn modelId="{8EA72C40-D2CE-41EA-AC9D-4ED9AFE101AD}" type="presParOf" srcId="{B93564D9-9BC3-44A1-A6F3-1E58E9CA8462}" destId="{8682FBDF-D238-4A06-9290-02686133E20D}" srcOrd="7" destOrd="0" presId="urn:microsoft.com/office/officeart/2005/8/layout/list1"/>
    <dgm:cxn modelId="{02B86B58-6FA2-489A-9A5F-8ED97B3968C6}" type="presParOf" srcId="{B93564D9-9BC3-44A1-A6F3-1E58E9CA8462}" destId="{6338B71A-CFC7-4337-89FC-50A093030228}" srcOrd="8" destOrd="0" presId="urn:microsoft.com/office/officeart/2005/8/layout/list1"/>
    <dgm:cxn modelId="{99676988-AA26-4079-8091-584D1F17E176}" type="presParOf" srcId="{6338B71A-CFC7-4337-89FC-50A093030228}" destId="{09211FC8-A701-4F20-AAAD-57D30DF99980}" srcOrd="0" destOrd="0" presId="urn:microsoft.com/office/officeart/2005/8/layout/list1"/>
    <dgm:cxn modelId="{553F5B74-85B7-446D-A523-F6A204262E54}" type="presParOf" srcId="{6338B71A-CFC7-4337-89FC-50A093030228}" destId="{6F7BC5A7-E95F-474E-BE45-64C3588AFCD3}" srcOrd="1" destOrd="0" presId="urn:microsoft.com/office/officeart/2005/8/layout/list1"/>
    <dgm:cxn modelId="{4B07D8AD-CEF3-42B0-9143-7025FBA11BF0}" type="presParOf" srcId="{B93564D9-9BC3-44A1-A6F3-1E58E9CA8462}" destId="{9DDD88DD-2C3B-4C99-9479-C9A57F440A60}" srcOrd="9" destOrd="0" presId="urn:microsoft.com/office/officeart/2005/8/layout/list1"/>
    <dgm:cxn modelId="{7B0963B9-08A3-4032-83B6-D3A56D7DD5F9}" type="presParOf" srcId="{B93564D9-9BC3-44A1-A6F3-1E58E9CA8462}" destId="{A731A0BC-BCFE-4E06-A64B-E132ACC678E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76E2C-F14D-47F2-A25F-7DA30FEAAD4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FB24B96-3CCC-4EF9-8E58-7B587E90DF96}">
      <dgm:prSet phldrT="[Text]"/>
      <dgm:spPr/>
      <dgm:t>
        <a:bodyPr/>
        <a:lstStyle/>
        <a:p>
          <a:r>
            <a:rPr lang="en-US" dirty="0"/>
            <a:t>Ping flooding attack</a:t>
          </a:r>
        </a:p>
      </dgm:t>
    </dgm:pt>
    <dgm:pt modelId="{317FCF03-5A26-4909-8E85-BB0FA8ACEA8F}" type="parTrans" cxnId="{4D7AC2FA-A9F0-4547-8A17-A8F21E02F66F}">
      <dgm:prSet/>
      <dgm:spPr/>
      <dgm:t>
        <a:bodyPr/>
        <a:lstStyle/>
        <a:p>
          <a:endParaRPr lang="en-US"/>
        </a:p>
      </dgm:t>
    </dgm:pt>
    <dgm:pt modelId="{B4E5B24D-4346-4729-87D3-7CA8C6F0D326}" type="sibTrans" cxnId="{4D7AC2FA-A9F0-4547-8A17-A8F21E02F66F}">
      <dgm:prSet/>
      <dgm:spPr/>
      <dgm:t>
        <a:bodyPr/>
        <a:lstStyle/>
        <a:p>
          <a:endParaRPr lang="en-US"/>
        </a:p>
      </dgm:t>
    </dgm:pt>
    <dgm:pt modelId="{A1802C88-1CAB-4204-A710-C70D4079197F}">
      <dgm:prSet phldrT="[Text]"/>
      <dgm:spPr/>
      <dgm:t>
        <a:bodyPr/>
        <a:lstStyle/>
        <a:p>
          <a:r>
            <a:rPr lang="en-US" dirty="0"/>
            <a:t>Smurf attack</a:t>
          </a:r>
        </a:p>
      </dgm:t>
    </dgm:pt>
    <dgm:pt modelId="{35636426-AB96-49EC-B58B-F49490670DD8}" type="parTrans" cxnId="{3D052CA3-833A-4C6C-BDBE-97A7A03690C0}">
      <dgm:prSet/>
      <dgm:spPr/>
      <dgm:t>
        <a:bodyPr/>
        <a:lstStyle/>
        <a:p>
          <a:endParaRPr lang="en-US"/>
        </a:p>
      </dgm:t>
    </dgm:pt>
    <dgm:pt modelId="{43182B24-396A-49BE-B2C0-231C3872E85A}" type="sibTrans" cxnId="{3D052CA3-833A-4C6C-BDBE-97A7A03690C0}">
      <dgm:prSet/>
      <dgm:spPr/>
      <dgm:t>
        <a:bodyPr/>
        <a:lstStyle/>
        <a:p>
          <a:endParaRPr lang="en-US"/>
        </a:p>
      </dgm:t>
    </dgm:pt>
    <dgm:pt modelId="{F433CEAD-761C-41C8-AAAF-8EB4CC3E4E95}">
      <dgm:prSet phldrT="[Text]"/>
      <dgm:spPr/>
      <dgm:t>
        <a:bodyPr/>
        <a:lstStyle/>
        <a:p>
          <a:r>
            <a:rPr lang="en-US" dirty="0"/>
            <a:t>SYN flooding</a:t>
          </a:r>
        </a:p>
      </dgm:t>
    </dgm:pt>
    <dgm:pt modelId="{2EC6BF10-04FF-4CE4-A637-4B7588AAF66C}" type="parTrans" cxnId="{13439537-1CE1-4D37-A9C1-493F6E8F679F}">
      <dgm:prSet/>
      <dgm:spPr/>
      <dgm:t>
        <a:bodyPr/>
        <a:lstStyle/>
        <a:p>
          <a:endParaRPr lang="en-US"/>
        </a:p>
      </dgm:t>
    </dgm:pt>
    <dgm:pt modelId="{C9AE7B0B-2ABF-4A21-8751-D7F01F5391CD}" type="sibTrans" cxnId="{13439537-1CE1-4D37-A9C1-493F6E8F679F}">
      <dgm:prSet/>
      <dgm:spPr/>
      <dgm:t>
        <a:bodyPr/>
        <a:lstStyle/>
        <a:p>
          <a:endParaRPr lang="en-US"/>
        </a:p>
      </dgm:t>
    </dgm:pt>
    <dgm:pt modelId="{5580F4FC-B41B-42ED-AD76-2FD4E46AEE3D}">
      <dgm:prSet/>
      <dgm:spPr/>
      <dgm:t>
        <a:bodyPr/>
        <a:lstStyle/>
        <a:p>
          <a:r>
            <a:rPr lang="en-US" dirty="0"/>
            <a:t>Internet Protocol (IP) fragmentation/fragmentation attack</a:t>
          </a:r>
        </a:p>
      </dgm:t>
    </dgm:pt>
    <dgm:pt modelId="{039DE918-CB14-47AE-9B5E-111DC8C03DA6}" type="parTrans" cxnId="{72174AF6-995E-442F-89FA-915539805652}">
      <dgm:prSet/>
      <dgm:spPr/>
      <dgm:t>
        <a:bodyPr/>
        <a:lstStyle/>
        <a:p>
          <a:endParaRPr lang="en-US"/>
        </a:p>
      </dgm:t>
    </dgm:pt>
    <dgm:pt modelId="{1547B0DF-8932-4870-B61A-50892A11AF4D}" type="sibTrans" cxnId="{72174AF6-995E-442F-89FA-915539805652}">
      <dgm:prSet/>
      <dgm:spPr/>
      <dgm:t>
        <a:bodyPr/>
        <a:lstStyle/>
        <a:p>
          <a:endParaRPr lang="en-US"/>
        </a:p>
      </dgm:t>
    </dgm:pt>
    <dgm:pt modelId="{878E347F-B1CC-4EAD-BFCB-B78754FF9E75}" type="pres">
      <dgm:prSet presAssocID="{E3776E2C-F14D-47F2-A25F-7DA30FEAAD45}" presName="Name0" presStyleCnt="0">
        <dgm:presLayoutVars>
          <dgm:chMax val="7"/>
          <dgm:chPref val="7"/>
          <dgm:dir/>
        </dgm:presLayoutVars>
      </dgm:prSet>
      <dgm:spPr/>
      <dgm:t>
        <a:bodyPr/>
        <a:lstStyle/>
        <a:p>
          <a:endParaRPr lang="en-US"/>
        </a:p>
      </dgm:t>
    </dgm:pt>
    <dgm:pt modelId="{42AA27F5-29C8-4D31-B470-CA9BBDEC7180}" type="pres">
      <dgm:prSet presAssocID="{E3776E2C-F14D-47F2-A25F-7DA30FEAAD45}" presName="Name1" presStyleCnt="0"/>
      <dgm:spPr/>
    </dgm:pt>
    <dgm:pt modelId="{F85D0440-9303-4FD9-BF56-C855FD67A9D2}" type="pres">
      <dgm:prSet presAssocID="{E3776E2C-F14D-47F2-A25F-7DA30FEAAD45}" presName="cycle" presStyleCnt="0"/>
      <dgm:spPr/>
    </dgm:pt>
    <dgm:pt modelId="{8D19289B-ACB9-41F1-83DD-63410E856D02}" type="pres">
      <dgm:prSet presAssocID="{E3776E2C-F14D-47F2-A25F-7DA30FEAAD45}" presName="srcNode" presStyleLbl="node1" presStyleIdx="0" presStyleCnt="4"/>
      <dgm:spPr/>
    </dgm:pt>
    <dgm:pt modelId="{AE1EE144-511E-43F9-9EF1-D97EBF624235}" type="pres">
      <dgm:prSet presAssocID="{E3776E2C-F14D-47F2-A25F-7DA30FEAAD45}" presName="conn" presStyleLbl="parChTrans1D2" presStyleIdx="0" presStyleCnt="1"/>
      <dgm:spPr/>
      <dgm:t>
        <a:bodyPr/>
        <a:lstStyle/>
        <a:p>
          <a:endParaRPr lang="en-US"/>
        </a:p>
      </dgm:t>
    </dgm:pt>
    <dgm:pt modelId="{1FF1E46C-96D3-48AD-8981-F0DB45A0F36F}" type="pres">
      <dgm:prSet presAssocID="{E3776E2C-F14D-47F2-A25F-7DA30FEAAD45}" presName="extraNode" presStyleLbl="node1" presStyleIdx="0" presStyleCnt="4"/>
      <dgm:spPr/>
    </dgm:pt>
    <dgm:pt modelId="{B6F3C575-06A9-48FF-BDDA-6F38EAF3F02A}" type="pres">
      <dgm:prSet presAssocID="{E3776E2C-F14D-47F2-A25F-7DA30FEAAD45}" presName="dstNode" presStyleLbl="node1" presStyleIdx="0" presStyleCnt="4"/>
      <dgm:spPr/>
    </dgm:pt>
    <dgm:pt modelId="{32840F94-F739-4C98-AFC8-DDD6D93451F6}" type="pres">
      <dgm:prSet presAssocID="{EFB24B96-3CCC-4EF9-8E58-7B587E90DF96}" presName="text_1" presStyleLbl="node1" presStyleIdx="0" presStyleCnt="4">
        <dgm:presLayoutVars>
          <dgm:bulletEnabled val="1"/>
        </dgm:presLayoutVars>
      </dgm:prSet>
      <dgm:spPr/>
      <dgm:t>
        <a:bodyPr/>
        <a:lstStyle/>
        <a:p>
          <a:endParaRPr lang="en-US"/>
        </a:p>
      </dgm:t>
    </dgm:pt>
    <dgm:pt modelId="{00EC9600-FC2E-4960-B96F-D263BA09A722}" type="pres">
      <dgm:prSet presAssocID="{EFB24B96-3CCC-4EF9-8E58-7B587E90DF96}" presName="accent_1" presStyleCnt="0"/>
      <dgm:spPr/>
    </dgm:pt>
    <dgm:pt modelId="{AE6C7126-5729-47D5-B893-C6429B19139A}" type="pres">
      <dgm:prSet presAssocID="{EFB24B96-3CCC-4EF9-8E58-7B587E90DF96}" presName="accentRepeatNode" presStyleLbl="solidFgAcc1" presStyleIdx="0" presStyleCnt="4"/>
      <dgm:spPr/>
    </dgm:pt>
    <dgm:pt modelId="{531DB64B-CB43-42AF-BA07-74F1D617214B}" type="pres">
      <dgm:prSet presAssocID="{A1802C88-1CAB-4204-A710-C70D4079197F}" presName="text_2" presStyleLbl="node1" presStyleIdx="1" presStyleCnt="4">
        <dgm:presLayoutVars>
          <dgm:bulletEnabled val="1"/>
        </dgm:presLayoutVars>
      </dgm:prSet>
      <dgm:spPr/>
      <dgm:t>
        <a:bodyPr/>
        <a:lstStyle/>
        <a:p>
          <a:endParaRPr lang="en-US"/>
        </a:p>
      </dgm:t>
    </dgm:pt>
    <dgm:pt modelId="{E8C6D704-83D3-45A1-8659-739C4128F26B}" type="pres">
      <dgm:prSet presAssocID="{A1802C88-1CAB-4204-A710-C70D4079197F}" presName="accent_2" presStyleCnt="0"/>
      <dgm:spPr/>
    </dgm:pt>
    <dgm:pt modelId="{8C223AA0-1A8D-4866-AED9-77E56201D9AA}" type="pres">
      <dgm:prSet presAssocID="{A1802C88-1CAB-4204-A710-C70D4079197F}" presName="accentRepeatNode" presStyleLbl="solidFgAcc1" presStyleIdx="1" presStyleCnt="4"/>
      <dgm:spPr/>
    </dgm:pt>
    <dgm:pt modelId="{6A1CC011-1A96-43EB-B550-DE15E228F20E}" type="pres">
      <dgm:prSet presAssocID="{F433CEAD-761C-41C8-AAAF-8EB4CC3E4E95}" presName="text_3" presStyleLbl="node1" presStyleIdx="2" presStyleCnt="4">
        <dgm:presLayoutVars>
          <dgm:bulletEnabled val="1"/>
        </dgm:presLayoutVars>
      </dgm:prSet>
      <dgm:spPr/>
      <dgm:t>
        <a:bodyPr/>
        <a:lstStyle/>
        <a:p>
          <a:endParaRPr lang="en-US"/>
        </a:p>
      </dgm:t>
    </dgm:pt>
    <dgm:pt modelId="{BE5D3B4D-6D4B-4000-A0D0-D22AF19F3499}" type="pres">
      <dgm:prSet presAssocID="{F433CEAD-761C-41C8-AAAF-8EB4CC3E4E95}" presName="accent_3" presStyleCnt="0"/>
      <dgm:spPr/>
    </dgm:pt>
    <dgm:pt modelId="{F8A4E00E-4E37-45C1-A9E0-1A8586ED105B}" type="pres">
      <dgm:prSet presAssocID="{F433CEAD-761C-41C8-AAAF-8EB4CC3E4E95}" presName="accentRepeatNode" presStyleLbl="solidFgAcc1" presStyleIdx="2" presStyleCnt="4"/>
      <dgm:spPr/>
    </dgm:pt>
    <dgm:pt modelId="{C0D23045-78D8-4DAA-B4E6-5EFC7B7D5D0E}" type="pres">
      <dgm:prSet presAssocID="{5580F4FC-B41B-42ED-AD76-2FD4E46AEE3D}" presName="text_4" presStyleLbl="node1" presStyleIdx="3" presStyleCnt="4">
        <dgm:presLayoutVars>
          <dgm:bulletEnabled val="1"/>
        </dgm:presLayoutVars>
      </dgm:prSet>
      <dgm:spPr/>
      <dgm:t>
        <a:bodyPr/>
        <a:lstStyle/>
        <a:p>
          <a:endParaRPr lang="en-US"/>
        </a:p>
      </dgm:t>
    </dgm:pt>
    <dgm:pt modelId="{B93FC260-4DA9-4023-BC89-4C03B497F46B}" type="pres">
      <dgm:prSet presAssocID="{5580F4FC-B41B-42ED-AD76-2FD4E46AEE3D}" presName="accent_4" presStyleCnt="0"/>
      <dgm:spPr/>
    </dgm:pt>
    <dgm:pt modelId="{E9E8B417-7F51-4F56-A884-7CA6161A5C83}" type="pres">
      <dgm:prSet presAssocID="{5580F4FC-B41B-42ED-AD76-2FD4E46AEE3D}" presName="accentRepeatNode" presStyleLbl="solidFgAcc1" presStyleIdx="3" presStyleCnt="4"/>
      <dgm:spPr/>
    </dgm:pt>
  </dgm:ptLst>
  <dgm:cxnLst>
    <dgm:cxn modelId="{E002B8AF-0725-4B69-83EA-9F23508F10AF}" type="presOf" srcId="{EFB24B96-3CCC-4EF9-8E58-7B587E90DF96}" destId="{32840F94-F739-4C98-AFC8-DDD6D93451F6}" srcOrd="0" destOrd="0" presId="urn:microsoft.com/office/officeart/2008/layout/VerticalCurvedList"/>
    <dgm:cxn modelId="{4D7AC2FA-A9F0-4547-8A17-A8F21E02F66F}" srcId="{E3776E2C-F14D-47F2-A25F-7DA30FEAAD45}" destId="{EFB24B96-3CCC-4EF9-8E58-7B587E90DF96}" srcOrd="0" destOrd="0" parTransId="{317FCF03-5A26-4909-8E85-BB0FA8ACEA8F}" sibTransId="{B4E5B24D-4346-4729-87D3-7CA8C6F0D326}"/>
    <dgm:cxn modelId="{72174AF6-995E-442F-89FA-915539805652}" srcId="{E3776E2C-F14D-47F2-A25F-7DA30FEAAD45}" destId="{5580F4FC-B41B-42ED-AD76-2FD4E46AEE3D}" srcOrd="3" destOrd="0" parTransId="{039DE918-CB14-47AE-9B5E-111DC8C03DA6}" sibTransId="{1547B0DF-8932-4870-B61A-50892A11AF4D}"/>
    <dgm:cxn modelId="{3D052CA3-833A-4C6C-BDBE-97A7A03690C0}" srcId="{E3776E2C-F14D-47F2-A25F-7DA30FEAAD45}" destId="{A1802C88-1CAB-4204-A710-C70D4079197F}" srcOrd="1" destOrd="0" parTransId="{35636426-AB96-49EC-B58B-F49490670DD8}" sibTransId="{43182B24-396A-49BE-B2C0-231C3872E85A}"/>
    <dgm:cxn modelId="{ED2DC667-0C1F-4F13-9EFC-0A2ACB486887}" type="presOf" srcId="{B4E5B24D-4346-4729-87D3-7CA8C6F0D326}" destId="{AE1EE144-511E-43F9-9EF1-D97EBF624235}" srcOrd="0" destOrd="0" presId="urn:microsoft.com/office/officeart/2008/layout/VerticalCurvedList"/>
    <dgm:cxn modelId="{5563ABDC-9982-4207-B909-CDD10C74424F}" type="presOf" srcId="{A1802C88-1CAB-4204-A710-C70D4079197F}" destId="{531DB64B-CB43-42AF-BA07-74F1D617214B}" srcOrd="0" destOrd="0" presId="urn:microsoft.com/office/officeart/2008/layout/VerticalCurvedList"/>
    <dgm:cxn modelId="{EB8D4636-CC82-4AEA-82DE-107035C8FC35}" type="presOf" srcId="{E3776E2C-F14D-47F2-A25F-7DA30FEAAD45}" destId="{878E347F-B1CC-4EAD-BFCB-B78754FF9E75}" srcOrd="0" destOrd="0" presId="urn:microsoft.com/office/officeart/2008/layout/VerticalCurvedList"/>
    <dgm:cxn modelId="{422D9BC6-11C3-4446-A55F-8E5ED6B2304E}" type="presOf" srcId="{5580F4FC-B41B-42ED-AD76-2FD4E46AEE3D}" destId="{C0D23045-78D8-4DAA-B4E6-5EFC7B7D5D0E}" srcOrd="0" destOrd="0" presId="urn:microsoft.com/office/officeart/2008/layout/VerticalCurvedList"/>
    <dgm:cxn modelId="{1DFB4591-14AC-493F-AE59-DD500B48BE07}" type="presOf" srcId="{F433CEAD-761C-41C8-AAAF-8EB4CC3E4E95}" destId="{6A1CC011-1A96-43EB-B550-DE15E228F20E}" srcOrd="0" destOrd="0" presId="urn:microsoft.com/office/officeart/2008/layout/VerticalCurvedList"/>
    <dgm:cxn modelId="{13439537-1CE1-4D37-A9C1-493F6E8F679F}" srcId="{E3776E2C-F14D-47F2-A25F-7DA30FEAAD45}" destId="{F433CEAD-761C-41C8-AAAF-8EB4CC3E4E95}" srcOrd="2" destOrd="0" parTransId="{2EC6BF10-04FF-4CE4-A637-4B7588AAF66C}" sibTransId="{C9AE7B0B-2ABF-4A21-8751-D7F01F5391CD}"/>
    <dgm:cxn modelId="{EC7DF70D-0564-4D8B-B52E-9ABF0CDFE7DD}" type="presParOf" srcId="{878E347F-B1CC-4EAD-BFCB-B78754FF9E75}" destId="{42AA27F5-29C8-4D31-B470-CA9BBDEC7180}" srcOrd="0" destOrd="0" presId="urn:microsoft.com/office/officeart/2008/layout/VerticalCurvedList"/>
    <dgm:cxn modelId="{2E616F12-F461-4E4D-B211-307E78F83F4A}" type="presParOf" srcId="{42AA27F5-29C8-4D31-B470-CA9BBDEC7180}" destId="{F85D0440-9303-4FD9-BF56-C855FD67A9D2}" srcOrd="0" destOrd="0" presId="urn:microsoft.com/office/officeart/2008/layout/VerticalCurvedList"/>
    <dgm:cxn modelId="{7116C494-0341-46C2-A6AB-0C02F4CA6BEC}" type="presParOf" srcId="{F85D0440-9303-4FD9-BF56-C855FD67A9D2}" destId="{8D19289B-ACB9-41F1-83DD-63410E856D02}" srcOrd="0" destOrd="0" presId="urn:microsoft.com/office/officeart/2008/layout/VerticalCurvedList"/>
    <dgm:cxn modelId="{477FA81A-FD5E-4C02-AF24-9943CBBF830A}" type="presParOf" srcId="{F85D0440-9303-4FD9-BF56-C855FD67A9D2}" destId="{AE1EE144-511E-43F9-9EF1-D97EBF624235}" srcOrd="1" destOrd="0" presId="urn:microsoft.com/office/officeart/2008/layout/VerticalCurvedList"/>
    <dgm:cxn modelId="{87B783C8-5111-4010-A014-D6B080077BC5}" type="presParOf" srcId="{F85D0440-9303-4FD9-BF56-C855FD67A9D2}" destId="{1FF1E46C-96D3-48AD-8981-F0DB45A0F36F}" srcOrd="2" destOrd="0" presId="urn:microsoft.com/office/officeart/2008/layout/VerticalCurvedList"/>
    <dgm:cxn modelId="{6EEA8C5B-E646-4642-BF55-90C2F6D550D2}" type="presParOf" srcId="{F85D0440-9303-4FD9-BF56-C855FD67A9D2}" destId="{B6F3C575-06A9-48FF-BDDA-6F38EAF3F02A}" srcOrd="3" destOrd="0" presId="urn:microsoft.com/office/officeart/2008/layout/VerticalCurvedList"/>
    <dgm:cxn modelId="{300C6296-B43E-4E26-86D3-EF0B61205DD0}" type="presParOf" srcId="{42AA27F5-29C8-4D31-B470-CA9BBDEC7180}" destId="{32840F94-F739-4C98-AFC8-DDD6D93451F6}" srcOrd="1" destOrd="0" presId="urn:microsoft.com/office/officeart/2008/layout/VerticalCurvedList"/>
    <dgm:cxn modelId="{34417AA9-8F7E-41C3-8BE1-243D10F29292}" type="presParOf" srcId="{42AA27F5-29C8-4D31-B470-CA9BBDEC7180}" destId="{00EC9600-FC2E-4960-B96F-D263BA09A722}" srcOrd="2" destOrd="0" presId="urn:microsoft.com/office/officeart/2008/layout/VerticalCurvedList"/>
    <dgm:cxn modelId="{67D5CA37-101C-4D3E-8A67-102344CDCB59}" type="presParOf" srcId="{00EC9600-FC2E-4960-B96F-D263BA09A722}" destId="{AE6C7126-5729-47D5-B893-C6429B19139A}" srcOrd="0" destOrd="0" presId="urn:microsoft.com/office/officeart/2008/layout/VerticalCurvedList"/>
    <dgm:cxn modelId="{79D74766-4033-4BB3-9EEB-9C0BA572B4A0}" type="presParOf" srcId="{42AA27F5-29C8-4D31-B470-CA9BBDEC7180}" destId="{531DB64B-CB43-42AF-BA07-74F1D617214B}" srcOrd="3" destOrd="0" presId="urn:microsoft.com/office/officeart/2008/layout/VerticalCurvedList"/>
    <dgm:cxn modelId="{01BA5E69-FBC9-4129-9FC6-BB1609CF87D7}" type="presParOf" srcId="{42AA27F5-29C8-4D31-B470-CA9BBDEC7180}" destId="{E8C6D704-83D3-45A1-8659-739C4128F26B}" srcOrd="4" destOrd="0" presId="urn:microsoft.com/office/officeart/2008/layout/VerticalCurvedList"/>
    <dgm:cxn modelId="{1519E550-9AD2-4ECB-A319-E19B9B95EF42}" type="presParOf" srcId="{E8C6D704-83D3-45A1-8659-739C4128F26B}" destId="{8C223AA0-1A8D-4866-AED9-77E56201D9AA}" srcOrd="0" destOrd="0" presId="urn:microsoft.com/office/officeart/2008/layout/VerticalCurvedList"/>
    <dgm:cxn modelId="{8A983E75-4B18-4949-AB52-5788597919C4}" type="presParOf" srcId="{42AA27F5-29C8-4D31-B470-CA9BBDEC7180}" destId="{6A1CC011-1A96-43EB-B550-DE15E228F20E}" srcOrd="5" destOrd="0" presId="urn:microsoft.com/office/officeart/2008/layout/VerticalCurvedList"/>
    <dgm:cxn modelId="{966849B4-F711-4871-BDE2-4B30DD3571BB}" type="presParOf" srcId="{42AA27F5-29C8-4D31-B470-CA9BBDEC7180}" destId="{BE5D3B4D-6D4B-4000-A0D0-D22AF19F3499}" srcOrd="6" destOrd="0" presId="urn:microsoft.com/office/officeart/2008/layout/VerticalCurvedList"/>
    <dgm:cxn modelId="{73EEBC3D-9B79-4F1F-A36D-9CD25603BB33}" type="presParOf" srcId="{BE5D3B4D-6D4B-4000-A0D0-D22AF19F3499}" destId="{F8A4E00E-4E37-45C1-A9E0-1A8586ED105B}" srcOrd="0" destOrd="0" presId="urn:microsoft.com/office/officeart/2008/layout/VerticalCurvedList"/>
    <dgm:cxn modelId="{78F847CA-1BF7-4362-97A2-396A4E63AC08}" type="presParOf" srcId="{42AA27F5-29C8-4D31-B470-CA9BBDEC7180}" destId="{C0D23045-78D8-4DAA-B4E6-5EFC7B7D5D0E}" srcOrd="7" destOrd="0" presId="urn:microsoft.com/office/officeart/2008/layout/VerticalCurvedList"/>
    <dgm:cxn modelId="{E87660B4-1BEF-4CCF-9BC5-76DD78253D96}" type="presParOf" srcId="{42AA27F5-29C8-4D31-B470-CA9BBDEC7180}" destId="{B93FC260-4DA9-4023-BC89-4C03B497F46B}" srcOrd="8" destOrd="0" presId="urn:microsoft.com/office/officeart/2008/layout/VerticalCurvedList"/>
    <dgm:cxn modelId="{25B563D2-81DA-4D03-AA6D-DE82A08F96FA}" type="presParOf" srcId="{B93FC260-4DA9-4023-BC89-4C03B497F46B}" destId="{E9E8B417-7F51-4F56-A884-7CA6161A5C8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BB58D6-62E8-43DF-8BFC-AC6EEECBF350}" type="doc">
      <dgm:prSet loTypeId="urn:microsoft.com/office/officeart/2005/8/layout/list1" loCatId="list" qsTypeId="urn:microsoft.com/office/officeart/2005/8/quickstyle/simple1" qsCatId="simple" csTypeId="urn:microsoft.com/office/officeart/2005/8/colors/accent1_3" csCatId="accent1" phldr="1"/>
      <dgm:spPr/>
      <dgm:t>
        <a:bodyPr/>
        <a:lstStyle/>
        <a:p>
          <a:endParaRPr lang="en-US"/>
        </a:p>
      </dgm:t>
    </dgm:pt>
    <dgm:pt modelId="{B28177DB-E6E5-4784-B484-97E759BA5915}">
      <dgm:prSet phldrT="[Text]"/>
      <dgm:spPr/>
      <dgm:t>
        <a:bodyPr/>
        <a:lstStyle/>
        <a:p>
          <a:r>
            <a:rPr lang="en-US" dirty="0">
              <a:ea typeface="ＭＳ Ｐゴシック"/>
            </a:rPr>
            <a:t>Designed to exploit “holes” in a web application</a:t>
          </a:r>
          <a:endParaRPr lang="en-US" dirty="0"/>
        </a:p>
      </dgm:t>
    </dgm:pt>
    <dgm:pt modelId="{0999108B-B487-4BEA-93BC-23B853DF01B6}" type="parTrans" cxnId="{D29777DD-B514-4FEC-A83F-C94B62067881}">
      <dgm:prSet/>
      <dgm:spPr/>
      <dgm:t>
        <a:bodyPr/>
        <a:lstStyle/>
        <a:p>
          <a:endParaRPr lang="en-US"/>
        </a:p>
      </dgm:t>
    </dgm:pt>
    <dgm:pt modelId="{D7A1CB68-A310-46A5-9C29-8B7CF56F4860}" type="sibTrans" cxnId="{D29777DD-B514-4FEC-A83F-C94B62067881}">
      <dgm:prSet/>
      <dgm:spPr/>
      <dgm:t>
        <a:bodyPr/>
        <a:lstStyle/>
        <a:p>
          <a:endParaRPr lang="en-US"/>
        </a:p>
      </dgm:t>
    </dgm:pt>
    <dgm:pt modelId="{832B78E7-C4A3-4083-98BA-5C41D58A9C1C}">
      <dgm:prSet/>
      <dgm:spPr/>
      <dgm:t>
        <a:bodyPr/>
        <a:lstStyle/>
        <a:p>
          <a:r>
            <a:rPr lang="en-US" dirty="0">
              <a:ea typeface="ＭＳ Ｐゴシック"/>
            </a:rPr>
            <a:t>Attacker injects SQL code into input box, form, or network packet</a:t>
          </a:r>
        </a:p>
      </dgm:t>
    </dgm:pt>
    <dgm:pt modelId="{8E276678-55AB-4268-9EE4-AFA5A7D2967B}" type="parTrans" cxnId="{E948F722-2CB1-4864-B1F3-0E572BD1E0F2}">
      <dgm:prSet/>
      <dgm:spPr/>
      <dgm:t>
        <a:bodyPr/>
        <a:lstStyle/>
        <a:p>
          <a:endParaRPr lang="en-US"/>
        </a:p>
      </dgm:t>
    </dgm:pt>
    <dgm:pt modelId="{11995B61-838E-4211-BDBF-967E34C5C2A5}" type="sibTrans" cxnId="{E948F722-2CB1-4864-B1F3-0E572BD1E0F2}">
      <dgm:prSet/>
      <dgm:spPr/>
      <dgm:t>
        <a:bodyPr/>
        <a:lstStyle/>
        <a:p>
          <a:endParaRPr lang="en-US"/>
        </a:p>
      </dgm:t>
    </dgm:pt>
    <dgm:pt modelId="{8FEDF3C6-4E9F-439C-ADF7-86478B9B1315}">
      <dgm:prSet/>
      <dgm:spPr/>
      <dgm:t>
        <a:bodyPr/>
        <a:lstStyle/>
        <a:p>
          <a:r>
            <a:rPr lang="en-US" dirty="0" smtClean="0">
              <a:ea typeface="ＭＳ Ｐゴシック"/>
            </a:rPr>
            <a:t>SQL commands </a:t>
          </a:r>
          <a:r>
            <a:rPr lang="en-US" dirty="0">
              <a:ea typeface="ＭＳ Ｐゴシック"/>
            </a:rPr>
            <a:t>can exploit nonvalidated input vulnerabilities </a:t>
          </a:r>
        </a:p>
      </dgm:t>
    </dgm:pt>
    <dgm:pt modelId="{2BA86131-6505-4F14-8171-7B0FC69A9C9E}" type="parTrans" cxnId="{6F1B603D-730E-4571-A4B2-A219E061448F}">
      <dgm:prSet/>
      <dgm:spPr/>
      <dgm:t>
        <a:bodyPr/>
        <a:lstStyle/>
        <a:p>
          <a:endParaRPr lang="en-US"/>
        </a:p>
      </dgm:t>
    </dgm:pt>
    <dgm:pt modelId="{778D08EB-8F23-4314-AF70-006C8D4C78C3}" type="sibTrans" cxnId="{6F1B603D-730E-4571-A4B2-A219E061448F}">
      <dgm:prSet/>
      <dgm:spPr/>
      <dgm:t>
        <a:bodyPr/>
        <a:lstStyle/>
        <a:p>
          <a:endParaRPr lang="en-US"/>
        </a:p>
      </dgm:t>
    </dgm:pt>
    <dgm:pt modelId="{C25ADCF1-48D7-4D52-96E3-ABE65A2B3DFC}">
      <dgm:prSet/>
      <dgm:spPr/>
      <dgm:t>
        <a:bodyPr/>
        <a:lstStyle/>
        <a:p>
          <a:r>
            <a:rPr lang="en-US" dirty="0">
              <a:ea typeface="ＭＳ Ｐゴシック"/>
            </a:rPr>
            <a:t>Used to execute arbitrary SQL </a:t>
          </a:r>
          <a:r>
            <a:rPr lang="en-US" dirty="0" smtClean="0">
              <a:ea typeface="ＭＳ Ｐゴシック"/>
            </a:rPr>
            <a:t>commands through </a:t>
          </a:r>
          <a:r>
            <a:rPr lang="en-US" dirty="0">
              <a:ea typeface="ＭＳ Ｐゴシック"/>
            </a:rPr>
            <a:t>web applications </a:t>
          </a:r>
        </a:p>
      </dgm:t>
    </dgm:pt>
    <dgm:pt modelId="{FDB2EB12-BFEA-48F3-95C5-AF8488C47EF2}" type="parTrans" cxnId="{476F53E4-28A4-41CC-B04B-BDC50A81FA2D}">
      <dgm:prSet/>
      <dgm:spPr/>
      <dgm:t>
        <a:bodyPr/>
        <a:lstStyle/>
        <a:p>
          <a:endParaRPr lang="en-US"/>
        </a:p>
      </dgm:t>
    </dgm:pt>
    <dgm:pt modelId="{9ABBC830-19A2-447A-874A-E19DC90D8BE6}" type="sibTrans" cxnId="{476F53E4-28A4-41CC-B04B-BDC50A81FA2D}">
      <dgm:prSet/>
      <dgm:spPr/>
      <dgm:t>
        <a:bodyPr/>
        <a:lstStyle/>
        <a:p>
          <a:endParaRPr lang="en-US"/>
        </a:p>
      </dgm:t>
    </dgm:pt>
    <dgm:pt modelId="{BD4BA759-053B-41F2-9790-891FBC55AB37}" type="pres">
      <dgm:prSet presAssocID="{2ABB58D6-62E8-43DF-8BFC-AC6EEECBF350}" presName="linear" presStyleCnt="0">
        <dgm:presLayoutVars>
          <dgm:dir/>
          <dgm:animLvl val="lvl"/>
          <dgm:resizeHandles val="exact"/>
        </dgm:presLayoutVars>
      </dgm:prSet>
      <dgm:spPr/>
      <dgm:t>
        <a:bodyPr/>
        <a:lstStyle/>
        <a:p>
          <a:endParaRPr lang="en-US"/>
        </a:p>
      </dgm:t>
    </dgm:pt>
    <dgm:pt modelId="{DAF3B255-5DD0-489E-89C9-D690DC4433ED}" type="pres">
      <dgm:prSet presAssocID="{B28177DB-E6E5-4784-B484-97E759BA5915}" presName="parentLin" presStyleCnt="0"/>
      <dgm:spPr/>
    </dgm:pt>
    <dgm:pt modelId="{D06225EC-FAD0-40FA-ACFD-95C8B57D4D3F}" type="pres">
      <dgm:prSet presAssocID="{B28177DB-E6E5-4784-B484-97E759BA5915}" presName="parentLeftMargin" presStyleLbl="node1" presStyleIdx="0" presStyleCnt="4"/>
      <dgm:spPr/>
      <dgm:t>
        <a:bodyPr/>
        <a:lstStyle/>
        <a:p>
          <a:endParaRPr lang="en-US"/>
        </a:p>
      </dgm:t>
    </dgm:pt>
    <dgm:pt modelId="{3AAC8EB1-ED8D-4BEB-A47B-7EDBBC9A37CC}" type="pres">
      <dgm:prSet presAssocID="{B28177DB-E6E5-4784-B484-97E759BA5915}" presName="parentText" presStyleLbl="node1" presStyleIdx="0" presStyleCnt="4">
        <dgm:presLayoutVars>
          <dgm:chMax val="0"/>
          <dgm:bulletEnabled val="1"/>
        </dgm:presLayoutVars>
      </dgm:prSet>
      <dgm:spPr/>
      <dgm:t>
        <a:bodyPr/>
        <a:lstStyle/>
        <a:p>
          <a:endParaRPr lang="en-US"/>
        </a:p>
      </dgm:t>
    </dgm:pt>
    <dgm:pt modelId="{1B189497-C9EF-4796-8360-DF4E541CAC55}" type="pres">
      <dgm:prSet presAssocID="{B28177DB-E6E5-4784-B484-97E759BA5915}" presName="negativeSpace" presStyleCnt="0"/>
      <dgm:spPr/>
    </dgm:pt>
    <dgm:pt modelId="{014597A6-669A-4290-953F-9BA2E2D867D5}" type="pres">
      <dgm:prSet presAssocID="{B28177DB-E6E5-4784-B484-97E759BA5915}" presName="childText" presStyleLbl="conFgAcc1" presStyleIdx="0" presStyleCnt="4">
        <dgm:presLayoutVars>
          <dgm:bulletEnabled val="1"/>
        </dgm:presLayoutVars>
      </dgm:prSet>
      <dgm:spPr/>
    </dgm:pt>
    <dgm:pt modelId="{05E43F2B-8263-4027-B9A4-7077C18482C8}" type="pres">
      <dgm:prSet presAssocID="{D7A1CB68-A310-46A5-9C29-8B7CF56F4860}" presName="spaceBetweenRectangles" presStyleCnt="0"/>
      <dgm:spPr/>
    </dgm:pt>
    <dgm:pt modelId="{76F39CC8-E913-4729-96D1-4B52257B594E}" type="pres">
      <dgm:prSet presAssocID="{832B78E7-C4A3-4083-98BA-5C41D58A9C1C}" presName="parentLin" presStyleCnt="0"/>
      <dgm:spPr/>
    </dgm:pt>
    <dgm:pt modelId="{08A7EB25-E71F-4ED6-88C1-C4EFE6BCCB0E}" type="pres">
      <dgm:prSet presAssocID="{832B78E7-C4A3-4083-98BA-5C41D58A9C1C}" presName="parentLeftMargin" presStyleLbl="node1" presStyleIdx="0" presStyleCnt="4"/>
      <dgm:spPr/>
      <dgm:t>
        <a:bodyPr/>
        <a:lstStyle/>
        <a:p>
          <a:endParaRPr lang="en-US"/>
        </a:p>
      </dgm:t>
    </dgm:pt>
    <dgm:pt modelId="{578A8596-B50F-4567-85EF-FB1D4B7B19BC}" type="pres">
      <dgm:prSet presAssocID="{832B78E7-C4A3-4083-98BA-5C41D58A9C1C}" presName="parentText" presStyleLbl="node1" presStyleIdx="1" presStyleCnt="4">
        <dgm:presLayoutVars>
          <dgm:chMax val="0"/>
          <dgm:bulletEnabled val="1"/>
        </dgm:presLayoutVars>
      </dgm:prSet>
      <dgm:spPr/>
      <dgm:t>
        <a:bodyPr/>
        <a:lstStyle/>
        <a:p>
          <a:endParaRPr lang="en-US"/>
        </a:p>
      </dgm:t>
    </dgm:pt>
    <dgm:pt modelId="{A851CFB8-61D2-4210-B227-08C9AC31F021}" type="pres">
      <dgm:prSet presAssocID="{832B78E7-C4A3-4083-98BA-5C41D58A9C1C}" presName="negativeSpace" presStyleCnt="0"/>
      <dgm:spPr/>
    </dgm:pt>
    <dgm:pt modelId="{FA5AD9DC-16FE-4721-A70D-CBFAED584294}" type="pres">
      <dgm:prSet presAssocID="{832B78E7-C4A3-4083-98BA-5C41D58A9C1C}" presName="childText" presStyleLbl="conFgAcc1" presStyleIdx="1" presStyleCnt="4">
        <dgm:presLayoutVars>
          <dgm:bulletEnabled val="1"/>
        </dgm:presLayoutVars>
      </dgm:prSet>
      <dgm:spPr/>
    </dgm:pt>
    <dgm:pt modelId="{2676A90F-7252-41A9-83AC-B7B2674D788F}" type="pres">
      <dgm:prSet presAssocID="{11995B61-838E-4211-BDBF-967E34C5C2A5}" presName="spaceBetweenRectangles" presStyleCnt="0"/>
      <dgm:spPr/>
    </dgm:pt>
    <dgm:pt modelId="{413C32B4-B7F7-41CE-AE38-2A8F20385F28}" type="pres">
      <dgm:prSet presAssocID="{8FEDF3C6-4E9F-439C-ADF7-86478B9B1315}" presName="parentLin" presStyleCnt="0"/>
      <dgm:spPr/>
    </dgm:pt>
    <dgm:pt modelId="{BC8CEBFF-FFE3-4FF7-92C3-A94D518EE55D}" type="pres">
      <dgm:prSet presAssocID="{8FEDF3C6-4E9F-439C-ADF7-86478B9B1315}" presName="parentLeftMargin" presStyleLbl="node1" presStyleIdx="1" presStyleCnt="4"/>
      <dgm:spPr/>
      <dgm:t>
        <a:bodyPr/>
        <a:lstStyle/>
        <a:p>
          <a:endParaRPr lang="en-US"/>
        </a:p>
      </dgm:t>
    </dgm:pt>
    <dgm:pt modelId="{AFDB8FC4-4775-40D9-ABF5-61B8670A2DA4}" type="pres">
      <dgm:prSet presAssocID="{8FEDF3C6-4E9F-439C-ADF7-86478B9B1315}" presName="parentText" presStyleLbl="node1" presStyleIdx="2" presStyleCnt="4">
        <dgm:presLayoutVars>
          <dgm:chMax val="0"/>
          <dgm:bulletEnabled val="1"/>
        </dgm:presLayoutVars>
      </dgm:prSet>
      <dgm:spPr/>
      <dgm:t>
        <a:bodyPr/>
        <a:lstStyle/>
        <a:p>
          <a:endParaRPr lang="en-US"/>
        </a:p>
      </dgm:t>
    </dgm:pt>
    <dgm:pt modelId="{A38D33FD-44F7-4C4D-A69C-D9C7BAF4DEAC}" type="pres">
      <dgm:prSet presAssocID="{8FEDF3C6-4E9F-439C-ADF7-86478B9B1315}" presName="negativeSpace" presStyleCnt="0"/>
      <dgm:spPr/>
    </dgm:pt>
    <dgm:pt modelId="{7E870DBB-F443-41D4-AA9F-F15CB4D4293E}" type="pres">
      <dgm:prSet presAssocID="{8FEDF3C6-4E9F-439C-ADF7-86478B9B1315}" presName="childText" presStyleLbl="conFgAcc1" presStyleIdx="2" presStyleCnt="4">
        <dgm:presLayoutVars>
          <dgm:bulletEnabled val="1"/>
        </dgm:presLayoutVars>
      </dgm:prSet>
      <dgm:spPr/>
    </dgm:pt>
    <dgm:pt modelId="{A628D89D-3E81-42C1-B30F-627A32A3C89E}" type="pres">
      <dgm:prSet presAssocID="{778D08EB-8F23-4314-AF70-006C8D4C78C3}" presName="spaceBetweenRectangles" presStyleCnt="0"/>
      <dgm:spPr/>
    </dgm:pt>
    <dgm:pt modelId="{8EBAC487-9AE1-444C-9666-4A3C4313937A}" type="pres">
      <dgm:prSet presAssocID="{C25ADCF1-48D7-4D52-96E3-ABE65A2B3DFC}" presName="parentLin" presStyleCnt="0"/>
      <dgm:spPr/>
    </dgm:pt>
    <dgm:pt modelId="{79DD6DE8-5DB1-44A7-A0B5-EFD6E7752D6B}" type="pres">
      <dgm:prSet presAssocID="{C25ADCF1-48D7-4D52-96E3-ABE65A2B3DFC}" presName="parentLeftMargin" presStyleLbl="node1" presStyleIdx="2" presStyleCnt="4"/>
      <dgm:spPr/>
      <dgm:t>
        <a:bodyPr/>
        <a:lstStyle/>
        <a:p>
          <a:endParaRPr lang="en-US"/>
        </a:p>
      </dgm:t>
    </dgm:pt>
    <dgm:pt modelId="{E4CDA49F-BE21-4DA7-B07B-262E34164FBA}" type="pres">
      <dgm:prSet presAssocID="{C25ADCF1-48D7-4D52-96E3-ABE65A2B3DFC}" presName="parentText" presStyleLbl="node1" presStyleIdx="3" presStyleCnt="4">
        <dgm:presLayoutVars>
          <dgm:chMax val="0"/>
          <dgm:bulletEnabled val="1"/>
        </dgm:presLayoutVars>
      </dgm:prSet>
      <dgm:spPr/>
      <dgm:t>
        <a:bodyPr/>
        <a:lstStyle/>
        <a:p>
          <a:endParaRPr lang="en-US"/>
        </a:p>
      </dgm:t>
    </dgm:pt>
    <dgm:pt modelId="{6279F198-806A-40E3-A7B6-7DCBAEC1360B}" type="pres">
      <dgm:prSet presAssocID="{C25ADCF1-48D7-4D52-96E3-ABE65A2B3DFC}" presName="negativeSpace" presStyleCnt="0"/>
      <dgm:spPr/>
    </dgm:pt>
    <dgm:pt modelId="{238D4C26-71AA-47D6-A1B1-0AC757DA06B2}" type="pres">
      <dgm:prSet presAssocID="{C25ADCF1-48D7-4D52-96E3-ABE65A2B3DFC}" presName="childText" presStyleLbl="conFgAcc1" presStyleIdx="3" presStyleCnt="4">
        <dgm:presLayoutVars>
          <dgm:bulletEnabled val="1"/>
        </dgm:presLayoutVars>
      </dgm:prSet>
      <dgm:spPr/>
    </dgm:pt>
  </dgm:ptLst>
  <dgm:cxnLst>
    <dgm:cxn modelId="{364DEC3D-FEA3-4E29-BC5B-B02C8AE943AA}" type="presOf" srcId="{B28177DB-E6E5-4784-B484-97E759BA5915}" destId="{3AAC8EB1-ED8D-4BEB-A47B-7EDBBC9A37CC}" srcOrd="1" destOrd="0" presId="urn:microsoft.com/office/officeart/2005/8/layout/list1"/>
    <dgm:cxn modelId="{5E07E2A8-666D-49B3-B84A-96D900BB19A6}" type="presOf" srcId="{C25ADCF1-48D7-4D52-96E3-ABE65A2B3DFC}" destId="{E4CDA49F-BE21-4DA7-B07B-262E34164FBA}" srcOrd="1" destOrd="0" presId="urn:microsoft.com/office/officeart/2005/8/layout/list1"/>
    <dgm:cxn modelId="{476F53E4-28A4-41CC-B04B-BDC50A81FA2D}" srcId="{2ABB58D6-62E8-43DF-8BFC-AC6EEECBF350}" destId="{C25ADCF1-48D7-4D52-96E3-ABE65A2B3DFC}" srcOrd="3" destOrd="0" parTransId="{FDB2EB12-BFEA-48F3-95C5-AF8488C47EF2}" sibTransId="{9ABBC830-19A2-447A-874A-E19DC90D8BE6}"/>
    <dgm:cxn modelId="{D29777DD-B514-4FEC-A83F-C94B62067881}" srcId="{2ABB58D6-62E8-43DF-8BFC-AC6EEECBF350}" destId="{B28177DB-E6E5-4784-B484-97E759BA5915}" srcOrd="0" destOrd="0" parTransId="{0999108B-B487-4BEA-93BC-23B853DF01B6}" sibTransId="{D7A1CB68-A310-46A5-9C29-8B7CF56F4860}"/>
    <dgm:cxn modelId="{00D7A409-BA98-40D8-855C-91525F03AE57}" type="presOf" srcId="{B28177DB-E6E5-4784-B484-97E759BA5915}" destId="{D06225EC-FAD0-40FA-ACFD-95C8B57D4D3F}" srcOrd="0" destOrd="0" presId="urn:microsoft.com/office/officeart/2005/8/layout/list1"/>
    <dgm:cxn modelId="{E948F722-2CB1-4864-B1F3-0E572BD1E0F2}" srcId="{2ABB58D6-62E8-43DF-8BFC-AC6EEECBF350}" destId="{832B78E7-C4A3-4083-98BA-5C41D58A9C1C}" srcOrd="1" destOrd="0" parTransId="{8E276678-55AB-4268-9EE4-AFA5A7D2967B}" sibTransId="{11995B61-838E-4211-BDBF-967E34C5C2A5}"/>
    <dgm:cxn modelId="{6297DC03-00AC-43A6-A421-2576967A030A}" type="presOf" srcId="{832B78E7-C4A3-4083-98BA-5C41D58A9C1C}" destId="{578A8596-B50F-4567-85EF-FB1D4B7B19BC}" srcOrd="1" destOrd="0" presId="urn:microsoft.com/office/officeart/2005/8/layout/list1"/>
    <dgm:cxn modelId="{42B12533-A4C7-4EAA-B078-FDEA86D91521}" type="presOf" srcId="{C25ADCF1-48D7-4D52-96E3-ABE65A2B3DFC}" destId="{79DD6DE8-5DB1-44A7-A0B5-EFD6E7752D6B}" srcOrd="0" destOrd="0" presId="urn:microsoft.com/office/officeart/2005/8/layout/list1"/>
    <dgm:cxn modelId="{2DB16E74-0E71-4800-B932-131CA7E3CCFD}" type="presOf" srcId="{8FEDF3C6-4E9F-439C-ADF7-86478B9B1315}" destId="{BC8CEBFF-FFE3-4FF7-92C3-A94D518EE55D}" srcOrd="0" destOrd="0" presId="urn:microsoft.com/office/officeart/2005/8/layout/list1"/>
    <dgm:cxn modelId="{7A58D964-D059-45E9-8A0E-3579E892BA26}" type="presOf" srcId="{832B78E7-C4A3-4083-98BA-5C41D58A9C1C}" destId="{08A7EB25-E71F-4ED6-88C1-C4EFE6BCCB0E}" srcOrd="0" destOrd="0" presId="urn:microsoft.com/office/officeart/2005/8/layout/list1"/>
    <dgm:cxn modelId="{4E7726AA-6FA4-48AF-9641-7FBA3C3CFBE7}" type="presOf" srcId="{2ABB58D6-62E8-43DF-8BFC-AC6EEECBF350}" destId="{BD4BA759-053B-41F2-9790-891FBC55AB37}" srcOrd="0" destOrd="0" presId="urn:microsoft.com/office/officeart/2005/8/layout/list1"/>
    <dgm:cxn modelId="{D908E55A-892C-4F49-8419-6885FA6E1318}" type="presOf" srcId="{8FEDF3C6-4E9F-439C-ADF7-86478B9B1315}" destId="{AFDB8FC4-4775-40D9-ABF5-61B8670A2DA4}" srcOrd="1" destOrd="0" presId="urn:microsoft.com/office/officeart/2005/8/layout/list1"/>
    <dgm:cxn modelId="{6F1B603D-730E-4571-A4B2-A219E061448F}" srcId="{2ABB58D6-62E8-43DF-8BFC-AC6EEECBF350}" destId="{8FEDF3C6-4E9F-439C-ADF7-86478B9B1315}" srcOrd="2" destOrd="0" parTransId="{2BA86131-6505-4F14-8171-7B0FC69A9C9E}" sibTransId="{778D08EB-8F23-4314-AF70-006C8D4C78C3}"/>
    <dgm:cxn modelId="{04039221-370F-4AE9-B7F3-D972C848A6D3}" type="presParOf" srcId="{BD4BA759-053B-41F2-9790-891FBC55AB37}" destId="{DAF3B255-5DD0-489E-89C9-D690DC4433ED}" srcOrd="0" destOrd="0" presId="urn:microsoft.com/office/officeart/2005/8/layout/list1"/>
    <dgm:cxn modelId="{CC83DEB0-B000-428B-97DF-C8DE95E19E17}" type="presParOf" srcId="{DAF3B255-5DD0-489E-89C9-D690DC4433ED}" destId="{D06225EC-FAD0-40FA-ACFD-95C8B57D4D3F}" srcOrd="0" destOrd="0" presId="urn:microsoft.com/office/officeart/2005/8/layout/list1"/>
    <dgm:cxn modelId="{9F17AF7E-BD7A-4085-9A8A-FFBEB4E26E7D}" type="presParOf" srcId="{DAF3B255-5DD0-489E-89C9-D690DC4433ED}" destId="{3AAC8EB1-ED8D-4BEB-A47B-7EDBBC9A37CC}" srcOrd="1" destOrd="0" presId="urn:microsoft.com/office/officeart/2005/8/layout/list1"/>
    <dgm:cxn modelId="{895D7827-AD27-4F9D-AA65-97C4D8A0263C}" type="presParOf" srcId="{BD4BA759-053B-41F2-9790-891FBC55AB37}" destId="{1B189497-C9EF-4796-8360-DF4E541CAC55}" srcOrd="1" destOrd="0" presId="urn:microsoft.com/office/officeart/2005/8/layout/list1"/>
    <dgm:cxn modelId="{35F3AD0C-B23B-4114-A7C1-DA7BF5DBBC61}" type="presParOf" srcId="{BD4BA759-053B-41F2-9790-891FBC55AB37}" destId="{014597A6-669A-4290-953F-9BA2E2D867D5}" srcOrd="2" destOrd="0" presId="urn:microsoft.com/office/officeart/2005/8/layout/list1"/>
    <dgm:cxn modelId="{B0006719-2A30-451A-98EC-D14767345F34}" type="presParOf" srcId="{BD4BA759-053B-41F2-9790-891FBC55AB37}" destId="{05E43F2B-8263-4027-B9A4-7077C18482C8}" srcOrd="3" destOrd="0" presId="urn:microsoft.com/office/officeart/2005/8/layout/list1"/>
    <dgm:cxn modelId="{0A91EDDD-0DCF-4C78-BC59-4AAA7C8BE949}" type="presParOf" srcId="{BD4BA759-053B-41F2-9790-891FBC55AB37}" destId="{76F39CC8-E913-4729-96D1-4B52257B594E}" srcOrd="4" destOrd="0" presId="urn:microsoft.com/office/officeart/2005/8/layout/list1"/>
    <dgm:cxn modelId="{E6A4CD04-A564-4A41-B3E3-9383B8DAC118}" type="presParOf" srcId="{76F39CC8-E913-4729-96D1-4B52257B594E}" destId="{08A7EB25-E71F-4ED6-88C1-C4EFE6BCCB0E}" srcOrd="0" destOrd="0" presId="urn:microsoft.com/office/officeart/2005/8/layout/list1"/>
    <dgm:cxn modelId="{7DE2C906-2E56-4B2E-96CB-8CD7554DE778}" type="presParOf" srcId="{76F39CC8-E913-4729-96D1-4B52257B594E}" destId="{578A8596-B50F-4567-85EF-FB1D4B7B19BC}" srcOrd="1" destOrd="0" presId="urn:microsoft.com/office/officeart/2005/8/layout/list1"/>
    <dgm:cxn modelId="{57BFAA48-8526-4F3C-A15E-0FF44BA850EB}" type="presParOf" srcId="{BD4BA759-053B-41F2-9790-891FBC55AB37}" destId="{A851CFB8-61D2-4210-B227-08C9AC31F021}" srcOrd="5" destOrd="0" presId="urn:microsoft.com/office/officeart/2005/8/layout/list1"/>
    <dgm:cxn modelId="{9FB8213E-21D0-4A9A-8662-029DD051A56C}" type="presParOf" srcId="{BD4BA759-053B-41F2-9790-891FBC55AB37}" destId="{FA5AD9DC-16FE-4721-A70D-CBFAED584294}" srcOrd="6" destOrd="0" presId="urn:microsoft.com/office/officeart/2005/8/layout/list1"/>
    <dgm:cxn modelId="{23BA1A10-C227-48BB-A7E7-DF19E1AC2E46}" type="presParOf" srcId="{BD4BA759-053B-41F2-9790-891FBC55AB37}" destId="{2676A90F-7252-41A9-83AC-B7B2674D788F}" srcOrd="7" destOrd="0" presId="urn:microsoft.com/office/officeart/2005/8/layout/list1"/>
    <dgm:cxn modelId="{C9E6C520-D507-4D78-9329-43D1CFCB4103}" type="presParOf" srcId="{BD4BA759-053B-41F2-9790-891FBC55AB37}" destId="{413C32B4-B7F7-41CE-AE38-2A8F20385F28}" srcOrd="8" destOrd="0" presId="urn:microsoft.com/office/officeart/2005/8/layout/list1"/>
    <dgm:cxn modelId="{B30888E1-B4FD-4CC9-9F05-CCFF6BAE5C88}" type="presParOf" srcId="{413C32B4-B7F7-41CE-AE38-2A8F20385F28}" destId="{BC8CEBFF-FFE3-4FF7-92C3-A94D518EE55D}" srcOrd="0" destOrd="0" presId="urn:microsoft.com/office/officeart/2005/8/layout/list1"/>
    <dgm:cxn modelId="{375A2CEA-1341-482E-ADCC-406D4C372035}" type="presParOf" srcId="{413C32B4-B7F7-41CE-AE38-2A8F20385F28}" destId="{AFDB8FC4-4775-40D9-ABF5-61B8670A2DA4}" srcOrd="1" destOrd="0" presId="urn:microsoft.com/office/officeart/2005/8/layout/list1"/>
    <dgm:cxn modelId="{8161ACA0-396F-4936-8EE6-C282909DD8EA}" type="presParOf" srcId="{BD4BA759-053B-41F2-9790-891FBC55AB37}" destId="{A38D33FD-44F7-4C4D-A69C-D9C7BAF4DEAC}" srcOrd="9" destOrd="0" presId="urn:microsoft.com/office/officeart/2005/8/layout/list1"/>
    <dgm:cxn modelId="{B2E7CB18-A914-4B84-81D0-55DD5938EDE0}" type="presParOf" srcId="{BD4BA759-053B-41F2-9790-891FBC55AB37}" destId="{7E870DBB-F443-41D4-AA9F-F15CB4D4293E}" srcOrd="10" destOrd="0" presId="urn:microsoft.com/office/officeart/2005/8/layout/list1"/>
    <dgm:cxn modelId="{6673C206-D4E6-40A8-9B32-5218EDB24E18}" type="presParOf" srcId="{BD4BA759-053B-41F2-9790-891FBC55AB37}" destId="{A628D89D-3E81-42C1-B30F-627A32A3C89E}" srcOrd="11" destOrd="0" presId="urn:microsoft.com/office/officeart/2005/8/layout/list1"/>
    <dgm:cxn modelId="{CC25570D-651F-4DDE-9030-536CD38E1136}" type="presParOf" srcId="{BD4BA759-053B-41F2-9790-891FBC55AB37}" destId="{8EBAC487-9AE1-444C-9666-4A3C4313937A}" srcOrd="12" destOrd="0" presId="urn:microsoft.com/office/officeart/2005/8/layout/list1"/>
    <dgm:cxn modelId="{782E23B3-26BD-4F9F-A26B-DA6ECF4C715F}" type="presParOf" srcId="{8EBAC487-9AE1-444C-9666-4A3C4313937A}" destId="{79DD6DE8-5DB1-44A7-A0B5-EFD6E7752D6B}" srcOrd="0" destOrd="0" presId="urn:microsoft.com/office/officeart/2005/8/layout/list1"/>
    <dgm:cxn modelId="{7556C731-D1FC-42D9-8B5C-683E18CEC6E8}" type="presParOf" srcId="{8EBAC487-9AE1-444C-9666-4A3C4313937A}" destId="{E4CDA49F-BE21-4DA7-B07B-262E34164FBA}" srcOrd="1" destOrd="0" presId="urn:microsoft.com/office/officeart/2005/8/layout/list1"/>
    <dgm:cxn modelId="{9568DB7A-9C0D-4C70-8644-3196FFC9FA96}" type="presParOf" srcId="{BD4BA759-053B-41F2-9790-891FBC55AB37}" destId="{6279F198-806A-40E3-A7B6-7DCBAEC1360B}" srcOrd="13" destOrd="0" presId="urn:microsoft.com/office/officeart/2005/8/layout/list1"/>
    <dgm:cxn modelId="{D5E31A51-0BF7-4831-B4C5-37680B94BB53}" type="presParOf" srcId="{BD4BA759-053B-41F2-9790-891FBC55AB37}" destId="{238D4C26-71AA-47D6-A1B1-0AC757DA06B2}"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7E0F8F-4778-4B4A-AB03-0CB397D4F4B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6E8A68-75A5-449D-A636-0AA7ACC832F1}">
      <dgm:prSet phldrT="[Text]" custT="1"/>
      <dgm:spPr/>
      <dgm:t>
        <a:bodyPr vert="vert270" anchor="ctr"/>
        <a:lstStyle/>
        <a:p>
          <a:pPr algn="ctr"/>
          <a:r>
            <a:rPr lang="en-US" sz="2800" dirty="0"/>
            <a:t>Exploitative Behaviors</a:t>
          </a:r>
        </a:p>
      </dgm:t>
    </dgm:pt>
    <dgm:pt modelId="{094395DD-209A-4483-8C17-29AFFF2108F2}" type="parTrans" cxnId="{CF656BE9-BD2D-4C61-8565-2C617719A4F2}">
      <dgm:prSet/>
      <dgm:spPr/>
      <dgm:t>
        <a:bodyPr/>
        <a:lstStyle/>
        <a:p>
          <a:endParaRPr lang="en-US"/>
        </a:p>
      </dgm:t>
    </dgm:pt>
    <dgm:pt modelId="{3AB96CA9-B370-4376-953B-D4A674093734}" type="sibTrans" cxnId="{CF656BE9-BD2D-4C61-8565-2C617719A4F2}">
      <dgm:prSet/>
      <dgm:spPr/>
      <dgm:t>
        <a:bodyPr/>
        <a:lstStyle/>
        <a:p>
          <a:endParaRPr lang="en-US"/>
        </a:p>
      </dgm:t>
    </dgm:pt>
    <dgm:pt modelId="{57783FCE-6C1C-43EF-926C-B5CF4439CC80}">
      <dgm:prSet phldrT="[Text]" custT="1"/>
      <dgm:spPr/>
      <dgm:t>
        <a:bodyPr/>
        <a:lstStyle/>
        <a:p>
          <a:r>
            <a:rPr lang="en-US" sz="2400" dirty="0">
              <a:ea typeface="ＭＳ Ｐゴシック"/>
            </a:rPr>
            <a:t>Theft of information, such as credit cards or other sensitive data</a:t>
          </a:r>
          <a:endParaRPr lang="en-US" sz="2400" dirty="0"/>
        </a:p>
      </dgm:t>
    </dgm:pt>
    <dgm:pt modelId="{0CC0A801-FAC6-4767-9D74-75462D961E86}" type="parTrans" cxnId="{4ECDB3FD-DDC3-4ADE-A38F-38C9CAC2F415}">
      <dgm:prSet/>
      <dgm:spPr/>
      <dgm:t>
        <a:bodyPr/>
        <a:lstStyle/>
        <a:p>
          <a:endParaRPr lang="en-US"/>
        </a:p>
      </dgm:t>
    </dgm:pt>
    <dgm:pt modelId="{8DB2F62A-5884-4FBD-B85D-F2E501CB66A7}" type="sibTrans" cxnId="{4ECDB3FD-DDC3-4ADE-A38F-38C9CAC2F415}">
      <dgm:prSet/>
      <dgm:spPr/>
      <dgm:t>
        <a:bodyPr/>
        <a:lstStyle/>
        <a:p>
          <a:endParaRPr lang="en-US"/>
        </a:p>
      </dgm:t>
    </dgm:pt>
    <dgm:pt modelId="{95D0E13D-A078-4352-9638-55FE6ADB0BA7}">
      <dgm:prSet custT="1"/>
      <dgm:spPr/>
      <dgm:t>
        <a:bodyPr/>
        <a:lstStyle/>
        <a:p>
          <a:r>
            <a:rPr lang="en-US" sz="2400" dirty="0">
              <a:ea typeface="ＭＳ Ｐゴシック"/>
            </a:rPr>
            <a:t>The ability to update application and site content</a:t>
          </a:r>
        </a:p>
      </dgm:t>
    </dgm:pt>
    <dgm:pt modelId="{F621E840-EFD4-4C7D-A431-5666E3B83549}" type="parTrans" cxnId="{16DB3ECD-57C4-44BE-940C-A6C8F8CEB48C}">
      <dgm:prSet/>
      <dgm:spPr/>
      <dgm:t>
        <a:bodyPr/>
        <a:lstStyle/>
        <a:p>
          <a:endParaRPr lang="en-US"/>
        </a:p>
      </dgm:t>
    </dgm:pt>
    <dgm:pt modelId="{E9392525-7F52-450E-A41B-37558170FF79}" type="sibTrans" cxnId="{16DB3ECD-57C4-44BE-940C-A6C8F8CEB48C}">
      <dgm:prSet/>
      <dgm:spPr/>
      <dgm:t>
        <a:bodyPr/>
        <a:lstStyle/>
        <a:p>
          <a:endParaRPr lang="en-US"/>
        </a:p>
      </dgm:t>
    </dgm:pt>
    <dgm:pt modelId="{33E2E631-B47C-4502-8B58-1088CF698271}">
      <dgm:prSet custT="1"/>
      <dgm:spPr/>
      <dgm:t>
        <a:bodyPr/>
        <a:lstStyle/>
        <a:p>
          <a:r>
            <a:rPr lang="en-US" sz="2400" dirty="0">
              <a:ea typeface="ＭＳ Ｐゴシック"/>
            </a:rPr>
            <a:t>Server-side scripting exploits</a:t>
          </a:r>
        </a:p>
      </dgm:t>
    </dgm:pt>
    <dgm:pt modelId="{B570C038-6A55-48D8-A964-F0ACB5BEF44B}" type="parTrans" cxnId="{A60C5DD4-C0CA-4402-BB31-FE07CCE35AE5}">
      <dgm:prSet/>
      <dgm:spPr/>
      <dgm:t>
        <a:bodyPr/>
        <a:lstStyle/>
        <a:p>
          <a:endParaRPr lang="en-US"/>
        </a:p>
      </dgm:t>
    </dgm:pt>
    <dgm:pt modelId="{7EE58776-7247-4C2F-8883-C92AA4639CE3}" type="sibTrans" cxnId="{A60C5DD4-C0CA-4402-BB31-FE07CCE35AE5}">
      <dgm:prSet/>
      <dgm:spPr/>
      <dgm:t>
        <a:bodyPr/>
        <a:lstStyle/>
        <a:p>
          <a:endParaRPr lang="en-US"/>
        </a:p>
      </dgm:t>
    </dgm:pt>
    <dgm:pt modelId="{8E065102-8334-47F7-BB8B-95AC34FF39DD}">
      <dgm:prSet custT="1"/>
      <dgm:spPr/>
      <dgm:t>
        <a:bodyPr/>
        <a:lstStyle/>
        <a:p>
          <a:r>
            <a:rPr lang="en-US" sz="2400" dirty="0">
              <a:ea typeface="ＭＳ Ｐゴシック"/>
            </a:rPr>
            <a:t>Buffer overflows</a:t>
          </a:r>
        </a:p>
      </dgm:t>
    </dgm:pt>
    <dgm:pt modelId="{2EEF803A-B9A8-4AD1-9A16-032F3701158D}" type="parTrans" cxnId="{D85915E2-3BB8-44F4-BD2F-6F123D6ABADC}">
      <dgm:prSet/>
      <dgm:spPr/>
      <dgm:t>
        <a:bodyPr/>
        <a:lstStyle/>
        <a:p>
          <a:endParaRPr lang="en-US"/>
        </a:p>
      </dgm:t>
    </dgm:pt>
    <dgm:pt modelId="{557A4791-775F-4678-B993-4776B92E055B}" type="sibTrans" cxnId="{D85915E2-3BB8-44F4-BD2F-6F123D6ABADC}">
      <dgm:prSet/>
      <dgm:spPr/>
      <dgm:t>
        <a:bodyPr/>
        <a:lstStyle/>
        <a:p>
          <a:endParaRPr lang="en-US"/>
        </a:p>
      </dgm:t>
    </dgm:pt>
    <dgm:pt modelId="{FB29C778-7EFC-4D5E-87EA-4BA7958E0154}">
      <dgm:prSet custT="1"/>
      <dgm:spPr/>
      <dgm:t>
        <a:bodyPr/>
        <a:lstStyle/>
        <a:p>
          <a:r>
            <a:rPr lang="en-US" sz="2400" dirty="0">
              <a:ea typeface="ＭＳ Ｐゴシック"/>
            </a:rPr>
            <a:t>Domain Name System (DNS) attacks</a:t>
          </a:r>
        </a:p>
      </dgm:t>
    </dgm:pt>
    <dgm:pt modelId="{670761E5-14EF-4E98-BD73-B362E877934D}" type="parTrans" cxnId="{89FFC1B6-6014-4255-B46B-C593FCFF1437}">
      <dgm:prSet/>
      <dgm:spPr/>
      <dgm:t>
        <a:bodyPr/>
        <a:lstStyle/>
        <a:p>
          <a:endParaRPr lang="en-US"/>
        </a:p>
      </dgm:t>
    </dgm:pt>
    <dgm:pt modelId="{3827E382-2302-4AB1-AE9A-B29841EF7F23}" type="sibTrans" cxnId="{89FFC1B6-6014-4255-B46B-C593FCFF1437}">
      <dgm:prSet/>
      <dgm:spPr/>
      <dgm:t>
        <a:bodyPr/>
        <a:lstStyle/>
        <a:p>
          <a:endParaRPr lang="en-US"/>
        </a:p>
      </dgm:t>
    </dgm:pt>
    <dgm:pt modelId="{A58CE29F-2AF4-4ED1-9127-015DA38E8630}">
      <dgm:prSet custT="1"/>
      <dgm:spPr/>
      <dgm:t>
        <a:bodyPr/>
        <a:lstStyle/>
        <a:p>
          <a:r>
            <a:rPr lang="en-US" sz="2400" dirty="0">
              <a:ea typeface="ＭＳ Ｐゴシック"/>
            </a:rPr>
            <a:t>Destruction of data</a:t>
          </a:r>
        </a:p>
      </dgm:t>
    </dgm:pt>
    <dgm:pt modelId="{0EC3C4AC-3D40-4E57-AA46-FBE6059D1A80}" type="parTrans" cxnId="{BF62793C-2A5A-4442-98C1-ABA277DE638C}">
      <dgm:prSet/>
      <dgm:spPr/>
      <dgm:t>
        <a:bodyPr/>
        <a:lstStyle/>
        <a:p>
          <a:endParaRPr lang="en-US"/>
        </a:p>
      </dgm:t>
    </dgm:pt>
    <dgm:pt modelId="{4471FE1D-8AB0-44E6-9028-F4C63222CCCC}" type="sibTrans" cxnId="{BF62793C-2A5A-4442-98C1-ABA277DE638C}">
      <dgm:prSet/>
      <dgm:spPr/>
      <dgm:t>
        <a:bodyPr/>
        <a:lstStyle/>
        <a:p>
          <a:endParaRPr lang="en-US"/>
        </a:p>
      </dgm:t>
    </dgm:pt>
    <dgm:pt modelId="{A47049CB-3610-4E17-BE8E-297A3A787AAA}" type="pres">
      <dgm:prSet presAssocID="{597E0F8F-4778-4B4A-AB03-0CB397D4F4B5}" presName="vert0" presStyleCnt="0">
        <dgm:presLayoutVars>
          <dgm:dir/>
          <dgm:animOne val="branch"/>
          <dgm:animLvl val="lvl"/>
        </dgm:presLayoutVars>
      </dgm:prSet>
      <dgm:spPr/>
      <dgm:t>
        <a:bodyPr/>
        <a:lstStyle/>
        <a:p>
          <a:endParaRPr lang="en-US"/>
        </a:p>
      </dgm:t>
    </dgm:pt>
    <dgm:pt modelId="{0D2B261E-90F1-46CF-ACAB-30CECAF9D517}" type="pres">
      <dgm:prSet presAssocID="{E36E8A68-75A5-449D-A636-0AA7ACC832F1}" presName="thickLine" presStyleLbl="alignNode1" presStyleIdx="0" presStyleCnt="1"/>
      <dgm:spPr/>
    </dgm:pt>
    <dgm:pt modelId="{38C84CB5-53E1-47BC-8A2A-81FCD3087F44}" type="pres">
      <dgm:prSet presAssocID="{E36E8A68-75A5-449D-A636-0AA7ACC832F1}" presName="horz1" presStyleCnt="0"/>
      <dgm:spPr/>
    </dgm:pt>
    <dgm:pt modelId="{410CE21D-AA17-4351-BA8E-B0D7C403A2BB}" type="pres">
      <dgm:prSet presAssocID="{E36E8A68-75A5-449D-A636-0AA7ACC832F1}" presName="tx1" presStyleLbl="revTx" presStyleIdx="0" presStyleCnt="7"/>
      <dgm:spPr/>
      <dgm:t>
        <a:bodyPr/>
        <a:lstStyle/>
        <a:p>
          <a:endParaRPr lang="en-US"/>
        </a:p>
      </dgm:t>
    </dgm:pt>
    <dgm:pt modelId="{B28BAD96-083B-4662-A6FA-C27AC6774950}" type="pres">
      <dgm:prSet presAssocID="{E36E8A68-75A5-449D-A636-0AA7ACC832F1}" presName="vert1" presStyleCnt="0"/>
      <dgm:spPr/>
    </dgm:pt>
    <dgm:pt modelId="{3C126673-CA61-43F5-B0FB-80306C52E7EF}" type="pres">
      <dgm:prSet presAssocID="{57783FCE-6C1C-43EF-926C-B5CF4439CC80}" presName="vertSpace2a" presStyleCnt="0"/>
      <dgm:spPr/>
    </dgm:pt>
    <dgm:pt modelId="{056D1218-5068-4580-86D6-7E2A11CBEC47}" type="pres">
      <dgm:prSet presAssocID="{57783FCE-6C1C-43EF-926C-B5CF4439CC80}" presName="horz2" presStyleCnt="0"/>
      <dgm:spPr/>
    </dgm:pt>
    <dgm:pt modelId="{96C61B63-2760-4921-BBC3-E7C8D390F53F}" type="pres">
      <dgm:prSet presAssocID="{57783FCE-6C1C-43EF-926C-B5CF4439CC80}" presName="horzSpace2" presStyleCnt="0"/>
      <dgm:spPr/>
    </dgm:pt>
    <dgm:pt modelId="{E412E54B-DAB6-4D9C-9D74-E62A26D9890C}" type="pres">
      <dgm:prSet presAssocID="{57783FCE-6C1C-43EF-926C-B5CF4439CC80}" presName="tx2" presStyleLbl="revTx" presStyleIdx="1" presStyleCnt="7"/>
      <dgm:spPr/>
      <dgm:t>
        <a:bodyPr/>
        <a:lstStyle/>
        <a:p>
          <a:endParaRPr lang="en-US"/>
        </a:p>
      </dgm:t>
    </dgm:pt>
    <dgm:pt modelId="{E2F6E500-2790-40C4-9884-93AD3DE2ECE0}" type="pres">
      <dgm:prSet presAssocID="{57783FCE-6C1C-43EF-926C-B5CF4439CC80}" presName="vert2" presStyleCnt="0"/>
      <dgm:spPr/>
    </dgm:pt>
    <dgm:pt modelId="{2B4113D2-8069-4E5F-89AB-4953F1418E52}" type="pres">
      <dgm:prSet presAssocID="{57783FCE-6C1C-43EF-926C-B5CF4439CC80}" presName="thinLine2b" presStyleLbl="callout" presStyleIdx="0" presStyleCnt="6"/>
      <dgm:spPr/>
    </dgm:pt>
    <dgm:pt modelId="{EF83C566-6918-4F3B-B400-7F11B80BFCBF}" type="pres">
      <dgm:prSet presAssocID="{57783FCE-6C1C-43EF-926C-B5CF4439CC80}" presName="vertSpace2b" presStyleCnt="0"/>
      <dgm:spPr/>
    </dgm:pt>
    <dgm:pt modelId="{64B517F8-1C3F-4C1A-BB54-F313F235D64A}" type="pres">
      <dgm:prSet presAssocID="{95D0E13D-A078-4352-9638-55FE6ADB0BA7}" presName="horz2" presStyleCnt="0"/>
      <dgm:spPr/>
    </dgm:pt>
    <dgm:pt modelId="{0EEC5CE0-7290-4837-87E9-42A09457D99A}" type="pres">
      <dgm:prSet presAssocID="{95D0E13D-A078-4352-9638-55FE6ADB0BA7}" presName="horzSpace2" presStyleCnt="0"/>
      <dgm:spPr/>
    </dgm:pt>
    <dgm:pt modelId="{FCE5BE74-0934-4500-988A-6C8351F704E1}" type="pres">
      <dgm:prSet presAssocID="{95D0E13D-A078-4352-9638-55FE6ADB0BA7}" presName="tx2" presStyleLbl="revTx" presStyleIdx="2" presStyleCnt="7"/>
      <dgm:spPr/>
      <dgm:t>
        <a:bodyPr/>
        <a:lstStyle/>
        <a:p>
          <a:endParaRPr lang="en-US"/>
        </a:p>
      </dgm:t>
    </dgm:pt>
    <dgm:pt modelId="{F67C9DC0-C487-4386-BF63-DC93F206508D}" type="pres">
      <dgm:prSet presAssocID="{95D0E13D-A078-4352-9638-55FE6ADB0BA7}" presName="vert2" presStyleCnt="0"/>
      <dgm:spPr/>
    </dgm:pt>
    <dgm:pt modelId="{D56C3B34-9304-4D6A-9AE0-60B22E596FC2}" type="pres">
      <dgm:prSet presAssocID="{95D0E13D-A078-4352-9638-55FE6ADB0BA7}" presName="thinLine2b" presStyleLbl="callout" presStyleIdx="1" presStyleCnt="6"/>
      <dgm:spPr/>
    </dgm:pt>
    <dgm:pt modelId="{CEF86972-717B-431A-B9BC-AD3CC30182D3}" type="pres">
      <dgm:prSet presAssocID="{95D0E13D-A078-4352-9638-55FE6ADB0BA7}" presName="vertSpace2b" presStyleCnt="0"/>
      <dgm:spPr/>
    </dgm:pt>
    <dgm:pt modelId="{DAB43914-120C-406F-A449-D15E2F943998}" type="pres">
      <dgm:prSet presAssocID="{33E2E631-B47C-4502-8B58-1088CF698271}" presName="horz2" presStyleCnt="0"/>
      <dgm:spPr/>
    </dgm:pt>
    <dgm:pt modelId="{2957705A-10FE-4283-B619-D9C209029809}" type="pres">
      <dgm:prSet presAssocID="{33E2E631-B47C-4502-8B58-1088CF698271}" presName="horzSpace2" presStyleCnt="0"/>
      <dgm:spPr/>
    </dgm:pt>
    <dgm:pt modelId="{C6EE8911-3E74-4346-8533-0A0FDD7B03CE}" type="pres">
      <dgm:prSet presAssocID="{33E2E631-B47C-4502-8B58-1088CF698271}" presName="tx2" presStyleLbl="revTx" presStyleIdx="3" presStyleCnt="7"/>
      <dgm:spPr/>
      <dgm:t>
        <a:bodyPr/>
        <a:lstStyle/>
        <a:p>
          <a:endParaRPr lang="en-US"/>
        </a:p>
      </dgm:t>
    </dgm:pt>
    <dgm:pt modelId="{F000FEB9-AA6A-4645-9489-FD72532DE559}" type="pres">
      <dgm:prSet presAssocID="{33E2E631-B47C-4502-8B58-1088CF698271}" presName="vert2" presStyleCnt="0"/>
      <dgm:spPr/>
    </dgm:pt>
    <dgm:pt modelId="{9B99CE2C-BE30-4894-8E6F-0BB079C3857B}" type="pres">
      <dgm:prSet presAssocID="{33E2E631-B47C-4502-8B58-1088CF698271}" presName="thinLine2b" presStyleLbl="callout" presStyleIdx="2" presStyleCnt="6"/>
      <dgm:spPr/>
    </dgm:pt>
    <dgm:pt modelId="{F69F8821-8325-4501-A170-581E2291059F}" type="pres">
      <dgm:prSet presAssocID="{33E2E631-B47C-4502-8B58-1088CF698271}" presName="vertSpace2b" presStyleCnt="0"/>
      <dgm:spPr/>
    </dgm:pt>
    <dgm:pt modelId="{7169A996-F0EE-4C10-9B9C-36B88E071558}" type="pres">
      <dgm:prSet presAssocID="{8E065102-8334-47F7-BB8B-95AC34FF39DD}" presName="horz2" presStyleCnt="0"/>
      <dgm:spPr/>
    </dgm:pt>
    <dgm:pt modelId="{4BE15E71-B993-4030-A559-2ABFA5E5243E}" type="pres">
      <dgm:prSet presAssocID="{8E065102-8334-47F7-BB8B-95AC34FF39DD}" presName="horzSpace2" presStyleCnt="0"/>
      <dgm:spPr/>
    </dgm:pt>
    <dgm:pt modelId="{31FDFA0F-3F6C-4C50-AFB9-0CC61BF47114}" type="pres">
      <dgm:prSet presAssocID="{8E065102-8334-47F7-BB8B-95AC34FF39DD}" presName="tx2" presStyleLbl="revTx" presStyleIdx="4" presStyleCnt="7"/>
      <dgm:spPr/>
      <dgm:t>
        <a:bodyPr/>
        <a:lstStyle/>
        <a:p>
          <a:endParaRPr lang="en-US"/>
        </a:p>
      </dgm:t>
    </dgm:pt>
    <dgm:pt modelId="{332BE4B8-E975-4105-A6CF-2AD13EECBD50}" type="pres">
      <dgm:prSet presAssocID="{8E065102-8334-47F7-BB8B-95AC34FF39DD}" presName="vert2" presStyleCnt="0"/>
      <dgm:spPr/>
    </dgm:pt>
    <dgm:pt modelId="{2ED64AB3-168D-42C3-A243-E47D6D901BED}" type="pres">
      <dgm:prSet presAssocID="{8E065102-8334-47F7-BB8B-95AC34FF39DD}" presName="thinLine2b" presStyleLbl="callout" presStyleIdx="3" presStyleCnt="6"/>
      <dgm:spPr/>
    </dgm:pt>
    <dgm:pt modelId="{A07444D6-5C7D-4F45-A221-25B4B7D82228}" type="pres">
      <dgm:prSet presAssocID="{8E065102-8334-47F7-BB8B-95AC34FF39DD}" presName="vertSpace2b" presStyleCnt="0"/>
      <dgm:spPr/>
    </dgm:pt>
    <dgm:pt modelId="{0660C3B4-FBE2-4C8E-8B0A-71932A87FA9B}" type="pres">
      <dgm:prSet presAssocID="{FB29C778-7EFC-4D5E-87EA-4BA7958E0154}" presName="horz2" presStyleCnt="0"/>
      <dgm:spPr/>
    </dgm:pt>
    <dgm:pt modelId="{B47D141C-DE24-4001-A8C6-CF168630B58E}" type="pres">
      <dgm:prSet presAssocID="{FB29C778-7EFC-4D5E-87EA-4BA7958E0154}" presName="horzSpace2" presStyleCnt="0"/>
      <dgm:spPr/>
    </dgm:pt>
    <dgm:pt modelId="{66B04EDD-3D44-442E-8B9F-BBAC2A5D0AE3}" type="pres">
      <dgm:prSet presAssocID="{FB29C778-7EFC-4D5E-87EA-4BA7958E0154}" presName="tx2" presStyleLbl="revTx" presStyleIdx="5" presStyleCnt="7"/>
      <dgm:spPr/>
      <dgm:t>
        <a:bodyPr/>
        <a:lstStyle/>
        <a:p>
          <a:endParaRPr lang="en-US"/>
        </a:p>
      </dgm:t>
    </dgm:pt>
    <dgm:pt modelId="{3E203783-2816-4370-8D46-4BD331C609EF}" type="pres">
      <dgm:prSet presAssocID="{FB29C778-7EFC-4D5E-87EA-4BA7958E0154}" presName="vert2" presStyleCnt="0"/>
      <dgm:spPr/>
    </dgm:pt>
    <dgm:pt modelId="{16D11CE1-7703-4817-BCAC-94E1539281AB}" type="pres">
      <dgm:prSet presAssocID="{FB29C778-7EFC-4D5E-87EA-4BA7958E0154}" presName="thinLine2b" presStyleLbl="callout" presStyleIdx="4" presStyleCnt="6"/>
      <dgm:spPr/>
    </dgm:pt>
    <dgm:pt modelId="{12FD7311-5990-46A6-BB49-5DF95BA2EE68}" type="pres">
      <dgm:prSet presAssocID="{FB29C778-7EFC-4D5E-87EA-4BA7958E0154}" presName="vertSpace2b" presStyleCnt="0"/>
      <dgm:spPr/>
    </dgm:pt>
    <dgm:pt modelId="{22E769F4-03D4-4FC4-9D75-2E13AC7395AC}" type="pres">
      <dgm:prSet presAssocID="{A58CE29F-2AF4-4ED1-9127-015DA38E8630}" presName="horz2" presStyleCnt="0"/>
      <dgm:spPr/>
    </dgm:pt>
    <dgm:pt modelId="{F37939C8-B67D-4D6A-8793-55BCE917C713}" type="pres">
      <dgm:prSet presAssocID="{A58CE29F-2AF4-4ED1-9127-015DA38E8630}" presName="horzSpace2" presStyleCnt="0"/>
      <dgm:spPr/>
    </dgm:pt>
    <dgm:pt modelId="{B8E7F1F8-E689-47F9-A46F-A9E8187A0B0C}" type="pres">
      <dgm:prSet presAssocID="{A58CE29F-2AF4-4ED1-9127-015DA38E8630}" presName="tx2" presStyleLbl="revTx" presStyleIdx="6" presStyleCnt="7"/>
      <dgm:spPr/>
      <dgm:t>
        <a:bodyPr/>
        <a:lstStyle/>
        <a:p>
          <a:endParaRPr lang="en-US"/>
        </a:p>
      </dgm:t>
    </dgm:pt>
    <dgm:pt modelId="{4184CDDC-DEDD-4E26-A0F9-5458034232A2}" type="pres">
      <dgm:prSet presAssocID="{A58CE29F-2AF4-4ED1-9127-015DA38E8630}" presName="vert2" presStyleCnt="0"/>
      <dgm:spPr/>
    </dgm:pt>
    <dgm:pt modelId="{3D3C9AC4-34B5-4F73-A9E9-95F46843DCEB}" type="pres">
      <dgm:prSet presAssocID="{A58CE29F-2AF4-4ED1-9127-015DA38E8630}" presName="thinLine2b" presStyleLbl="callout" presStyleIdx="5" presStyleCnt="6"/>
      <dgm:spPr/>
    </dgm:pt>
    <dgm:pt modelId="{25E8CA67-0792-4D35-9ED8-D98A396C2C8F}" type="pres">
      <dgm:prSet presAssocID="{A58CE29F-2AF4-4ED1-9127-015DA38E8630}" presName="vertSpace2b" presStyleCnt="0"/>
      <dgm:spPr/>
    </dgm:pt>
  </dgm:ptLst>
  <dgm:cxnLst>
    <dgm:cxn modelId="{6FEBF433-49FF-4F70-8879-38620CC54415}" type="presOf" srcId="{FB29C778-7EFC-4D5E-87EA-4BA7958E0154}" destId="{66B04EDD-3D44-442E-8B9F-BBAC2A5D0AE3}" srcOrd="0" destOrd="0" presId="urn:microsoft.com/office/officeart/2008/layout/LinedList"/>
    <dgm:cxn modelId="{E0EF922A-261B-4BAF-9276-2A875DBAFEA1}" type="presOf" srcId="{A58CE29F-2AF4-4ED1-9127-015DA38E8630}" destId="{B8E7F1F8-E689-47F9-A46F-A9E8187A0B0C}" srcOrd="0" destOrd="0" presId="urn:microsoft.com/office/officeart/2008/layout/LinedList"/>
    <dgm:cxn modelId="{D85915E2-3BB8-44F4-BD2F-6F123D6ABADC}" srcId="{E36E8A68-75A5-449D-A636-0AA7ACC832F1}" destId="{8E065102-8334-47F7-BB8B-95AC34FF39DD}" srcOrd="3" destOrd="0" parTransId="{2EEF803A-B9A8-4AD1-9A16-032F3701158D}" sibTransId="{557A4791-775F-4678-B993-4776B92E055B}"/>
    <dgm:cxn modelId="{89FFC1B6-6014-4255-B46B-C593FCFF1437}" srcId="{E36E8A68-75A5-449D-A636-0AA7ACC832F1}" destId="{FB29C778-7EFC-4D5E-87EA-4BA7958E0154}" srcOrd="4" destOrd="0" parTransId="{670761E5-14EF-4E98-BD73-B362E877934D}" sibTransId="{3827E382-2302-4AB1-AE9A-B29841EF7F23}"/>
    <dgm:cxn modelId="{BF62793C-2A5A-4442-98C1-ABA277DE638C}" srcId="{E36E8A68-75A5-449D-A636-0AA7ACC832F1}" destId="{A58CE29F-2AF4-4ED1-9127-015DA38E8630}" srcOrd="5" destOrd="0" parTransId="{0EC3C4AC-3D40-4E57-AA46-FBE6059D1A80}" sibTransId="{4471FE1D-8AB0-44E6-9028-F4C63222CCCC}"/>
    <dgm:cxn modelId="{4ECDB3FD-DDC3-4ADE-A38F-38C9CAC2F415}" srcId="{E36E8A68-75A5-449D-A636-0AA7ACC832F1}" destId="{57783FCE-6C1C-43EF-926C-B5CF4439CC80}" srcOrd="0" destOrd="0" parTransId="{0CC0A801-FAC6-4767-9D74-75462D961E86}" sibTransId="{8DB2F62A-5884-4FBD-B85D-F2E501CB66A7}"/>
    <dgm:cxn modelId="{A60C5DD4-C0CA-4402-BB31-FE07CCE35AE5}" srcId="{E36E8A68-75A5-449D-A636-0AA7ACC832F1}" destId="{33E2E631-B47C-4502-8B58-1088CF698271}" srcOrd="2" destOrd="0" parTransId="{B570C038-6A55-48D8-A964-F0ACB5BEF44B}" sibTransId="{7EE58776-7247-4C2F-8883-C92AA4639CE3}"/>
    <dgm:cxn modelId="{CF656BE9-BD2D-4C61-8565-2C617719A4F2}" srcId="{597E0F8F-4778-4B4A-AB03-0CB397D4F4B5}" destId="{E36E8A68-75A5-449D-A636-0AA7ACC832F1}" srcOrd="0" destOrd="0" parTransId="{094395DD-209A-4483-8C17-29AFFF2108F2}" sibTransId="{3AB96CA9-B370-4376-953B-D4A674093734}"/>
    <dgm:cxn modelId="{E3FDC80F-7E14-412F-8B9F-4DA837DD401C}" type="presOf" srcId="{E36E8A68-75A5-449D-A636-0AA7ACC832F1}" destId="{410CE21D-AA17-4351-BA8E-B0D7C403A2BB}" srcOrd="0" destOrd="0" presId="urn:microsoft.com/office/officeart/2008/layout/LinedList"/>
    <dgm:cxn modelId="{16DB3ECD-57C4-44BE-940C-A6C8F8CEB48C}" srcId="{E36E8A68-75A5-449D-A636-0AA7ACC832F1}" destId="{95D0E13D-A078-4352-9638-55FE6ADB0BA7}" srcOrd="1" destOrd="0" parTransId="{F621E840-EFD4-4C7D-A431-5666E3B83549}" sibTransId="{E9392525-7F52-450E-A41B-37558170FF79}"/>
    <dgm:cxn modelId="{F347B9E0-340B-414A-8FD2-CD1DD10015F9}" type="presOf" srcId="{57783FCE-6C1C-43EF-926C-B5CF4439CC80}" destId="{E412E54B-DAB6-4D9C-9D74-E62A26D9890C}" srcOrd="0" destOrd="0" presId="urn:microsoft.com/office/officeart/2008/layout/LinedList"/>
    <dgm:cxn modelId="{A34EBA32-103D-41B3-9D1D-774C7CF5F2A4}" type="presOf" srcId="{597E0F8F-4778-4B4A-AB03-0CB397D4F4B5}" destId="{A47049CB-3610-4E17-BE8E-297A3A787AAA}" srcOrd="0" destOrd="0" presId="urn:microsoft.com/office/officeart/2008/layout/LinedList"/>
    <dgm:cxn modelId="{CD0D3531-B358-4751-A5FA-EA60CD74C1FB}" type="presOf" srcId="{8E065102-8334-47F7-BB8B-95AC34FF39DD}" destId="{31FDFA0F-3F6C-4C50-AFB9-0CC61BF47114}" srcOrd="0" destOrd="0" presId="urn:microsoft.com/office/officeart/2008/layout/LinedList"/>
    <dgm:cxn modelId="{24ABCE66-D153-4E11-8C9D-8C4AC2AFC393}" type="presOf" srcId="{95D0E13D-A078-4352-9638-55FE6ADB0BA7}" destId="{FCE5BE74-0934-4500-988A-6C8351F704E1}" srcOrd="0" destOrd="0" presId="urn:microsoft.com/office/officeart/2008/layout/LinedList"/>
    <dgm:cxn modelId="{C50D398C-8307-41C6-A148-10D8E74BBE33}" type="presOf" srcId="{33E2E631-B47C-4502-8B58-1088CF698271}" destId="{C6EE8911-3E74-4346-8533-0A0FDD7B03CE}" srcOrd="0" destOrd="0" presId="urn:microsoft.com/office/officeart/2008/layout/LinedList"/>
    <dgm:cxn modelId="{F0C42C0D-712E-4FF4-B5DA-911D4A71A523}" type="presParOf" srcId="{A47049CB-3610-4E17-BE8E-297A3A787AAA}" destId="{0D2B261E-90F1-46CF-ACAB-30CECAF9D517}" srcOrd="0" destOrd="0" presId="urn:microsoft.com/office/officeart/2008/layout/LinedList"/>
    <dgm:cxn modelId="{6BB2BEDB-0F98-4C0A-9EAF-1E83493C24D8}" type="presParOf" srcId="{A47049CB-3610-4E17-BE8E-297A3A787AAA}" destId="{38C84CB5-53E1-47BC-8A2A-81FCD3087F44}" srcOrd="1" destOrd="0" presId="urn:microsoft.com/office/officeart/2008/layout/LinedList"/>
    <dgm:cxn modelId="{F9052FA8-EDE2-4A0D-A647-1D335B4AE25A}" type="presParOf" srcId="{38C84CB5-53E1-47BC-8A2A-81FCD3087F44}" destId="{410CE21D-AA17-4351-BA8E-B0D7C403A2BB}" srcOrd="0" destOrd="0" presId="urn:microsoft.com/office/officeart/2008/layout/LinedList"/>
    <dgm:cxn modelId="{98815FAE-DD28-4C56-9E5C-1904EBF7302B}" type="presParOf" srcId="{38C84CB5-53E1-47BC-8A2A-81FCD3087F44}" destId="{B28BAD96-083B-4662-A6FA-C27AC6774950}" srcOrd="1" destOrd="0" presId="urn:microsoft.com/office/officeart/2008/layout/LinedList"/>
    <dgm:cxn modelId="{24901DF5-D2EC-4CE5-A75E-A216CF4DDD56}" type="presParOf" srcId="{B28BAD96-083B-4662-A6FA-C27AC6774950}" destId="{3C126673-CA61-43F5-B0FB-80306C52E7EF}" srcOrd="0" destOrd="0" presId="urn:microsoft.com/office/officeart/2008/layout/LinedList"/>
    <dgm:cxn modelId="{C2B85CAB-65E1-4BFE-930D-E1FAE957933C}" type="presParOf" srcId="{B28BAD96-083B-4662-A6FA-C27AC6774950}" destId="{056D1218-5068-4580-86D6-7E2A11CBEC47}" srcOrd="1" destOrd="0" presId="urn:microsoft.com/office/officeart/2008/layout/LinedList"/>
    <dgm:cxn modelId="{C6565FAB-3FAC-44FA-9090-26DD6DD9ACFA}" type="presParOf" srcId="{056D1218-5068-4580-86D6-7E2A11CBEC47}" destId="{96C61B63-2760-4921-BBC3-E7C8D390F53F}" srcOrd="0" destOrd="0" presId="urn:microsoft.com/office/officeart/2008/layout/LinedList"/>
    <dgm:cxn modelId="{1E438FC5-AF2D-4CD8-A1B6-FCB968A4792F}" type="presParOf" srcId="{056D1218-5068-4580-86D6-7E2A11CBEC47}" destId="{E412E54B-DAB6-4D9C-9D74-E62A26D9890C}" srcOrd="1" destOrd="0" presId="urn:microsoft.com/office/officeart/2008/layout/LinedList"/>
    <dgm:cxn modelId="{4C061030-44C5-42AB-B223-C82DE070B803}" type="presParOf" srcId="{056D1218-5068-4580-86D6-7E2A11CBEC47}" destId="{E2F6E500-2790-40C4-9884-93AD3DE2ECE0}" srcOrd="2" destOrd="0" presId="urn:microsoft.com/office/officeart/2008/layout/LinedList"/>
    <dgm:cxn modelId="{4E4BF240-322E-4EE3-AA94-1499882F9B8D}" type="presParOf" srcId="{B28BAD96-083B-4662-A6FA-C27AC6774950}" destId="{2B4113D2-8069-4E5F-89AB-4953F1418E52}" srcOrd="2" destOrd="0" presId="urn:microsoft.com/office/officeart/2008/layout/LinedList"/>
    <dgm:cxn modelId="{1E2AD597-F49A-4513-ADD9-0B9071A7E08E}" type="presParOf" srcId="{B28BAD96-083B-4662-A6FA-C27AC6774950}" destId="{EF83C566-6918-4F3B-B400-7F11B80BFCBF}" srcOrd="3" destOrd="0" presId="urn:microsoft.com/office/officeart/2008/layout/LinedList"/>
    <dgm:cxn modelId="{3C478E89-C3A8-4FE9-9139-0BCC798E9A52}" type="presParOf" srcId="{B28BAD96-083B-4662-A6FA-C27AC6774950}" destId="{64B517F8-1C3F-4C1A-BB54-F313F235D64A}" srcOrd="4" destOrd="0" presId="urn:microsoft.com/office/officeart/2008/layout/LinedList"/>
    <dgm:cxn modelId="{E03E3D4F-2941-4B08-928F-6BE4F0BFCAD3}" type="presParOf" srcId="{64B517F8-1C3F-4C1A-BB54-F313F235D64A}" destId="{0EEC5CE0-7290-4837-87E9-42A09457D99A}" srcOrd="0" destOrd="0" presId="urn:microsoft.com/office/officeart/2008/layout/LinedList"/>
    <dgm:cxn modelId="{3A77F0B0-E27D-4C40-9A65-C38780B2FE40}" type="presParOf" srcId="{64B517F8-1C3F-4C1A-BB54-F313F235D64A}" destId="{FCE5BE74-0934-4500-988A-6C8351F704E1}" srcOrd="1" destOrd="0" presId="urn:microsoft.com/office/officeart/2008/layout/LinedList"/>
    <dgm:cxn modelId="{AFDF8983-DCCF-4FEA-A266-3FA8F0E4A5F0}" type="presParOf" srcId="{64B517F8-1C3F-4C1A-BB54-F313F235D64A}" destId="{F67C9DC0-C487-4386-BF63-DC93F206508D}" srcOrd="2" destOrd="0" presId="urn:microsoft.com/office/officeart/2008/layout/LinedList"/>
    <dgm:cxn modelId="{F7C8A3F3-8555-4C78-9EB9-C6B5BD33C601}" type="presParOf" srcId="{B28BAD96-083B-4662-A6FA-C27AC6774950}" destId="{D56C3B34-9304-4D6A-9AE0-60B22E596FC2}" srcOrd="5" destOrd="0" presId="urn:microsoft.com/office/officeart/2008/layout/LinedList"/>
    <dgm:cxn modelId="{72E7942D-6782-422F-A7F2-E6F3714B1846}" type="presParOf" srcId="{B28BAD96-083B-4662-A6FA-C27AC6774950}" destId="{CEF86972-717B-431A-B9BC-AD3CC30182D3}" srcOrd="6" destOrd="0" presId="urn:microsoft.com/office/officeart/2008/layout/LinedList"/>
    <dgm:cxn modelId="{156F3874-875F-4187-B786-60EA6311ABE7}" type="presParOf" srcId="{B28BAD96-083B-4662-A6FA-C27AC6774950}" destId="{DAB43914-120C-406F-A449-D15E2F943998}" srcOrd="7" destOrd="0" presId="urn:microsoft.com/office/officeart/2008/layout/LinedList"/>
    <dgm:cxn modelId="{081331C3-7FDF-4B91-888A-10633008544E}" type="presParOf" srcId="{DAB43914-120C-406F-A449-D15E2F943998}" destId="{2957705A-10FE-4283-B619-D9C209029809}" srcOrd="0" destOrd="0" presId="urn:microsoft.com/office/officeart/2008/layout/LinedList"/>
    <dgm:cxn modelId="{FBAB53E4-D674-45A3-8CE9-BB20E6D6C05D}" type="presParOf" srcId="{DAB43914-120C-406F-A449-D15E2F943998}" destId="{C6EE8911-3E74-4346-8533-0A0FDD7B03CE}" srcOrd="1" destOrd="0" presId="urn:microsoft.com/office/officeart/2008/layout/LinedList"/>
    <dgm:cxn modelId="{97210B63-2AEA-4251-BE9A-82347225B5B7}" type="presParOf" srcId="{DAB43914-120C-406F-A449-D15E2F943998}" destId="{F000FEB9-AA6A-4645-9489-FD72532DE559}" srcOrd="2" destOrd="0" presId="urn:microsoft.com/office/officeart/2008/layout/LinedList"/>
    <dgm:cxn modelId="{8E698AD8-F1D0-49C1-9462-B88D68530A53}" type="presParOf" srcId="{B28BAD96-083B-4662-A6FA-C27AC6774950}" destId="{9B99CE2C-BE30-4894-8E6F-0BB079C3857B}" srcOrd="8" destOrd="0" presId="urn:microsoft.com/office/officeart/2008/layout/LinedList"/>
    <dgm:cxn modelId="{55A46316-6A8A-4D82-B090-B6F0E97F9120}" type="presParOf" srcId="{B28BAD96-083B-4662-A6FA-C27AC6774950}" destId="{F69F8821-8325-4501-A170-581E2291059F}" srcOrd="9" destOrd="0" presId="urn:microsoft.com/office/officeart/2008/layout/LinedList"/>
    <dgm:cxn modelId="{5C240DD9-C8DE-4BC7-B64F-0AC760E093A8}" type="presParOf" srcId="{B28BAD96-083B-4662-A6FA-C27AC6774950}" destId="{7169A996-F0EE-4C10-9B9C-36B88E071558}" srcOrd="10" destOrd="0" presId="urn:microsoft.com/office/officeart/2008/layout/LinedList"/>
    <dgm:cxn modelId="{E557957F-EE4F-4D35-BE17-F2598AA46F16}" type="presParOf" srcId="{7169A996-F0EE-4C10-9B9C-36B88E071558}" destId="{4BE15E71-B993-4030-A559-2ABFA5E5243E}" srcOrd="0" destOrd="0" presId="urn:microsoft.com/office/officeart/2008/layout/LinedList"/>
    <dgm:cxn modelId="{66D2D881-9ADF-45C8-AD88-98988B0DEE77}" type="presParOf" srcId="{7169A996-F0EE-4C10-9B9C-36B88E071558}" destId="{31FDFA0F-3F6C-4C50-AFB9-0CC61BF47114}" srcOrd="1" destOrd="0" presId="urn:microsoft.com/office/officeart/2008/layout/LinedList"/>
    <dgm:cxn modelId="{B7300352-ACFA-4B34-9489-6C4154B6DB7A}" type="presParOf" srcId="{7169A996-F0EE-4C10-9B9C-36B88E071558}" destId="{332BE4B8-E975-4105-A6CF-2AD13EECBD50}" srcOrd="2" destOrd="0" presId="urn:microsoft.com/office/officeart/2008/layout/LinedList"/>
    <dgm:cxn modelId="{F6A7E458-AD1A-4890-9A5B-5263F65B4C70}" type="presParOf" srcId="{B28BAD96-083B-4662-A6FA-C27AC6774950}" destId="{2ED64AB3-168D-42C3-A243-E47D6D901BED}" srcOrd="11" destOrd="0" presId="urn:microsoft.com/office/officeart/2008/layout/LinedList"/>
    <dgm:cxn modelId="{FE39C171-4FAF-4023-BEEA-723440C44403}" type="presParOf" srcId="{B28BAD96-083B-4662-A6FA-C27AC6774950}" destId="{A07444D6-5C7D-4F45-A221-25B4B7D82228}" srcOrd="12" destOrd="0" presId="urn:microsoft.com/office/officeart/2008/layout/LinedList"/>
    <dgm:cxn modelId="{5FE4294F-3400-4665-9802-5C79C022F5CD}" type="presParOf" srcId="{B28BAD96-083B-4662-A6FA-C27AC6774950}" destId="{0660C3B4-FBE2-4C8E-8B0A-71932A87FA9B}" srcOrd="13" destOrd="0" presId="urn:microsoft.com/office/officeart/2008/layout/LinedList"/>
    <dgm:cxn modelId="{ADEF4B52-520D-44F4-989B-B7E94485D895}" type="presParOf" srcId="{0660C3B4-FBE2-4C8E-8B0A-71932A87FA9B}" destId="{B47D141C-DE24-4001-A8C6-CF168630B58E}" srcOrd="0" destOrd="0" presId="urn:microsoft.com/office/officeart/2008/layout/LinedList"/>
    <dgm:cxn modelId="{9726C32A-F24A-4FD9-B69C-C981C91C8696}" type="presParOf" srcId="{0660C3B4-FBE2-4C8E-8B0A-71932A87FA9B}" destId="{66B04EDD-3D44-442E-8B9F-BBAC2A5D0AE3}" srcOrd="1" destOrd="0" presId="urn:microsoft.com/office/officeart/2008/layout/LinedList"/>
    <dgm:cxn modelId="{E23174B4-C7A5-46C1-BE2E-661A4E5DF6C5}" type="presParOf" srcId="{0660C3B4-FBE2-4C8E-8B0A-71932A87FA9B}" destId="{3E203783-2816-4370-8D46-4BD331C609EF}" srcOrd="2" destOrd="0" presId="urn:microsoft.com/office/officeart/2008/layout/LinedList"/>
    <dgm:cxn modelId="{EE149AF6-A316-4460-BB8C-A0191CDD9ED8}" type="presParOf" srcId="{B28BAD96-083B-4662-A6FA-C27AC6774950}" destId="{16D11CE1-7703-4817-BCAC-94E1539281AB}" srcOrd="14" destOrd="0" presId="urn:microsoft.com/office/officeart/2008/layout/LinedList"/>
    <dgm:cxn modelId="{1137258A-AF2F-4F94-A9B8-9A7FF28F8CA9}" type="presParOf" srcId="{B28BAD96-083B-4662-A6FA-C27AC6774950}" destId="{12FD7311-5990-46A6-BB49-5DF95BA2EE68}" srcOrd="15" destOrd="0" presId="urn:microsoft.com/office/officeart/2008/layout/LinedList"/>
    <dgm:cxn modelId="{F386EDEC-F015-4890-956D-347A9F199BA6}" type="presParOf" srcId="{B28BAD96-083B-4662-A6FA-C27AC6774950}" destId="{22E769F4-03D4-4FC4-9D75-2E13AC7395AC}" srcOrd="16" destOrd="0" presId="urn:microsoft.com/office/officeart/2008/layout/LinedList"/>
    <dgm:cxn modelId="{11CFFF38-2BFE-46E8-BA4B-98B2F0919B16}" type="presParOf" srcId="{22E769F4-03D4-4FC4-9D75-2E13AC7395AC}" destId="{F37939C8-B67D-4D6A-8793-55BCE917C713}" srcOrd="0" destOrd="0" presId="urn:microsoft.com/office/officeart/2008/layout/LinedList"/>
    <dgm:cxn modelId="{9A1AE038-CA9C-4641-9FBD-F19DF5C99B99}" type="presParOf" srcId="{22E769F4-03D4-4FC4-9D75-2E13AC7395AC}" destId="{B8E7F1F8-E689-47F9-A46F-A9E8187A0B0C}" srcOrd="1" destOrd="0" presId="urn:microsoft.com/office/officeart/2008/layout/LinedList"/>
    <dgm:cxn modelId="{EC8A3CA2-8FD5-46BD-AC19-5EE07BFE2A3F}" type="presParOf" srcId="{22E769F4-03D4-4FC4-9D75-2E13AC7395AC}" destId="{4184CDDC-DEDD-4E26-A0F9-5458034232A2}" srcOrd="2" destOrd="0" presId="urn:microsoft.com/office/officeart/2008/layout/LinedList"/>
    <dgm:cxn modelId="{99FAC039-49B7-4C75-A933-5A48C04F0DE2}" type="presParOf" srcId="{B28BAD96-083B-4662-A6FA-C27AC6774950}" destId="{3D3C9AC4-34B5-4F73-A9E9-95F46843DCEB}" srcOrd="17" destOrd="0" presId="urn:microsoft.com/office/officeart/2008/layout/LinedList"/>
    <dgm:cxn modelId="{ABCDC96E-B91D-4F56-91C2-54F9E27C21C3}" type="presParOf" srcId="{B28BAD96-083B-4662-A6FA-C27AC6774950}" destId="{25E8CA67-0792-4D35-9ED8-D98A396C2C8F}" srcOrd="18"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1CF97A-057D-4742-B4BA-B65B8DE37B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8EC7BC7-8779-42B5-A286-136F0960D188}">
      <dgm:prSet phldrT="[Text]" custT="1"/>
      <dgm:spPr/>
      <dgm:t>
        <a:bodyPr/>
        <a:lstStyle/>
        <a:p>
          <a:r>
            <a:rPr lang="en-US" sz="2800" dirty="0"/>
            <a:t>Categories of web application vulnerabilities </a:t>
          </a:r>
        </a:p>
      </dgm:t>
    </dgm:pt>
    <dgm:pt modelId="{6937D8EC-6BA3-43F1-BE57-2FFECAABAA6F}" type="parTrans" cxnId="{5C6398CA-CDF1-4B26-A337-1F54F8C1B582}">
      <dgm:prSet/>
      <dgm:spPr/>
      <dgm:t>
        <a:bodyPr/>
        <a:lstStyle/>
        <a:p>
          <a:endParaRPr lang="en-US"/>
        </a:p>
      </dgm:t>
    </dgm:pt>
    <dgm:pt modelId="{C0933E60-21A9-42C8-B454-09EB3A29CF5B}" type="sibTrans" cxnId="{5C6398CA-CDF1-4B26-A337-1F54F8C1B582}">
      <dgm:prSet/>
      <dgm:spPr/>
      <dgm:t>
        <a:bodyPr/>
        <a:lstStyle/>
        <a:p>
          <a:endParaRPr lang="en-US"/>
        </a:p>
      </dgm:t>
    </dgm:pt>
    <dgm:pt modelId="{B5F29E08-2427-4717-A00C-027AC7B465A5}">
      <dgm:prSet phldrT="[Text]" custT="1"/>
      <dgm:spPr/>
      <dgm:t>
        <a:bodyPr/>
        <a:lstStyle/>
        <a:p>
          <a:r>
            <a:rPr lang="en-US" sz="2400" dirty="0"/>
            <a:t>Authentication issues</a:t>
          </a:r>
        </a:p>
      </dgm:t>
    </dgm:pt>
    <dgm:pt modelId="{59E53BEE-D73D-479D-B5BF-84597519E281}" type="parTrans" cxnId="{02FC044B-790B-4670-BCDB-D4DB1759BA7D}">
      <dgm:prSet/>
      <dgm:spPr/>
      <dgm:t>
        <a:bodyPr/>
        <a:lstStyle/>
        <a:p>
          <a:endParaRPr lang="en-US"/>
        </a:p>
      </dgm:t>
    </dgm:pt>
    <dgm:pt modelId="{B6EC35EA-857C-4835-A875-E3E72027E033}" type="sibTrans" cxnId="{02FC044B-790B-4670-BCDB-D4DB1759BA7D}">
      <dgm:prSet/>
      <dgm:spPr/>
      <dgm:t>
        <a:bodyPr/>
        <a:lstStyle/>
        <a:p>
          <a:endParaRPr lang="en-US"/>
        </a:p>
      </dgm:t>
    </dgm:pt>
    <dgm:pt modelId="{C21DA1FA-EAE3-4B5F-9956-41B9E6E00392}">
      <dgm:prSet phldrT="[Text]" custT="1"/>
      <dgm:spPr/>
      <dgm:t>
        <a:bodyPr/>
        <a:lstStyle/>
        <a:p>
          <a:r>
            <a:rPr lang="en-US" sz="2400" dirty="0"/>
            <a:t>Authorization configuration</a:t>
          </a:r>
        </a:p>
      </dgm:t>
    </dgm:pt>
    <dgm:pt modelId="{D3A7FBB3-C87A-4758-B422-FDA57CC1002C}" type="parTrans" cxnId="{1041BC7A-A644-44BD-BD48-1E383875EAD1}">
      <dgm:prSet/>
      <dgm:spPr/>
      <dgm:t>
        <a:bodyPr/>
        <a:lstStyle/>
        <a:p>
          <a:endParaRPr lang="en-US"/>
        </a:p>
      </dgm:t>
    </dgm:pt>
    <dgm:pt modelId="{36DA4C83-7C95-4EF5-BC5D-E9B3CD2280E6}" type="sibTrans" cxnId="{1041BC7A-A644-44BD-BD48-1E383875EAD1}">
      <dgm:prSet/>
      <dgm:spPr/>
      <dgm:t>
        <a:bodyPr/>
        <a:lstStyle/>
        <a:p>
          <a:endParaRPr lang="en-US"/>
        </a:p>
      </dgm:t>
    </dgm:pt>
    <dgm:pt modelId="{F55E8713-710E-461D-82B1-A2D1DC93E04A}">
      <dgm:prSet phldrT="[Text]" custT="1"/>
      <dgm:spPr/>
      <dgm:t>
        <a:bodyPr/>
        <a:lstStyle/>
        <a:p>
          <a:r>
            <a:rPr lang="en-US" sz="2400" dirty="0"/>
            <a:t>Session management issues</a:t>
          </a:r>
        </a:p>
      </dgm:t>
    </dgm:pt>
    <dgm:pt modelId="{06D68435-A22F-4FC7-A269-0314B1DF3E89}" type="parTrans" cxnId="{16D21098-C8B3-41A5-8A0B-22E324DA214A}">
      <dgm:prSet/>
      <dgm:spPr/>
      <dgm:t>
        <a:bodyPr/>
        <a:lstStyle/>
        <a:p>
          <a:endParaRPr lang="en-US"/>
        </a:p>
      </dgm:t>
    </dgm:pt>
    <dgm:pt modelId="{7BD817A2-7C57-4EBF-B30B-2D87E7F787F3}" type="sibTrans" cxnId="{16D21098-C8B3-41A5-8A0B-22E324DA214A}">
      <dgm:prSet/>
      <dgm:spPr/>
      <dgm:t>
        <a:bodyPr/>
        <a:lstStyle/>
        <a:p>
          <a:endParaRPr lang="en-US"/>
        </a:p>
      </dgm:t>
    </dgm:pt>
    <dgm:pt modelId="{5146E535-273D-4E46-AD13-7D900CB88F9D}">
      <dgm:prSet phldrT="[Text]" custT="1"/>
      <dgm:spPr/>
      <dgm:t>
        <a:bodyPr/>
        <a:lstStyle/>
        <a:p>
          <a:r>
            <a:rPr lang="en-US" sz="2400" dirty="0"/>
            <a:t>Input validation</a:t>
          </a:r>
        </a:p>
      </dgm:t>
    </dgm:pt>
    <dgm:pt modelId="{A25F2C29-05FB-461D-AF4B-76AA6BDE4FD7}" type="parTrans" cxnId="{7E0EFD11-6004-40A9-8AE9-59ADEC5DA374}">
      <dgm:prSet/>
      <dgm:spPr/>
      <dgm:t>
        <a:bodyPr/>
        <a:lstStyle/>
        <a:p>
          <a:endParaRPr lang="en-US"/>
        </a:p>
      </dgm:t>
    </dgm:pt>
    <dgm:pt modelId="{7E60BF22-4795-42D6-969F-31B3032EA5DD}" type="sibTrans" cxnId="{7E0EFD11-6004-40A9-8AE9-59ADEC5DA374}">
      <dgm:prSet/>
      <dgm:spPr/>
      <dgm:t>
        <a:bodyPr/>
        <a:lstStyle/>
        <a:p>
          <a:endParaRPr lang="en-US"/>
        </a:p>
      </dgm:t>
    </dgm:pt>
    <dgm:pt modelId="{0451379F-B086-418F-BA08-E750EBFDF1C6}">
      <dgm:prSet phldrT="[Text]" custT="1"/>
      <dgm:spPr/>
      <dgm:t>
        <a:bodyPr/>
        <a:lstStyle/>
        <a:p>
          <a:r>
            <a:rPr lang="en-US" sz="2400" dirty="0"/>
            <a:t>Encryption strength and implementation </a:t>
          </a:r>
        </a:p>
      </dgm:t>
    </dgm:pt>
    <dgm:pt modelId="{9D57D85C-3F4A-441A-BAA4-45D6CA00D519}" type="parTrans" cxnId="{431164E0-F866-48E0-BEF0-015AD552811D}">
      <dgm:prSet/>
      <dgm:spPr/>
      <dgm:t>
        <a:bodyPr/>
        <a:lstStyle/>
        <a:p>
          <a:endParaRPr lang="en-US"/>
        </a:p>
      </dgm:t>
    </dgm:pt>
    <dgm:pt modelId="{E85F7066-8E10-4735-AED7-8B6394118BC5}" type="sibTrans" cxnId="{431164E0-F866-48E0-BEF0-015AD552811D}">
      <dgm:prSet/>
      <dgm:spPr/>
      <dgm:t>
        <a:bodyPr/>
        <a:lstStyle/>
        <a:p>
          <a:endParaRPr lang="en-US"/>
        </a:p>
      </dgm:t>
    </dgm:pt>
    <dgm:pt modelId="{67869207-5F9A-42AA-99CC-F54D92C403AD}">
      <dgm:prSet phldrT="[Text]" custT="1"/>
      <dgm:spPr/>
      <dgm:t>
        <a:bodyPr/>
        <a:lstStyle/>
        <a:p>
          <a:r>
            <a:rPr lang="en-US" sz="2400" dirty="0"/>
            <a:t>Environment-specific problems </a:t>
          </a:r>
        </a:p>
      </dgm:t>
    </dgm:pt>
    <dgm:pt modelId="{3DEFDED6-F3C5-4B2C-AA9A-EF88D7FB9EC1}" type="parTrans" cxnId="{10B5D693-6C23-4501-AEBF-0457DDE1615B}">
      <dgm:prSet/>
      <dgm:spPr/>
      <dgm:t>
        <a:bodyPr/>
        <a:lstStyle/>
        <a:p>
          <a:endParaRPr lang="en-US"/>
        </a:p>
      </dgm:t>
    </dgm:pt>
    <dgm:pt modelId="{3C343B7B-CE83-4EE5-A9AE-F1F75F9D52BE}" type="sibTrans" cxnId="{10B5D693-6C23-4501-AEBF-0457DDE1615B}">
      <dgm:prSet/>
      <dgm:spPr/>
      <dgm:t>
        <a:bodyPr/>
        <a:lstStyle/>
        <a:p>
          <a:endParaRPr lang="en-US"/>
        </a:p>
      </dgm:t>
    </dgm:pt>
    <dgm:pt modelId="{435EEAD8-83A0-4626-A3A7-D60AD5AF15A5}" type="pres">
      <dgm:prSet presAssocID="{1F1CF97A-057D-4742-B4BA-B65B8DE37BA9}" presName="linear" presStyleCnt="0">
        <dgm:presLayoutVars>
          <dgm:animLvl val="lvl"/>
          <dgm:resizeHandles val="exact"/>
        </dgm:presLayoutVars>
      </dgm:prSet>
      <dgm:spPr/>
      <dgm:t>
        <a:bodyPr/>
        <a:lstStyle/>
        <a:p>
          <a:endParaRPr lang="en-US"/>
        </a:p>
      </dgm:t>
    </dgm:pt>
    <dgm:pt modelId="{04BCA53A-A861-4692-847B-D88D04DEDA00}" type="pres">
      <dgm:prSet presAssocID="{98EC7BC7-8779-42B5-A286-136F0960D188}" presName="parentText" presStyleLbl="node1" presStyleIdx="0" presStyleCnt="1">
        <dgm:presLayoutVars>
          <dgm:chMax val="0"/>
          <dgm:bulletEnabled val="1"/>
        </dgm:presLayoutVars>
      </dgm:prSet>
      <dgm:spPr/>
      <dgm:t>
        <a:bodyPr/>
        <a:lstStyle/>
        <a:p>
          <a:endParaRPr lang="en-US"/>
        </a:p>
      </dgm:t>
    </dgm:pt>
    <dgm:pt modelId="{F53B60E9-F581-4DE6-8356-C4317DAF5A47}" type="pres">
      <dgm:prSet presAssocID="{98EC7BC7-8779-42B5-A286-136F0960D188}" presName="childText" presStyleLbl="revTx" presStyleIdx="0" presStyleCnt="1">
        <dgm:presLayoutVars>
          <dgm:bulletEnabled val="1"/>
        </dgm:presLayoutVars>
      </dgm:prSet>
      <dgm:spPr/>
      <dgm:t>
        <a:bodyPr/>
        <a:lstStyle/>
        <a:p>
          <a:endParaRPr lang="en-US"/>
        </a:p>
      </dgm:t>
    </dgm:pt>
  </dgm:ptLst>
  <dgm:cxnLst>
    <dgm:cxn modelId="{55E81E67-B9B5-4A99-A566-A11A2CCB7983}" type="presOf" srcId="{F55E8713-710E-461D-82B1-A2D1DC93E04A}" destId="{F53B60E9-F581-4DE6-8356-C4317DAF5A47}" srcOrd="0" destOrd="2" presId="urn:microsoft.com/office/officeart/2005/8/layout/vList2"/>
    <dgm:cxn modelId="{6A58554F-0371-4D53-90E4-399A87D57917}" type="presOf" srcId="{B5F29E08-2427-4717-A00C-027AC7B465A5}" destId="{F53B60E9-F581-4DE6-8356-C4317DAF5A47}" srcOrd="0" destOrd="0" presId="urn:microsoft.com/office/officeart/2005/8/layout/vList2"/>
    <dgm:cxn modelId="{934E153F-6A69-4A00-9B66-F75B78512E57}" type="presOf" srcId="{C21DA1FA-EAE3-4B5F-9956-41B9E6E00392}" destId="{F53B60E9-F581-4DE6-8356-C4317DAF5A47}" srcOrd="0" destOrd="1" presId="urn:microsoft.com/office/officeart/2005/8/layout/vList2"/>
    <dgm:cxn modelId="{10B5D693-6C23-4501-AEBF-0457DDE1615B}" srcId="{98EC7BC7-8779-42B5-A286-136F0960D188}" destId="{67869207-5F9A-42AA-99CC-F54D92C403AD}" srcOrd="5" destOrd="0" parTransId="{3DEFDED6-F3C5-4B2C-AA9A-EF88D7FB9EC1}" sibTransId="{3C343B7B-CE83-4EE5-A9AE-F1F75F9D52BE}"/>
    <dgm:cxn modelId="{0C7D8A00-31FE-4D87-A785-DE489ACE56C7}" type="presOf" srcId="{1F1CF97A-057D-4742-B4BA-B65B8DE37BA9}" destId="{435EEAD8-83A0-4626-A3A7-D60AD5AF15A5}" srcOrd="0" destOrd="0" presId="urn:microsoft.com/office/officeart/2005/8/layout/vList2"/>
    <dgm:cxn modelId="{095257F3-7728-4BB8-8E36-C4242B0A5875}" type="presOf" srcId="{67869207-5F9A-42AA-99CC-F54D92C403AD}" destId="{F53B60E9-F581-4DE6-8356-C4317DAF5A47}" srcOrd="0" destOrd="5" presId="urn:microsoft.com/office/officeart/2005/8/layout/vList2"/>
    <dgm:cxn modelId="{431164E0-F866-48E0-BEF0-015AD552811D}" srcId="{98EC7BC7-8779-42B5-A286-136F0960D188}" destId="{0451379F-B086-418F-BA08-E750EBFDF1C6}" srcOrd="4" destOrd="0" parTransId="{9D57D85C-3F4A-441A-BAA4-45D6CA00D519}" sibTransId="{E85F7066-8E10-4735-AED7-8B6394118BC5}"/>
    <dgm:cxn modelId="{FE80133F-0B85-4424-99C9-17DA19B85006}" type="presOf" srcId="{98EC7BC7-8779-42B5-A286-136F0960D188}" destId="{04BCA53A-A861-4692-847B-D88D04DEDA00}" srcOrd="0" destOrd="0" presId="urn:microsoft.com/office/officeart/2005/8/layout/vList2"/>
    <dgm:cxn modelId="{02FC044B-790B-4670-BCDB-D4DB1759BA7D}" srcId="{98EC7BC7-8779-42B5-A286-136F0960D188}" destId="{B5F29E08-2427-4717-A00C-027AC7B465A5}" srcOrd="0" destOrd="0" parTransId="{59E53BEE-D73D-479D-B5BF-84597519E281}" sibTransId="{B6EC35EA-857C-4835-A875-E3E72027E033}"/>
    <dgm:cxn modelId="{5C6398CA-CDF1-4B26-A337-1F54F8C1B582}" srcId="{1F1CF97A-057D-4742-B4BA-B65B8DE37BA9}" destId="{98EC7BC7-8779-42B5-A286-136F0960D188}" srcOrd="0" destOrd="0" parTransId="{6937D8EC-6BA3-43F1-BE57-2FFECAABAA6F}" sibTransId="{C0933E60-21A9-42C8-B454-09EB3A29CF5B}"/>
    <dgm:cxn modelId="{2BECB61B-8122-4EC9-A6E3-162E71708EFB}" type="presOf" srcId="{5146E535-273D-4E46-AD13-7D900CB88F9D}" destId="{F53B60E9-F581-4DE6-8356-C4317DAF5A47}" srcOrd="0" destOrd="3" presId="urn:microsoft.com/office/officeart/2005/8/layout/vList2"/>
    <dgm:cxn modelId="{16D21098-C8B3-41A5-8A0B-22E324DA214A}" srcId="{98EC7BC7-8779-42B5-A286-136F0960D188}" destId="{F55E8713-710E-461D-82B1-A2D1DC93E04A}" srcOrd="2" destOrd="0" parTransId="{06D68435-A22F-4FC7-A269-0314B1DF3E89}" sibTransId="{7BD817A2-7C57-4EBF-B30B-2D87E7F787F3}"/>
    <dgm:cxn modelId="{1041BC7A-A644-44BD-BD48-1E383875EAD1}" srcId="{98EC7BC7-8779-42B5-A286-136F0960D188}" destId="{C21DA1FA-EAE3-4B5F-9956-41B9E6E00392}" srcOrd="1" destOrd="0" parTransId="{D3A7FBB3-C87A-4758-B422-FDA57CC1002C}" sibTransId="{36DA4C83-7C95-4EF5-BC5D-E9B3CD2280E6}"/>
    <dgm:cxn modelId="{45D3009C-4A95-4FA8-B051-382B7C19AF79}" type="presOf" srcId="{0451379F-B086-418F-BA08-E750EBFDF1C6}" destId="{F53B60E9-F581-4DE6-8356-C4317DAF5A47}" srcOrd="0" destOrd="4" presId="urn:microsoft.com/office/officeart/2005/8/layout/vList2"/>
    <dgm:cxn modelId="{7E0EFD11-6004-40A9-8AE9-59ADEC5DA374}" srcId="{98EC7BC7-8779-42B5-A286-136F0960D188}" destId="{5146E535-273D-4E46-AD13-7D900CB88F9D}" srcOrd="3" destOrd="0" parTransId="{A25F2C29-05FB-461D-AF4B-76AA6BDE4FD7}" sibTransId="{7E60BF22-4795-42D6-969F-31B3032EA5DD}"/>
    <dgm:cxn modelId="{E095C281-4D26-4BE1-9897-9953F87D14C5}" type="presParOf" srcId="{435EEAD8-83A0-4626-A3A7-D60AD5AF15A5}" destId="{04BCA53A-A861-4692-847B-D88D04DEDA00}" srcOrd="0" destOrd="0" presId="urn:microsoft.com/office/officeart/2005/8/layout/vList2"/>
    <dgm:cxn modelId="{BEF82B76-61BA-4556-8275-5F3F6D48BE9A}" type="presParOf" srcId="{435EEAD8-83A0-4626-A3A7-D60AD5AF15A5}" destId="{F53B60E9-F581-4DE6-8356-C4317DAF5A47}"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159C65-2BC3-4CC2-A2F6-1204FA84979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A4D31D1-8D98-4CD4-83AB-15E1A51C8E48}">
      <dgm:prSet phldrT="[Text]" custT="1"/>
      <dgm:spPr/>
      <dgm:t>
        <a:bodyPr/>
        <a:lstStyle/>
        <a:p>
          <a:r>
            <a:rPr lang="en-US" sz="2400" dirty="0"/>
            <a:t>Upload bombing</a:t>
          </a:r>
        </a:p>
      </dgm:t>
    </dgm:pt>
    <dgm:pt modelId="{A810690F-5B94-4391-A5E7-D3DA02736832}" type="parTrans" cxnId="{48861866-5232-4CC6-A30D-A15ED6EBC46C}">
      <dgm:prSet/>
      <dgm:spPr/>
      <dgm:t>
        <a:bodyPr/>
        <a:lstStyle/>
        <a:p>
          <a:endParaRPr lang="en-US"/>
        </a:p>
      </dgm:t>
    </dgm:pt>
    <dgm:pt modelId="{056F8C09-5A11-4658-A2B0-8A0BE92765E4}" type="sibTrans" cxnId="{48861866-5232-4CC6-A30D-A15ED6EBC46C}">
      <dgm:prSet/>
      <dgm:spPr/>
      <dgm:t>
        <a:bodyPr/>
        <a:lstStyle/>
        <a:p>
          <a:endParaRPr lang="en-US"/>
        </a:p>
      </dgm:t>
    </dgm:pt>
    <dgm:pt modelId="{6DB1A619-BB76-4F29-84D0-27179D4EBBA7}">
      <dgm:prSet phldrT="[Text]" custT="1"/>
      <dgm:spPr/>
      <dgm:t>
        <a:bodyPr/>
        <a:lstStyle/>
        <a:p>
          <a:r>
            <a:rPr lang="en-US" sz="2400" dirty="0"/>
            <a:t>Poison null byte attack</a:t>
          </a:r>
        </a:p>
      </dgm:t>
    </dgm:pt>
    <dgm:pt modelId="{A9683127-C70D-4F11-947C-41CD9FFC6D3A}" type="parTrans" cxnId="{33736E59-E28A-4ADB-8D72-BEA20592BCC9}">
      <dgm:prSet/>
      <dgm:spPr/>
      <dgm:t>
        <a:bodyPr/>
        <a:lstStyle/>
        <a:p>
          <a:endParaRPr lang="en-US"/>
        </a:p>
      </dgm:t>
    </dgm:pt>
    <dgm:pt modelId="{DBB40904-6B52-4E83-AA3B-9B6BD2B9490E}" type="sibTrans" cxnId="{33736E59-E28A-4ADB-8D72-BEA20592BCC9}">
      <dgm:prSet/>
      <dgm:spPr/>
      <dgm:t>
        <a:bodyPr/>
        <a:lstStyle/>
        <a:p>
          <a:endParaRPr lang="en-US"/>
        </a:p>
      </dgm:t>
    </dgm:pt>
    <dgm:pt modelId="{565C5DB1-E660-499C-AC45-E3356E7EEFE6}">
      <dgm:prSet phldrT="[Text]" custT="1"/>
      <dgm:spPr/>
      <dgm:t>
        <a:bodyPr/>
        <a:lstStyle/>
        <a:p>
          <a:r>
            <a:rPr lang="en-US" sz="2400" dirty="0"/>
            <a:t>Default scripts</a:t>
          </a:r>
        </a:p>
      </dgm:t>
    </dgm:pt>
    <dgm:pt modelId="{3DF2367E-8A2B-4FDD-BC49-9F67EF069AFA}" type="parTrans" cxnId="{95609F6E-8715-41EF-A307-802BCECA0052}">
      <dgm:prSet/>
      <dgm:spPr/>
      <dgm:t>
        <a:bodyPr/>
        <a:lstStyle/>
        <a:p>
          <a:endParaRPr lang="en-US"/>
        </a:p>
      </dgm:t>
    </dgm:pt>
    <dgm:pt modelId="{BEFAF5D2-955E-47C4-AECF-442B734177C3}" type="sibTrans" cxnId="{95609F6E-8715-41EF-A307-802BCECA0052}">
      <dgm:prSet/>
      <dgm:spPr/>
      <dgm:t>
        <a:bodyPr/>
        <a:lstStyle/>
        <a:p>
          <a:endParaRPr lang="en-US"/>
        </a:p>
      </dgm:t>
    </dgm:pt>
    <dgm:pt modelId="{B7F296D2-2906-4031-9447-D60AF19266F0}">
      <dgm:prSet phldrT="[Text]" custT="1"/>
      <dgm:spPr/>
      <dgm:t>
        <a:bodyPr/>
        <a:lstStyle/>
        <a:p>
          <a:r>
            <a:rPr lang="en-US" sz="2400" dirty="0"/>
            <a:t>Sample scripts</a:t>
          </a:r>
        </a:p>
      </dgm:t>
    </dgm:pt>
    <dgm:pt modelId="{F278B6CE-01F0-4802-AC36-E3BAC02BB6A8}" type="parTrans" cxnId="{0C33550E-643F-4917-AA51-53B638A99161}">
      <dgm:prSet/>
      <dgm:spPr/>
      <dgm:t>
        <a:bodyPr/>
        <a:lstStyle/>
        <a:p>
          <a:endParaRPr lang="en-US"/>
        </a:p>
      </dgm:t>
    </dgm:pt>
    <dgm:pt modelId="{C222C8E3-EC30-4B6B-BAA2-DB467E31F54A}" type="sibTrans" cxnId="{0C33550E-643F-4917-AA51-53B638A99161}">
      <dgm:prSet/>
      <dgm:spPr/>
      <dgm:t>
        <a:bodyPr/>
        <a:lstStyle/>
        <a:p>
          <a:endParaRPr lang="en-US"/>
        </a:p>
      </dgm:t>
    </dgm:pt>
    <dgm:pt modelId="{8D2A41C8-059C-4247-9852-E0A86FB43FBC}">
      <dgm:prSet phldrT="[Text]" custT="1"/>
      <dgm:spPr/>
      <dgm:t>
        <a:bodyPr/>
        <a:lstStyle/>
        <a:p>
          <a:r>
            <a:rPr lang="en-US" sz="2400" dirty="0"/>
            <a:t>Poorly written or questionable scripts</a:t>
          </a:r>
        </a:p>
      </dgm:t>
    </dgm:pt>
    <dgm:pt modelId="{EB9E6835-6C0E-4CBE-A6A8-E5621F5F19AC}" type="parTrans" cxnId="{B4C4BCDB-058C-40B8-BA04-89AAD4457D4F}">
      <dgm:prSet/>
      <dgm:spPr/>
      <dgm:t>
        <a:bodyPr/>
        <a:lstStyle/>
        <a:p>
          <a:endParaRPr lang="en-US"/>
        </a:p>
      </dgm:t>
    </dgm:pt>
    <dgm:pt modelId="{0BD60E6C-606C-416B-B915-926C305C2C33}" type="sibTrans" cxnId="{B4C4BCDB-058C-40B8-BA04-89AAD4457D4F}">
      <dgm:prSet/>
      <dgm:spPr/>
      <dgm:t>
        <a:bodyPr/>
        <a:lstStyle/>
        <a:p>
          <a:endParaRPr lang="en-US"/>
        </a:p>
      </dgm:t>
    </dgm:pt>
    <dgm:pt modelId="{2E0909A4-5887-4813-BD13-33454ED7F159}" type="pres">
      <dgm:prSet presAssocID="{A1159C65-2BC3-4CC2-A2F6-1204FA849796}" presName="diagram" presStyleCnt="0">
        <dgm:presLayoutVars>
          <dgm:dir/>
          <dgm:resizeHandles val="exact"/>
        </dgm:presLayoutVars>
      </dgm:prSet>
      <dgm:spPr/>
      <dgm:t>
        <a:bodyPr/>
        <a:lstStyle/>
        <a:p>
          <a:endParaRPr lang="en-US"/>
        </a:p>
      </dgm:t>
    </dgm:pt>
    <dgm:pt modelId="{C8216AEA-FACA-433B-86B6-F68C0C273C84}" type="pres">
      <dgm:prSet presAssocID="{1A4D31D1-8D98-4CD4-83AB-15E1A51C8E48}" presName="node" presStyleLbl="node1" presStyleIdx="0" presStyleCnt="5">
        <dgm:presLayoutVars>
          <dgm:bulletEnabled val="1"/>
        </dgm:presLayoutVars>
      </dgm:prSet>
      <dgm:spPr/>
      <dgm:t>
        <a:bodyPr/>
        <a:lstStyle/>
        <a:p>
          <a:endParaRPr lang="en-US"/>
        </a:p>
      </dgm:t>
    </dgm:pt>
    <dgm:pt modelId="{0601070E-2B37-4A1E-84D3-F920D92635E6}" type="pres">
      <dgm:prSet presAssocID="{056F8C09-5A11-4658-A2B0-8A0BE92765E4}" presName="sibTrans" presStyleCnt="0"/>
      <dgm:spPr/>
    </dgm:pt>
    <dgm:pt modelId="{FE43427B-4E4E-46AD-AF6A-33C6C519C0D1}" type="pres">
      <dgm:prSet presAssocID="{6DB1A619-BB76-4F29-84D0-27179D4EBBA7}" presName="node" presStyleLbl="node1" presStyleIdx="1" presStyleCnt="5">
        <dgm:presLayoutVars>
          <dgm:bulletEnabled val="1"/>
        </dgm:presLayoutVars>
      </dgm:prSet>
      <dgm:spPr/>
      <dgm:t>
        <a:bodyPr/>
        <a:lstStyle/>
        <a:p>
          <a:endParaRPr lang="en-US"/>
        </a:p>
      </dgm:t>
    </dgm:pt>
    <dgm:pt modelId="{106B29C3-DE14-428B-9B06-F249EAAEEFF0}" type="pres">
      <dgm:prSet presAssocID="{DBB40904-6B52-4E83-AA3B-9B6BD2B9490E}" presName="sibTrans" presStyleCnt="0"/>
      <dgm:spPr/>
    </dgm:pt>
    <dgm:pt modelId="{EC3286B9-C0A1-4BD7-8CA8-E5AFF77988DA}" type="pres">
      <dgm:prSet presAssocID="{565C5DB1-E660-499C-AC45-E3356E7EEFE6}" presName="node" presStyleLbl="node1" presStyleIdx="2" presStyleCnt="5">
        <dgm:presLayoutVars>
          <dgm:bulletEnabled val="1"/>
        </dgm:presLayoutVars>
      </dgm:prSet>
      <dgm:spPr/>
      <dgm:t>
        <a:bodyPr/>
        <a:lstStyle/>
        <a:p>
          <a:endParaRPr lang="en-US"/>
        </a:p>
      </dgm:t>
    </dgm:pt>
    <dgm:pt modelId="{37783349-EC6C-4453-967D-8A7A0B84A01B}" type="pres">
      <dgm:prSet presAssocID="{BEFAF5D2-955E-47C4-AECF-442B734177C3}" presName="sibTrans" presStyleCnt="0"/>
      <dgm:spPr/>
    </dgm:pt>
    <dgm:pt modelId="{3438BB15-5F10-4324-A556-F5EF19EDA85F}" type="pres">
      <dgm:prSet presAssocID="{B7F296D2-2906-4031-9447-D60AF19266F0}" presName="node" presStyleLbl="node1" presStyleIdx="3" presStyleCnt="5">
        <dgm:presLayoutVars>
          <dgm:bulletEnabled val="1"/>
        </dgm:presLayoutVars>
      </dgm:prSet>
      <dgm:spPr/>
      <dgm:t>
        <a:bodyPr/>
        <a:lstStyle/>
        <a:p>
          <a:endParaRPr lang="en-US"/>
        </a:p>
      </dgm:t>
    </dgm:pt>
    <dgm:pt modelId="{89EA935D-603B-4850-9220-EB394482A803}" type="pres">
      <dgm:prSet presAssocID="{C222C8E3-EC30-4B6B-BAA2-DB467E31F54A}" presName="sibTrans" presStyleCnt="0"/>
      <dgm:spPr/>
    </dgm:pt>
    <dgm:pt modelId="{A81F49B5-5095-492E-9E7A-2632C56C07E8}" type="pres">
      <dgm:prSet presAssocID="{8D2A41C8-059C-4247-9852-E0A86FB43FBC}" presName="node" presStyleLbl="node1" presStyleIdx="4" presStyleCnt="5">
        <dgm:presLayoutVars>
          <dgm:bulletEnabled val="1"/>
        </dgm:presLayoutVars>
      </dgm:prSet>
      <dgm:spPr/>
      <dgm:t>
        <a:bodyPr/>
        <a:lstStyle/>
        <a:p>
          <a:endParaRPr lang="en-US"/>
        </a:p>
      </dgm:t>
    </dgm:pt>
  </dgm:ptLst>
  <dgm:cxnLst>
    <dgm:cxn modelId="{B4C4BCDB-058C-40B8-BA04-89AAD4457D4F}" srcId="{A1159C65-2BC3-4CC2-A2F6-1204FA849796}" destId="{8D2A41C8-059C-4247-9852-E0A86FB43FBC}" srcOrd="4" destOrd="0" parTransId="{EB9E6835-6C0E-4CBE-A6A8-E5621F5F19AC}" sibTransId="{0BD60E6C-606C-416B-B915-926C305C2C33}"/>
    <dgm:cxn modelId="{33736E59-E28A-4ADB-8D72-BEA20592BCC9}" srcId="{A1159C65-2BC3-4CC2-A2F6-1204FA849796}" destId="{6DB1A619-BB76-4F29-84D0-27179D4EBBA7}" srcOrd="1" destOrd="0" parTransId="{A9683127-C70D-4F11-947C-41CD9FFC6D3A}" sibTransId="{DBB40904-6B52-4E83-AA3B-9B6BD2B9490E}"/>
    <dgm:cxn modelId="{3CAE1761-1078-4339-A9A8-F705A6DCF220}" type="presOf" srcId="{A1159C65-2BC3-4CC2-A2F6-1204FA849796}" destId="{2E0909A4-5887-4813-BD13-33454ED7F159}" srcOrd="0" destOrd="0" presId="urn:microsoft.com/office/officeart/2005/8/layout/default"/>
    <dgm:cxn modelId="{48861866-5232-4CC6-A30D-A15ED6EBC46C}" srcId="{A1159C65-2BC3-4CC2-A2F6-1204FA849796}" destId="{1A4D31D1-8D98-4CD4-83AB-15E1A51C8E48}" srcOrd="0" destOrd="0" parTransId="{A810690F-5B94-4391-A5E7-D3DA02736832}" sibTransId="{056F8C09-5A11-4658-A2B0-8A0BE92765E4}"/>
    <dgm:cxn modelId="{24310825-04B8-43F9-A0B0-7216F55BFFDA}" type="presOf" srcId="{6DB1A619-BB76-4F29-84D0-27179D4EBBA7}" destId="{FE43427B-4E4E-46AD-AF6A-33C6C519C0D1}" srcOrd="0" destOrd="0" presId="urn:microsoft.com/office/officeart/2005/8/layout/default"/>
    <dgm:cxn modelId="{95609F6E-8715-41EF-A307-802BCECA0052}" srcId="{A1159C65-2BC3-4CC2-A2F6-1204FA849796}" destId="{565C5DB1-E660-499C-AC45-E3356E7EEFE6}" srcOrd="2" destOrd="0" parTransId="{3DF2367E-8A2B-4FDD-BC49-9F67EF069AFA}" sibTransId="{BEFAF5D2-955E-47C4-AECF-442B734177C3}"/>
    <dgm:cxn modelId="{9CA2757F-C5C5-4C5B-A84D-DD095BBFDF7B}" type="presOf" srcId="{1A4D31D1-8D98-4CD4-83AB-15E1A51C8E48}" destId="{C8216AEA-FACA-433B-86B6-F68C0C273C84}" srcOrd="0" destOrd="0" presId="urn:microsoft.com/office/officeart/2005/8/layout/default"/>
    <dgm:cxn modelId="{D103DBBC-B105-45B8-8F66-3D9F9DFAF177}" type="presOf" srcId="{B7F296D2-2906-4031-9447-D60AF19266F0}" destId="{3438BB15-5F10-4324-A556-F5EF19EDA85F}" srcOrd="0" destOrd="0" presId="urn:microsoft.com/office/officeart/2005/8/layout/default"/>
    <dgm:cxn modelId="{A1BA15E1-AA76-4825-9E8A-19C8F409D302}" type="presOf" srcId="{565C5DB1-E660-499C-AC45-E3356E7EEFE6}" destId="{EC3286B9-C0A1-4BD7-8CA8-E5AFF77988DA}" srcOrd="0" destOrd="0" presId="urn:microsoft.com/office/officeart/2005/8/layout/default"/>
    <dgm:cxn modelId="{D4E4F104-7816-48A5-8160-D3A72BF71EC6}" type="presOf" srcId="{8D2A41C8-059C-4247-9852-E0A86FB43FBC}" destId="{A81F49B5-5095-492E-9E7A-2632C56C07E8}" srcOrd="0" destOrd="0" presId="urn:microsoft.com/office/officeart/2005/8/layout/default"/>
    <dgm:cxn modelId="{0C33550E-643F-4917-AA51-53B638A99161}" srcId="{A1159C65-2BC3-4CC2-A2F6-1204FA849796}" destId="{B7F296D2-2906-4031-9447-D60AF19266F0}" srcOrd="3" destOrd="0" parTransId="{F278B6CE-01F0-4802-AC36-E3BAC02BB6A8}" sibTransId="{C222C8E3-EC30-4B6B-BAA2-DB467E31F54A}"/>
    <dgm:cxn modelId="{AB20A71E-29AB-4594-90C0-C06EFD0FE042}" type="presParOf" srcId="{2E0909A4-5887-4813-BD13-33454ED7F159}" destId="{C8216AEA-FACA-433B-86B6-F68C0C273C84}" srcOrd="0" destOrd="0" presId="urn:microsoft.com/office/officeart/2005/8/layout/default"/>
    <dgm:cxn modelId="{9D61C9FF-08ED-473C-B4FD-5002E63FA32D}" type="presParOf" srcId="{2E0909A4-5887-4813-BD13-33454ED7F159}" destId="{0601070E-2B37-4A1E-84D3-F920D92635E6}" srcOrd="1" destOrd="0" presId="urn:microsoft.com/office/officeart/2005/8/layout/default"/>
    <dgm:cxn modelId="{664F8CDC-C2E3-4E0B-9F7A-80629B89B647}" type="presParOf" srcId="{2E0909A4-5887-4813-BD13-33454ED7F159}" destId="{FE43427B-4E4E-46AD-AF6A-33C6C519C0D1}" srcOrd="2" destOrd="0" presId="urn:microsoft.com/office/officeart/2005/8/layout/default"/>
    <dgm:cxn modelId="{D71D9228-F5D1-4D68-8A3C-4E830E216BF2}" type="presParOf" srcId="{2E0909A4-5887-4813-BD13-33454ED7F159}" destId="{106B29C3-DE14-428B-9B06-F249EAAEEFF0}" srcOrd="3" destOrd="0" presId="urn:microsoft.com/office/officeart/2005/8/layout/default"/>
    <dgm:cxn modelId="{33CAD7AF-324D-4536-9710-BC2E4B370FDB}" type="presParOf" srcId="{2E0909A4-5887-4813-BD13-33454ED7F159}" destId="{EC3286B9-C0A1-4BD7-8CA8-E5AFF77988DA}" srcOrd="4" destOrd="0" presId="urn:microsoft.com/office/officeart/2005/8/layout/default"/>
    <dgm:cxn modelId="{2C75E893-E836-40AB-BA13-C81D9870BBE4}" type="presParOf" srcId="{2E0909A4-5887-4813-BD13-33454ED7F159}" destId="{37783349-EC6C-4453-967D-8A7A0B84A01B}" srcOrd="5" destOrd="0" presId="urn:microsoft.com/office/officeart/2005/8/layout/default"/>
    <dgm:cxn modelId="{9743479D-274E-49BF-9F94-B943920C7BE1}" type="presParOf" srcId="{2E0909A4-5887-4813-BD13-33454ED7F159}" destId="{3438BB15-5F10-4324-A556-F5EF19EDA85F}" srcOrd="6" destOrd="0" presId="urn:microsoft.com/office/officeart/2005/8/layout/default"/>
    <dgm:cxn modelId="{770E5416-B43C-4F17-88C1-4F2E885AFBCE}" type="presParOf" srcId="{2E0909A4-5887-4813-BD13-33454ED7F159}" destId="{89EA935D-603B-4850-9220-EB394482A803}" srcOrd="7" destOrd="0" presId="urn:microsoft.com/office/officeart/2005/8/layout/default"/>
    <dgm:cxn modelId="{C452DABC-4E75-4F4B-98F0-0E7C5CEB3475}" type="presParOf" srcId="{2E0909A4-5887-4813-BD13-33454ED7F159}" destId="{A81F49B5-5095-492E-9E7A-2632C56C07E8}"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798EDC-C10A-47C2-A4AF-FF58FAE688FA}"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US"/>
        </a:p>
      </dgm:t>
    </dgm:pt>
    <dgm:pt modelId="{8731785B-50F9-4F59-954D-FF2C9B8303E9}">
      <dgm:prSet phldrT="[Text]"/>
      <dgm:spPr/>
      <dgm:t>
        <a:bodyPr/>
        <a:lstStyle/>
        <a:p>
          <a:r>
            <a:rPr lang="en-US" dirty="0"/>
            <a:t>Long-lived sessions</a:t>
          </a:r>
        </a:p>
      </dgm:t>
    </dgm:pt>
    <dgm:pt modelId="{407C7039-19D8-4F2E-AA03-BEDBD61F4E1C}" type="parTrans" cxnId="{55308CF1-5097-4CC8-B8AB-11A6A28C9CB4}">
      <dgm:prSet/>
      <dgm:spPr/>
      <dgm:t>
        <a:bodyPr/>
        <a:lstStyle/>
        <a:p>
          <a:endParaRPr lang="en-US"/>
        </a:p>
      </dgm:t>
    </dgm:pt>
    <dgm:pt modelId="{665C54BE-DB06-4237-85AA-741B405E6961}" type="sibTrans" cxnId="{55308CF1-5097-4CC8-B8AB-11A6A28C9CB4}">
      <dgm:prSet/>
      <dgm:spPr/>
      <dgm:t>
        <a:bodyPr/>
        <a:lstStyle/>
        <a:p>
          <a:endParaRPr lang="en-US"/>
        </a:p>
      </dgm:t>
    </dgm:pt>
    <dgm:pt modelId="{07087A32-7795-4459-989E-26A3B1BD3152}">
      <dgm:prSet phldrT="[Text]"/>
      <dgm:spPr/>
      <dgm:t>
        <a:bodyPr/>
        <a:lstStyle/>
        <a:p>
          <a:r>
            <a:rPr lang="en-US" dirty="0"/>
            <a:t>Logout features</a:t>
          </a:r>
        </a:p>
      </dgm:t>
    </dgm:pt>
    <dgm:pt modelId="{C3C4E1CE-9FF1-431E-A1BF-F9BC8343E9CE}" type="parTrans" cxnId="{94DDB055-F0CC-43DA-94A8-57655E1707E5}">
      <dgm:prSet/>
      <dgm:spPr/>
      <dgm:t>
        <a:bodyPr/>
        <a:lstStyle/>
        <a:p>
          <a:endParaRPr lang="en-US"/>
        </a:p>
      </dgm:t>
    </dgm:pt>
    <dgm:pt modelId="{733BE8DE-E214-49C3-ABB8-1F3AEE6735E1}" type="sibTrans" cxnId="{94DDB055-F0CC-43DA-94A8-57655E1707E5}">
      <dgm:prSet/>
      <dgm:spPr/>
      <dgm:t>
        <a:bodyPr/>
        <a:lstStyle/>
        <a:p>
          <a:endParaRPr lang="en-US"/>
        </a:p>
      </dgm:t>
    </dgm:pt>
    <dgm:pt modelId="{0526776E-9D9D-4033-8AFF-84DB20AB9F47}">
      <dgm:prSet phldrT="[Text]"/>
      <dgm:spPr/>
      <dgm:t>
        <a:bodyPr/>
        <a:lstStyle/>
        <a:p>
          <a:r>
            <a:rPr lang="en-US" dirty="0"/>
            <a:t>Insecure or weak session identifiers</a:t>
          </a:r>
        </a:p>
      </dgm:t>
    </dgm:pt>
    <dgm:pt modelId="{6B113DD2-2703-4CBD-9515-561A0CC01123}" type="parTrans" cxnId="{32F2A634-F08A-4C48-A343-B4040FD56026}">
      <dgm:prSet/>
      <dgm:spPr/>
      <dgm:t>
        <a:bodyPr/>
        <a:lstStyle/>
        <a:p>
          <a:endParaRPr lang="en-US"/>
        </a:p>
      </dgm:t>
    </dgm:pt>
    <dgm:pt modelId="{B1FF38F4-0898-4063-A26B-572DDE86756A}" type="sibTrans" cxnId="{32F2A634-F08A-4C48-A343-B4040FD56026}">
      <dgm:prSet/>
      <dgm:spPr/>
      <dgm:t>
        <a:bodyPr/>
        <a:lstStyle/>
        <a:p>
          <a:endParaRPr lang="en-US"/>
        </a:p>
      </dgm:t>
    </dgm:pt>
    <dgm:pt modelId="{DEDCF14E-C464-4D95-97D7-9D0A3EF493A5}">
      <dgm:prSet/>
      <dgm:spPr/>
      <dgm:t>
        <a:bodyPr/>
        <a:lstStyle/>
        <a:p>
          <a:r>
            <a:rPr lang="en-US" dirty="0"/>
            <a:t>Granting session IDs to unauthorized users</a:t>
          </a:r>
        </a:p>
      </dgm:t>
    </dgm:pt>
    <dgm:pt modelId="{53EACEB8-5C92-46E6-89E5-9ADDA870597D}" type="parTrans" cxnId="{78D2EA36-3DE9-41D9-8A78-6BEDE6D91C08}">
      <dgm:prSet/>
      <dgm:spPr/>
      <dgm:t>
        <a:bodyPr/>
        <a:lstStyle/>
        <a:p>
          <a:endParaRPr lang="en-US"/>
        </a:p>
      </dgm:t>
    </dgm:pt>
    <dgm:pt modelId="{B3FCC627-2054-4C9B-90BB-3907BBE30826}" type="sibTrans" cxnId="{78D2EA36-3DE9-41D9-8A78-6BEDE6D91C08}">
      <dgm:prSet/>
      <dgm:spPr/>
      <dgm:t>
        <a:bodyPr/>
        <a:lstStyle/>
        <a:p>
          <a:endParaRPr lang="en-US"/>
        </a:p>
      </dgm:t>
    </dgm:pt>
    <dgm:pt modelId="{5511A8EA-B4E0-4CBD-91E8-9710B52F5DCB}">
      <dgm:prSet/>
      <dgm:spPr/>
      <dgm:t>
        <a:bodyPr/>
        <a:lstStyle/>
        <a:p>
          <a:r>
            <a:rPr lang="en-US" dirty="0"/>
            <a:t>Absent or inadequate password change controls</a:t>
          </a:r>
        </a:p>
      </dgm:t>
    </dgm:pt>
    <dgm:pt modelId="{57DEC523-F9B9-4060-932B-B887BEEBE23E}" type="parTrans" cxnId="{A6D26D9D-6C61-454C-BC31-2F431B6D4E54}">
      <dgm:prSet/>
      <dgm:spPr/>
      <dgm:t>
        <a:bodyPr/>
        <a:lstStyle/>
        <a:p>
          <a:endParaRPr lang="en-US"/>
        </a:p>
      </dgm:t>
    </dgm:pt>
    <dgm:pt modelId="{83A1FDF9-4D04-4D6F-A9F1-B66C2B1E7A92}" type="sibTrans" cxnId="{A6D26D9D-6C61-454C-BC31-2F431B6D4E54}">
      <dgm:prSet/>
      <dgm:spPr/>
      <dgm:t>
        <a:bodyPr/>
        <a:lstStyle/>
        <a:p>
          <a:endParaRPr lang="en-US"/>
        </a:p>
      </dgm:t>
    </dgm:pt>
    <dgm:pt modelId="{2AC798DA-DFEB-4FE3-8FE1-16B65E195F1D}">
      <dgm:prSet/>
      <dgm:spPr/>
      <dgm:t>
        <a:bodyPr/>
        <a:lstStyle/>
        <a:p>
          <a:r>
            <a:rPr lang="en-US" dirty="0"/>
            <a:t>Inclusion of unprotected information in cookies</a:t>
          </a:r>
        </a:p>
      </dgm:t>
    </dgm:pt>
    <dgm:pt modelId="{F1604B3F-2F9B-45BE-BAFC-1E26EAB50D32}" type="parTrans" cxnId="{D8B634D9-5FB1-40D7-A833-2248C39C25FE}">
      <dgm:prSet/>
      <dgm:spPr/>
      <dgm:t>
        <a:bodyPr/>
        <a:lstStyle/>
        <a:p>
          <a:endParaRPr lang="en-US"/>
        </a:p>
      </dgm:t>
    </dgm:pt>
    <dgm:pt modelId="{0DAEB408-6919-4B4A-8812-7B790A75DE04}" type="sibTrans" cxnId="{D8B634D9-5FB1-40D7-A833-2248C39C25FE}">
      <dgm:prSet/>
      <dgm:spPr/>
      <dgm:t>
        <a:bodyPr/>
        <a:lstStyle/>
        <a:p>
          <a:endParaRPr lang="en-US"/>
        </a:p>
      </dgm:t>
    </dgm:pt>
    <dgm:pt modelId="{64D75EA9-5562-4DE8-B322-93C257E83641}" type="pres">
      <dgm:prSet presAssocID="{B2798EDC-C10A-47C2-A4AF-FF58FAE688FA}" presName="Name0" presStyleCnt="0">
        <dgm:presLayoutVars>
          <dgm:chMax val="7"/>
          <dgm:chPref val="7"/>
          <dgm:dir/>
        </dgm:presLayoutVars>
      </dgm:prSet>
      <dgm:spPr/>
      <dgm:t>
        <a:bodyPr/>
        <a:lstStyle/>
        <a:p>
          <a:endParaRPr lang="en-US"/>
        </a:p>
      </dgm:t>
    </dgm:pt>
    <dgm:pt modelId="{04DA7AD9-CA02-4625-8228-4D2A77691E3F}" type="pres">
      <dgm:prSet presAssocID="{B2798EDC-C10A-47C2-A4AF-FF58FAE688FA}" presName="Name1" presStyleCnt="0"/>
      <dgm:spPr/>
    </dgm:pt>
    <dgm:pt modelId="{6AD79A8B-676A-4DA0-8130-54F8526BA5B4}" type="pres">
      <dgm:prSet presAssocID="{B2798EDC-C10A-47C2-A4AF-FF58FAE688FA}" presName="cycle" presStyleCnt="0"/>
      <dgm:spPr/>
    </dgm:pt>
    <dgm:pt modelId="{7C3CFE89-7C8F-4E05-978C-58B3AD7CF8DD}" type="pres">
      <dgm:prSet presAssocID="{B2798EDC-C10A-47C2-A4AF-FF58FAE688FA}" presName="srcNode" presStyleLbl="node1" presStyleIdx="0" presStyleCnt="6"/>
      <dgm:spPr/>
    </dgm:pt>
    <dgm:pt modelId="{D655A449-4977-4AD5-A85B-7A3A8836EB5D}" type="pres">
      <dgm:prSet presAssocID="{B2798EDC-C10A-47C2-A4AF-FF58FAE688FA}" presName="conn" presStyleLbl="parChTrans1D2" presStyleIdx="0" presStyleCnt="1"/>
      <dgm:spPr/>
      <dgm:t>
        <a:bodyPr/>
        <a:lstStyle/>
        <a:p>
          <a:endParaRPr lang="en-US"/>
        </a:p>
      </dgm:t>
    </dgm:pt>
    <dgm:pt modelId="{4BF516E2-567A-4C3D-A8A2-6D0C4B378F86}" type="pres">
      <dgm:prSet presAssocID="{B2798EDC-C10A-47C2-A4AF-FF58FAE688FA}" presName="extraNode" presStyleLbl="node1" presStyleIdx="0" presStyleCnt="6"/>
      <dgm:spPr/>
    </dgm:pt>
    <dgm:pt modelId="{0FA1F4D6-DD71-42CA-AAFA-71D81C52304C}" type="pres">
      <dgm:prSet presAssocID="{B2798EDC-C10A-47C2-A4AF-FF58FAE688FA}" presName="dstNode" presStyleLbl="node1" presStyleIdx="0" presStyleCnt="6"/>
      <dgm:spPr/>
    </dgm:pt>
    <dgm:pt modelId="{0ACE0566-E557-4D3C-A69D-A28CC504F7C0}" type="pres">
      <dgm:prSet presAssocID="{8731785B-50F9-4F59-954D-FF2C9B8303E9}" presName="text_1" presStyleLbl="node1" presStyleIdx="0" presStyleCnt="6">
        <dgm:presLayoutVars>
          <dgm:bulletEnabled val="1"/>
        </dgm:presLayoutVars>
      </dgm:prSet>
      <dgm:spPr/>
      <dgm:t>
        <a:bodyPr/>
        <a:lstStyle/>
        <a:p>
          <a:endParaRPr lang="en-US"/>
        </a:p>
      </dgm:t>
    </dgm:pt>
    <dgm:pt modelId="{73F714AC-4649-480E-8EA1-C6D97B6B56E6}" type="pres">
      <dgm:prSet presAssocID="{8731785B-50F9-4F59-954D-FF2C9B8303E9}" presName="accent_1" presStyleCnt="0"/>
      <dgm:spPr/>
    </dgm:pt>
    <dgm:pt modelId="{41229FED-3A4B-4A51-8C31-A013CF600340}" type="pres">
      <dgm:prSet presAssocID="{8731785B-50F9-4F59-954D-FF2C9B8303E9}" presName="accentRepeatNode" presStyleLbl="solidFgAcc1" presStyleIdx="0" presStyleCnt="6"/>
      <dgm:spPr/>
    </dgm:pt>
    <dgm:pt modelId="{0FD9A187-BAC0-4DCC-8AD8-33C2E772CA7C}" type="pres">
      <dgm:prSet presAssocID="{07087A32-7795-4459-989E-26A3B1BD3152}" presName="text_2" presStyleLbl="node1" presStyleIdx="1" presStyleCnt="6">
        <dgm:presLayoutVars>
          <dgm:bulletEnabled val="1"/>
        </dgm:presLayoutVars>
      </dgm:prSet>
      <dgm:spPr/>
      <dgm:t>
        <a:bodyPr/>
        <a:lstStyle/>
        <a:p>
          <a:endParaRPr lang="en-US"/>
        </a:p>
      </dgm:t>
    </dgm:pt>
    <dgm:pt modelId="{D1ED2F9C-55F1-4D12-AC0D-E969F3D7880D}" type="pres">
      <dgm:prSet presAssocID="{07087A32-7795-4459-989E-26A3B1BD3152}" presName="accent_2" presStyleCnt="0"/>
      <dgm:spPr/>
    </dgm:pt>
    <dgm:pt modelId="{BE47A457-14F1-48E6-BDB4-19FD0EDFB0AD}" type="pres">
      <dgm:prSet presAssocID="{07087A32-7795-4459-989E-26A3B1BD3152}" presName="accentRepeatNode" presStyleLbl="solidFgAcc1" presStyleIdx="1" presStyleCnt="6"/>
      <dgm:spPr/>
    </dgm:pt>
    <dgm:pt modelId="{75531266-BC50-4ECE-B20C-0A97BA797E2E}" type="pres">
      <dgm:prSet presAssocID="{0526776E-9D9D-4033-8AFF-84DB20AB9F47}" presName="text_3" presStyleLbl="node1" presStyleIdx="2" presStyleCnt="6">
        <dgm:presLayoutVars>
          <dgm:bulletEnabled val="1"/>
        </dgm:presLayoutVars>
      </dgm:prSet>
      <dgm:spPr/>
      <dgm:t>
        <a:bodyPr/>
        <a:lstStyle/>
        <a:p>
          <a:endParaRPr lang="en-US"/>
        </a:p>
      </dgm:t>
    </dgm:pt>
    <dgm:pt modelId="{C874278A-68A3-4F62-96FA-A86443CA18F2}" type="pres">
      <dgm:prSet presAssocID="{0526776E-9D9D-4033-8AFF-84DB20AB9F47}" presName="accent_3" presStyleCnt="0"/>
      <dgm:spPr/>
    </dgm:pt>
    <dgm:pt modelId="{84BC898C-C14D-49FB-B4E3-793D49727B5E}" type="pres">
      <dgm:prSet presAssocID="{0526776E-9D9D-4033-8AFF-84DB20AB9F47}" presName="accentRepeatNode" presStyleLbl="solidFgAcc1" presStyleIdx="2" presStyleCnt="6"/>
      <dgm:spPr/>
    </dgm:pt>
    <dgm:pt modelId="{D4EC8924-5D6B-414E-AF64-CDB72073A41A}" type="pres">
      <dgm:prSet presAssocID="{DEDCF14E-C464-4D95-97D7-9D0A3EF493A5}" presName="text_4" presStyleLbl="node1" presStyleIdx="3" presStyleCnt="6">
        <dgm:presLayoutVars>
          <dgm:bulletEnabled val="1"/>
        </dgm:presLayoutVars>
      </dgm:prSet>
      <dgm:spPr/>
      <dgm:t>
        <a:bodyPr/>
        <a:lstStyle/>
        <a:p>
          <a:endParaRPr lang="en-US"/>
        </a:p>
      </dgm:t>
    </dgm:pt>
    <dgm:pt modelId="{5D2F52BF-6E3C-4D98-96B0-87982CEF0281}" type="pres">
      <dgm:prSet presAssocID="{DEDCF14E-C464-4D95-97D7-9D0A3EF493A5}" presName="accent_4" presStyleCnt="0"/>
      <dgm:spPr/>
    </dgm:pt>
    <dgm:pt modelId="{E3C64C7A-3A2C-4AEF-86CC-C042997EC6D2}" type="pres">
      <dgm:prSet presAssocID="{DEDCF14E-C464-4D95-97D7-9D0A3EF493A5}" presName="accentRepeatNode" presStyleLbl="solidFgAcc1" presStyleIdx="3" presStyleCnt="6"/>
      <dgm:spPr/>
    </dgm:pt>
    <dgm:pt modelId="{FA82483D-70A8-4765-AF40-40B09168BEF9}" type="pres">
      <dgm:prSet presAssocID="{5511A8EA-B4E0-4CBD-91E8-9710B52F5DCB}" presName="text_5" presStyleLbl="node1" presStyleIdx="4" presStyleCnt="6">
        <dgm:presLayoutVars>
          <dgm:bulletEnabled val="1"/>
        </dgm:presLayoutVars>
      </dgm:prSet>
      <dgm:spPr/>
      <dgm:t>
        <a:bodyPr/>
        <a:lstStyle/>
        <a:p>
          <a:endParaRPr lang="en-US"/>
        </a:p>
      </dgm:t>
    </dgm:pt>
    <dgm:pt modelId="{B2792D6E-A273-45AA-B4EA-006C4DAF3C96}" type="pres">
      <dgm:prSet presAssocID="{5511A8EA-B4E0-4CBD-91E8-9710B52F5DCB}" presName="accent_5" presStyleCnt="0"/>
      <dgm:spPr/>
    </dgm:pt>
    <dgm:pt modelId="{DFF70322-B4B9-4C04-87BB-E589A210865E}" type="pres">
      <dgm:prSet presAssocID="{5511A8EA-B4E0-4CBD-91E8-9710B52F5DCB}" presName="accentRepeatNode" presStyleLbl="solidFgAcc1" presStyleIdx="4" presStyleCnt="6"/>
      <dgm:spPr/>
    </dgm:pt>
    <dgm:pt modelId="{3120195A-62C1-4E41-84A8-9FB4A2636DA4}" type="pres">
      <dgm:prSet presAssocID="{2AC798DA-DFEB-4FE3-8FE1-16B65E195F1D}" presName="text_6" presStyleLbl="node1" presStyleIdx="5" presStyleCnt="6">
        <dgm:presLayoutVars>
          <dgm:bulletEnabled val="1"/>
        </dgm:presLayoutVars>
      </dgm:prSet>
      <dgm:spPr/>
      <dgm:t>
        <a:bodyPr/>
        <a:lstStyle/>
        <a:p>
          <a:endParaRPr lang="en-US"/>
        </a:p>
      </dgm:t>
    </dgm:pt>
    <dgm:pt modelId="{27793D25-B383-4404-8718-E422C214E360}" type="pres">
      <dgm:prSet presAssocID="{2AC798DA-DFEB-4FE3-8FE1-16B65E195F1D}" presName="accent_6" presStyleCnt="0"/>
      <dgm:spPr/>
    </dgm:pt>
    <dgm:pt modelId="{13C98275-848B-492F-A831-3BF7414E4110}" type="pres">
      <dgm:prSet presAssocID="{2AC798DA-DFEB-4FE3-8FE1-16B65E195F1D}" presName="accentRepeatNode" presStyleLbl="solidFgAcc1" presStyleIdx="5" presStyleCnt="6"/>
      <dgm:spPr/>
    </dgm:pt>
  </dgm:ptLst>
  <dgm:cxnLst>
    <dgm:cxn modelId="{55308CF1-5097-4CC8-B8AB-11A6A28C9CB4}" srcId="{B2798EDC-C10A-47C2-A4AF-FF58FAE688FA}" destId="{8731785B-50F9-4F59-954D-FF2C9B8303E9}" srcOrd="0" destOrd="0" parTransId="{407C7039-19D8-4F2E-AA03-BEDBD61F4E1C}" sibTransId="{665C54BE-DB06-4237-85AA-741B405E6961}"/>
    <dgm:cxn modelId="{FA880B5F-7406-4D01-AD3D-ED20942F6E1A}" type="presOf" srcId="{5511A8EA-B4E0-4CBD-91E8-9710B52F5DCB}" destId="{FA82483D-70A8-4765-AF40-40B09168BEF9}" srcOrd="0" destOrd="0" presId="urn:microsoft.com/office/officeart/2008/layout/VerticalCurvedList"/>
    <dgm:cxn modelId="{DE080EC4-28A7-4265-B084-98A8E058E534}" type="presOf" srcId="{0526776E-9D9D-4033-8AFF-84DB20AB9F47}" destId="{75531266-BC50-4ECE-B20C-0A97BA797E2E}" srcOrd="0" destOrd="0" presId="urn:microsoft.com/office/officeart/2008/layout/VerticalCurvedList"/>
    <dgm:cxn modelId="{94DDB055-F0CC-43DA-94A8-57655E1707E5}" srcId="{B2798EDC-C10A-47C2-A4AF-FF58FAE688FA}" destId="{07087A32-7795-4459-989E-26A3B1BD3152}" srcOrd="1" destOrd="0" parTransId="{C3C4E1CE-9FF1-431E-A1BF-F9BC8343E9CE}" sibTransId="{733BE8DE-E214-49C3-ABB8-1F3AEE6735E1}"/>
    <dgm:cxn modelId="{A3E59187-4846-4B79-8CF8-E603A76A0300}" type="presOf" srcId="{8731785B-50F9-4F59-954D-FF2C9B8303E9}" destId="{0ACE0566-E557-4D3C-A69D-A28CC504F7C0}" srcOrd="0" destOrd="0" presId="urn:microsoft.com/office/officeart/2008/layout/VerticalCurvedList"/>
    <dgm:cxn modelId="{46AFA9B8-BB2D-4A14-ABED-99D033E662C7}" type="presOf" srcId="{B2798EDC-C10A-47C2-A4AF-FF58FAE688FA}" destId="{64D75EA9-5562-4DE8-B322-93C257E83641}" srcOrd="0" destOrd="0" presId="urn:microsoft.com/office/officeart/2008/layout/VerticalCurvedList"/>
    <dgm:cxn modelId="{78D2EA36-3DE9-41D9-8A78-6BEDE6D91C08}" srcId="{B2798EDC-C10A-47C2-A4AF-FF58FAE688FA}" destId="{DEDCF14E-C464-4D95-97D7-9D0A3EF493A5}" srcOrd="3" destOrd="0" parTransId="{53EACEB8-5C92-46E6-89E5-9ADDA870597D}" sibTransId="{B3FCC627-2054-4C9B-90BB-3907BBE30826}"/>
    <dgm:cxn modelId="{A6D26D9D-6C61-454C-BC31-2F431B6D4E54}" srcId="{B2798EDC-C10A-47C2-A4AF-FF58FAE688FA}" destId="{5511A8EA-B4E0-4CBD-91E8-9710B52F5DCB}" srcOrd="4" destOrd="0" parTransId="{57DEC523-F9B9-4060-932B-B887BEEBE23E}" sibTransId="{83A1FDF9-4D04-4D6F-A9F1-B66C2B1E7A92}"/>
    <dgm:cxn modelId="{C2A429CD-9E38-437E-80BD-7041AFDC673E}" type="presOf" srcId="{2AC798DA-DFEB-4FE3-8FE1-16B65E195F1D}" destId="{3120195A-62C1-4E41-84A8-9FB4A2636DA4}" srcOrd="0" destOrd="0" presId="urn:microsoft.com/office/officeart/2008/layout/VerticalCurvedList"/>
    <dgm:cxn modelId="{32F2A634-F08A-4C48-A343-B4040FD56026}" srcId="{B2798EDC-C10A-47C2-A4AF-FF58FAE688FA}" destId="{0526776E-9D9D-4033-8AFF-84DB20AB9F47}" srcOrd="2" destOrd="0" parTransId="{6B113DD2-2703-4CBD-9515-561A0CC01123}" sibTransId="{B1FF38F4-0898-4063-A26B-572DDE86756A}"/>
    <dgm:cxn modelId="{D8B634D9-5FB1-40D7-A833-2248C39C25FE}" srcId="{B2798EDC-C10A-47C2-A4AF-FF58FAE688FA}" destId="{2AC798DA-DFEB-4FE3-8FE1-16B65E195F1D}" srcOrd="5" destOrd="0" parTransId="{F1604B3F-2F9B-45BE-BAFC-1E26EAB50D32}" sibTransId="{0DAEB408-6919-4B4A-8812-7B790A75DE04}"/>
    <dgm:cxn modelId="{1EE6AA12-414E-4FAC-9D19-1100D931D9D7}" type="presOf" srcId="{665C54BE-DB06-4237-85AA-741B405E6961}" destId="{D655A449-4977-4AD5-A85B-7A3A8836EB5D}" srcOrd="0" destOrd="0" presId="urn:microsoft.com/office/officeart/2008/layout/VerticalCurvedList"/>
    <dgm:cxn modelId="{29F2FC3B-25D6-4BBB-8462-FFC7E1194A13}" type="presOf" srcId="{DEDCF14E-C464-4D95-97D7-9D0A3EF493A5}" destId="{D4EC8924-5D6B-414E-AF64-CDB72073A41A}" srcOrd="0" destOrd="0" presId="urn:microsoft.com/office/officeart/2008/layout/VerticalCurvedList"/>
    <dgm:cxn modelId="{6975D535-4805-4CDF-9070-7C7A044E9A36}" type="presOf" srcId="{07087A32-7795-4459-989E-26A3B1BD3152}" destId="{0FD9A187-BAC0-4DCC-8AD8-33C2E772CA7C}" srcOrd="0" destOrd="0" presId="urn:microsoft.com/office/officeart/2008/layout/VerticalCurvedList"/>
    <dgm:cxn modelId="{3AC33364-777F-4451-8531-73DB6B70F106}" type="presParOf" srcId="{64D75EA9-5562-4DE8-B322-93C257E83641}" destId="{04DA7AD9-CA02-4625-8228-4D2A77691E3F}" srcOrd="0" destOrd="0" presId="urn:microsoft.com/office/officeart/2008/layout/VerticalCurvedList"/>
    <dgm:cxn modelId="{4A1700BA-23E1-49B2-B3D9-DD065528DC8B}" type="presParOf" srcId="{04DA7AD9-CA02-4625-8228-4D2A77691E3F}" destId="{6AD79A8B-676A-4DA0-8130-54F8526BA5B4}" srcOrd="0" destOrd="0" presId="urn:microsoft.com/office/officeart/2008/layout/VerticalCurvedList"/>
    <dgm:cxn modelId="{21167284-1597-4675-908D-DB58514EAAFF}" type="presParOf" srcId="{6AD79A8B-676A-4DA0-8130-54F8526BA5B4}" destId="{7C3CFE89-7C8F-4E05-978C-58B3AD7CF8DD}" srcOrd="0" destOrd="0" presId="urn:microsoft.com/office/officeart/2008/layout/VerticalCurvedList"/>
    <dgm:cxn modelId="{FCFD60FC-EC43-4BC1-A1BA-244AAFB0BF05}" type="presParOf" srcId="{6AD79A8B-676A-4DA0-8130-54F8526BA5B4}" destId="{D655A449-4977-4AD5-A85B-7A3A8836EB5D}" srcOrd="1" destOrd="0" presId="urn:microsoft.com/office/officeart/2008/layout/VerticalCurvedList"/>
    <dgm:cxn modelId="{3F7A5B89-5089-414F-B73E-2795854DD867}" type="presParOf" srcId="{6AD79A8B-676A-4DA0-8130-54F8526BA5B4}" destId="{4BF516E2-567A-4C3D-A8A2-6D0C4B378F86}" srcOrd="2" destOrd="0" presId="urn:microsoft.com/office/officeart/2008/layout/VerticalCurvedList"/>
    <dgm:cxn modelId="{DA647F52-0BBA-46AA-931A-66DEB955E458}" type="presParOf" srcId="{6AD79A8B-676A-4DA0-8130-54F8526BA5B4}" destId="{0FA1F4D6-DD71-42CA-AAFA-71D81C52304C}" srcOrd="3" destOrd="0" presId="urn:microsoft.com/office/officeart/2008/layout/VerticalCurvedList"/>
    <dgm:cxn modelId="{4F7AB4FF-9980-421F-B4BB-D0A221E63BB3}" type="presParOf" srcId="{04DA7AD9-CA02-4625-8228-4D2A77691E3F}" destId="{0ACE0566-E557-4D3C-A69D-A28CC504F7C0}" srcOrd="1" destOrd="0" presId="urn:microsoft.com/office/officeart/2008/layout/VerticalCurvedList"/>
    <dgm:cxn modelId="{E6E1A288-7ADC-41D6-978F-48D0A93325A7}" type="presParOf" srcId="{04DA7AD9-CA02-4625-8228-4D2A77691E3F}" destId="{73F714AC-4649-480E-8EA1-C6D97B6B56E6}" srcOrd="2" destOrd="0" presId="urn:microsoft.com/office/officeart/2008/layout/VerticalCurvedList"/>
    <dgm:cxn modelId="{496383D0-5D75-4FA1-86E7-520D0CBCCFFE}" type="presParOf" srcId="{73F714AC-4649-480E-8EA1-C6D97B6B56E6}" destId="{41229FED-3A4B-4A51-8C31-A013CF600340}" srcOrd="0" destOrd="0" presId="urn:microsoft.com/office/officeart/2008/layout/VerticalCurvedList"/>
    <dgm:cxn modelId="{4EA435DB-E27C-407E-9CDF-139213D46AEB}" type="presParOf" srcId="{04DA7AD9-CA02-4625-8228-4D2A77691E3F}" destId="{0FD9A187-BAC0-4DCC-8AD8-33C2E772CA7C}" srcOrd="3" destOrd="0" presId="urn:microsoft.com/office/officeart/2008/layout/VerticalCurvedList"/>
    <dgm:cxn modelId="{42E68DAA-8F5A-42DE-AC5E-5A642736EFB6}" type="presParOf" srcId="{04DA7AD9-CA02-4625-8228-4D2A77691E3F}" destId="{D1ED2F9C-55F1-4D12-AC0D-E969F3D7880D}" srcOrd="4" destOrd="0" presId="urn:microsoft.com/office/officeart/2008/layout/VerticalCurvedList"/>
    <dgm:cxn modelId="{E1E23589-FC6E-40B7-8DF5-9F8B6DB6D991}" type="presParOf" srcId="{D1ED2F9C-55F1-4D12-AC0D-E969F3D7880D}" destId="{BE47A457-14F1-48E6-BDB4-19FD0EDFB0AD}" srcOrd="0" destOrd="0" presId="urn:microsoft.com/office/officeart/2008/layout/VerticalCurvedList"/>
    <dgm:cxn modelId="{115B71D8-7025-46D1-8DA1-F4D3FB55BB38}" type="presParOf" srcId="{04DA7AD9-CA02-4625-8228-4D2A77691E3F}" destId="{75531266-BC50-4ECE-B20C-0A97BA797E2E}" srcOrd="5" destOrd="0" presId="urn:microsoft.com/office/officeart/2008/layout/VerticalCurvedList"/>
    <dgm:cxn modelId="{CC1DC7BB-44A6-4B84-B8A9-00E417BE89AE}" type="presParOf" srcId="{04DA7AD9-CA02-4625-8228-4D2A77691E3F}" destId="{C874278A-68A3-4F62-96FA-A86443CA18F2}" srcOrd="6" destOrd="0" presId="urn:microsoft.com/office/officeart/2008/layout/VerticalCurvedList"/>
    <dgm:cxn modelId="{1A04A6C3-7F65-41AA-B7E2-282C99F41C01}" type="presParOf" srcId="{C874278A-68A3-4F62-96FA-A86443CA18F2}" destId="{84BC898C-C14D-49FB-B4E3-793D49727B5E}" srcOrd="0" destOrd="0" presId="urn:microsoft.com/office/officeart/2008/layout/VerticalCurvedList"/>
    <dgm:cxn modelId="{08244034-FF51-48F4-9428-C0F72A1D57B9}" type="presParOf" srcId="{04DA7AD9-CA02-4625-8228-4D2A77691E3F}" destId="{D4EC8924-5D6B-414E-AF64-CDB72073A41A}" srcOrd="7" destOrd="0" presId="urn:microsoft.com/office/officeart/2008/layout/VerticalCurvedList"/>
    <dgm:cxn modelId="{2D3E12DF-39DE-47CD-B14C-4AFFD8B03FFF}" type="presParOf" srcId="{04DA7AD9-CA02-4625-8228-4D2A77691E3F}" destId="{5D2F52BF-6E3C-4D98-96B0-87982CEF0281}" srcOrd="8" destOrd="0" presId="urn:microsoft.com/office/officeart/2008/layout/VerticalCurvedList"/>
    <dgm:cxn modelId="{37EA6E63-420A-4341-9D26-7082064E104A}" type="presParOf" srcId="{5D2F52BF-6E3C-4D98-96B0-87982CEF0281}" destId="{E3C64C7A-3A2C-4AEF-86CC-C042997EC6D2}" srcOrd="0" destOrd="0" presId="urn:microsoft.com/office/officeart/2008/layout/VerticalCurvedList"/>
    <dgm:cxn modelId="{934400DB-7CC6-4726-8DF9-3A17B142E301}" type="presParOf" srcId="{04DA7AD9-CA02-4625-8228-4D2A77691E3F}" destId="{FA82483D-70A8-4765-AF40-40B09168BEF9}" srcOrd="9" destOrd="0" presId="urn:microsoft.com/office/officeart/2008/layout/VerticalCurvedList"/>
    <dgm:cxn modelId="{082098E6-52CE-46FF-97F0-C09AEFFCB689}" type="presParOf" srcId="{04DA7AD9-CA02-4625-8228-4D2A77691E3F}" destId="{B2792D6E-A273-45AA-B4EA-006C4DAF3C96}" srcOrd="10" destOrd="0" presId="urn:microsoft.com/office/officeart/2008/layout/VerticalCurvedList"/>
    <dgm:cxn modelId="{F84B34CD-5844-48D7-85A3-E84243F17ADE}" type="presParOf" srcId="{B2792D6E-A273-45AA-B4EA-006C4DAF3C96}" destId="{DFF70322-B4B9-4C04-87BB-E589A210865E}" srcOrd="0" destOrd="0" presId="urn:microsoft.com/office/officeart/2008/layout/VerticalCurvedList"/>
    <dgm:cxn modelId="{D86955EA-B242-4404-9076-58100BD5D9CC}" type="presParOf" srcId="{04DA7AD9-CA02-4625-8228-4D2A77691E3F}" destId="{3120195A-62C1-4E41-84A8-9FB4A2636DA4}" srcOrd="11" destOrd="0" presId="urn:microsoft.com/office/officeart/2008/layout/VerticalCurvedList"/>
    <dgm:cxn modelId="{AF5BA5A3-4923-4103-B8B6-2C584EE269E8}" type="presParOf" srcId="{04DA7AD9-CA02-4625-8228-4D2A77691E3F}" destId="{27793D25-B383-4404-8718-E422C214E360}" srcOrd="12" destOrd="0" presId="urn:microsoft.com/office/officeart/2008/layout/VerticalCurvedList"/>
    <dgm:cxn modelId="{38795F60-1321-4233-81E9-E48344056E5D}" type="presParOf" srcId="{27793D25-B383-4404-8718-E422C214E360}" destId="{13C98275-848B-492F-A831-3BF7414E411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C2D188-95A8-4FA5-BE5F-BC4EFD8A699E}"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901D654E-14A1-474B-9400-37E847A6A429}">
      <dgm:prSet phldrT="[Text]"/>
      <dgm:spPr/>
      <dgm:t>
        <a:bodyPr/>
        <a:lstStyle/>
        <a:p>
          <a:r>
            <a:rPr lang="en-US" dirty="0"/>
            <a:t>Weak ciphers</a:t>
          </a:r>
        </a:p>
      </dgm:t>
    </dgm:pt>
    <dgm:pt modelId="{BD2BB135-D8BA-470F-A359-4469110AABDF}" type="parTrans" cxnId="{09B6EBCA-7422-4BC0-B556-45D0AE00832A}">
      <dgm:prSet/>
      <dgm:spPr/>
      <dgm:t>
        <a:bodyPr/>
        <a:lstStyle/>
        <a:p>
          <a:endParaRPr lang="en-US"/>
        </a:p>
      </dgm:t>
    </dgm:pt>
    <dgm:pt modelId="{335C52FE-B450-4085-83C1-5F2C5D5D2259}" type="sibTrans" cxnId="{09B6EBCA-7422-4BC0-B556-45D0AE00832A}">
      <dgm:prSet/>
      <dgm:spPr/>
      <dgm:t>
        <a:bodyPr/>
        <a:lstStyle/>
        <a:p>
          <a:endParaRPr lang="en-US"/>
        </a:p>
      </dgm:t>
    </dgm:pt>
    <dgm:pt modelId="{4DEE0573-43DF-4BB9-B632-FA132D0E3120}">
      <dgm:prSet phldrT="[Text]" custT="1"/>
      <dgm:spPr/>
      <dgm:t>
        <a:bodyPr/>
        <a:lstStyle/>
        <a:p>
          <a:r>
            <a:rPr lang="en-US" sz="2400" dirty="0"/>
            <a:t>Use short keys or are poorly designed and implemented</a:t>
          </a:r>
        </a:p>
      </dgm:t>
    </dgm:pt>
    <dgm:pt modelId="{27ECD68F-AD0D-4A78-8BB2-639CCBE711D9}" type="parTrans" cxnId="{FCACB885-C6FA-46C3-9203-A285B200E2BE}">
      <dgm:prSet/>
      <dgm:spPr/>
      <dgm:t>
        <a:bodyPr/>
        <a:lstStyle/>
        <a:p>
          <a:endParaRPr lang="en-US"/>
        </a:p>
      </dgm:t>
    </dgm:pt>
    <dgm:pt modelId="{6437F86E-394D-4956-B8F1-179C874C133B}" type="sibTrans" cxnId="{FCACB885-C6FA-46C3-9203-A285B200E2BE}">
      <dgm:prSet/>
      <dgm:spPr/>
      <dgm:t>
        <a:bodyPr/>
        <a:lstStyle/>
        <a:p>
          <a:endParaRPr lang="en-US"/>
        </a:p>
      </dgm:t>
    </dgm:pt>
    <dgm:pt modelId="{EC0A08C7-DA41-4A51-BE35-24ECF738E90D}">
      <dgm:prSet phldrT="[Text]"/>
      <dgm:spPr/>
      <dgm:t>
        <a:bodyPr/>
        <a:lstStyle/>
        <a:p>
          <a:r>
            <a:rPr lang="en-US" dirty="0"/>
            <a:t>Vulnerable software</a:t>
          </a:r>
        </a:p>
      </dgm:t>
    </dgm:pt>
    <dgm:pt modelId="{87A99F6E-23ED-4D97-BC83-D9EC89A01DB0}" type="parTrans" cxnId="{A133E8FF-12EF-47CD-8CDB-C06204887576}">
      <dgm:prSet/>
      <dgm:spPr/>
      <dgm:t>
        <a:bodyPr/>
        <a:lstStyle/>
        <a:p>
          <a:endParaRPr lang="en-US"/>
        </a:p>
      </dgm:t>
    </dgm:pt>
    <dgm:pt modelId="{77D5B708-BC19-4CE5-BA98-0A698EFAD280}" type="sibTrans" cxnId="{A133E8FF-12EF-47CD-8CDB-C06204887576}">
      <dgm:prSet/>
      <dgm:spPr/>
      <dgm:t>
        <a:bodyPr/>
        <a:lstStyle/>
        <a:p>
          <a:endParaRPr lang="en-US"/>
        </a:p>
      </dgm:t>
    </dgm:pt>
    <dgm:pt modelId="{C491BA1B-24D3-4CD9-96BD-0DB115D0FC50}">
      <dgm:prSet phldrT="[Text]" custT="1"/>
      <dgm:spPr/>
      <dgm:t>
        <a:bodyPr/>
        <a:lstStyle/>
        <a:p>
          <a:r>
            <a:rPr lang="en-US" sz="2400" dirty="0"/>
            <a:t>Software implementations (such as Secure Sockets Layer [SSL]) may have poor programming</a:t>
          </a:r>
        </a:p>
      </dgm:t>
    </dgm:pt>
    <dgm:pt modelId="{BC343795-B59B-4B35-8981-B67716C68FA7}" type="parTrans" cxnId="{1E832F5B-7A6F-4BE6-9390-1A9705CEDB80}">
      <dgm:prSet/>
      <dgm:spPr/>
      <dgm:t>
        <a:bodyPr/>
        <a:lstStyle/>
        <a:p>
          <a:endParaRPr lang="en-US"/>
        </a:p>
      </dgm:t>
    </dgm:pt>
    <dgm:pt modelId="{AAF0A14B-EC69-436D-8C89-5D3B986E6717}" type="sibTrans" cxnId="{1E832F5B-7A6F-4BE6-9390-1A9705CEDB80}">
      <dgm:prSet/>
      <dgm:spPr/>
      <dgm:t>
        <a:bodyPr/>
        <a:lstStyle/>
        <a:p>
          <a:endParaRPr lang="en-US"/>
        </a:p>
      </dgm:t>
    </dgm:pt>
    <dgm:pt modelId="{8E9197D7-430B-4029-98D3-4905A31CF549}">
      <dgm:prSet phldrT="[Text]" custT="1"/>
      <dgm:spPr/>
      <dgm:t>
        <a:bodyPr/>
        <a:lstStyle/>
        <a:p>
          <a:r>
            <a:rPr lang="en-US" sz="2400" dirty="0"/>
            <a:t>Allows attacker to decrypt data easily and gain unauthorized access</a:t>
          </a:r>
        </a:p>
      </dgm:t>
    </dgm:pt>
    <dgm:pt modelId="{6C07B5EC-70A7-4818-9C85-2B7BB05CFE59}" type="parTrans" cxnId="{7FFE3920-23F5-4F14-A26C-8B40D4A7E2DB}">
      <dgm:prSet/>
      <dgm:spPr/>
      <dgm:t>
        <a:bodyPr/>
        <a:lstStyle/>
        <a:p>
          <a:endParaRPr lang="en-US"/>
        </a:p>
      </dgm:t>
    </dgm:pt>
    <dgm:pt modelId="{B3CBA121-7273-4622-8025-7D83421EFCF6}" type="sibTrans" cxnId="{7FFE3920-23F5-4F14-A26C-8B40D4A7E2DB}">
      <dgm:prSet/>
      <dgm:spPr/>
      <dgm:t>
        <a:bodyPr/>
        <a:lstStyle/>
        <a:p>
          <a:endParaRPr lang="en-US"/>
        </a:p>
      </dgm:t>
    </dgm:pt>
    <dgm:pt modelId="{4D506DB0-94C3-4D55-990A-D82EE36F7258}" type="pres">
      <dgm:prSet presAssocID="{7AC2D188-95A8-4FA5-BE5F-BC4EFD8A699E}" presName="Name0" presStyleCnt="0">
        <dgm:presLayoutVars>
          <dgm:dir/>
          <dgm:animLvl val="lvl"/>
          <dgm:resizeHandles val="exact"/>
        </dgm:presLayoutVars>
      </dgm:prSet>
      <dgm:spPr/>
      <dgm:t>
        <a:bodyPr/>
        <a:lstStyle/>
        <a:p>
          <a:endParaRPr lang="en-US"/>
        </a:p>
      </dgm:t>
    </dgm:pt>
    <dgm:pt modelId="{12C86685-7C31-41E9-8540-607F4051085E}" type="pres">
      <dgm:prSet presAssocID="{901D654E-14A1-474B-9400-37E847A6A429}" presName="linNode" presStyleCnt="0"/>
      <dgm:spPr/>
    </dgm:pt>
    <dgm:pt modelId="{335219D2-B9F4-4C96-8FBA-83C3D0932918}" type="pres">
      <dgm:prSet presAssocID="{901D654E-14A1-474B-9400-37E847A6A429}" presName="parTx" presStyleLbl="revTx" presStyleIdx="0" presStyleCnt="2">
        <dgm:presLayoutVars>
          <dgm:chMax val="1"/>
          <dgm:bulletEnabled val="1"/>
        </dgm:presLayoutVars>
      </dgm:prSet>
      <dgm:spPr/>
      <dgm:t>
        <a:bodyPr/>
        <a:lstStyle/>
        <a:p>
          <a:endParaRPr lang="en-US"/>
        </a:p>
      </dgm:t>
    </dgm:pt>
    <dgm:pt modelId="{4A7395FD-C7B8-4717-A565-D13BB9A297BB}" type="pres">
      <dgm:prSet presAssocID="{901D654E-14A1-474B-9400-37E847A6A429}" presName="bracket" presStyleLbl="parChTrans1D1" presStyleIdx="0" presStyleCnt="2"/>
      <dgm:spPr/>
    </dgm:pt>
    <dgm:pt modelId="{28F6070A-2037-479E-8D30-A27A92EED43C}" type="pres">
      <dgm:prSet presAssocID="{901D654E-14A1-474B-9400-37E847A6A429}" presName="spH" presStyleCnt="0"/>
      <dgm:spPr/>
    </dgm:pt>
    <dgm:pt modelId="{0690C1DD-5EB7-4440-A3D5-F06DB5052818}" type="pres">
      <dgm:prSet presAssocID="{901D654E-14A1-474B-9400-37E847A6A429}" presName="desTx" presStyleLbl="node1" presStyleIdx="0" presStyleCnt="2">
        <dgm:presLayoutVars>
          <dgm:bulletEnabled val="1"/>
        </dgm:presLayoutVars>
      </dgm:prSet>
      <dgm:spPr/>
      <dgm:t>
        <a:bodyPr/>
        <a:lstStyle/>
        <a:p>
          <a:endParaRPr lang="en-US"/>
        </a:p>
      </dgm:t>
    </dgm:pt>
    <dgm:pt modelId="{C168642A-6142-4596-921D-820667B7E998}" type="pres">
      <dgm:prSet presAssocID="{335C52FE-B450-4085-83C1-5F2C5D5D2259}" presName="spV" presStyleCnt="0"/>
      <dgm:spPr/>
    </dgm:pt>
    <dgm:pt modelId="{E59B1A35-DB53-4882-9B83-F4A789968ED1}" type="pres">
      <dgm:prSet presAssocID="{EC0A08C7-DA41-4A51-BE35-24ECF738E90D}" presName="linNode" presStyleCnt="0"/>
      <dgm:spPr/>
    </dgm:pt>
    <dgm:pt modelId="{DB751FA2-E409-4A57-9047-AE17ACFB3351}" type="pres">
      <dgm:prSet presAssocID="{EC0A08C7-DA41-4A51-BE35-24ECF738E90D}" presName="parTx" presStyleLbl="revTx" presStyleIdx="1" presStyleCnt="2">
        <dgm:presLayoutVars>
          <dgm:chMax val="1"/>
          <dgm:bulletEnabled val="1"/>
        </dgm:presLayoutVars>
      </dgm:prSet>
      <dgm:spPr/>
      <dgm:t>
        <a:bodyPr/>
        <a:lstStyle/>
        <a:p>
          <a:endParaRPr lang="en-US"/>
        </a:p>
      </dgm:t>
    </dgm:pt>
    <dgm:pt modelId="{9EF2EF69-ED0D-49BD-A502-D813F93CB37B}" type="pres">
      <dgm:prSet presAssocID="{EC0A08C7-DA41-4A51-BE35-24ECF738E90D}" presName="bracket" presStyleLbl="parChTrans1D1" presStyleIdx="1" presStyleCnt="2"/>
      <dgm:spPr/>
    </dgm:pt>
    <dgm:pt modelId="{9B37AB22-3C95-4ED0-BB2F-95586EEEBEEF}" type="pres">
      <dgm:prSet presAssocID="{EC0A08C7-DA41-4A51-BE35-24ECF738E90D}" presName="spH" presStyleCnt="0"/>
      <dgm:spPr/>
    </dgm:pt>
    <dgm:pt modelId="{3E7B1F2C-37E4-46A2-B5F5-D6448325EDBF}" type="pres">
      <dgm:prSet presAssocID="{EC0A08C7-DA41-4A51-BE35-24ECF738E90D}" presName="desTx" presStyleLbl="node1" presStyleIdx="1" presStyleCnt="2">
        <dgm:presLayoutVars>
          <dgm:bulletEnabled val="1"/>
        </dgm:presLayoutVars>
      </dgm:prSet>
      <dgm:spPr/>
      <dgm:t>
        <a:bodyPr/>
        <a:lstStyle/>
        <a:p>
          <a:endParaRPr lang="en-US"/>
        </a:p>
      </dgm:t>
    </dgm:pt>
  </dgm:ptLst>
  <dgm:cxnLst>
    <dgm:cxn modelId="{AB873C70-E13B-4730-B8FC-EDD6B9C60830}" type="presOf" srcId="{901D654E-14A1-474B-9400-37E847A6A429}" destId="{335219D2-B9F4-4C96-8FBA-83C3D0932918}" srcOrd="0" destOrd="0" presId="urn:diagrams.loki3.com/BracketList"/>
    <dgm:cxn modelId="{47D3E8C5-ED92-434C-AB89-BAD8E449A4F8}" type="presOf" srcId="{EC0A08C7-DA41-4A51-BE35-24ECF738E90D}" destId="{DB751FA2-E409-4A57-9047-AE17ACFB3351}" srcOrd="0" destOrd="0" presId="urn:diagrams.loki3.com/BracketList"/>
    <dgm:cxn modelId="{09B6EBCA-7422-4BC0-B556-45D0AE00832A}" srcId="{7AC2D188-95A8-4FA5-BE5F-BC4EFD8A699E}" destId="{901D654E-14A1-474B-9400-37E847A6A429}" srcOrd="0" destOrd="0" parTransId="{BD2BB135-D8BA-470F-A359-4469110AABDF}" sibTransId="{335C52FE-B450-4085-83C1-5F2C5D5D2259}"/>
    <dgm:cxn modelId="{7FFE3920-23F5-4F14-A26C-8B40D4A7E2DB}" srcId="{901D654E-14A1-474B-9400-37E847A6A429}" destId="{8E9197D7-430B-4029-98D3-4905A31CF549}" srcOrd="1" destOrd="0" parTransId="{6C07B5EC-70A7-4818-9C85-2B7BB05CFE59}" sibTransId="{B3CBA121-7273-4622-8025-7D83421EFCF6}"/>
    <dgm:cxn modelId="{1E832F5B-7A6F-4BE6-9390-1A9705CEDB80}" srcId="{EC0A08C7-DA41-4A51-BE35-24ECF738E90D}" destId="{C491BA1B-24D3-4CD9-96BD-0DB115D0FC50}" srcOrd="0" destOrd="0" parTransId="{BC343795-B59B-4B35-8981-B67716C68FA7}" sibTransId="{AAF0A14B-EC69-436D-8C89-5D3B986E6717}"/>
    <dgm:cxn modelId="{AB551DBE-C241-429A-A8D4-B6D66BA6C327}" type="presOf" srcId="{8E9197D7-430B-4029-98D3-4905A31CF549}" destId="{0690C1DD-5EB7-4440-A3D5-F06DB5052818}" srcOrd="0" destOrd="1" presId="urn:diagrams.loki3.com/BracketList"/>
    <dgm:cxn modelId="{E0B7EFBC-D3A3-4724-A944-874260FF39B7}" type="presOf" srcId="{C491BA1B-24D3-4CD9-96BD-0DB115D0FC50}" destId="{3E7B1F2C-37E4-46A2-B5F5-D6448325EDBF}" srcOrd="0" destOrd="0" presId="urn:diagrams.loki3.com/BracketList"/>
    <dgm:cxn modelId="{80B29940-AA51-4BB4-BF16-121F784E7B42}" type="presOf" srcId="{7AC2D188-95A8-4FA5-BE5F-BC4EFD8A699E}" destId="{4D506DB0-94C3-4D55-990A-D82EE36F7258}" srcOrd="0" destOrd="0" presId="urn:diagrams.loki3.com/BracketList"/>
    <dgm:cxn modelId="{A133E8FF-12EF-47CD-8CDB-C06204887576}" srcId="{7AC2D188-95A8-4FA5-BE5F-BC4EFD8A699E}" destId="{EC0A08C7-DA41-4A51-BE35-24ECF738E90D}" srcOrd="1" destOrd="0" parTransId="{87A99F6E-23ED-4D97-BC83-D9EC89A01DB0}" sibTransId="{77D5B708-BC19-4CE5-BA98-0A698EFAD280}"/>
    <dgm:cxn modelId="{FCACB885-C6FA-46C3-9203-A285B200E2BE}" srcId="{901D654E-14A1-474B-9400-37E847A6A429}" destId="{4DEE0573-43DF-4BB9-B632-FA132D0E3120}" srcOrd="0" destOrd="0" parTransId="{27ECD68F-AD0D-4A78-8BB2-639CCBE711D9}" sibTransId="{6437F86E-394D-4956-B8F1-179C874C133B}"/>
    <dgm:cxn modelId="{43C0123D-85FF-4EFA-99C5-3E25703149F6}" type="presOf" srcId="{4DEE0573-43DF-4BB9-B632-FA132D0E3120}" destId="{0690C1DD-5EB7-4440-A3D5-F06DB5052818}" srcOrd="0" destOrd="0" presId="urn:diagrams.loki3.com/BracketList"/>
    <dgm:cxn modelId="{6DBB89EB-5BEA-4C13-97B7-B426FA9B48B4}" type="presParOf" srcId="{4D506DB0-94C3-4D55-990A-D82EE36F7258}" destId="{12C86685-7C31-41E9-8540-607F4051085E}" srcOrd="0" destOrd="0" presId="urn:diagrams.loki3.com/BracketList"/>
    <dgm:cxn modelId="{88F1664E-D8D3-4BAD-ABD9-FFF71DFFC91B}" type="presParOf" srcId="{12C86685-7C31-41E9-8540-607F4051085E}" destId="{335219D2-B9F4-4C96-8FBA-83C3D0932918}" srcOrd="0" destOrd="0" presId="urn:diagrams.loki3.com/BracketList"/>
    <dgm:cxn modelId="{9A320017-EE27-4561-A945-F58937457A33}" type="presParOf" srcId="{12C86685-7C31-41E9-8540-607F4051085E}" destId="{4A7395FD-C7B8-4717-A565-D13BB9A297BB}" srcOrd="1" destOrd="0" presId="urn:diagrams.loki3.com/BracketList"/>
    <dgm:cxn modelId="{3C2FA2F7-737B-44D6-A327-1B0DE090286F}" type="presParOf" srcId="{12C86685-7C31-41E9-8540-607F4051085E}" destId="{28F6070A-2037-479E-8D30-A27A92EED43C}" srcOrd="2" destOrd="0" presId="urn:diagrams.loki3.com/BracketList"/>
    <dgm:cxn modelId="{99EEA0B7-60F4-49F3-9A29-A86D879647B0}" type="presParOf" srcId="{12C86685-7C31-41E9-8540-607F4051085E}" destId="{0690C1DD-5EB7-4440-A3D5-F06DB5052818}" srcOrd="3" destOrd="0" presId="urn:diagrams.loki3.com/BracketList"/>
    <dgm:cxn modelId="{AE87FB5B-6732-4764-8C9D-A098D10F4C83}" type="presParOf" srcId="{4D506DB0-94C3-4D55-990A-D82EE36F7258}" destId="{C168642A-6142-4596-921D-820667B7E998}" srcOrd="1" destOrd="0" presId="urn:diagrams.loki3.com/BracketList"/>
    <dgm:cxn modelId="{CFAEEE8A-4626-4608-A421-4435D22DF735}" type="presParOf" srcId="{4D506DB0-94C3-4D55-990A-D82EE36F7258}" destId="{E59B1A35-DB53-4882-9B83-F4A789968ED1}" srcOrd="2" destOrd="0" presId="urn:diagrams.loki3.com/BracketList"/>
    <dgm:cxn modelId="{171B6588-2038-4596-98C8-11AF147BC0EE}" type="presParOf" srcId="{E59B1A35-DB53-4882-9B83-F4A789968ED1}" destId="{DB751FA2-E409-4A57-9047-AE17ACFB3351}" srcOrd="0" destOrd="0" presId="urn:diagrams.loki3.com/BracketList"/>
    <dgm:cxn modelId="{C7A4A808-9629-41AD-A105-329C969C24F5}" type="presParOf" srcId="{E59B1A35-DB53-4882-9B83-F4A789968ED1}" destId="{9EF2EF69-ED0D-49BD-A502-D813F93CB37B}" srcOrd="1" destOrd="0" presId="urn:diagrams.loki3.com/BracketList"/>
    <dgm:cxn modelId="{6A11FF9E-DB30-41BD-8254-EA8087D7CB1B}" type="presParOf" srcId="{E59B1A35-DB53-4882-9B83-F4A789968ED1}" destId="{9B37AB22-3C95-4ED0-BB2F-95586EEEBEEF}" srcOrd="2" destOrd="0" presId="urn:diagrams.loki3.com/BracketList"/>
    <dgm:cxn modelId="{027BAAA9-06B4-46BD-9A87-F8D0F22674DD}" type="presParOf" srcId="{E59B1A35-DB53-4882-9B83-F4A789968ED1}" destId="{3E7B1F2C-37E4-46A2-B5F5-D6448325EDBF}"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524B54-E35A-408B-A7E5-36133795D00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FA743F0-2D4C-436C-BE58-FF5D8A744C5C}">
      <dgm:prSet phldrT="[Text]" custT="1"/>
      <dgm:spPr/>
      <dgm:t>
        <a:bodyPr/>
        <a:lstStyle/>
        <a:p>
          <a:r>
            <a:rPr lang="en-US" sz="2800" dirty="0"/>
            <a:t>Contains info about the site or application</a:t>
          </a:r>
        </a:p>
      </dgm:t>
    </dgm:pt>
    <dgm:pt modelId="{658DD72E-C52D-4A4B-ABE0-BB1E2582E0E6}" type="parTrans" cxnId="{F2D701AC-C744-4613-BBD1-D28055DA9B04}">
      <dgm:prSet/>
      <dgm:spPr/>
      <dgm:t>
        <a:bodyPr/>
        <a:lstStyle/>
        <a:p>
          <a:endParaRPr lang="en-US"/>
        </a:p>
      </dgm:t>
    </dgm:pt>
    <dgm:pt modelId="{E19FB06C-FCB2-4D18-BB56-71C2247BC4A6}" type="sibTrans" cxnId="{F2D701AC-C744-4613-BBD1-D28055DA9B04}">
      <dgm:prSet/>
      <dgm:spPr/>
      <dgm:t>
        <a:bodyPr/>
        <a:lstStyle/>
        <a:p>
          <a:endParaRPr lang="en-US"/>
        </a:p>
      </dgm:t>
    </dgm:pt>
    <dgm:pt modelId="{1823D829-DFF7-4D83-B95E-9A4B5D31A349}">
      <dgm:prSet phldrT="[Text]" custT="1"/>
      <dgm:spPr/>
      <dgm:t>
        <a:bodyPr/>
        <a:lstStyle/>
        <a:p>
          <a:r>
            <a:rPr lang="en-US" sz="2800" dirty="0"/>
            <a:t>Configuration info, application data, and other data</a:t>
          </a:r>
        </a:p>
      </dgm:t>
    </dgm:pt>
    <dgm:pt modelId="{AA600681-2E82-466B-B3BB-4A057EB1DFF8}" type="parTrans" cxnId="{42D8AF49-D7F4-43F7-A544-C56044F55F05}">
      <dgm:prSet/>
      <dgm:spPr/>
      <dgm:t>
        <a:bodyPr/>
        <a:lstStyle/>
        <a:p>
          <a:endParaRPr lang="en-US"/>
        </a:p>
      </dgm:t>
    </dgm:pt>
    <dgm:pt modelId="{972D34E3-3978-46F1-A15F-5D191EFDA265}" type="sibTrans" cxnId="{42D8AF49-D7F4-43F7-A544-C56044F55F05}">
      <dgm:prSet/>
      <dgm:spPr/>
      <dgm:t>
        <a:bodyPr/>
        <a:lstStyle/>
        <a:p>
          <a:endParaRPr lang="en-US"/>
        </a:p>
      </dgm:t>
    </dgm:pt>
    <dgm:pt modelId="{8518655D-6050-4413-8C03-B0B4D8979760}">
      <dgm:prSet phldrT="[Text]" custT="1"/>
      <dgm:spPr/>
      <dgm:t>
        <a:bodyPr/>
        <a:lstStyle/>
        <a:p>
          <a:r>
            <a:rPr lang="en-US" sz="2800" dirty="0"/>
            <a:t>“Holy grail” to attackers</a:t>
          </a:r>
        </a:p>
      </dgm:t>
    </dgm:pt>
    <dgm:pt modelId="{130101CF-0629-4BE0-9F32-7F46972F0CE2}" type="parTrans" cxnId="{17F81202-EB08-4714-983A-E881D65F20AC}">
      <dgm:prSet/>
      <dgm:spPr/>
    </dgm:pt>
    <dgm:pt modelId="{0C7A4CEB-2506-4712-A91A-034571E9B1BC}" type="sibTrans" cxnId="{17F81202-EB08-4714-983A-E881D65F20AC}">
      <dgm:prSet/>
      <dgm:spPr/>
    </dgm:pt>
    <dgm:pt modelId="{ECE4EAB3-177E-49EB-ABF2-AA420C88507C}" type="pres">
      <dgm:prSet presAssocID="{EB524B54-E35A-408B-A7E5-36133795D008}" presName="Name0" presStyleCnt="0">
        <dgm:presLayoutVars>
          <dgm:chMax val="7"/>
          <dgm:chPref val="7"/>
          <dgm:dir/>
        </dgm:presLayoutVars>
      </dgm:prSet>
      <dgm:spPr/>
      <dgm:t>
        <a:bodyPr/>
        <a:lstStyle/>
        <a:p>
          <a:endParaRPr lang="en-US"/>
        </a:p>
      </dgm:t>
    </dgm:pt>
    <dgm:pt modelId="{66AA02F7-63C6-41E8-AEBC-D933DAA5BDFB}" type="pres">
      <dgm:prSet presAssocID="{EB524B54-E35A-408B-A7E5-36133795D008}" presName="Name1" presStyleCnt="0"/>
      <dgm:spPr/>
    </dgm:pt>
    <dgm:pt modelId="{15020E32-4480-40A1-B968-90071C555098}" type="pres">
      <dgm:prSet presAssocID="{EB524B54-E35A-408B-A7E5-36133795D008}" presName="cycle" presStyleCnt="0"/>
      <dgm:spPr/>
    </dgm:pt>
    <dgm:pt modelId="{747826C0-C6FC-4EE4-B8A2-FB97F4A557A0}" type="pres">
      <dgm:prSet presAssocID="{EB524B54-E35A-408B-A7E5-36133795D008}" presName="srcNode" presStyleLbl="node1" presStyleIdx="0" presStyleCnt="3"/>
      <dgm:spPr/>
    </dgm:pt>
    <dgm:pt modelId="{B9B7F79C-7746-44A6-B451-6950F6261460}" type="pres">
      <dgm:prSet presAssocID="{EB524B54-E35A-408B-A7E5-36133795D008}" presName="conn" presStyleLbl="parChTrans1D2" presStyleIdx="0" presStyleCnt="1"/>
      <dgm:spPr/>
      <dgm:t>
        <a:bodyPr/>
        <a:lstStyle/>
        <a:p>
          <a:endParaRPr lang="en-US"/>
        </a:p>
      </dgm:t>
    </dgm:pt>
    <dgm:pt modelId="{9FC3A875-3E53-480A-8824-209AFB278320}" type="pres">
      <dgm:prSet presAssocID="{EB524B54-E35A-408B-A7E5-36133795D008}" presName="extraNode" presStyleLbl="node1" presStyleIdx="0" presStyleCnt="3"/>
      <dgm:spPr/>
    </dgm:pt>
    <dgm:pt modelId="{75A2DB97-52F5-4959-AE4F-9135D57AA7BF}" type="pres">
      <dgm:prSet presAssocID="{EB524B54-E35A-408B-A7E5-36133795D008}" presName="dstNode" presStyleLbl="node1" presStyleIdx="0" presStyleCnt="3"/>
      <dgm:spPr/>
    </dgm:pt>
    <dgm:pt modelId="{1997A968-B413-45DA-8C98-FB9F093B8823}" type="pres">
      <dgm:prSet presAssocID="{EFA743F0-2D4C-436C-BE58-FF5D8A744C5C}" presName="text_1" presStyleLbl="node1" presStyleIdx="0" presStyleCnt="3">
        <dgm:presLayoutVars>
          <dgm:bulletEnabled val="1"/>
        </dgm:presLayoutVars>
      </dgm:prSet>
      <dgm:spPr/>
      <dgm:t>
        <a:bodyPr/>
        <a:lstStyle/>
        <a:p>
          <a:endParaRPr lang="en-US"/>
        </a:p>
      </dgm:t>
    </dgm:pt>
    <dgm:pt modelId="{FC369CBD-C918-4194-893E-593765E9A082}" type="pres">
      <dgm:prSet presAssocID="{EFA743F0-2D4C-436C-BE58-FF5D8A744C5C}" presName="accent_1" presStyleCnt="0"/>
      <dgm:spPr/>
    </dgm:pt>
    <dgm:pt modelId="{4111679F-6F2F-4451-97ED-8E527C1B21D5}" type="pres">
      <dgm:prSet presAssocID="{EFA743F0-2D4C-436C-BE58-FF5D8A744C5C}" presName="accentRepeatNode" presStyleLbl="solidFgAcc1" presStyleIdx="0" presStyleCnt="3"/>
      <dgm:spPr/>
    </dgm:pt>
    <dgm:pt modelId="{907402BC-FB6F-4CEE-AC49-313C4B69E849}" type="pres">
      <dgm:prSet presAssocID="{8518655D-6050-4413-8C03-B0B4D8979760}" presName="text_2" presStyleLbl="node1" presStyleIdx="1" presStyleCnt="3">
        <dgm:presLayoutVars>
          <dgm:bulletEnabled val="1"/>
        </dgm:presLayoutVars>
      </dgm:prSet>
      <dgm:spPr/>
      <dgm:t>
        <a:bodyPr/>
        <a:lstStyle/>
        <a:p>
          <a:endParaRPr lang="en-US"/>
        </a:p>
      </dgm:t>
    </dgm:pt>
    <dgm:pt modelId="{26AC8726-C03B-48CB-90F4-8DBD8067D78F}" type="pres">
      <dgm:prSet presAssocID="{8518655D-6050-4413-8C03-B0B4D8979760}" presName="accent_2" presStyleCnt="0"/>
      <dgm:spPr/>
    </dgm:pt>
    <dgm:pt modelId="{5DCB8920-088B-4F89-8D75-F80757E079A0}" type="pres">
      <dgm:prSet presAssocID="{8518655D-6050-4413-8C03-B0B4D8979760}" presName="accentRepeatNode" presStyleLbl="solidFgAcc1" presStyleIdx="1" presStyleCnt="3"/>
      <dgm:spPr/>
    </dgm:pt>
    <dgm:pt modelId="{D4EF396C-1476-4C95-BC3F-E78F947EEC7E}" type="pres">
      <dgm:prSet presAssocID="{1823D829-DFF7-4D83-B95E-9A4B5D31A349}" presName="text_3" presStyleLbl="node1" presStyleIdx="2" presStyleCnt="3">
        <dgm:presLayoutVars>
          <dgm:bulletEnabled val="1"/>
        </dgm:presLayoutVars>
      </dgm:prSet>
      <dgm:spPr/>
      <dgm:t>
        <a:bodyPr/>
        <a:lstStyle/>
        <a:p>
          <a:endParaRPr lang="en-US"/>
        </a:p>
      </dgm:t>
    </dgm:pt>
    <dgm:pt modelId="{6A013BD7-94DB-4B9C-B883-11D354105689}" type="pres">
      <dgm:prSet presAssocID="{1823D829-DFF7-4D83-B95E-9A4B5D31A349}" presName="accent_3" presStyleCnt="0"/>
      <dgm:spPr/>
    </dgm:pt>
    <dgm:pt modelId="{1B0E9D91-0DFB-4C15-9449-78233224313B}" type="pres">
      <dgm:prSet presAssocID="{1823D829-DFF7-4D83-B95E-9A4B5D31A349}" presName="accentRepeatNode" presStyleLbl="solidFgAcc1" presStyleIdx="2" presStyleCnt="3"/>
      <dgm:spPr/>
    </dgm:pt>
  </dgm:ptLst>
  <dgm:cxnLst>
    <dgm:cxn modelId="{17F81202-EB08-4714-983A-E881D65F20AC}" srcId="{EB524B54-E35A-408B-A7E5-36133795D008}" destId="{8518655D-6050-4413-8C03-B0B4D8979760}" srcOrd="1" destOrd="0" parTransId="{130101CF-0629-4BE0-9F32-7F46972F0CE2}" sibTransId="{0C7A4CEB-2506-4712-A91A-034571E9B1BC}"/>
    <dgm:cxn modelId="{7AC7A987-C5B7-42D6-A5BD-C1AD26D69449}" type="presOf" srcId="{8518655D-6050-4413-8C03-B0B4D8979760}" destId="{907402BC-FB6F-4CEE-AC49-313C4B69E849}" srcOrd="0" destOrd="0" presId="urn:microsoft.com/office/officeart/2008/layout/VerticalCurvedList"/>
    <dgm:cxn modelId="{42D8AF49-D7F4-43F7-A544-C56044F55F05}" srcId="{EB524B54-E35A-408B-A7E5-36133795D008}" destId="{1823D829-DFF7-4D83-B95E-9A4B5D31A349}" srcOrd="2" destOrd="0" parTransId="{AA600681-2E82-466B-B3BB-4A057EB1DFF8}" sibTransId="{972D34E3-3978-46F1-A15F-5D191EFDA265}"/>
    <dgm:cxn modelId="{F20D0BA5-B6DF-4D7C-A1A6-DE4A30008B60}" type="presOf" srcId="{EFA743F0-2D4C-436C-BE58-FF5D8A744C5C}" destId="{1997A968-B413-45DA-8C98-FB9F093B8823}" srcOrd="0" destOrd="0" presId="urn:microsoft.com/office/officeart/2008/layout/VerticalCurvedList"/>
    <dgm:cxn modelId="{2BF747D7-DF05-4446-8722-73C756608C9E}" type="presOf" srcId="{E19FB06C-FCB2-4D18-BB56-71C2247BC4A6}" destId="{B9B7F79C-7746-44A6-B451-6950F6261460}" srcOrd="0" destOrd="0" presId="urn:microsoft.com/office/officeart/2008/layout/VerticalCurvedList"/>
    <dgm:cxn modelId="{DA637AA1-33A2-47D2-ACDD-39C33FECE1FA}" type="presOf" srcId="{EB524B54-E35A-408B-A7E5-36133795D008}" destId="{ECE4EAB3-177E-49EB-ABF2-AA420C88507C}" srcOrd="0" destOrd="0" presId="urn:microsoft.com/office/officeart/2008/layout/VerticalCurvedList"/>
    <dgm:cxn modelId="{37DA2BFA-15CA-4471-97F9-A8E203152C9F}" type="presOf" srcId="{1823D829-DFF7-4D83-B95E-9A4B5D31A349}" destId="{D4EF396C-1476-4C95-BC3F-E78F947EEC7E}" srcOrd="0" destOrd="0" presId="urn:microsoft.com/office/officeart/2008/layout/VerticalCurvedList"/>
    <dgm:cxn modelId="{F2D701AC-C744-4613-BBD1-D28055DA9B04}" srcId="{EB524B54-E35A-408B-A7E5-36133795D008}" destId="{EFA743F0-2D4C-436C-BE58-FF5D8A744C5C}" srcOrd="0" destOrd="0" parTransId="{658DD72E-C52D-4A4B-ABE0-BB1E2582E0E6}" sibTransId="{E19FB06C-FCB2-4D18-BB56-71C2247BC4A6}"/>
    <dgm:cxn modelId="{6ED14859-5E05-4C4B-8A75-D3454AB606EC}" type="presParOf" srcId="{ECE4EAB3-177E-49EB-ABF2-AA420C88507C}" destId="{66AA02F7-63C6-41E8-AEBC-D933DAA5BDFB}" srcOrd="0" destOrd="0" presId="urn:microsoft.com/office/officeart/2008/layout/VerticalCurvedList"/>
    <dgm:cxn modelId="{BB939D6C-3017-44FB-B25B-BA71AC2F0EE7}" type="presParOf" srcId="{66AA02F7-63C6-41E8-AEBC-D933DAA5BDFB}" destId="{15020E32-4480-40A1-B968-90071C555098}" srcOrd="0" destOrd="0" presId="urn:microsoft.com/office/officeart/2008/layout/VerticalCurvedList"/>
    <dgm:cxn modelId="{30398108-BC5F-43DF-9AB9-55398D96AC93}" type="presParOf" srcId="{15020E32-4480-40A1-B968-90071C555098}" destId="{747826C0-C6FC-4EE4-B8A2-FB97F4A557A0}" srcOrd="0" destOrd="0" presId="urn:microsoft.com/office/officeart/2008/layout/VerticalCurvedList"/>
    <dgm:cxn modelId="{1C4F675D-66EA-4D90-BF53-B65BB7C041C8}" type="presParOf" srcId="{15020E32-4480-40A1-B968-90071C555098}" destId="{B9B7F79C-7746-44A6-B451-6950F6261460}" srcOrd="1" destOrd="0" presId="urn:microsoft.com/office/officeart/2008/layout/VerticalCurvedList"/>
    <dgm:cxn modelId="{5EFA52EF-CB46-4BB8-9A9E-0A8AEE314DD0}" type="presParOf" srcId="{15020E32-4480-40A1-B968-90071C555098}" destId="{9FC3A875-3E53-480A-8824-209AFB278320}" srcOrd="2" destOrd="0" presId="urn:microsoft.com/office/officeart/2008/layout/VerticalCurvedList"/>
    <dgm:cxn modelId="{69BB735F-45DC-4866-95F8-532A2BCE13E6}" type="presParOf" srcId="{15020E32-4480-40A1-B968-90071C555098}" destId="{75A2DB97-52F5-4959-AE4F-9135D57AA7BF}" srcOrd="3" destOrd="0" presId="urn:microsoft.com/office/officeart/2008/layout/VerticalCurvedList"/>
    <dgm:cxn modelId="{738309A7-67A8-455D-86A9-39A2AAB769AA}" type="presParOf" srcId="{66AA02F7-63C6-41E8-AEBC-D933DAA5BDFB}" destId="{1997A968-B413-45DA-8C98-FB9F093B8823}" srcOrd="1" destOrd="0" presId="urn:microsoft.com/office/officeart/2008/layout/VerticalCurvedList"/>
    <dgm:cxn modelId="{D695BB38-8209-47DE-99A5-BC60006F45E1}" type="presParOf" srcId="{66AA02F7-63C6-41E8-AEBC-D933DAA5BDFB}" destId="{FC369CBD-C918-4194-893E-593765E9A082}" srcOrd="2" destOrd="0" presId="urn:microsoft.com/office/officeart/2008/layout/VerticalCurvedList"/>
    <dgm:cxn modelId="{F70B5FCD-1E8D-41B4-80B7-7DFFBCF97209}" type="presParOf" srcId="{FC369CBD-C918-4194-893E-593765E9A082}" destId="{4111679F-6F2F-4451-97ED-8E527C1B21D5}" srcOrd="0" destOrd="0" presId="urn:microsoft.com/office/officeart/2008/layout/VerticalCurvedList"/>
    <dgm:cxn modelId="{218F5600-0B1A-42BF-94A4-5DD430E03180}" type="presParOf" srcId="{66AA02F7-63C6-41E8-AEBC-D933DAA5BDFB}" destId="{907402BC-FB6F-4CEE-AC49-313C4B69E849}" srcOrd="3" destOrd="0" presId="urn:microsoft.com/office/officeart/2008/layout/VerticalCurvedList"/>
    <dgm:cxn modelId="{E184FA02-7070-4B16-B187-EC81CF7C20C6}" type="presParOf" srcId="{66AA02F7-63C6-41E8-AEBC-D933DAA5BDFB}" destId="{26AC8726-C03B-48CB-90F4-8DBD8067D78F}" srcOrd="4" destOrd="0" presId="urn:microsoft.com/office/officeart/2008/layout/VerticalCurvedList"/>
    <dgm:cxn modelId="{E954C8F0-8CDD-429C-9F79-B8AE7273090C}" type="presParOf" srcId="{26AC8726-C03B-48CB-90F4-8DBD8067D78F}" destId="{5DCB8920-088B-4F89-8D75-F80757E079A0}" srcOrd="0" destOrd="0" presId="urn:microsoft.com/office/officeart/2008/layout/VerticalCurvedList"/>
    <dgm:cxn modelId="{01CFCB06-EA41-4854-864A-450DAAAA9C2B}" type="presParOf" srcId="{66AA02F7-63C6-41E8-AEBC-D933DAA5BDFB}" destId="{D4EF396C-1476-4C95-BC3F-E78F947EEC7E}" srcOrd="5" destOrd="0" presId="urn:microsoft.com/office/officeart/2008/layout/VerticalCurvedList"/>
    <dgm:cxn modelId="{5787F22C-CDB6-48AF-99B3-FA2F51550453}" type="presParOf" srcId="{66AA02F7-63C6-41E8-AEBC-D933DAA5BDFB}" destId="{6A013BD7-94DB-4B9C-B883-11D354105689}" srcOrd="6" destOrd="0" presId="urn:microsoft.com/office/officeart/2008/layout/VerticalCurvedList"/>
    <dgm:cxn modelId="{AA2DB2F3-38E0-42D3-BCFC-2AD08C314964}" type="presParOf" srcId="{6A013BD7-94DB-4B9C-B883-11D354105689}" destId="{1B0E9D91-0DFB-4C15-9449-78233224313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5290D-9EC1-48D0-872D-83A31FDC11FF}">
      <dsp:nvSpPr>
        <dsp:cNvPr id="0" name=""/>
        <dsp:cNvSpPr/>
      </dsp:nvSpPr>
      <dsp:spPr>
        <a:xfrm>
          <a:off x="0" y="1127043"/>
          <a:ext cx="829945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Classes of individuals interacting or concerned with web server</a:t>
          </a:r>
        </a:p>
      </dsp:txBody>
      <dsp:txXfrm>
        <a:off x="59399" y="1186442"/>
        <a:ext cx="8180652" cy="1098002"/>
      </dsp:txXfrm>
    </dsp:sp>
    <dsp:sp modelId="{C6E2C962-8733-4F89-AD33-CFF2AFAAA2D7}">
      <dsp:nvSpPr>
        <dsp:cNvPr id="0" name=""/>
        <dsp:cNvSpPr/>
      </dsp:nvSpPr>
      <dsp:spPr>
        <a:xfrm>
          <a:off x="0" y="2343843"/>
          <a:ext cx="8299450" cy="117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Server administrator</a:t>
          </a:r>
        </a:p>
        <a:p>
          <a:pPr marL="228600" lvl="1" indent="-228600" algn="l" defTabSz="1066800">
            <a:lnSpc>
              <a:spcPct val="90000"/>
            </a:lnSpc>
            <a:spcBef>
              <a:spcPct val="0"/>
            </a:spcBef>
            <a:spcAft>
              <a:spcPct val="20000"/>
            </a:spcAft>
            <a:buChar char="••"/>
          </a:pPr>
          <a:r>
            <a:rPr lang="en-US" sz="2400" kern="1200" dirty="0"/>
            <a:t>Network administrator</a:t>
          </a:r>
        </a:p>
        <a:p>
          <a:pPr marL="228600" lvl="1" indent="-228600" algn="l" defTabSz="1066800">
            <a:lnSpc>
              <a:spcPct val="90000"/>
            </a:lnSpc>
            <a:spcBef>
              <a:spcPct val="0"/>
            </a:spcBef>
            <a:spcAft>
              <a:spcPct val="20000"/>
            </a:spcAft>
            <a:buChar char="••"/>
          </a:pPr>
          <a:r>
            <a:rPr lang="en-US" sz="2400" kern="1200" dirty="0"/>
            <a:t>End user</a:t>
          </a:r>
        </a:p>
      </dsp:txBody>
      <dsp:txXfrm>
        <a:off x="0" y="2343843"/>
        <a:ext cx="8299450" cy="11773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EE144-511E-43F9-9EF1-D97EBF624235}">
      <dsp:nvSpPr>
        <dsp:cNvPr id="0" name=""/>
        <dsp:cNvSpPr/>
      </dsp:nvSpPr>
      <dsp:spPr>
        <a:xfrm>
          <a:off x="-5255288" y="-804890"/>
          <a:ext cx="6257980" cy="6257980"/>
        </a:xfrm>
        <a:prstGeom prst="blockArc">
          <a:avLst>
            <a:gd name="adj1" fmla="val 18900000"/>
            <a:gd name="adj2" fmla="val 2700000"/>
            <a:gd name="adj3" fmla="val 3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840F94-F739-4C98-AFC8-DDD6D93451F6}">
      <dsp:nvSpPr>
        <dsp:cNvPr id="0" name=""/>
        <dsp:cNvSpPr/>
      </dsp:nvSpPr>
      <dsp:spPr>
        <a:xfrm>
          <a:off x="524978" y="357353"/>
          <a:ext cx="7710058"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lvl="0" algn="l" defTabSz="977900">
            <a:lnSpc>
              <a:spcPct val="90000"/>
            </a:lnSpc>
            <a:spcBef>
              <a:spcPct val="0"/>
            </a:spcBef>
            <a:spcAft>
              <a:spcPct val="35000"/>
            </a:spcAft>
          </a:pPr>
          <a:r>
            <a:rPr lang="en-US" sz="2200" kern="1200" dirty="0"/>
            <a:t>Ping flooding attack</a:t>
          </a:r>
        </a:p>
      </dsp:txBody>
      <dsp:txXfrm>
        <a:off x="524978" y="357353"/>
        <a:ext cx="7710058" cy="715079"/>
      </dsp:txXfrm>
    </dsp:sp>
    <dsp:sp modelId="{AE6C7126-5729-47D5-B893-C6429B19139A}">
      <dsp:nvSpPr>
        <dsp:cNvPr id="0" name=""/>
        <dsp:cNvSpPr/>
      </dsp:nvSpPr>
      <dsp:spPr>
        <a:xfrm>
          <a:off x="78053" y="267968"/>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1DB64B-CB43-42AF-BA07-74F1D617214B}">
      <dsp:nvSpPr>
        <dsp:cNvPr id="0" name=""/>
        <dsp:cNvSpPr/>
      </dsp:nvSpPr>
      <dsp:spPr>
        <a:xfrm>
          <a:off x="934949" y="1430158"/>
          <a:ext cx="7300087"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lvl="0" algn="l" defTabSz="977900">
            <a:lnSpc>
              <a:spcPct val="90000"/>
            </a:lnSpc>
            <a:spcBef>
              <a:spcPct val="0"/>
            </a:spcBef>
            <a:spcAft>
              <a:spcPct val="35000"/>
            </a:spcAft>
          </a:pPr>
          <a:r>
            <a:rPr lang="en-US" sz="2200" kern="1200" dirty="0"/>
            <a:t>Smurf attack</a:t>
          </a:r>
        </a:p>
      </dsp:txBody>
      <dsp:txXfrm>
        <a:off x="934949" y="1430158"/>
        <a:ext cx="7300087" cy="715079"/>
      </dsp:txXfrm>
    </dsp:sp>
    <dsp:sp modelId="{8C223AA0-1A8D-4866-AED9-77E56201D9AA}">
      <dsp:nvSpPr>
        <dsp:cNvPr id="0" name=""/>
        <dsp:cNvSpPr/>
      </dsp:nvSpPr>
      <dsp:spPr>
        <a:xfrm>
          <a:off x="488025" y="1340773"/>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1CC011-1A96-43EB-B550-DE15E228F20E}">
      <dsp:nvSpPr>
        <dsp:cNvPr id="0" name=""/>
        <dsp:cNvSpPr/>
      </dsp:nvSpPr>
      <dsp:spPr>
        <a:xfrm>
          <a:off x="934949" y="2502962"/>
          <a:ext cx="7300087"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lvl="0" algn="l" defTabSz="977900">
            <a:lnSpc>
              <a:spcPct val="90000"/>
            </a:lnSpc>
            <a:spcBef>
              <a:spcPct val="0"/>
            </a:spcBef>
            <a:spcAft>
              <a:spcPct val="35000"/>
            </a:spcAft>
          </a:pPr>
          <a:r>
            <a:rPr lang="en-US" sz="2200" kern="1200" dirty="0"/>
            <a:t>SYN flooding</a:t>
          </a:r>
        </a:p>
      </dsp:txBody>
      <dsp:txXfrm>
        <a:off x="934949" y="2502962"/>
        <a:ext cx="7300087" cy="715079"/>
      </dsp:txXfrm>
    </dsp:sp>
    <dsp:sp modelId="{F8A4E00E-4E37-45C1-A9E0-1A8586ED105B}">
      <dsp:nvSpPr>
        <dsp:cNvPr id="0" name=""/>
        <dsp:cNvSpPr/>
      </dsp:nvSpPr>
      <dsp:spPr>
        <a:xfrm>
          <a:off x="488025" y="2413577"/>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D23045-78D8-4DAA-B4E6-5EFC7B7D5D0E}">
      <dsp:nvSpPr>
        <dsp:cNvPr id="0" name=""/>
        <dsp:cNvSpPr/>
      </dsp:nvSpPr>
      <dsp:spPr>
        <a:xfrm>
          <a:off x="524978" y="3575767"/>
          <a:ext cx="7710058"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lvl="0" algn="l" defTabSz="977900">
            <a:lnSpc>
              <a:spcPct val="90000"/>
            </a:lnSpc>
            <a:spcBef>
              <a:spcPct val="0"/>
            </a:spcBef>
            <a:spcAft>
              <a:spcPct val="35000"/>
            </a:spcAft>
          </a:pPr>
          <a:r>
            <a:rPr lang="en-US" sz="2200" kern="1200" dirty="0"/>
            <a:t>Internet Protocol (IP) fragmentation/fragmentation attack</a:t>
          </a:r>
        </a:p>
      </dsp:txBody>
      <dsp:txXfrm>
        <a:off x="524978" y="3575767"/>
        <a:ext cx="7710058" cy="715079"/>
      </dsp:txXfrm>
    </dsp:sp>
    <dsp:sp modelId="{E9E8B417-7F51-4F56-A884-7CA6161A5C83}">
      <dsp:nvSpPr>
        <dsp:cNvPr id="0" name=""/>
        <dsp:cNvSpPr/>
      </dsp:nvSpPr>
      <dsp:spPr>
        <a:xfrm>
          <a:off x="78053" y="3486382"/>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76E97F12-92C3-43BC-9538-DCD533679F71}" type="datetime1">
              <a:rPr lang="en-US"/>
              <a:pPr>
                <a:defRPr/>
              </a:pPr>
              <a:t>2/14/2019</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5CF0E79D-0221-4019-8010-03C6C8CF4437}" type="slidenum">
              <a:rPr lang="en-US"/>
              <a:pPr>
                <a:defRPr/>
              </a:pPr>
              <a:t>‹#›</a:t>
            </a:fld>
            <a:endParaRPr lang="en-US" dirty="0"/>
          </a:p>
        </p:txBody>
      </p:sp>
    </p:spTree>
    <p:extLst>
      <p:ext uri="{BB962C8B-B14F-4D97-AF65-F5344CB8AC3E}">
        <p14:creationId xmlns:p14="http://schemas.microsoft.com/office/powerpoint/2010/main" val="39383777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3C4EF458-CC54-4C89-8CFE-52AD7E513F51}" type="datetime1">
              <a:rPr lang="en-US"/>
              <a:pPr>
                <a:defRPr/>
              </a:pPr>
              <a:t>2/14/2019</a:t>
            </a:fld>
            <a:endParaRPr lang="en-US" dirty="0"/>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5C62D1FC-1878-4FFA-B56A-3788D65A6CE3}" type="slidenum">
              <a:rPr lang="en-US"/>
              <a:pPr>
                <a:defRPr/>
              </a:pPr>
              <a:t>‹#›</a:t>
            </a:fld>
            <a:endParaRPr lang="en-US" dirty="0"/>
          </a:p>
        </p:txBody>
      </p:sp>
    </p:spTree>
    <p:extLst>
      <p:ext uri="{BB962C8B-B14F-4D97-AF65-F5344CB8AC3E}">
        <p14:creationId xmlns:p14="http://schemas.microsoft.com/office/powerpoint/2010/main" val="223822023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ebmail.whatcom.edu/owa/redir.aspx?C=IYEhyMw_f2-FXvHk8UmmyFr30aBnauJ9701ECFhnXI80dxahxo7WCA..&amp;URL=https://www.youtube.com/watch?v%3d1S0aBV-Waeo"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p:spPr>
        <p:txBody>
          <a:bodyPr/>
          <a:lstStyle/>
          <a:p>
            <a:fld id="{595ED666-7C2F-4E3A-BEB9-2305F95D9C7D}" type="slidenum">
              <a:rPr lang="en-US" smtClean="0">
                <a:latin typeface="Times New Roman" pitchFamily="18" charset="0"/>
                <a:ea typeface="ＭＳ Ｐゴシック"/>
                <a:cs typeface="ＭＳ Ｐゴシック"/>
              </a:rPr>
              <a:pPr/>
              <a:t>1</a:t>
            </a:fld>
            <a:endParaRPr lang="en-US" dirty="0">
              <a:latin typeface="Times New Roman" pitchFamily="18" charset="0"/>
              <a:ea typeface="ＭＳ Ｐゴシック"/>
              <a:cs typeface="ＭＳ Ｐゴシック"/>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dirty="0">
              <a:ea typeface="ＭＳ Ｐゴシック"/>
            </a:endParaRPr>
          </a:p>
        </p:txBody>
      </p:sp>
    </p:spTree>
    <p:extLst>
      <p:ext uri="{BB962C8B-B14F-4D97-AF65-F5344CB8AC3E}">
        <p14:creationId xmlns:p14="http://schemas.microsoft.com/office/powerpoint/2010/main" val="99261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10</a:t>
            </a:fld>
            <a:endParaRPr lang="en-US" dirty="0"/>
          </a:p>
        </p:txBody>
      </p:sp>
    </p:spTree>
    <p:extLst>
      <p:ext uri="{BB962C8B-B14F-4D97-AF65-F5344CB8AC3E}">
        <p14:creationId xmlns:p14="http://schemas.microsoft.com/office/powerpoint/2010/main" val="15433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Ping flooding attack</a:t>
            </a:r>
            <a:r>
              <a:rPr lang="en-US" dirty="0"/>
              <a:t> — A computer sends a ping to another system with the intention of uncovering information about the system. This attack can be scaled up so that the packets being sent to a target will force the system to go offline or suffer slowdowns.</a:t>
            </a:r>
          </a:p>
          <a:p>
            <a:r>
              <a:rPr lang="en-US" b="1" dirty="0"/>
              <a:t>Smurf attack </a:t>
            </a:r>
            <a:r>
              <a:rPr lang="en-US" dirty="0"/>
              <a:t>— Similar to the ping flooding attack but with a twist to the process. In a Smurf attack, a ping command is sent to an intermediate network, where it is amplified and forwarded to the victim. This single ping now becomes a virtual tsunami of traffic.</a:t>
            </a:r>
          </a:p>
          <a:p>
            <a:r>
              <a:rPr lang="en-US" b="1" dirty="0"/>
              <a:t>SYN flooding</a:t>
            </a:r>
            <a:r>
              <a:rPr lang="en-US" dirty="0"/>
              <a:t> — The equivalent of sending a letter that requires a return receipt. However, the return address is bogus. If a return receipt is required and the return address is bogus, the receipt will go nowhere, and a system waiting for confirmation will be left in limbo for some period of time. An attacker that sends enough SYN requests to a system can use all the connections on a system so that nothing else can get through.</a:t>
            </a:r>
          </a:p>
          <a:p>
            <a:r>
              <a:rPr lang="en-US" b="1" dirty="0"/>
              <a:t>Internet Protocol (IP) fragmentation/fragmentation attack</a:t>
            </a:r>
            <a:r>
              <a:rPr lang="en-US" dirty="0"/>
              <a:t> — Requires an attacker to use advanced knowledge of the Transmission Control Protocol/Internet Protocol (TCP/IP) suite to break up packets into “fragments” that can bypass most intrusion detection systems (IDSs). In extreme cases, this type of attack can cause service or system freezes, lockups, reboots, blue screens, and other mischief.</a:t>
            </a:r>
          </a:p>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11</a:t>
            </a:fld>
            <a:endParaRPr lang="en-US" dirty="0"/>
          </a:p>
        </p:txBody>
      </p:sp>
    </p:spTree>
    <p:extLst>
      <p:ext uri="{BB962C8B-B14F-4D97-AF65-F5344CB8AC3E}">
        <p14:creationId xmlns:p14="http://schemas.microsoft.com/office/powerpoint/2010/main" val="3487451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538" indent="-236538">
              <a:defRPr/>
            </a:pPr>
            <a:r>
              <a:rPr lang="en-US" sz="1200" dirty="0">
                <a:ea typeface="ＭＳ Ｐゴシック"/>
              </a:rPr>
              <a:t>Webmasters can sanitize header information</a:t>
            </a:r>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12</a:t>
            </a:fld>
            <a:endParaRPr lang="en-US" dirty="0"/>
          </a:p>
        </p:txBody>
      </p:sp>
    </p:spTree>
    <p:extLst>
      <p:ext uri="{BB962C8B-B14F-4D97-AF65-F5344CB8AC3E}">
        <p14:creationId xmlns:p14="http://schemas.microsoft.com/office/powerpoint/2010/main" val="3356598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13</a:t>
            </a:fld>
            <a:endParaRPr lang="en-US" dirty="0"/>
          </a:p>
        </p:txBody>
      </p:sp>
    </p:spTree>
    <p:extLst>
      <p:ext uri="{BB962C8B-B14F-4D97-AF65-F5344CB8AC3E}">
        <p14:creationId xmlns:p14="http://schemas.microsoft.com/office/powerpoint/2010/main" val="360831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messages should be configured to be descriptive during development and testing, but when deployed into a production environment they should be </a:t>
            </a:r>
            <a:r>
              <a:rPr lang="en-US" dirty="0" smtClean="0"/>
              <a:t>sanitized (</a:t>
            </a:r>
            <a:r>
              <a:rPr lang="en-US" smtClean="0"/>
              <a:t>made generic). </a:t>
            </a:r>
            <a:r>
              <a:rPr lang="en-US" dirty="0"/>
              <a:t>They should provide enough information for users to understand what to do next but not divulge information to attackers.</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14</a:t>
            </a:fld>
            <a:endParaRPr lang="en-US" dirty="0"/>
          </a:p>
        </p:txBody>
      </p:sp>
    </p:spTree>
    <p:extLst>
      <p:ext uri="{BB962C8B-B14F-4D97-AF65-F5344CB8AC3E}">
        <p14:creationId xmlns:p14="http://schemas.microsoft.com/office/powerpoint/2010/main" val="1280580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a:t>
            </a:r>
            <a:r>
              <a:rPr lang="en-US" dirty="0"/>
              <a:t>that is running on a system, such as services, applications, or processes, can be targeted and exploited by an attacker</a:t>
            </a:r>
            <a:r>
              <a:rPr lang="en-US" dirty="0" smtClean="0"/>
              <a:t>.</a:t>
            </a:r>
          </a:p>
          <a:p>
            <a:r>
              <a:rPr lang="en-US" dirty="0" smtClean="0"/>
              <a:t>Shutting off unnecessary features reduces the attack surface of the server.</a:t>
            </a:r>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15</a:t>
            </a:fld>
            <a:endParaRPr lang="en-US" dirty="0"/>
          </a:p>
        </p:txBody>
      </p:sp>
    </p:spTree>
    <p:extLst>
      <p:ext uri="{BB962C8B-B14F-4D97-AF65-F5344CB8AC3E}">
        <p14:creationId xmlns:p14="http://schemas.microsoft.com/office/powerpoint/2010/main" val="1097024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16</a:t>
            </a:fld>
            <a:endParaRPr lang="en-US" dirty="0"/>
          </a:p>
        </p:txBody>
      </p:sp>
    </p:spTree>
    <p:extLst>
      <p:ext uri="{BB962C8B-B14F-4D97-AF65-F5344CB8AC3E}">
        <p14:creationId xmlns:p14="http://schemas.microsoft.com/office/powerpoint/2010/main" val="2298426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17</a:t>
            </a:fld>
            <a:endParaRPr lang="en-US" dirty="0"/>
          </a:p>
        </p:txBody>
      </p:sp>
    </p:spTree>
    <p:extLst>
      <p:ext uri="{BB962C8B-B14F-4D97-AF65-F5344CB8AC3E}">
        <p14:creationId xmlns:p14="http://schemas.microsoft.com/office/powerpoint/2010/main" val="160431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18</a:t>
            </a:fld>
            <a:endParaRPr lang="en-US" dirty="0"/>
          </a:p>
        </p:txBody>
      </p:sp>
    </p:spTree>
    <p:extLst>
      <p:ext uri="{BB962C8B-B14F-4D97-AF65-F5344CB8AC3E}">
        <p14:creationId xmlns:p14="http://schemas.microsoft.com/office/powerpoint/2010/main" val="2859613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19</a:t>
            </a:fld>
            <a:endParaRPr lang="en-US" dirty="0"/>
          </a:p>
        </p:txBody>
      </p:sp>
    </p:spTree>
    <p:extLst>
      <p:ext uri="{BB962C8B-B14F-4D97-AF65-F5344CB8AC3E}">
        <p14:creationId xmlns:p14="http://schemas.microsoft.com/office/powerpoint/2010/main" val="63186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a:t>
            </a:fld>
            <a:endParaRPr lang="en-US" dirty="0"/>
          </a:p>
        </p:txBody>
      </p:sp>
    </p:spTree>
    <p:extLst>
      <p:ext uri="{BB962C8B-B14F-4D97-AF65-F5344CB8AC3E}">
        <p14:creationId xmlns:p14="http://schemas.microsoft.com/office/powerpoint/2010/main" val="4156320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20</a:t>
            </a:fld>
            <a:endParaRPr lang="en-US" dirty="0"/>
          </a:p>
        </p:txBody>
      </p:sp>
    </p:spTree>
    <p:extLst>
      <p:ext uri="{BB962C8B-B14F-4D97-AF65-F5344CB8AC3E}">
        <p14:creationId xmlns:p14="http://schemas.microsoft.com/office/powerpoint/2010/main" val="466628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way to prevent SQL injection attacks is to use </a:t>
            </a:r>
            <a:r>
              <a:rPr lang="en-US" b="1" dirty="0"/>
              <a:t>input validation</a:t>
            </a:r>
            <a:r>
              <a:rPr lang="en-US" dirty="0"/>
              <a:t>, which ensures that only approved characters are accepted. Use </a:t>
            </a:r>
            <a:r>
              <a:rPr lang="en-US" b="1" dirty="0"/>
              <a:t>whitelists</a:t>
            </a:r>
            <a:r>
              <a:rPr lang="en-US" dirty="0"/>
              <a:t>, which dictate safe characters, and </a:t>
            </a:r>
            <a:r>
              <a:rPr lang="en-US" b="1" dirty="0"/>
              <a:t>blacklists</a:t>
            </a:r>
            <a:r>
              <a:rPr lang="en-US" dirty="0"/>
              <a:t>, which dictate unsafe characters. Because one attack point is during the transmission to the server, it is necessary to validate all input received on the server even if the initial input was validated on the client. Complete server validation is the only way to trust data. </a:t>
            </a:r>
            <a:endParaRPr lang="en-US" dirty="0" smtClean="0"/>
          </a:p>
          <a:p>
            <a:r>
              <a:rPr lang="en-US" dirty="0" smtClean="0"/>
              <a:t>Additionally</a:t>
            </a:r>
            <a:r>
              <a:rPr lang="en-US" dirty="0"/>
              <a:t>, most implementations of SQL support </a:t>
            </a:r>
            <a:r>
              <a:rPr lang="en-US" b="1" dirty="0"/>
              <a:t>stored procedures</a:t>
            </a:r>
            <a:r>
              <a:rPr lang="en-US" dirty="0"/>
              <a:t>. Web application developers can use prewritten stored procedures and pass data as parameters instead of just passing SQL queries. Using stored procedures can make successful SQL injection attacks much harder to carry out.</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21</a:t>
            </a:fld>
            <a:endParaRPr lang="en-US" dirty="0"/>
          </a:p>
        </p:txBody>
      </p:sp>
    </p:spTree>
    <p:extLst>
      <p:ext uri="{BB962C8B-B14F-4D97-AF65-F5344CB8AC3E}">
        <p14:creationId xmlns:p14="http://schemas.microsoft.com/office/powerpoint/2010/main" val="613080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 </a:t>
            </a:r>
            <a:r>
              <a:rPr lang="en-US" dirty="0" smtClean="0"/>
              <a:t>Cross-site </a:t>
            </a:r>
            <a:r>
              <a:rPr lang="en-US" dirty="0"/>
              <a:t>scripting (</a:t>
            </a:r>
            <a:r>
              <a:rPr lang="en-US" dirty="0" err="1"/>
              <a:t>XSS</a:t>
            </a:r>
            <a:r>
              <a:rPr lang="en-US" dirty="0"/>
              <a:t>) attack. It relies on a variation of the input validation attack, but the target is different because the goal is to go after a user instead of the application or data. An example of an </a:t>
            </a:r>
            <a:r>
              <a:rPr lang="en-US" dirty="0" err="1"/>
              <a:t>XSS</a:t>
            </a:r>
            <a:r>
              <a:rPr lang="en-US" dirty="0"/>
              <a:t> attack uses scripting methods to execute a Trojan horse with a target’s web </a:t>
            </a:r>
            <a:r>
              <a:rPr lang="en-US" dirty="0" smtClean="0"/>
              <a:t>browser; this would be made possible using scripting languages, such as JavaScript or PHP.</a:t>
            </a:r>
          </a:p>
          <a:p>
            <a:pPr marL="171450"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22</a:t>
            </a:fld>
            <a:endParaRPr lang="en-US" dirty="0"/>
          </a:p>
        </p:txBody>
      </p:sp>
    </p:spTree>
    <p:extLst>
      <p:ext uri="{BB962C8B-B14F-4D97-AF65-F5344CB8AC3E}">
        <p14:creationId xmlns:p14="http://schemas.microsoft.com/office/powerpoint/2010/main" val="3148753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23</a:t>
            </a:fld>
            <a:endParaRPr lang="en-US" dirty="0"/>
          </a:p>
        </p:txBody>
      </p:sp>
    </p:spTree>
    <p:extLst>
      <p:ext uri="{BB962C8B-B14F-4D97-AF65-F5344CB8AC3E}">
        <p14:creationId xmlns:p14="http://schemas.microsoft.com/office/powerpoint/2010/main" val="3983798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24</a:t>
            </a:fld>
            <a:endParaRPr lang="en-US" dirty="0"/>
          </a:p>
        </p:txBody>
      </p:sp>
    </p:spTree>
    <p:extLst>
      <p:ext uri="{BB962C8B-B14F-4D97-AF65-F5344CB8AC3E}">
        <p14:creationId xmlns:p14="http://schemas.microsoft.com/office/powerpoint/2010/main" val="1408696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vulnerabilities with web applications tend to be somewhat specific to the environment, including factors such as operating system, application, and user base.</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25</a:t>
            </a:fld>
            <a:endParaRPr lang="en-US" dirty="0"/>
          </a:p>
        </p:txBody>
      </p:sp>
    </p:spTree>
    <p:extLst>
      <p:ext uri="{BB962C8B-B14F-4D97-AF65-F5344CB8AC3E}">
        <p14:creationId xmlns:p14="http://schemas.microsoft.com/office/powerpoint/2010/main" val="2340675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should be designed to return very generic information that does not reveal information such as correct usernames. Web apps that return messages such as “username invalid” or “password invalid” can give an attacker a target to focus on—such as a correct password</a:t>
            </a:r>
            <a:r>
              <a:rPr lang="en-US" dirty="0" smtClean="0"/>
              <a:t>.</a:t>
            </a:r>
          </a:p>
          <a:p>
            <a:endParaRPr lang="en-US" dirty="0" smtClean="0"/>
          </a:p>
          <a:p>
            <a:r>
              <a:rPr lang="en-US" dirty="0" err="1" smtClean="0"/>
              <a:t>p225</a:t>
            </a:r>
            <a:r>
              <a:rPr lang="en-US" dirty="0" smtClean="0"/>
              <a:t> – Brutus and THC-Hydra </a:t>
            </a:r>
            <a:r>
              <a:rPr lang="en-US" dirty="0"/>
              <a:t>are </a:t>
            </a:r>
            <a:r>
              <a:rPr lang="en-US" dirty="0" smtClean="0"/>
              <a:t>utilities/tools </a:t>
            </a:r>
            <a:r>
              <a:rPr lang="en-US" dirty="0"/>
              <a:t>designed to uncover and crack passwords for web applications and </a:t>
            </a:r>
            <a:r>
              <a:rPr lang="en-US" dirty="0" smtClean="0"/>
              <a:t>websites.</a:t>
            </a:r>
          </a:p>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26</a:t>
            </a:fld>
            <a:endParaRPr lang="en-US" dirty="0"/>
          </a:p>
        </p:txBody>
      </p:sp>
    </p:spTree>
    <p:extLst>
      <p:ext uri="{BB962C8B-B14F-4D97-AF65-F5344CB8AC3E}">
        <p14:creationId xmlns:p14="http://schemas.microsoft.com/office/powerpoint/2010/main" val="2111618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Upload bombing </a:t>
            </a:r>
            <a:r>
              <a:rPr lang="en-US" dirty="0"/>
              <a:t>— Upload bombing uploads masses of files to a server with the goal of filling up the hard drive on the server. Once the hard drive of the server is filled, the application will cease to function and crash.</a:t>
            </a:r>
          </a:p>
          <a:p>
            <a:r>
              <a:rPr lang="en-US" b="1" dirty="0"/>
              <a:t>Poison null byte attack </a:t>
            </a:r>
            <a:r>
              <a:rPr lang="en-US" dirty="0"/>
              <a:t>— A poison null byte attack passes special characters that the scripts may not be designed to handle properly. When this is done, the script may grant access where it should not otherwise be given.</a:t>
            </a:r>
          </a:p>
          <a:p>
            <a:r>
              <a:rPr lang="en-US" b="1" dirty="0"/>
              <a:t>Default scripts</a:t>
            </a:r>
            <a:r>
              <a:rPr lang="en-US" dirty="0"/>
              <a:t> — Default scripts are uploaded to servers by web designers who do not know what they do at a fundamental level. In such cases, an attacker can analyze or exploit configuration issues with the scripts and gain unauthorized access to a system.</a:t>
            </a:r>
          </a:p>
          <a:p>
            <a:r>
              <a:rPr lang="en-US" b="1" dirty="0"/>
              <a:t>Sample scripts</a:t>
            </a:r>
            <a:r>
              <a:rPr lang="en-US" dirty="0"/>
              <a:t> — Web applications may include sample content and scripts that are regularly left in place on servers. In such situations, these scripts may be used by an attacker to carry out mischief.</a:t>
            </a:r>
          </a:p>
          <a:p>
            <a:r>
              <a:rPr lang="en-US" b="1" dirty="0"/>
              <a:t>Poorly written or questionable scripts </a:t>
            </a:r>
            <a:r>
              <a:rPr lang="en-US" dirty="0"/>
              <a:t>— Some scripts have appeared that include information such as usernames and passwords, potentially letting an attacker view the contents of the script and read these credentials.</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27</a:t>
            </a:fld>
            <a:endParaRPr lang="en-US" dirty="0"/>
          </a:p>
        </p:txBody>
      </p:sp>
    </p:spTree>
    <p:extLst>
      <p:ext uri="{BB962C8B-B14F-4D97-AF65-F5344CB8AC3E}">
        <p14:creationId xmlns:p14="http://schemas.microsoft.com/office/powerpoint/2010/main" val="461541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a session will have a unique identifier, encryption, and other parameters assigned every time a new connection between client and server is created. After the session is exited, closed, or not needed, the information is discarded and not used again (or at least not used for an extended period of time), but this is not always the case.</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28</a:t>
            </a:fld>
            <a:endParaRPr lang="en-US" dirty="0"/>
          </a:p>
        </p:txBody>
      </p:sp>
    </p:spTree>
    <p:extLst>
      <p:ext uri="{BB962C8B-B14F-4D97-AF65-F5344CB8AC3E}">
        <p14:creationId xmlns:p14="http://schemas.microsoft.com/office/powerpoint/2010/main" val="3518685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Long-lived sessions </a:t>
            </a:r>
            <a:r>
              <a:rPr lang="en-US" dirty="0"/>
              <a:t>— Sessions between client and server should remain valid only for the length they are needed and then discarded. Sessions that remain valid for periods longer than they are needed allow attackers using attacks such as XSS to retrieve session identifiers and reuse a session.</a:t>
            </a:r>
          </a:p>
          <a:p>
            <a:endParaRPr lang="en-US" dirty="0"/>
          </a:p>
          <a:p>
            <a:r>
              <a:rPr lang="en-US" b="1" dirty="0"/>
              <a:t>Logout features </a:t>
            </a:r>
            <a:r>
              <a:rPr lang="en-US" dirty="0"/>
              <a:t>— Applications should provide a logout feature that allows a visitor to log out and close a session without closing the browser.</a:t>
            </a:r>
          </a:p>
          <a:p>
            <a:endParaRPr lang="en-US" dirty="0"/>
          </a:p>
          <a:p>
            <a:r>
              <a:rPr lang="en-US" b="1" dirty="0"/>
              <a:t>Insecure or weak session identifiers </a:t>
            </a:r>
            <a:r>
              <a:rPr lang="en-US" dirty="0"/>
              <a:t>— Session IDs that are easily predicted or guessed can be used by an attacker to retrieve or use sessions that should be closed. Some flaws in web applications can lead to the reuse of session IDs.</a:t>
            </a:r>
          </a:p>
          <a:p>
            <a:endParaRPr lang="en-US" dirty="0"/>
          </a:p>
          <a:p>
            <a:r>
              <a:rPr lang="en-US" b="1" dirty="0"/>
              <a:t>Granting session IDs to unauthorized users </a:t>
            </a:r>
            <a:r>
              <a:rPr lang="en-US" dirty="0"/>
              <a:t>— Sometimes applications grant session IDs to unauthenticated users and redirect them to a logout page. This can give the attacker the ability to request valid URLs.</a:t>
            </a:r>
          </a:p>
          <a:p>
            <a:endParaRPr lang="en-US" dirty="0"/>
          </a:p>
          <a:p>
            <a:r>
              <a:rPr lang="en-US" b="1" dirty="0"/>
              <a:t>Absent or inadequate password change controls </a:t>
            </a:r>
            <a:r>
              <a:rPr lang="en-US" dirty="0"/>
              <a:t>— An improperly implemented or insecure password change system, in which the old password is not required, allows a hacker to change passwords of other users.</a:t>
            </a:r>
          </a:p>
          <a:p>
            <a:endParaRPr lang="en-US" dirty="0"/>
          </a:p>
          <a:p>
            <a:r>
              <a:rPr lang="en-US" b="1" dirty="0"/>
              <a:t>Inclusion of unprotected information in cookies </a:t>
            </a:r>
            <a:r>
              <a:rPr lang="en-US" dirty="0"/>
              <a:t>— Information such as the internal IP address of a server that can be used by a hacker to ascertain more about the nature of the web application</a:t>
            </a:r>
          </a:p>
          <a:p>
            <a:endParaRPr lang="en-US" dirty="0"/>
          </a:p>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29</a:t>
            </a:fld>
            <a:endParaRPr lang="en-US" dirty="0"/>
          </a:p>
        </p:txBody>
      </p:sp>
    </p:spTree>
    <p:extLst>
      <p:ext uri="{BB962C8B-B14F-4D97-AF65-F5344CB8AC3E}">
        <p14:creationId xmlns:p14="http://schemas.microsoft.com/office/powerpoint/2010/main" val="334356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3</a:t>
            </a:fld>
            <a:endParaRPr lang="en-US" dirty="0"/>
          </a:p>
        </p:txBody>
      </p:sp>
    </p:spTree>
    <p:extLst>
      <p:ext uri="{BB962C8B-B14F-4D97-AF65-F5344CB8AC3E}">
        <p14:creationId xmlns:p14="http://schemas.microsoft.com/office/powerpoint/2010/main" val="4056530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on securing web applications, you must consider the safety of information at two stages: when it is being stored and when it is transmitted. Both stages are potential areas for attack and must be considered thoroughly by the security professional</a:t>
            </a:r>
            <a:r>
              <a:rPr lang="en-US" dirty="0" smtClean="0"/>
              <a:t>.</a:t>
            </a:r>
          </a:p>
          <a:p>
            <a:endParaRPr lang="en-US" dirty="0"/>
          </a:p>
          <a:p>
            <a:r>
              <a:rPr lang="en-US" dirty="0"/>
              <a:t>Some tools and resources are available that can help in assessing the security of web applications and their associated encryption strategies:</a:t>
            </a:r>
          </a:p>
          <a:p>
            <a:r>
              <a:rPr lang="en-US" dirty="0" smtClean="0"/>
              <a:t>    </a:t>
            </a:r>
            <a:r>
              <a:rPr lang="en-US" dirty="0"/>
              <a:t>OpenSSL, an open-source toolkit used to implement the </a:t>
            </a:r>
            <a:r>
              <a:rPr lang="en-US" dirty="0" err="1"/>
              <a:t>SSLv3</a:t>
            </a:r>
            <a:r>
              <a:rPr lang="en-US" dirty="0"/>
              <a:t> and Transport Layer Security (</a:t>
            </a:r>
            <a:r>
              <a:rPr lang="en-US" dirty="0" err="1"/>
              <a:t>TLSv1</a:t>
            </a:r>
            <a:r>
              <a:rPr lang="en-US" dirty="0"/>
              <a:t>) protocols (</a:t>
            </a:r>
            <a:r>
              <a:rPr lang="en-US" dirty="0" err="1"/>
              <a:t>www.openssl.org</a:t>
            </a:r>
            <a:r>
              <a:rPr lang="en-US" dirty="0"/>
              <a:t>)</a:t>
            </a:r>
          </a:p>
          <a:p>
            <a:r>
              <a:rPr lang="en-US" dirty="0" smtClean="0"/>
              <a:t>    </a:t>
            </a:r>
            <a:r>
              <a:rPr lang="en-US" dirty="0"/>
              <a:t>The Open Web Application Security Project (</a:t>
            </a:r>
            <a:r>
              <a:rPr lang="en-US" dirty="0" err="1"/>
              <a:t>OWASP</a:t>
            </a:r>
            <a:r>
              <a:rPr lang="en-US" dirty="0"/>
              <a:t>) Guide to Cryptography (</a:t>
            </a:r>
            <a:r>
              <a:rPr lang="en-US" dirty="0" err="1"/>
              <a:t>www.owasp.org</a:t>
            </a:r>
            <a:r>
              <a:rPr lang="en-US" dirty="0"/>
              <a:t>/</a:t>
            </a:r>
            <a:r>
              <a:rPr lang="en-US" dirty="0" err="1"/>
              <a:t>index.php</a:t>
            </a:r>
            <a:r>
              <a:rPr lang="en-US" dirty="0"/>
              <a:t>/</a:t>
            </a:r>
            <a:r>
              <a:rPr lang="en-US" dirty="0" err="1"/>
              <a:t>Guide_to_Cryptography</a:t>
            </a:r>
            <a:r>
              <a:rPr lang="en-US" dirty="0"/>
              <a:t>)</a:t>
            </a:r>
          </a:p>
          <a:p>
            <a:r>
              <a:rPr lang="en-US" dirty="0" smtClean="0"/>
              <a:t>    </a:t>
            </a:r>
            <a:r>
              <a:rPr lang="en-US" dirty="0"/>
              <a:t>Nessus security scanner, which can list the ciphers in use by a web server (</a:t>
            </a:r>
            <a:r>
              <a:rPr lang="en-US" dirty="0" err="1"/>
              <a:t>www.tenable.com</a:t>
            </a:r>
            <a:r>
              <a:rPr lang="en-US" dirty="0"/>
              <a:t>/products/</a:t>
            </a:r>
            <a:r>
              <a:rPr lang="en-US" dirty="0" err="1"/>
              <a:t>nessus</a:t>
            </a:r>
            <a:r>
              <a:rPr lang="en-US" dirty="0"/>
              <a:t>-vulnerability-scanner)</a:t>
            </a:r>
          </a:p>
          <a:p>
            <a:r>
              <a:rPr lang="en-US" dirty="0" smtClean="0"/>
              <a:t>    </a:t>
            </a:r>
            <a:r>
              <a:rPr lang="en-US" dirty="0" err="1"/>
              <a:t>Stunnel</a:t>
            </a:r>
            <a:r>
              <a:rPr lang="en-US" dirty="0"/>
              <a:t>, a program that allows the encryption of non-SSL–aware protocols (</a:t>
            </a:r>
            <a:r>
              <a:rPr lang="en-US" dirty="0" err="1"/>
              <a:t>www.stunnel.org</a:t>
            </a:r>
            <a:r>
              <a:rPr lang="en-US" dirty="0"/>
              <a:t>)</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30</a:t>
            </a:fld>
            <a:endParaRPr lang="en-US" dirty="0"/>
          </a:p>
        </p:txBody>
      </p:sp>
    </p:spTree>
    <p:extLst>
      <p:ext uri="{BB962C8B-B14F-4D97-AF65-F5344CB8AC3E}">
        <p14:creationId xmlns:p14="http://schemas.microsoft.com/office/powerpoint/2010/main" val="3049743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Databases lie at the heart of many well-known web applications, such as Microsoft’s SharePoint. In fact, a majority of web applications would not function without a database as their back end</a:t>
            </a:r>
            <a:r>
              <a:rPr lang="en-US" dirty="0" smtClean="0"/>
              <a:t>.</a:t>
            </a:r>
          </a:p>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31</a:t>
            </a:fld>
            <a:endParaRPr lang="en-US" dirty="0"/>
          </a:p>
        </p:txBody>
      </p:sp>
    </p:spTree>
    <p:extLst>
      <p:ext uri="{BB962C8B-B14F-4D97-AF65-F5344CB8AC3E}">
        <p14:creationId xmlns:p14="http://schemas.microsoft.com/office/powerpoint/2010/main" val="2172230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database can be boiled down into a very simple concept: a structured format for storing information for later retrieval, modification, management, and other purposes</a:t>
            </a:r>
            <a:r>
              <a:rPr lang="en-US" dirty="0" smtClean="0"/>
              <a:t>.</a:t>
            </a:r>
          </a:p>
          <a:p>
            <a:endParaRPr lang="en-US" dirty="0"/>
          </a:p>
          <a:p>
            <a:r>
              <a:rPr lang="en-US" dirty="0"/>
              <a:t>Within a relational database are several structures designed to organize information. Each structure allows the data to be easily managed, queried, and retrieved:</a:t>
            </a:r>
          </a:p>
          <a:p>
            <a:r>
              <a:rPr lang="en-US" dirty="0" smtClean="0"/>
              <a:t>    </a:t>
            </a:r>
            <a:r>
              <a:rPr lang="en-US" dirty="0"/>
              <a:t>Record/row/tuple—Each record in a database represents a collection of related data, such as information about a person.</a:t>
            </a:r>
          </a:p>
          <a:p>
            <a:r>
              <a:rPr lang="en-US" dirty="0" smtClean="0"/>
              <a:t>    </a:t>
            </a:r>
            <a:r>
              <a:rPr lang="en-US" dirty="0"/>
              <a:t>Column/field/attribute—A column represents one type of data, for example, age data, for each person in the database.</a:t>
            </a:r>
            <a:endParaRPr lang="en-US" dirty="0" smtClean="0"/>
          </a:p>
          <a:p>
            <a:endParaRPr lang="en-US" dirty="0" smtClean="0"/>
          </a:p>
          <a:p>
            <a:r>
              <a:rPr lang="en-US" dirty="0"/>
              <a:t>one of the higher-profile targets, is in membership or member registration sites. In these types of sites, information about visitors who register with the site is stored within a </a:t>
            </a:r>
            <a:r>
              <a:rPr lang="en-US" dirty="0" smtClean="0"/>
              <a:t>database = </a:t>
            </a:r>
            <a:r>
              <a:rPr lang="en-US" dirty="0" err="1" smtClean="0"/>
              <a:t>PII</a:t>
            </a:r>
            <a:r>
              <a:rPr lang="en-US" dirty="0" smtClean="0"/>
              <a:t>.</a:t>
            </a:r>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32</a:t>
            </a:fld>
            <a:endParaRPr lang="en-US" dirty="0"/>
          </a:p>
        </p:txBody>
      </p:sp>
    </p:spTree>
    <p:extLst>
      <p:ext uri="{BB962C8B-B14F-4D97-AF65-F5344CB8AC3E}">
        <p14:creationId xmlns:p14="http://schemas.microsoft.com/office/powerpoint/2010/main" val="578716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33</a:t>
            </a:fld>
            <a:endParaRPr lang="en-US" dirty="0"/>
          </a:p>
        </p:txBody>
      </p:sp>
    </p:spTree>
    <p:extLst>
      <p:ext uri="{BB962C8B-B14F-4D97-AF65-F5344CB8AC3E}">
        <p14:creationId xmlns:p14="http://schemas.microsoft.com/office/powerpoint/2010/main" val="214076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Database Scanner can scan a network for running database servers for MySQL, Microsoft SQL Server, Oracle, IBM </a:t>
            </a:r>
            <a:r>
              <a:rPr lang="en-US" dirty="0" err="1"/>
              <a:t>DB2</a:t>
            </a:r>
            <a:r>
              <a:rPr lang="en-US" dirty="0"/>
              <a:t>, or PostgreSQL. It attempts to detect any services that are running on the standard ports for each supported database product. Because of the proliferation of personal firewalls, inconsistent network library configurations, and multiple-instance support, database installations are becoming increasingly difficult to discover, assess, and maintain. Having a tool handy that can detect running database servers helps keep administrators up to date as to what is actually running on their environments.</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34</a:t>
            </a:fld>
            <a:endParaRPr lang="en-US" dirty="0"/>
          </a:p>
        </p:txBody>
      </p:sp>
    </p:spTree>
    <p:extLst>
      <p:ext uri="{BB962C8B-B14F-4D97-AF65-F5344CB8AC3E}">
        <p14:creationId xmlns:p14="http://schemas.microsoft.com/office/powerpoint/2010/main" val="4045805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35</a:t>
            </a:fld>
            <a:endParaRPr lang="en-US" dirty="0"/>
          </a:p>
        </p:txBody>
      </p:sp>
    </p:spTree>
    <p:extLst>
      <p:ext uri="{BB962C8B-B14F-4D97-AF65-F5344CB8AC3E}">
        <p14:creationId xmlns:p14="http://schemas.microsoft.com/office/powerpoint/2010/main" val="1519274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36</a:t>
            </a:fld>
            <a:endParaRPr lang="en-US" dirty="0"/>
          </a:p>
        </p:txBody>
      </p:sp>
    </p:spTree>
    <p:extLst>
      <p:ext uri="{BB962C8B-B14F-4D97-AF65-F5344CB8AC3E}">
        <p14:creationId xmlns:p14="http://schemas.microsoft.com/office/powerpoint/2010/main" val="1908705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230</a:t>
            </a:r>
          </a:p>
          <a:p>
            <a:r>
              <a:rPr lang="en-US" dirty="0"/>
              <a:t>Three software tools that are useful for performing audits on databases are </a:t>
            </a:r>
            <a:r>
              <a:rPr lang="en-US" dirty="0" err="1"/>
              <a:t>NCC</a:t>
            </a:r>
            <a:r>
              <a:rPr lang="en-US" dirty="0"/>
              <a:t> </a:t>
            </a:r>
            <a:r>
              <a:rPr lang="en-US" dirty="0" err="1"/>
              <a:t>SQuirreL</a:t>
            </a:r>
            <a:r>
              <a:rPr lang="en-US" dirty="0"/>
              <a:t>, </a:t>
            </a:r>
            <a:r>
              <a:rPr lang="en-US" dirty="0" err="1"/>
              <a:t>AppDetectivePro</a:t>
            </a:r>
            <a:r>
              <a:rPr lang="en-US" dirty="0"/>
              <a:t>, and Scuba</a:t>
            </a:r>
            <a:r>
              <a:rPr lang="en-US" dirty="0" smtClean="0"/>
              <a:t>:  </a:t>
            </a:r>
          </a:p>
          <a:p>
            <a:r>
              <a:rPr lang="en-US" dirty="0" smtClean="0"/>
              <a:t>Scuba is freeware.</a:t>
            </a:r>
          </a:p>
          <a:p>
            <a:r>
              <a:rPr lang="en-US" dirty="0" err="1" smtClean="0"/>
              <a:t>AppDetectivePro</a:t>
            </a:r>
            <a:r>
              <a:rPr lang="en-US" dirty="0"/>
              <a:t>: </a:t>
            </a:r>
            <a:r>
              <a:rPr lang="en-US" dirty="0" smtClean="0"/>
              <a:t>includes </a:t>
            </a:r>
            <a:r>
              <a:rPr lang="en-US" dirty="0"/>
              <a:t>built-in templates to satisfy the requirements of security best practices and many regulatory compliance initiatives, including National Institute of Standards and Technology (</a:t>
            </a:r>
            <a:r>
              <a:rPr lang="en-US" dirty="0" err="1"/>
              <a:t>NIST</a:t>
            </a:r>
            <a:r>
              <a:rPr lang="en-US" dirty="0"/>
              <a:t>) 800-53 (the Federal Information Security Management Act [</a:t>
            </a:r>
            <a:r>
              <a:rPr lang="en-US" dirty="0" err="1"/>
              <a:t>FISMA</a:t>
            </a:r>
            <a:r>
              <a:rPr lang="en-US" dirty="0"/>
              <a:t>]), the Payment Card Industry Data Security Standard (PCI </a:t>
            </a:r>
            <a:r>
              <a:rPr lang="en-US" dirty="0" err="1"/>
              <a:t>DSS</a:t>
            </a:r>
            <a:r>
              <a:rPr lang="en-US" dirty="0"/>
              <a:t>), the Health Insurance Portability and Accountability Act (HIPAA), the Gramm-Leach-Bliley Act (</a:t>
            </a:r>
            <a:r>
              <a:rPr lang="en-US" dirty="0" err="1"/>
              <a:t>GLBA</a:t>
            </a:r>
            <a:r>
              <a:rPr lang="en-US" dirty="0"/>
              <a:t>), and the Sarbanes-Oxley Act (SOX).</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37</a:t>
            </a:fld>
            <a:endParaRPr lang="en-US" dirty="0"/>
          </a:p>
        </p:txBody>
      </p:sp>
    </p:spTree>
    <p:extLst>
      <p:ext uri="{BB962C8B-B14F-4D97-AF65-F5344CB8AC3E}">
        <p14:creationId xmlns:p14="http://schemas.microsoft.com/office/powerpoint/2010/main" val="11152765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a:t>
            </a:r>
            <a:r>
              <a:rPr lang="en-US" dirty="0"/>
              <a:t> the provided security features in the database system—Protect the stability of the database and its surrounding applications by evaluating the use of what is known as process isolation. Process isolation provides extra protection against catastrophic failure of a system by ensuring that one process crashing will not take others with it.</a:t>
            </a:r>
          </a:p>
          <a:p>
            <a:r>
              <a:rPr lang="en-US" b="1" dirty="0" smtClean="0"/>
              <a:t>Evaluate </a:t>
            </a:r>
            <a:r>
              <a:rPr lang="en-US" b="1" dirty="0"/>
              <a:t>the use of nonstandard ports—Some </a:t>
            </a:r>
            <a:r>
              <a:rPr lang="en-US" dirty="0"/>
              <a:t>applications must run on standard ports, such as 1433 for SQL Server. If your application does not require a specific port, consider changing it to one that is not commonly looked for or is unusual, making an attacker have to do more work.</a:t>
            </a:r>
          </a:p>
          <a:p>
            <a:r>
              <a:rPr lang="en-US" b="1" dirty="0" smtClean="0"/>
              <a:t>Keep </a:t>
            </a:r>
            <a:r>
              <a:rPr lang="en-US" b="1" dirty="0"/>
              <a:t>up to date</a:t>
            </a:r>
            <a:r>
              <a:rPr lang="en-US" dirty="0"/>
              <a:t>—Keep on top of the patches and service packs that are made available for your system. Apply the patches where appropriate to ensure that you do not become a victim of a bug or defect that has already been addressed.</a:t>
            </a:r>
          </a:p>
          <a:p>
            <a:r>
              <a:rPr lang="en-US" b="1" dirty="0" smtClean="0"/>
              <a:t>Secure the OS </a:t>
            </a:r>
            <a:r>
              <a:rPr lang="en-US" dirty="0" smtClean="0"/>
              <a:t>—The </a:t>
            </a:r>
            <a:r>
              <a:rPr lang="en-US" dirty="0"/>
              <a:t>database doesn’t live on an island someplace by itself. It is installed on an operating system, which has its own layers of protection to offer. Ensure that the operating system in use always has the latest patches and service packs installed.</a:t>
            </a:r>
          </a:p>
          <a:p>
            <a:r>
              <a:rPr lang="en-US" b="1" dirty="0" smtClean="0"/>
              <a:t>Use </a:t>
            </a:r>
            <a:r>
              <a:rPr lang="en-US" b="1" dirty="0"/>
              <a:t>a firewall</a:t>
            </a:r>
            <a:r>
              <a:rPr lang="en-US" dirty="0"/>
              <a:t>—Always use a firewall to protect your database servers (and any valuable network resources). A good firewall can provide tremendous protection to a database server, reducing the likelihood of a successful attack against it.</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38</a:t>
            </a:fld>
            <a:endParaRPr lang="en-US" dirty="0"/>
          </a:p>
        </p:txBody>
      </p:sp>
    </p:spTree>
    <p:extLst>
      <p:ext uri="{BB962C8B-B14F-4D97-AF65-F5344CB8AC3E}">
        <p14:creationId xmlns:p14="http://schemas.microsoft.com/office/powerpoint/2010/main" val="1227713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Availability</a:t>
            </a:r>
            <a:r>
              <a:rPr lang="en-US" dirty="0"/>
              <a:t> </a:t>
            </a:r>
            <a:r>
              <a:rPr lang="en-US" b="0" dirty="0"/>
              <a:t>—</a:t>
            </a:r>
            <a:r>
              <a:rPr lang="en-US" dirty="0"/>
              <a:t> Because the environment is offsite and accessed by an Internet connection, any Internet outages would affect accessibility of services. </a:t>
            </a:r>
          </a:p>
          <a:p>
            <a:pPr marL="171450" indent="-171450">
              <a:buFont typeface="Arial" panose="020B0604020202020204" pitchFamily="34" charset="0"/>
              <a:buChar char="•"/>
            </a:pPr>
            <a:r>
              <a:rPr lang="en-US" b="1" dirty="0"/>
              <a:t>Reliability </a:t>
            </a:r>
            <a:r>
              <a:rPr lang="en-US" b="0" dirty="0"/>
              <a:t>—</a:t>
            </a:r>
            <a:r>
              <a:rPr lang="en-US" dirty="0"/>
              <a:t> Because the services is in another’s hands, subscribers may find themselves at the whims of the vendor. Cloud service providers invest heavily to ensure minimum uptime guarantees. </a:t>
            </a:r>
          </a:p>
          <a:p>
            <a:pPr marL="171450" indent="-171450">
              <a:buFont typeface="Arial" panose="020B0604020202020204" pitchFamily="34" charset="0"/>
              <a:buChar char="•"/>
            </a:pPr>
            <a:r>
              <a:rPr lang="en-US" b="1" dirty="0"/>
              <a:t>Loss of control</a:t>
            </a:r>
            <a:r>
              <a:rPr lang="en-US" dirty="0"/>
              <a:t> — When services and other items are hosted internally, the company is in control of the stability of its environment. When these services move offsite, control of resources is decreased because it is handled by another party. </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39</a:t>
            </a:fld>
            <a:endParaRPr lang="en-US" dirty="0"/>
          </a:p>
        </p:txBody>
      </p:sp>
    </p:spTree>
    <p:extLst>
      <p:ext uri="{BB962C8B-B14F-4D97-AF65-F5344CB8AC3E}">
        <p14:creationId xmlns:p14="http://schemas.microsoft.com/office/powerpoint/2010/main" val="2557550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Server administrator </a:t>
            </a:r>
            <a:r>
              <a:rPr lang="en-US" dirty="0"/>
              <a:t>— Concerned with the security of the server because it can act as the entry point into the network for malicious code, such as viruses, worms, Trojans, and rootkits. Has become even more of a challenge because web servers have become increasingly complex and feature rich, with unknown or undocumented options that are left unaddressed.</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Network administrator </a:t>
            </a:r>
            <a:r>
              <a:rPr lang="en-US" dirty="0"/>
              <a:t>— Concerned with the fallout from the problems the server administrator may introduce or overlook. These security problems can lead to holes that can be exploited to gain access to the company network and the services hosted on other connected servers. These administrators are aware that a web server needs to be usable by the public and therefore accessible to the masses and at the same time secure (which can conflict with the former goal).</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End user </a:t>
            </a:r>
            <a:r>
              <a:rPr lang="en-US" dirty="0"/>
              <a:t>— As the individual who will work the most with the server, concerned mostly with access to content and services. Regular users just want to browse a site and access their desired content; they do not think about things like Java, Flash, and ActiveX and the very real security threats they may be introducing to their system. Making this more of an issue is the simple fact that the web browser they are using to access this content can allow threats to bypass their or the company’s firewall and have a free ride into the internal network.</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4</a:t>
            </a:fld>
            <a:endParaRPr lang="en-US" dirty="0"/>
          </a:p>
        </p:txBody>
      </p:sp>
    </p:spTree>
    <p:extLst>
      <p:ext uri="{BB962C8B-B14F-4D97-AF65-F5344CB8AC3E}">
        <p14:creationId xmlns:p14="http://schemas.microsoft.com/office/powerpoint/2010/main" val="7466894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42</a:t>
            </a:fld>
            <a:endParaRPr lang="en-US" dirty="0"/>
          </a:p>
        </p:txBody>
      </p:sp>
    </p:spTree>
    <p:extLst>
      <p:ext uri="{BB962C8B-B14F-4D97-AF65-F5344CB8AC3E}">
        <p14:creationId xmlns:p14="http://schemas.microsoft.com/office/powerpoint/2010/main" val="3337404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Server defects and misconfiguration risks </a:t>
            </a:r>
            <a:r>
              <a:rPr lang="en-US" dirty="0"/>
              <a:t>— Risks include the ability to steal information from a server, run scripts or execute remotely or carry out Denial of Service (DoS) attacks. </a:t>
            </a:r>
          </a:p>
          <a:p>
            <a:pPr marL="0" indent="0">
              <a:buFont typeface="Arial" panose="020B0604020202020204" pitchFamily="34" charset="0"/>
              <a:buNone/>
            </a:pPr>
            <a:r>
              <a:rPr lang="en-US" b="1" dirty="0"/>
              <a:t>Browser- and network-based risks </a:t>
            </a:r>
            <a:r>
              <a:rPr lang="en-US" dirty="0"/>
              <a:t>— Include scenario where an attacker captures network traffic between the client (web browser) and server. </a:t>
            </a:r>
          </a:p>
          <a:p>
            <a:pPr marL="0" indent="0">
              <a:buFont typeface="Arial" panose="020B0604020202020204" pitchFamily="34" charset="0"/>
              <a:buNone/>
            </a:pPr>
            <a:r>
              <a:rPr lang="en-US" b="1" dirty="0"/>
              <a:t>Browser or client-side risks </a:t>
            </a:r>
            <a:r>
              <a:rPr lang="en-US" dirty="0"/>
              <a:t>— Risks that affect the user’s system directly, such as crashing the browser, stealing information or infecting the client’s system </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Vulnerabilities of web servers </a:t>
            </a:r>
            <a:r>
              <a:rPr lang="en-US" dirty="0"/>
              <a:t>— Includes same vulnerabilities as other </a:t>
            </a:r>
            <a:r>
              <a:rPr lang="en-US" dirty="0" smtClean="0"/>
              <a:t>servers </a:t>
            </a:r>
            <a:r>
              <a:rPr lang="en-US" dirty="0"/>
              <a:t>plus vulnerabilities associated with hosting content.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Improper or poor web design </a:t>
            </a:r>
            <a:r>
              <a:rPr lang="en-US" dirty="0"/>
              <a:t>— Attackers can observe hidden tags that are placed in a webpage by a web designer by viewing the source code. </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5</a:t>
            </a:fld>
            <a:endParaRPr lang="en-US" dirty="0"/>
          </a:p>
        </p:txBody>
      </p:sp>
    </p:spTree>
    <p:extLst>
      <p:ext uri="{BB962C8B-B14F-4D97-AF65-F5344CB8AC3E}">
        <p14:creationId xmlns:p14="http://schemas.microsoft.com/office/powerpoint/2010/main" val="3980186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code, notice the presence of email addresses and even the presence of what appears to be a payment processing server (https://payments.someplace.com). This is information that can be used to target an attack.</a:t>
            </a:r>
          </a:p>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6</a:t>
            </a:fld>
            <a:endParaRPr lang="en-US" dirty="0"/>
          </a:p>
        </p:txBody>
      </p:sp>
    </p:spTree>
    <p:extLst>
      <p:ext uri="{BB962C8B-B14F-4D97-AF65-F5344CB8AC3E}">
        <p14:creationId xmlns:p14="http://schemas.microsoft.com/office/powerpoint/2010/main" val="4062330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7</a:t>
            </a:fld>
            <a:endParaRPr lang="en-US" dirty="0"/>
          </a:p>
        </p:txBody>
      </p:sp>
    </p:spTree>
    <p:extLst>
      <p:ext uri="{BB962C8B-B14F-4D97-AF65-F5344CB8AC3E}">
        <p14:creationId xmlns:p14="http://schemas.microsoft.com/office/powerpoint/2010/main" val="1034764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8</a:t>
            </a:fld>
            <a:endParaRPr lang="en-US" dirty="0"/>
          </a:p>
        </p:txBody>
      </p:sp>
    </p:spTree>
    <p:extLst>
      <p:ext uri="{BB962C8B-B14F-4D97-AF65-F5344CB8AC3E}">
        <p14:creationId xmlns:p14="http://schemas.microsoft.com/office/powerpoint/2010/main" val="3336773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t>
            </a:r>
            <a:r>
              <a:rPr lang="en-US" dirty="0" err="1">
                <a:hlinkClick r:id="rId3"/>
              </a:rPr>
              <a:t>www.youtube.com</a:t>
            </a:r>
            <a:r>
              <a:rPr lang="en-US" dirty="0">
                <a:hlinkClick r:id="rId3"/>
              </a:rPr>
              <a:t>/</a:t>
            </a:r>
            <a:r>
              <a:rPr lang="en-US" dirty="0" err="1">
                <a:hlinkClick r:id="rId3"/>
              </a:rPr>
              <a:t>watch?v</a:t>
            </a:r>
            <a:r>
              <a:rPr lang="en-US" dirty="0">
                <a:hlinkClick r:id="rId3"/>
              </a:rPr>
              <a:t>=</a:t>
            </a:r>
            <a:r>
              <a:rPr lang="en-US" dirty="0" err="1">
                <a:hlinkClick r:id="rId3"/>
              </a:rPr>
              <a:t>1S0aBV-Waeo</a:t>
            </a:r>
            <a:r>
              <a:rPr lang="en-US" dirty="0"/>
              <a:t>  </a:t>
            </a:r>
            <a:endParaRPr lang="en-US" dirty="0" smtClean="0"/>
          </a:p>
          <a:p>
            <a:r>
              <a:rPr lang="en-US" dirty="0" smtClean="0"/>
              <a:t>Watch this Buffer Overflow Video.</a:t>
            </a:r>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2/14/2019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9</a:t>
            </a:fld>
            <a:endParaRPr lang="en-US" dirty="0"/>
          </a:p>
        </p:txBody>
      </p:sp>
    </p:spTree>
    <p:extLst>
      <p:ext uri="{BB962C8B-B14F-4D97-AF65-F5344CB8AC3E}">
        <p14:creationId xmlns:p14="http://schemas.microsoft.com/office/powerpoint/2010/main" val="59193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1" y="0"/>
            <a:ext cx="922822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rgbClr val="00407A"/>
                </a:solidFill>
              </a:defRPr>
            </a:lvl1pPr>
          </a:lstStyle>
          <a:p>
            <a:r>
              <a:rPr lang="en-US" dirty="0"/>
              <a:t>Click to edit Master subtitle style</a:t>
            </a:r>
          </a:p>
        </p:txBody>
      </p:sp>
      <p:sp>
        <p:nvSpPr>
          <p:cNvPr id="5" name="TextBox 4"/>
          <p:cNvSpPr txBox="1"/>
          <p:nvPr userDrawn="1"/>
        </p:nvSpPr>
        <p:spPr>
          <a:xfrm>
            <a:off x="3862341" y="633275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able Placeholder 2"/>
          <p:cNvSpPr>
            <a:spLocks noGrp="1"/>
          </p:cNvSpPr>
          <p:nvPr>
            <p:ph type="tbl" idx="1"/>
          </p:nvPr>
        </p:nvSpPr>
        <p:spPr>
          <a:xfrm>
            <a:off x="539750" y="1295400"/>
            <a:ext cx="8299450" cy="4648200"/>
          </a:xfrm>
        </p:spPr>
        <p:txBody>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7"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76263" cy="214313"/>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latin typeface="Arial" charset="0"/>
                <a:ea typeface="ＭＳ Ｐゴシック" pitchFamily="92" charset="-128"/>
                <a:cs typeface="+mn-cs"/>
              </a:rPr>
              <a:t>Page </a:t>
            </a:r>
            <a:fld id="{AC043FF0-BA8F-4289-987C-39E7123B75F0}" type="slidenum">
              <a:rPr lang="en-US" sz="800">
                <a:solidFill>
                  <a:schemeClr val="bg1"/>
                </a:solidFill>
                <a:latin typeface="Arial" charset="0"/>
                <a:ea typeface="ＭＳ Ｐゴシック" pitchFamily="92" charset="-128"/>
                <a:cs typeface="+mn-cs"/>
              </a:rPr>
              <a:pPr eaLnBrk="0" hangingPunct="0">
                <a:defRPr/>
              </a:pPr>
              <a:t>‹#›</a:t>
            </a:fld>
            <a:endParaRPr lang="en-US" sz="800" dirty="0">
              <a:solidFill>
                <a:schemeClr val="bg1"/>
              </a:solidFill>
              <a:latin typeface="Arial" charset="0"/>
              <a:ea typeface="ＭＳ Ｐゴシック" pitchFamily="92" charset="-128"/>
              <a:cs typeface="+mn-cs"/>
            </a:endParaRPr>
          </a:p>
        </p:txBody>
      </p:sp>
      <p:sp>
        <p:nvSpPr>
          <p:cNvPr id="7" name="Text Box 5"/>
          <p:cNvSpPr txBox="1">
            <a:spLocks noChangeArrowheads="1"/>
          </p:cNvSpPr>
          <p:nvPr userDrawn="1"/>
        </p:nvSpPr>
        <p:spPr bwMode="auto">
          <a:xfrm>
            <a:off x="95250" y="6478588"/>
            <a:ext cx="3760788" cy="244475"/>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latin typeface="Arial" charset="0"/>
                <a:ea typeface="ＭＳ Ｐゴシック" pitchFamily="92" charset="-128"/>
                <a:cs typeface="+mn-cs"/>
              </a:rPr>
              <a:t>Hacker Techniques, Tools, and Incident Handling</a:t>
            </a:r>
          </a:p>
        </p:txBody>
      </p:sp>
      <p:sp>
        <p:nvSpPr>
          <p:cNvPr id="9" name="TextBox 4"/>
          <p:cNvSpPr txBox="1"/>
          <p:nvPr userDrawn="1"/>
        </p:nvSpPr>
        <p:spPr>
          <a:xfrm>
            <a:off x="3856038" y="6395457"/>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6"/>
    </p:custDataLst>
  </p:cSld>
  <p:clrMap bg1="lt1" tx1="dk1" bg2="lt2" tx2="dk2" accent1="accent1" accent2="accent2" accent3="accent3" accent4="accent4" accent5="accent5" accent6="accent6" hlink="hlink" folHlink="folHlink"/>
  <p:sldLayoutIdLst>
    <p:sldLayoutId id="2147483655" r:id="rId1"/>
    <p:sldLayoutId id="2147483652" r:id="rId2"/>
    <p:sldLayoutId id="2147483653" r:id="rId3"/>
    <p:sldLayoutId id="2147483654" r:id="rId4"/>
  </p:sldLayoutIdLst>
  <p:txStyles>
    <p:titleStyle>
      <a:lvl1pPr algn="l" rtl="0" eaLnBrk="0" fontAlgn="base" hangingPunct="0">
        <a:spcBef>
          <a:spcPct val="0"/>
        </a:spcBef>
        <a:spcAft>
          <a:spcPct val="0"/>
        </a:spcAft>
        <a:defRPr sz="2400" b="1">
          <a:solidFill>
            <a:srgbClr val="00407A"/>
          </a:solidFill>
          <a:latin typeface="+mj-lt"/>
          <a:ea typeface="ＭＳ Ｐゴシック" pitchFamily="92" charset="-128"/>
          <a:cs typeface="ＭＳ Ｐゴシック"/>
        </a:defRPr>
      </a:lvl1pPr>
      <a:lvl2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2pPr>
      <a:lvl3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3pPr>
      <a:lvl4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4pPr>
      <a:lvl5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1.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bEtnYWuo2Bw"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khanacademy.org/computing/computer-programming/sql/sql-basics/v/welcome-to-sql" TargetMode="External"/></Relationships>
</file>

<file path=ppt/slides/_rels/slide1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8.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24.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25.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27.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29.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30.xml"/><Relationship Id="rId7" Type="http://schemas.openxmlformats.org/officeDocument/2006/relationships/diagramColors" Target="../diagrams/colors8.xml"/><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3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31.xml"/><Relationship Id="rId7" Type="http://schemas.openxmlformats.org/officeDocument/2006/relationships/diagramColors" Target="../diagrams/colors9.xml"/><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32.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32.xml"/><Relationship Id="rId7" Type="http://schemas.openxmlformats.org/officeDocument/2006/relationships/diagramColors" Target="../diagrams/colors10.xml"/><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3.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33.xml"/><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36.xml"/><Relationship Id="rId7" Type="http://schemas.openxmlformats.org/officeDocument/2006/relationships/diagramColors" Target="../diagrams/colors12.xml"/><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8.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38.xml"/><Relationship Id="rId7" Type="http://schemas.openxmlformats.org/officeDocument/2006/relationships/diagramColors" Target="../diagrams/colors13.xml"/><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9.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notesSlide" Target="../notesSlides/notesSlide39.xml"/><Relationship Id="rId7" Type="http://schemas.openxmlformats.org/officeDocument/2006/relationships/diagramColors" Target="../diagrams/colors14.xml"/><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subTitle" idx="1"/>
          </p:nvPr>
        </p:nvSpPr>
        <p:spPr>
          <a:xfrm>
            <a:off x="397669" y="1600200"/>
            <a:ext cx="8348662" cy="4721292"/>
          </a:xfrm>
        </p:spPr>
        <p:txBody>
          <a:bodyPr/>
          <a:lstStyle/>
          <a:p>
            <a:pPr algn="ctr"/>
            <a:r>
              <a:rPr lang="en-US" sz="4000" b="1" dirty="0">
                <a:ea typeface="ＭＳ Ｐゴシック"/>
              </a:rPr>
              <a:t>Hacker Techniques, Tools, and Incident Handling</a:t>
            </a:r>
            <a:endParaRPr lang="en-US" sz="4000" b="1" dirty="0"/>
          </a:p>
          <a:p>
            <a:pPr algn="ctr"/>
            <a:endParaRPr lang="en-US" sz="4000" b="1" dirty="0"/>
          </a:p>
          <a:p>
            <a:pPr algn="ctr"/>
            <a:r>
              <a:rPr lang="en-US" sz="3600" b="1" dirty="0"/>
              <a:t>Chapter 9</a:t>
            </a:r>
          </a:p>
          <a:p>
            <a:pPr algn="ctr"/>
            <a:r>
              <a:rPr lang="en-US" sz="3600" b="1" i="1" dirty="0">
                <a:ea typeface="ＭＳ Ｐゴシック"/>
              </a:rPr>
              <a:t>Web and Database Attacks</a:t>
            </a:r>
          </a:p>
          <a:p>
            <a:pPr algn="ctr"/>
            <a:endParaRPr lang="en-US" dirty="0">
              <a:ea typeface="ＭＳ Ｐゴシック"/>
            </a:endParaRPr>
          </a:p>
          <a:p>
            <a:pPr algn="ctr"/>
            <a:endParaRPr lang="en-US" dirty="0">
              <a:ea typeface="ＭＳ Ｐゴシック"/>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Denial of Service (</a:t>
            </a:r>
            <a:r>
              <a:rPr lang="en-US" sz="3600">
                <a:ea typeface="ＭＳ Ｐゴシック"/>
              </a:rPr>
              <a:t>DoS)/DDoS </a:t>
            </a:r>
            <a:r>
              <a:rPr lang="en-US" sz="3600" dirty="0">
                <a:ea typeface="ＭＳ Ｐゴシック"/>
              </a:rPr>
              <a:t>Attacks</a:t>
            </a:r>
          </a:p>
        </p:txBody>
      </p:sp>
      <p:sp>
        <p:nvSpPr>
          <p:cNvPr id="13314" name="Content Placeholder 2"/>
          <p:cNvSpPr>
            <a:spLocks noGrp="1"/>
          </p:cNvSpPr>
          <p:nvPr>
            <p:ph idx="1"/>
          </p:nvPr>
        </p:nvSpPr>
        <p:spPr>
          <a:xfrm>
            <a:off x="539750" y="1653988"/>
            <a:ext cx="8299450" cy="4064186"/>
          </a:xfrm>
        </p:spPr>
        <p:txBody>
          <a:bodyPr/>
          <a:lstStyle/>
          <a:p>
            <a:pPr marL="236538" indent="-236538">
              <a:defRPr/>
            </a:pPr>
            <a:r>
              <a:rPr lang="en-US" sz="2600" dirty="0">
                <a:ea typeface="ＭＳ Ｐゴシック"/>
              </a:rPr>
              <a:t>DoS</a:t>
            </a:r>
          </a:p>
          <a:p>
            <a:pPr marL="690563" lvl="1" indent="-236538">
              <a:defRPr/>
            </a:pPr>
            <a:r>
              <a:rPr lang="en-US" sz="2400" dirty="0">
                <a:ea typeface="ＭＳ Ｐゴシック"/>
              </a:rPr>
              <a:t>An attack in which all web server resources are rapidly consumed, slowing the performance of a server</a:t>
            </a:r>
          </a:p>
          <a:p>
            <a:pPr marL="690563" lvl="1" indent="-236538">
              <a:defRPr/>
            </a:pPr>
            <a:r>
              <a:rPr lang="en-US" sz="2400" dirty="0">
                <a:ea typeface="ＭＳ Ｐゴシック"/>
              </a:rPr>
              <a:t>Is mostly considered an annoyance</a:t>
            </a:r>
          </a:p>
          <a:p>
            <a:pPr marL="236538" indent="-236538">
              <a:defRPr/>
            </a:pPr>
            <a:r>
              <a:rPr lang="en-US" sz="2600" dirty="0">
                <a:ea typeface="ＭＳ Ｐゴシック"/>
              </a:rPr>
              <a:t>DDoS</a:t>
            </a:r>
          </a:p>
          <a:p>
            <a:pPr marL="690563" lvl="1" indent="-236538">
              <a:defRPr/>
            </a:pPr>
            <a:r>
              <a:rPr lang="en-US" sz="2400" dirty="0">
                <a:ea typeface="ＭＳ Ｐゴシック"/>
              </a:rPr>
              <a:t>Accomplishes the same goal as DoS; t</a:t>
            </a:r>
            <a:r>
              <a:rPr lang="en-US" sz="2600" dirty="0">
                <a:ea typeface="ＭＳ Ｐゴシック"/>
              </a:rPr>
              <a:t>he difference is scale</a:t>
            </a:r>
          </a:p>
          <a:p>
            <a:pPr marL="690563" lvl="1" indent="-236538">
              <a:defRPr/>
            </a:pPr>
            <a:r>
              <a:rPr lang="en-US" sz="2400" dirty="0">
                <a:ea typeface="ＭＳ Ｐゴシック"/>
              </a:rPr>
              <a:t>Many more systems are used to attack a target, crushing it under the weight of multiple requests at once</a:t>
            </a:r>
          </a:p>
          <a:p>
            <a:pPr marL="236538" indent="-236538">
              <a:defRPr/>
            </a:pPr>
            <a:endParaRPr lang="en-US" sz="2600" dirty="0">
              <a:ea typeface="ＭＳ Ｐゴシック"/>
            </a:endParaRPr>
          </a:p>
        </p:txBody>
      </p:sp>
    </p:spTree>
    <p:custDataLst>
      <p:tags r:id="rId1"/>
    </p:custDataLst>
    <p:extLst>
      <p:ext uri="{BB962C8B-B14F-4D97-AF65-F5344CB8AC3E}">
        <p14:creationId xmlns:p14="http://schemas.microsoft.com/office/powerpoint/2010/main" val="631428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Examples of DDoS Attacks</a:t>
            </a:r>
          </a:p>
        </p:txBody>
      </p:sp>
      <p:graphicFrame>
        <p:nvGraphicFramePr>
          <p:cNvPr id="4" name="Content Placeholder 3">
            <a:extLst>
              <a:ext uri="{FF2B5EF4-FFF2-40B4-BE49-F238E27FC236}">
                <a16:creationId xmlns="" xmlns:a16="http://schemas.microsoft.com/office/drawing/2014/main" id="{C3790353-50B1-495E-82B2-AA6CBAC44395}"/>
              </a:ext>
            </a:extLst>
          </p:cNvPr>
          <p:cNvGraphicFramePr>
            <a:graphicFrameLocks noGrp="1"/>
          </p:cNvGraphicFramePr>
          <p:nvPr>
            <p:ph idx="1"/>
            <p:extLst>
              <p:ext uri="{D42A27DB-BD31-4B8C-83A1-F6EECF244321}">
                <p14:modId xmlns:p14="http://schemas.microsoft.com/office/powerpoint/2010/main" val="1963135220"/>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1389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Banner Information</a:t>
            </a:r>
          </a:p>
        </p:txBody>
      </p:sp>
      <p:sp>
        <p:nvSpPr>
          <p:cNvPr id="13314" name="Content Placeholder 2"/>
          <p:cNvSpPr>
            <a:spLocks noGrp="1"/>
          </p:cNvSpPr>
          <p:nvPr>
            <p:ph idx="1"/>
          </p:nvPr>
        </p:nvSpPr>
        <p:spPr>
          <a:xfrm>
            <a:off x="539750" y="1234930"/>
            <a:ext cx="8299450" cy="4388139"/>
          </a:xfrm>
        </p:spPr>
        <p:txBody>
          <a:bodyPr/>
          <a:lstStyle/>
          <a:p>
            <a:pPr marL="236538" indent="-236538">
              <a:defRPr/>
            </a:pPr>
            <a:r>
              <a:rPr lang="en-US" sz="2600" dirty="0">
                <a:ea typeface="ＭＳ Ｐゴシック"/>
              </a:rPr>
              <a:t>A banner reveals information about a web server</a:t>
            </a:r>
          </a:p>
          <a:p>
            <a:pPr marL="236538" indent="-236538">
              <a:defRPr/>
            </a:pPr>
            <a:r>
              <a:rPr lang="en-US" sz="2600" dirty="0">
                <a:ea typeface="ＭＳ Ｐゴシック"/>
              </a:rPr>
              <a:t>Connect to port 80 (HTTP) on a web server to receive web server’s banner; for example:</a:t>
            </a:r>
          </a:p>
          <a:p>
            <a:pPr marL="0" indent="0" algn="ctr">
              <a:buNone/>
              <a:defRPr/>
            </a:pPr>
            <a:r>
              <a:rPr lang="en-US" sz="2600" dirty="0">
                <a:latin typeface="Courier New" panose="02070309020205020404" pitchFamily="49" charset="0"/>
                <a:ea typeface="ＭＳ Ｐゴシック"/>
                <a:cs typeface="Courier New" panose="02070309020205020404" pitchFamily="49" charset="0"/>
              </a:rPr>
              <a:t>telnet www.&lt;servername&gt;.com 80</a:t>
            </a:r>
            <a:endParaRPr lang="en-US" sz="2600" dirty="0">
              <a:ea typeface="ＭＳ Ｐゴシック"/>
            </a:endParaRPr>
          </a:p>
          <a:p>
            <a:pPr marL="236538" indent="-236538">
              <a:defRPr/>
            </a:pPr>
            <a:r>
              <a:rPr lang="en-US" sz="2600" dirty="0">
                <a:ea typeface="ＭＳ Ｐゴシック"/>
              </a:rPr>
              <a:t>Results:</a:t>
            </a:r>
          </a:p>
          <a:p>
            <a:pPr marL="236538" indent="-236538">
              <a:defRPr/>
            </a:pPr>
            <a:endParaRPr lang="en-US" sz="2600" dirty="0">
              <a:ea typeface="ＭＳ Ｐゴシック"/>
            </a:endParaRPr>
          </a:p>
          <a:p>
            <a:pPr marL="236538" indent="-236538">
              <a:defRPr/>
            </a:pPr>
            <a:endParaRPr lang="en-US" sz="2600" dirty="0">
              <a:ea typeface="ＭＳ Ｐゴシック"/>
            </a:endParaRPr>
          </a:p>
          <a:p>
            <a:pPr marL="236538" indent="-236538">
              <a:defRPr/>
            </a:pPr>
            <a:endParaRPr lang="en-US" sz="2600" dirty="0">
              <a:ea typeface="ＭＳ Ｐゴシック"/>
            </a:endParaRPr>
          </a:p>
          <a:p>
            <a:pPr marL="236538" indent="-236538">
              <a:defRPr/>
            </a:pPr>
            <a:endParaRPr lang="en-US" sz="2600" dirty="0">
              <a:ea typeface="ＭＳ Ｐゴシック"/>
            </a:endParaRPr>
          </a:p>
          <a:p>
            <a:pPr marL="236538" indent="-236538">
              <a:defRPr/>
            </a:pPr>
            <a:endParaRPr lang="en-US" sz="2600" dirty="0">
              <a:ea typeface="ＭＳ Ｐゴシック"/>
            </a:endParaRPr>
          </a:p>
          <a:p>
            <a:pPr marL="0" indent="0" algn="ctr">
              <a:buNone/>
              <a:defRPr/>
            </a:pPr>
            <a:endParaRPr lang="en-US" sz="2600" dirty="0">
              <a:latin typeface="Courier New" panose="02070309020205020404" pitchFamily="49" charset="0"/>
              <a:ea typeface="ＭＳ Ｐゴシック"/>
              <a:cs typeface="Courier New" panose="02070309020205020404" pitchFamily="49" charset="0"/>
            </a:endParaRPr>
          </a:p>
        </p:txBody>
      </p:sp>
      <p:pic>
        <p:nvPicPr>
          <p:cNvPr id="3" name="Picture 2">
            <a:extLst>
              <a:ext uri="{FF2B5EF4-FFF2-40B4-BE49-F238E27FC236}">
                <a16:creationId xmlns="" xmlns:a16="http://schemas.microsoft.com/office/drawing/2014/main" id="{09ADFA18-8BC0-4DA4-89B8-4997F7CD4F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054" y="3657790"/>
            <a:ext cx="5326842" cy="2171888"/>
          </a:xfrm>
          <a:prstGeom prst="rect">
            <a:avLst/>
          </a:prstGeom>
        </p:spPr>
      </p:pic>
    </p:spTree>
    <p:custDataLst>
      <p:tags r:id="rId1"/>
    </p:custDataLst>
    <p:extLst>
      <p:ext uri="{BB962C8B-B14F-4D97-AF65-F5344CB8AC3E}">
        <p14:creationId xmlns:p14="http://schemas.microsoft.com/office/powerpoint/2010/main" val="372297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Permissions</a:t>
            </a:r>
          </a:p>
        </p:txBody>
      </p:sp>
      <p:sp>
        <p:nvSpPr>
          <p:cNvPr id="13314" name="Content Placeholder 2"/>
          <p:cNvSpPr>
            <a:spLocks noGrp="1"/>
          </p:cNvSpPr>
          <p:nvPr>
            <p:ph idx="1"/>
          </p:nvPr>
        </p:nvSpPr>
        <p:spPr>
          <a:xfrm>
            <a:off x="539750" y="1234930"/>
            <a:ext cx="8299450" cy="4388139"/>
          </a:xfrm>
        </p:spPr>
        <p:txBody>
          <a:bodyPr/>
          <a:lstStyle/>
          <a:p>
            <a:pPr marL="236538" indent="-236538">
              <a:defRPr/>
            </a:pPr>
            <a:r>
              <a:rPr lang="en-US" sz="2600" dirty="0">
                <a:ea typeface="ＭＳ Ｐゴシック"/>
              </a:rPr>
              <a:t>Permissions:</a:t>
            </a:r>
          </a:p>
          <a:p>
            <a:pPr marL="690563" lvl="1" indent="-236538">
              <a:defRPr/>
            </a:pPr>
            <a:r>
              <a:rPr lang="en-US" sz="2400" dirty="0">
                <a:ea typeface="ＭＳ Ｐゴシック"/>
              </a:rPr>
              <a:t>Control access to a server and its content</a:t>
            </a:r>
          </a:p>
          <a:p>
            <a:pPr marL="690563" lvl="1" indent="-236538">
              <a:defRPr/>
            </a:pPr>
            <a:r>
              <a:rPr lang="en-US" sz="2400" dirty="0">
                <a:ea typeface="ＭＳ Ｐゴシック"/>
              </a:rPr>
              <a:t>Can easily be incorrectly configured</a:t>
            </a:r>
          </a:p>
          <a:p>
            <a:pPr marL="236538" indent="-236538">
              <a:defRPr/>
            </a:pPr>
            <a:r>
              <a:rPr lang="en-US" sz="2600" dirty="0">
                <a:ea typeface="ＭＳ Ｐゴシック"/>
              </a:rPr>
              <a:t>Incorrectly assigned permissions:</a:t>
            </a:r>
          </a:p>
          <a:p>
            <a:pPr marL="690563" lvl="1" indent="-236538">
              <a:defRPr/>
            </a:pPr>
            <a:r>
              <a:rPr lang="en-US" sz="2400" dirty="0">
                <a:ea typeface="ＭＳ Ｐゴシック"/>
              </a:rPr>
              <a:t>Have potential to allow access to locations on web server that should not be accessible</a:t>
            </a:r>
          </a:p>
          <a:p>
            <a:pPr marL="690563" lvl="1" indent="-236538">
              <a:defRPr/>
            </a:pPr>
            <a:r>
              <a:rPr lang="en-US" sz="2400" dirty="0">
                <a:ea typeface="ＭＳ Ｐゴシック"/>
              </a:rPr>
              <a:t>Older web servers allowed access to directory traversal by default</a:t>
            </a:r>
          </a:p>
          <a:p>
            <a:pPr marL="690563" lvl="1" indent="-236538">
              <a:defRPr/>
            </a:pPr>
            <a:r>
              <a:rPr lang="en-US" sz="2400" dirty="0">
                <a:ea typeface="ＭＳ Ｐゴシック"/>
              </a:rPr>
              <a:t>An attacker could enter a path, such as “../../../etc/somefile”, and access files in other directories</a:t>
            </a:r>
          </a:p>
          <a:p>
            <a:pPr marL="236538" indent="-236538">
              <a:defRPr/>
            </a:pPr>
            <a:endParaRPr lang="en-US" sz="2600" dirty="0">
              <a:ea typeface="ＭＳ Ｐゴシック"/>
            </a:endParaRPr>
          </a:p>
        </p:txBody>
      </p:sp>
    </p:spTree>
    <p:custDataLst>
      <p:tags r:id="rId1"/>
    </p:custDataLst>
    <p:extLst>
      <p:ext uri="{BB962C8B-B14F-4D97-AF65-F5344CB8AC3E}">
        <p14:creationId xmlns:p14="http://schemas.microsoft.com/office/powerpoint/2010/main" val="1154562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558C67-F64D-43AD-BD1E-8BD3A38CD579}"/>
              </a:ext>
            </a:extLst>
          </p:cNvPr>
          <p:cNvSpPr>
            <a:spLocks noGrp="1"/>
          </p:cNvSpPr>
          <p:nvPr>
            <p:ph type="title"/>
          </p:nvPr>
        </p:nvSpPr>
        <p:spPr/>
        <p:txBody>
          <a:bodyPr/>
          <a:lstStyle/>
          <a:p>
            <a:r>
              <a:rPr lang="en-US" sz="3600" dirty="0"/>
              <a:t>Error Messages</a:t>
            </a:r>
          </a:p>
        </p:txBody>
      </p:sp>
      <p:pic>
        <p:nvPicPr>
          <p:cNvPr id="5" name="Content Placeholder 4">
            <a:extLst>
              <a:ext uri="{FF2B5EF4-FFF2-40B4-BE49-F238E27FC236}">
                <a16:creationId xmlns="" xmlns:a16="http://schemas.microsoft.com/office/drawing/2014/main" id="{3D0A6282-93E3-4C02-8AFE-124B36C2A8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77937" y="2731097"/>
            <a:ext cx="3988125" cy="3252079"/>
          </a:xfrm>
        </p:spPr>
      </p:pic>
      <p:sp>
        <p:nvSpPr>
          <p:cNvPr id="4" name="Content Placeholder 2">
            <a:extLst>
              <a:ext uri="{FF2B5EF4-FFF2-40B4-BE49-F238E27FC236}">
                <a16:creationId xmlns="" xmlns:a16="http://schemas.microsoft.com/office/drawing/2014/main" id="{8533839E-2ED1-4BBD-97F8-9C07E55F405A}"/>
              </a:ext>
            </a:extLst>
          </p:cNvPr>
          <p:cNvSpPr txBox="1">
            <a:spLocks/>
          </p:cNvSpPr>
          <p:nvPr/>
        </p:nvSpPr>
        <p:spPr bwMode="auto">
          <a:xfrm>
            <a:off x="539750" y="1234931"/>
            <a:ext cx="8299450" cy="14006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r>
              <a:rPr lang="en-US" sz="2800" dirty="0"/>
              <a:t>Error messages can be a potential vulnerability and give vital information to an attacker</a:t>
            </a:r>
          </a:p>
          <a:p>
            <a:r>
              <a:rPr lang="fr-FR" sz="2800" dirty="0"/>
              <a:t>Internet Information Services (IIS) messages</a:t>
            </a:r>
            <a:r>
              <a:rPr lang="en-US" sz="2600" kern="0" dirty="0">
                <a:ea typeface="ＭＳ Ｐゴシック"/>
              </a:rPr>
              <a:t>:</a:t>
            </a:r>
            <a:endParaRPr lang="fr-FR" sz="2800" dirty="0"/>
          </a:p>
        </p:txBody>
      </p:sp>
    </p:spTree>
    <p:custDataLst>
      <p:tags r:id="rId1"/>
    </p:custDataLst>
    <p:extLst>
      <p:ext uri="{BB962C8B-B14F-4D97-AF65-F5344CB8AC3E}">
        <p14:creationId xmlns:p14="http://schemas.microsoft.com/office/powerpoint/2010/main" val="298733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Unnecessary Features</a:t>
            </a:r>
          </a:p>
        </p:txBody>
      </p:sp>
      <p:sp>
        <p:nvSpPr>
          <p:cNvPr id="13314" name="Content Placeholder 2"/>
          <p:cNvSpPr>
            <a:spLocks noGrp="1"/>
          </p:cNvSpPr>
          <p:nvPr>
            <p:ph idx="1"/>
          </p:nvPr>
        </p:nvSpPr>
        <p:spPr>
          <a:xfrm>
            <a:off x="539750" y="1234930"/>
            <a:ext cx="8299450" cy="4388139"/>
          </a:xfrm>
        </p:spPr>
        <p:txBody>
          <a:bodyPr/>
          <a:lstStyle/>
          <a:p>
            <a:pPr marL="236538" indent="-236538">
              <a:defRPr/>
            </a:pPr>
            <a:r>
              <a:rPr lang="en-US" sz="2600" dirty="0">
                <a:ea typeface="ＭＳ Ｐゴシック"/>
              </a:rPr>
              <a:t>Servers should be purpose-built to the role they will fill in the organization</a:t>
            </a:r>
          </a:p>
          <a:p>
            <a:pPr marL="236538" indent="-236538">
              <a:defRPr/>
            </a:pPr>
            <a:r>
              <a:rPr lang="en-US" sz="2600" dirty="0">
                <a:ea typeface="ＭＳ Ｐゴシック"/>
              </a:rPr>
              <a:t>Anything not essential to this role should be eliminated</a:t>
            </a:r>
          </a:p>
          <a:p>
            <a:pPr marL="236538" indent="-236538">
              <a:defRPr/>
            </a:pPr>
            <a:r>
              <a:rPr lang="en-US" sz="2600" dirty="0">
                <a:ea typeface="ＭＳ Ｐゴシック"/>
              </a:rPr>
              <a:t>Hardening removes features, services, and applications that are not necessary for a system to do its appointed job</a:t>
            </a:r>
          </a:p>
          <a:p>
            <a:pPr marL="236538" indent="-236538">
              <a:defRPr/>
            </a:pPr>
            <a:r>
              <a:rPr lang="en-US" sz="2600" dirty="0">
                <a:ea typeface="ＭＳ Ｐゴシック"/>
              </a:rPr>
              <a:t>If a feature or service is not needed, it should be disabled or, better yet, uninstalled</a:t>
            </a:r>
          </a:p>
          <a:p>
            <a:pPr marL="236538" indent="-236538">
              <a:defRPr/>
            </a:pPr>
            <a:endParaRPr lang="en-US" sz="2600" dirty="0">
              <a:ea typeface="ＭＳ Ｐゴシック"/>
            </a:endParaRPr>
          </a:p>
        </p:txBody>
      </p:sp>
    </p:spTree>
    <p:custDataLst>
      <p:tags r:id="rId1"/>
    </p:custDataLst>
    <p:extLst>
      <p:ext uri="{BB962C8B-B14F-4D97-AF65-F5344CB8AC3E}">
        <p14:creationId xmlns:p14="http://schemas.microsoft.com/office/powerpoint/2010/main" val="4117468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User Accounts</a:t>
            </a:r>
          </a:p>
        </p:txBody>
      </p:sp>
      <p:sp>
        <p:nvSpPr>
          <p:cNvPr id="13314" name="Content Placeholder 2"/>
          <p:cNvSpPr>
            <a:spLocks noGrp="1"/>
          </p:cNvSpPr>
          <p:nvPr>
            <p:ph idx="1"/>
          </p:nvPr>
        </p:nvSpPr>
        <p:spPr>
          <a:xfrm>
            <a:off x="539750" y="1234930"/>
            <a:ext cx="8299450" cy="4388139"/>
          </a:xfrm>
        </p:spPr>
        <p:txBody>
          <a:bodyPr/>
          <a:lstStyle/>
          <a:p>
            <a:pPr marL="236538" indent="-236538">
              <a:defRPr/>
            </a:pPr>
            <a:r>
              <a:rPr lang="en-US" sz="2600" dirty="0">
                <a:ea typeface="ＭＳ Ｐゴシック"/>
              </a:rPr>
              <a:t>Most operating systems come preconfigured with user accounts and groups already defined and in place</a:t>
            </a:r>
          </a:p>
          <a:p>
            <a:pPr marL="236538" indent="-236538">
              <a:defRPr/>
            </a:pPr>
            <a:r>
              <a:rPr lang="en-US" sz="2600" dirty="0">
                <a:ea typeface="ＭＳ Ｐゴシック"/>
              </a:rPr>
              <a:t>These accounts can easily be discovered through research by an attacker</a:t>
            </a:r>
          </a:p>
          <a:p>
            <a:pPr marL="690563" lvl="1" indent="-236538">
              <a:defRPr/>
            </a:pPr>
            <a:r>
              <a:rPr lang="en-US" sz="2400" dirty="0">
                <a:ea typeface="ＭＳ Ｐゴシック"/>
              </a:rPr>
              <a:t>Uses accounts to gain access to the system</a:t>
            </a:r>
          </a:p>
          <a:p>
            <a:pPr marL="236538" indent="-236538">
              <a:defRPr/>
            </a:pPr>
            <a:r>
              <a:rPr lang="en-US" sz="2600" dirty="0">
                <a:ea typeface="ＭＳ Ｐゴシック"/>
              </a:rPr>
              <a:t>Security best practices</a:t>
            </a:r>
          </a:p>
          <a:p>
            <a:pPr marL="690563" lvl="1" indent="-236538">
              <a:defRPr/>
            </a:pPr>
            <a:r>
              <a:rPr lang="en-US" sz="2400" dirty="0">
                <a:ea typeface="ＭＳ Ｐゴシック"/>
              </a:rPr>
              <a:t>Disable or remove default accounts</a:t>
            </a:r>
          </a:p>
          <a:p>
            <a:pPr marL="690563" lvl="1" indent="-236538">
              <a:defRPr/>
            </a:pPr>
            <a:r>
              <a:rPr lang="en-US" sz="2400" dirty="0">
                <a:ea typeface="ＭＳ Ｐゴシック"/>
              </a:rPr>
              <a:t>Create new ones that correspond to how an administrator will use the service</a:t>
            </a:r>
          </a:p>
          <a:p>
            <a:pPr marL="236538" indent="-236538">
              <a:defRPr/>
            </a:pPr>
            <a:endParaRPr lang="en-US" sz="2600" dirty="0">
              <a:ea typeface="ＭＳ Ｐゴシック"/>
            </a:endParaRPr>
          </a:p>
        </p:txBody>
      </p:sp>
    </p:spTree>
    <p:custDataLst>
      <p:tags r:id="rId1"/>
    </p:custDataLst>
    <p:extLst>
      <p:ext uri="{BB962C8B-B14F-4D97-AF65-F5344CB8AC3E}">
        <p14:creationId xmlns:p14="http://schemas.microsoft.com/office/powerpoint/2010/main" val="2045982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Basics</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err="1" smtClean="0">
                <a:hlinkClick r:id="rId3"/>
              </a:rPr>
              <a:t>www.youtube.com</a:t>
            </a:r>
            <a:r>
              <a:rPr lang="en-US" dirty="0" smtClean="0">
                <a:hlinkClick r:id="rId3"/>
              </a:rPr>
              <a:t>/</a:t>
            </a:r>
            <a:r>
              <a:rPr lang="en-US" dirty="0" err="1" smtClean="0">
                <a:hlinkClick r:id="rId3"/>
              </a:rPr>
              <a:t>watch?v</a:t>
            </a:r>
            <a:r>
              <a:rPr lang="en-US" dirty="0" smtClean="0">
                <a:hlinkClick r:id="rId3"/>
              </a:rPr>
              <a:t>=</a:t>
            </a:r>
            <a:r>
              <a:rPr lang="en-US" dirty="0" err="1" smtClean="0">
                <a:hlinkClick r:id="rId3"/>
              </a:rPr>
              <a:t>bEtnYWuo2Bw</a:t>
            </a:r>
            <a:r>
              <a:rPr lang="en-US" dirty="0" smtClean="0"/>
              <a:t>  10 minute video to give you a little foundation of what SQL is.  This will be helpful for next week’s lab on SQL Injection.</a:t>
            </a:r>
          </a:p>
          <a:p>
            <a:r>
              <a:rPr lang="en-US" dirty="0" smtClean="0"/>
              <a:t>Khan Academy series for those who want to know more:</a:t>
            </a:r>
          </a:p>
          <a:p>
            <a:pPr lvl="1"/>
            <a:r>
              <a:rPr lang="en-US" dirty="0">
                <a:hlinkClick r:id="rId4"/>
              </a:rPr>
              <a:t>https://</a:t>
            </a:r>
            <a:r>
              <a:rPr lang="en-US" dirty="0" err="1" smtClean="0">
                <a:hlinkClick r:id="rId4"/>
              </a:rPr>
              <a:t>www.khanacademy.org</a:t>
            </a:r>
            <a:r>
              <a:rPr lang="en-US" dirty="0" smtClean="0">
                <a:hlinkClick r:id="rId4"/>
              </a:rPr>
              <a:t>/computing/computer-programming/</a:t>
            </a:r>
            <a:r>
              <a:rPr lang="en-US" dirty="0" err="1" smtClean="0">
                <a:hlinkClick r:id="rId4"/>
              </a:rPr>
              <a:t>sql</a:t>
            </a:r>
            <a:r>
              <a:rPr lang="en-US" dirty="0" smtClean="0">
                <a:hlinkClick r:id="rId4"/>
              </a:rPr>
              <a:t>/</a:t>
            </a:r>
            <a:r>
              <a:rPr lang="en-US" dirty="0" err="1" smtClean="0">
                <a:hlinkClick r:id="rId4"/>
              </a:rPr>
              <a:t>sql</a:t>
            </a:r>
            <a:r>
              <a:rPr lang="en-US" dirty="0" smtClean="0">
                <a:hlinkClick r:id="rId4"/>
              </a:rPr>
              <a:t>-basics/v/welcome-to-</a:t>
            </a:r>
            <a:r>
              <a:rPr lang="en-US" dirty="0" err="1" smtClean="0">
                <a:hlinkClick r:id="rId4"/>
              </a:rPr>
              <a:t>sql</a:t>
            </a:r>
            <a:endParaRPr lang="en-US" dirty="0"/>
          </a:p>
          <a:p>
            <a:endParaRPr lang="en-US" dirty="0"/>
          </a:p>
          <a:p>
            <a:pPr lvl="1"/>
            <a:endParaRPr lang="en-US" dirty="0" smtClean="0"/>
          </a:p>
        </p:txBody>
      </p:sp>
    </p:spTree>
    <p:extLst>
      <p:ext uri="{BB962C8B-B14F-4D97-AF65-F5344CB8AC3E}">
        <p14:creationId xmlns:p14="http://schemas.microsoft.com/office/powerpoint/2010/main" val="88520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Structured Query Language (SQL) Injections</a:t>
            </a:r>
          </a:p>
        </p:txBody>
      </p:sp>
      <p:graphicFrame>
        <p:nvGraphicFramePr>
          <p:cNvPr id="2" name="Content Placeholder 1">
            <a:extLst>
              <a:ext uri="{FF2B5EF4-FFF2-40B4-BE49-F238E27FC236}">
                <a16:creationId xmlns="" xmlns:a16="http://schemas.microsoft.com/office/drawing/2014/main" id="{99F4A452-5763-4C32-8D53-9CE947347519}"/>
              </a:ext>
            </a:extLst>
          </p:cNvPr>
          <p:cNvGraphicFramePr>
            <a:graphicFrameLocks noGrp="1"/>
          </p:cNvGraphicFramePr>
          <p:nvPr>
            <p:ph idx="1"/>
            <p:extLst>
              <p:ext uri="{D42A27DB-BD31-4B8C-83A1-F6EECF244321}">
                <p14:modId xmlns:p14="http://schemas.microsoft.com/office/powerpoint/2010/main" val="2466314401"/>
              </p:ext>
            </p:extLst>
          </p:nvPr>
        </p:nvGraphicFramePr>
        <p:xfrm>
          <a:off x="539750" y="1914525"/>
          <a:ext cx="8299450" cy="4387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2202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Examining a SQL Injection</a:t>
            </a:r>
          </a:p>
        </p:txBody>
      </p:sp>
      <p:sp>
        <p:nvSpPr>
          <p:cNvPr id="13314" name="Content Placeholder 2"/>
          <p:cNvSpPr>
            <a:spLocks noGrp="1"/>
          </p:cNvSpPr>
          <p:nvPr>
            <p:ph idx="1"/>
          </p:nvPr>
        </p:nvSpPr>
        <p:spPr>
          <a:xfrm>
            <a:off x="539750" y="1330035"/>
            <a:ext cx="8299450" cy="4388139"/>
          </a:xfrm>
        </p:spPr>
        <p:txBody>
          <a:bodyPr/>
          <a:lstStyle/>
          <a:p>
            <a:pPr marL="274320" indent="-274320">
              <a:defRPr/>
            </a:pPr>
            <a:r>
              <a:rPr lang="en-US" sz="2400" dirty="0">
                <a:ea typeface="ＭＳ Ｐゴシック"/>
              </a:rPr>
              <a:t>If a website lacks input validation, o</a:t>
            </a:r>
            <a:r>
              <a:rPr lang="en-US" sz="2200" dirty="0">
                <a:ea typeface="ＭＳ Ｐゴシック"/>
              </a:rPr>
              <a:t>nly a web browser and SQL knowledge are needed to launch an attack</a:t>
            </a:r>
          </a:p>
          <a:p>
            <a:pPr marL="274320" indent="-274320">
              <a:defRPr/>
            </a:pPr>
            <a:r>
              <a:rPr lang="en-US" sz="2200" dirty="0">
                <a:ea typeface="ＭＳ Ｐゴシック"/>
              </a:rPr>
              <a:t>SQL injection attack:</a:t>
            </a:r>
          </a:p>
          <a:p>
            <a:pPr marL="728345" lvl="1" indent="-274320">
              <a:defRPr/>
            </a:pPr>
            <a:r>
              <a:rPr lang="en-US" sz="2200" dirty="0">
                <a:ea typeface="ＭＳ Ｐゴシック"/>
              </a:rPr>
              <a:t>Is a common and serious issue with websites that use a database as its back end</a:t>
            </a:r>
          </a:p>
          <a:p>
            <a:pPr marL="728345" lvl="1" indent="-274320">
              <a:defRPr/>
            </a:pPr>
            <a:r>
              <a:rPr lang="en-US" sz="2200" dirty="0">
                <a:ea typeface="ＭＳ Ｐゴシック"/>
              </a:rPr>
              <a:t>Is carried out by placing special characters into existing SQL commands and modifying behavior to achieve desired result</a:t>
            </a:r>
          </a:p>
        </p:txBody>
      </p:sp>
    </p:spTree>
    <p:custDataLst>
      <p:tags r:id="rId1"/>
    </p:custDataLst>
    <p:extLst>
      <p:ext uri="{BB962C8B-B14F-4D97-AF65-F5344CB8AC3E}">
        <p14:creationId xmlns:p14="http://schemas.microsoft.com/office/powerpoint/2010/main" val="261572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600" dirty="0">
                <a:ea typeface="ＭＳ Ｐゴシック"/>
              </a:rPr>
              <a:t>Learning Objective</a:t>
            </a:r>
          </a:p>
        </p:txBody>
      </p:sp>
      <p:sp>
        <p:nvSpPr>
          <p:cNvPr id="10242" name="Content Placeholder 2"/>
          <p:cNvSpPr>
            <a:spLocks noGrp="1"/>
          </p:cNvSpPr>
          <p:nvPr>
            <p:ph idx="1"/>
          </p:nvPr>
        </p:nvSpPr>
        <p:spPr>
          <a:xfrm>
            <a:off x="539750" y="1295401"/>
            <a:ext cx="8299450" cy="4648200"/>
          </a:xfrm>
        </p:spPr>
        <p:txBody>
          <a:bodyPr/>
          <a:lstStyle/>
          <a:p>
            <a:r>
              <a:rPr lang="en-US" sz="2800" dirty="0">
                <a:ea typeface="ＭＳ Ｐゴシック"/>
              </a:rPr>
              <a:t>Perform system hacking, and web and database attacks.</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Examining a SQL Injection (Cont.)</a:t>
            </a:r>
          </a:p>
        </p:txBody>
      </p:sp>
      <p:sp>
        <p:nvSpPr>
          <p:cNvPr id="13314" name="Content Placeholder 2"/>
          <p:cNvSpPr>
            <a:spLocks noGrp="1"/>
          </p:cNvSpPr>
          <p:nvPr>
            <p:ph idx="1"/>
          </p:nvPr>
        </p:nvSpPr>
        <p:spPr>
          <a:xfrm>
            <a:off x="539750" y="1378622"/>
            <a:ext cx="8299450" cy="3875726"/>
          </a:xfrm>
        </p:spPr>
        <p:txBody>
          <a:bodyPr/>
          <a:lstStyle/>
          <a:p>
            <a:pPr marL="274320" indent="-274320">
              <a:spcAft>
                <a:spcPts val="1200"/>
              </a:spcAft>
              <a:defRPr/>
            </a:pPr>
            <a:r>
              <a:rPr lang="en-US" sz="2400" dirty="0">
                <a:ea typeface="ＭＳ Ｐゴシック"/>
              </a:rPr>
              <a:t>In the following example, after an attacker with the username “kirk” inputs the string </a:t>
            </a:r>
            <a:r>
              <a:rPr lang="en-US" sz="2400" dirty="0">
                <a:latin typeface="Courier New" panose="02070309020205020404" pitchFamily="49" charset="0"/>
                <a:ea typeface="ＭＳ Ｐゴシック"/>
                <a:cs typeface="Courier New" panose="02070309020205020404" pitchFamily="49" charset="0"/>
              </a:rPr>
              <a:t>‘name’; DELETE FROM items;-- ‘ </a:t>
            </a:r>
            <a:r>
              <a:rPr lang="en-US" sz="2400" dirty="0">
                <a:ea typeface="ＭＳ Ｐゴシック"/>
              </a:rPr>
              <a:t>for </a:t>
            </a:r>
            <a:r>
              <a:rPr lang="en-US" sz="2400" dirty="0">
                <a:latin typeface="Courier New" panose="02070309020205020404" pitchFamily="49" charset="0"/>
                <a:ea typeface="ＭＳ Ｐゴシック"/>
                <a:cs typeface="Courier New" panose="02070309020205020404" pitchFamily="49" charset="0"/>
              </a:rPr>
              <a:t>itemname</a:t>
            </a:r>
            <a:r>
              <a:rPr lang="en-US" sz="2400" dirty="0">
                <a:ea typeface="ＭＳ Ｐゴシック"/>
              </a:rPr>
              <a:t>, the query becomes the following two queries:</a:t>
            </a:r>
          </a:p>
          <a:p>
            <a:pPr marL="2224088" indent="0">
              <a:buNone/>
              <a:defRPr/>
            </a:pPr>
            <a:r>
              <a:rPr lang="en-US" sz="2200" dirty="0">
                <a:latin typeface="Courier New" panose="02070309020205020404" pitchFamily="49" charset="0"/>
                <a:ea typeface="ＭＳ Ｐゴシック"/>
                <a:cs typeface="Courier New" panose="02070309020205020404" pitchFamily="49" charset="0"/>
              </a:rPr>
              <a:t>SELECT * FROM items</a:t>
            </a:r>
          </a:p>
          <a:p>
            <a:pPr marL="2224088" indent="0">
              <a:buNone/>
              <a:defRPr/>
            </a:pPr>
            <a:r>
              <a:rPr lang="en-US" sz="2200" dirty="0">
                <a:latin typeface="Courier New" panose="02070309020205020404" pitchFamily="49" charset="0"/>
                <a:ea typeface="ＭＳ Ｐゴシック"/>
                <a:cs typeface="Courier New" panose="02070309020205020404" pitchFamily="49" charset="0"/>
              </a:rPr>
              <a:t>WHERE owner= ‘kirk’</a:t>
            </a:r>
          </a:p>
          <a:p>
            <a:pPr marL="2224088" indent="0">
              <a:buNone/>
              <a:defRPr/>
            </a:pPr>
            <a:r>
              <a:rPr lang="en-US" sz="2200" dirty="0">
                <a:latin typeface="Courier New" panose="02070309020205020404" pitchFamily="49" charset="0"/>
                <a:ea typeface="ＭＳ Ｐゴシック"/>
                <a:cs typeface="Courier New" panose="02070309020205020404" pitchFamily="49" charset="0"/>
              </a:rPr>
              <a:t>AND itemname= ‘name’;</a:t>
            </a:r>
          </a:p>
          <a:p>
            <a:pPr marL="2224088" indent="0">
              <a:buNone/>
              <a:defRPr/>
            </a:pPr>
            <a:r>
              <a:rPr lang="en-US" sz="2200" dirty="0">
                <a:latin typeface="Courier New" panose="02070309020205020404" pitchFamily="49" charset="0"/>
                <a:ea typeface="ＭＳ Ｐゴシック"/>
                <a:cs typeface="Courier New" panose="02070309020205020404" pitchFamily="49" charset="0"/>
              </a:rPr>
              <a:t>DELETE FROM items;--‘</a:t>
            </a:r>
          </a:p>
          <a:p>
            <a:pPr marL="274320" indent="-274320">
              <a:defRPr/>
            </a:pPr>
            <a:endParaRPr lang="en-US" sz="2200" dirty="0">
              <a:ea typeface="ＭＳ Ｐゴシック"/>
            </a:endParaRPr>
          </a:p>
        </p:txBody>
      </p:sp>
    </p:spTree>
    <p:custDataLst>
      <p:tags r:id="rId1"/>
    </p:custDataLst>
    <p:extLst>
      <p:ext uri="{BB962C8B-B14F-4D97-AF65-F5344CB8AC3E}">
        <p14:creationId xmlns:p14="http://schemas.microsoft.com/office/powerpoint/2010/main" val="16178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Examining a SQL Injection (Cont.)</a:t>
            </a:r>
          </a:p>
        </p:txBody>
      </p:sp>
      <p:sp>
        <p:nvSpPr>
          <p:cNvPr id="13314" name="Content Placeholder 2"/>
          <p:cNvSpPr>
            <a:spLocks noGrp="1"/>
          </p:cNvSpPr>
          <p:nvPr>
            <p:ph idx="1"/>
          </p:nvPr>
        </p:nvSpPr>
        <p:spPr>
          <a:xfrm>
            <a:off x="539750" y="1525256"/>
            <a:ext cx="8299450" cy="3807487"/>
          </a:xfrm>
        </p:spPr>
        <p:txBody>
          <a:bodyPr/>
          <a:lstStyle/>
          <a:p>
            <a:pPr marL="274320" indent="-274320">
              <a:spcAft>
                <a:spcPts val="1200"/>
              </a:spcAft>
              <a:defRPr/>
            </a:pPr>
            <a:r>
              <a:rPr lang="en-US" sz="2400" dirty="0">
                <a:ea typeface="ＭＳ Ｐゴシック"/>
              </a:rPr>
              <a:t>If an attacker enters the string </a:t>
            </a:r>
            <a:r>
              <a:rPr lang="en-US" sz="2400" dirty="0">
                <a:latin typeface="Courier New" panose="02070309020205020404" pitchFamily="49" charset="0"/>
                <a:ea typeface="ＭＳ Ｐゴシック"/>
                <a:cs typeface="Courier New" panose="02070309020205020404" pitchFamily="49" charset="0"/>
              </a:rPr>
              <a:t>‘name’; DELETE FROM items; SELECT * FROM items WHERE ‘a’=’a’;</a:t>
            </a:r>
            <a:r>
              <a:rPr lang="en-US" sz="2400" dirty="0">
                <a:ea typeface="ＭＳ Ｐゴシック"/>
              </a:rPr>
              <a:t>, the following valid statements will be created:</a:t>
            </a:r>
          </a:p>
          <a:p>
            <a:pPr marL="1023938" indent="0">
              <a:buNone/>
              <a:defRPr/>
            </a:pPr>
            <a:r>
              <a:rPr lang="en-US" sz="2200" dirty="0">
                <a:latin typeface="Courier New" panose="02070309020205020404" pitchFamily="49" charset="0"/>
                <a:ea typeface="ＭＳ Ｐゴシック"/>
                <a:cs typeface="Courier New" panose="02070309020205020404" pitchFamily="49" charset="0"/>
              </a:rPr>
              <a:t>SELECT FROM items</a:t>
            </a:r>
          </a:p>
          <a:p>
            <a:pPr marL="1023938" indent="0">
              <a:buNone/>
              <a:defRPr/>
            </a:pPr>
            <a:r>
              <a:rPr lang="en-US" sz="2200" dirty="0">
                <a:latin typeface="Courier New" panose="02070309020205020404" pitchFamily="49" charset="0"/>
                <a:ea typeface="ＭＳ Ｐゴシック"/>
                <a:cs typeface="Courier New" panose="02070309020205020404" pitchFamily="49" charset="0"/>
              </a:rPr>
              <a:t>WHERE owner=’kirk’</a:t>
            </a:r>
          </a:p>
          <a:p>
            <a:pPr marL="1023938" indent="0">
              <a:buNone/>
              <a:defRPr/>
            </a:pPr>
            <a:r>
              <a:rPr lang="en-US" sz="2200" dirty="0">
                <a:latin typeface="Courier New" panose="02070309020205020404" pitchFamily="49" charset="0"/>
                <a:ea typeface="ＭＳ Ｐゴシック"/>
                <a:cs typeface="Courier New" panose="02070309020205020404" pitchFamily="49" charset="0"/>
              </a:rPr>
              <a:t>AND itemname= ‘name’;</a:t>
            </a:r>
          </a:p>
          <a:p>
            <a:pPr marL="1023938" indent="0">
              <a:buNone/>
              <a:defRPr/>
            </a:pPr>
            <a:r>
              <a:rPr lang="en-US" sz="2200" dirty="0">
                <a:latin typeface="Courier New" panose="02070309020205020404" pitchFamily="49" charset="0"/>
                <a:ea typeface="ＭＳ Ｐゴシック"/>
                <a:cs typeface="Courier New" panose="02070309020205020404" pitchFamily="49" charset="0"/>
              </a:rPr>
              <a:t>DELETE FROM items;</a:t>
            </a:r>
          </a:p>
          <a:p>
            <a:pPr marL="1023938" indent="0">
              <a:buNone/>
              <a:defRPr/>
            </a:pPr>
            <a:r>
              <a:rPr lang="en-US" sz="2200" dirty="0">
                <a:latin typeface="Courier New" panose="02070309020205020404" pitchFamily="49" charset="0"/>
                <a:ea typeface="ＭＳ Ｐゴシック"/>
                <a:cs typeface="Courier New" panose="02070309020205020404" pitchFamily="49" charset="0"/>
              </a:rPr>
              <a:t>SELECT * FROM items WHERE ‘a’= ‘a’;</a:t>
            </a:r>
          </a:p>
        </p:txBody>
      </p:sp>
    </p:spTree>
    <p:custDataLst>
      <p:tags r:id="rId1"/>
    </p:custDataLst>
    <p:extLst>
      <p:ext uri="{BB962C8B-B14F-4D97-AF65-F5344CB8AC3E}">
        <p14:creationId xmlns:p14="http://schemas.microsoft.com/office/powerpoint/2010/main" val="2925866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Cross-Site Scripting (XSS) Attack</a:t>
            </a:r>
          </a:p>
        </p:txBody>
      </p:sp>
      <p:sp>
        <p:nvSpPr>
          <p:cNvPr id="2" name="Content Placeholder 1">
            <a:extLst>
              <a:ext uri="{FF2B5EF4-FFF2-40B4-BE49-F238E27FC236}">
                <a16:creationId xmlns="" xmlns:a16="http://schemas.microsoft.com/office/drawing/2014/main" id="{0A9D4DE0-56D0-4DA3-A7C4-F2DF6B384B3C}"/>
              </a:ext>
            </a:extLst>
          </p:cNvPr>
          <p:cNvSpPr>
            <a:spLocks noGrp="1"/>
          </p:cNvSpPr>
          <p:nvPr>
            <p:ph idx="1"/>
          </p:nvPr>
        </p:nvSpPr>
        <p:spPr>
          <a:xfrm>
            <a:off x="539750" y="1338469"/>
            <a:ext cx="8299450" cy="4393095"/>
          </a:xfrm>
        </p:spPr>
        <p:txBody>
          <a:bodyPr/>
          <a:lstStyle/>
          <a:p>
            <a:pPr marL="342900" indent="-342900">
              <a:buFont typeface="+mj-lt"/>
              <a:buAutoNum type="arabicPeriod"/>
            </a:pPr>
            <a:r>
              <a:rPr lang="en-US" sz="2400" dirty="0"/>
              <a:t>The attacker discovers that the HYRULE website suffers from an XSS scripting defect.</a:t>
            </a:r>
          </a:p>
          <a:p>
            <a:pPr marL="342900" indent="-342900">
              <a:buFont typeface="+mj-lt"/>
              <a:buAutoNum type="arabicPeriod"/>
            </a:pPr>
            <a:r>
              <a:rPr lang="en-US" sz="2400" dirty="0"/>
              <a:t>An attacker sends an email stating that the victim has just been awarded a prize and should collect it by clicking a link in the email.</a:t>
            </a:r>
          </a:p>
          <a:p>
            <a:pPr marL="342900" indent="-342900">
              <a:buFont typeface="+mj-lt"/>
              <a:buAutoNum type="arabicPeriod"/>
            </a:pPr>
            <a:r>
              <a:rPr lang="en-US" sz="2400" dirty="0"/>
              <a:t>The link in the email goes to </a:t>
            </a:r>
            <a:r>
              <a:rPr lang="en-US" sz="2400" i="1" dirty="0"/>
              <a:t>http://www.hyrule.com/default.asp?name= &lt;script&gt;badgoal()&lt;/script&gt;.</a:t>
            </a:r>
          </a:p>
          <a:p>
            <a:pPr marL="342900" indent="-342900">
              <a:buFont typeface="+mj-lt"/>
              <a:buAutoNum type="arabicPeriod"/>
            </a:pPr>
            <a:r>
              <a:rPr lang="en-US" sz="2400" dirty="0"/>
              <a:t>When the user clicks the link, the website displays the message “Welcome Back!” with a prompt to enter the name.</a:t>
            </a:r>
          </a:p>
        </p:txBody>
      </p:sp>
    </p:spTree>
    <p:custDataLst>
      <p:tags r:id="rId1"/>
    </p:custDataLst>
    <p:extLst>
      <p:ext uri="{BB962C8B-B14F-4D97-AF65-F5344CB8AC3E}">
        <p14:creationId xmlns:p14="http://schemas.microsoft.com/office/powerpoint/2010/main" val="374191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Cross-Site Scripting (XSS) Attack (Cont.)</a:t>
            </a:r>
          </a:p>
        </p:txBody>
      </p:sp>
      <p:sp>
        <p:nvSpPr>
          <p:cNvPr id="2" name="Content Placeholder 1">
            <a:extLst>
              <a:ext uri="{FF2B5EF4-FFF2-40B4-BE49-F238E27FC236}">
                <a16:creationId xmlns="" xmlns:a16="http://schemas.microsoft.com/office/drawing/2014/main" id="{0A9D4DE0-56D0-4DA3-A7C4-F2DF6B384B3C}"/>
              </a:ext>
            </a:extLst>
          </p:cNvPr>
          <p:cNvSpPr>
            <a:spLocks noGrp="1"/>
          </p:cNvSpPr>
          <p:nvPr>
            <p:ph idx="1"/>
          </p:nvPr>
        </p:nvSpPr>
        <p:spPr>
          <a:xfrm>
            <a:off x="539750" y="1802296"/>
            <a:ext cx="8299450" cy="4141304"/>
          </a:xfrm>
        </p:spPr>
        <p:txBody>
          <a:bodyPr/>
          <a:lstStyle/>
          <a:p>
            <a:pPr marL="457200" indent="-457200">
              <a:buFont typeface="+mj-lt"/>
              <a:buAutoNum type="arabicPeriod" startAt="5"/>
            </a:pPr>
            <a:r>
              <a:rPr lang="en-US" sz="2400" dirty="0"/>
              <a:t>The website has the name from your browser via the link in the email. When the link was clicked in the email, the HYRULE website was told your name is </a:t>
            </a:r>
            <a:r>
              <a:rPr lang="en-US" sz="2400" i="1" dirty="0"/>
              <a:t>&lt;script&gt;evilScript () &lt;/script&gt;</a:t>
            </a:r>
            <a:r>
              <a:rPr lang="en-US" sz="2400" dirty="0"/>
              <a:t>.</a:t>
            </a:r>
          </a:p>
          <a:p>
            <a:pPr marL="342900" indent="-342900">
              <a:buFont typeface="+mj-lt"/>
              <a:buAutoNum type="arabicPeriod" startAt="5"/>
            </a:pPr>
            <a:r>
              <a:rPr lang="en-US" sz="2400" dirty="0"/>
              <a:t>The web server reports the “name” and returns it to the victim’s browser.</a:t>
            </a:r>
          </a:p>
          <a:p>
            <a:pPr marL="342900" indent="-342900">
              <a:buFont typeface="+mj-lt"/>
              <a:buAutoNum type="arabicPeriod" startAt="5"/>
            </a:pPr>
            <a:r>
              <a:rPr lang="en-US" sz="2400" dirty="0"/>
              <a:t>The browser correctly interprets this as script and runs it.</a:t>
            </a:r>
          </a:p>
          <a:p>
            <a:pPr marL="342900" indent="-342900">
              <a:buFont typeface="+mj-lt"/>
              <a:buAutoNum type="arabicPeriod" startAt="5"/>
            </a:pPr>
            <a:r>
              <a:rPr lang="en-US" sz="2400" dirty="0"/>
              <a:t>This script instructs the browser to send a cookie containing some information to the attacker’s system, which it does.</a:t>
            </a:r>
          </a:p>
        </p:txBody>
      </p:sp>
    </p:spTree>
    <p:custDataLst>
      <p:tags r:id="rId1"/>
    </p:custDataLst>
    <p:extLst>
      <p:ext uri="{BB962C8B-B14F-4D97-AF65-F5344CB8AC3E}">
        <p14:creationId xmlns:p14="http://schemas.microsoft.com/office/powerpoint/2010/main" val="946350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Anatomy of Web Applications</a:t>
            </a:r>
          </a:p>
        </p:txBody>
      </p:sp>
      <p:graphicFrame>
        <p:nvGraphicFramePr>
          <p:cNvPr id="2" name="Content Placeholder 1">
            <a:extLst>
              <a:ext uri="{FF2B5EF4-FFF2-40B4-BE49-F238E27FC236}">
                <a16:creationId xmlns="" xmlns:a16="http://schemas.microsoft.com/office/drawing/2014/main" id="{2915EE25-8E4F-485C-94EB-FE857EEDF1F7}"/>
              </a:ext>
            </a:extLst>
          </p:cNvPr>
          <p:cNvGraphicFramePr>
            <a:graphicFrameLocks noGrp="1"/>
          </p:cNvGraphicFramePr>
          <p:nvPr>
            <p:ph idx="1"/>
            <p:extLst>
              <p:ext uri="{D42A27DB-BD31-4B8C-83A1-F6EECF244321}">
                <p14:modId xmlns:p14="http://schemas.microsoft.com/office/powerpoint/2010/main" val="436774423"/>
              </p:ext>
            </p:extLst>
          </p:nvPr>
        </p:nvGraphicFramePr>
        <p:xfrm>
          <a:off x="539750" y="1406594"/>
          <a:ext cx="8299450" cy="45792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611028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2C1EA3-4B54-4FBF-A97B-95478D144DEB}"/>
              </a:ext>
            </a:extLst>
          </p:cNvPr>
          <p:cNvSpPr>
            <a:spLocks noGrp="1"/>
          </p:cNvSpPr>
          <p:nvPr>
            <p:ph type="title"/>
          </p:nvPr>
        </p:nvSpPr>
        <p:spPr/>
        <p:txBody>
          <a:bodyPr/>
          <a:lstStyle/>
          <a:p>
            <a:r>
              <a:rPr lang="en-US" sz="3600" dirty="0"/>
              <a:t>Anatomy of Web Applications (Cont.)</a:t>
            </a:r>
          </a:p>
        </p:txBody>
      </p:sp>
      <p:graphicFrame>
        <p:nvGraphicFramePr>
          <p:cNvPr id="4" name="Content Placeholder 3">
            <a:extLst>
              <a:ext uri="{FF2B5EF4-FFF2-40B4-BE49-F238E27FC236}">
                <a16:creationId xmlns="" xmlns:a16="http://schemas.microsoft.com/office/drawing/2014/main" id="{57F385DE-C991-4514-87CE-E041E1212918}"/>
              </a:ext>
            </a:extLst>
          </p:cNvPr>
          <p:cNvGraphicFramePr>
            <a:graphicFrameLocks noGrp="1"/>
          </p:cNvGraphicFramePr>
          <p:nvPr>
            <p:ph idx="1"/>
            <p:extLst>
              <p:ext uri="{D42A27DB-BD31-4B8C-83A1-F6EECF244321}">
                <p14:modId xmlns:p14="http://schemas.microsoft.com/office/powerpoint/2010/main" val="2375865280"/>
              </p:ext>
            </p:extLst>
          </p:nvPr>
        </p:nvGraphicFramePr>
        <p:xfrm>
          <a:off x="539750" y="1146151"/>
          <a:ext cx="8299450" cy="42497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42460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9801F-FAE9-457C-98CA-963847221D1C}"/>
              </a:ext>
            </a:extLst>
          </p:cNvPr>
          <p:cNvSpPr>
            <a:spLocks noGrp="1"/>
          </p:cNvSpPr>
          <p:nvPr>
            <p:ph type="title"/>
          </p:nvPr>
        </p:nvSpPr>
        <p:spPr/>
        <p:txBody>
          <a:bodyPr/>
          <a:lstStyle/>
          <a:p>
            <a:r>
              <a:rPr lang="en-US" sz="3600" dirty="0"/>
              <a:t>Insecure Logon Systems</a:t>
            </a:r>
          </a:p>
        </p:txBody>
      </p:sp>
      <p:sp>
        <p:nvSpPr>
          <p:cNvPr id="3" name="Content Placeholder 2">
            <a:extLst>
              <a:ext uri="{FF2B5EF4-FFF2-40B4-BE49-F238E27FC236}">
                <a16:creationId xmlns="" xmlns:a16="http://schemas.microsoft.com/office/drawing/2014/main" id="{EDD292F0-CF41-4B85-AAF2-80C7FA37B31C}"/>
              </a:ext>
            </a:extLst>
          </p:cNvPr>
          <p:cNvSpPr>
            <a:spLocks noGrp="1"/>
          </p:cNvSpPr>
          <p:nvPr>
            <p:ph idx="1"/>
          </p:nvPr>
        </p:nvSpPr>
        <p:spPr/>
        <p:txBody>
          <a:bodyPr/>
          <a:lstStyle/>
          <a:p>
            <a:r>
              <a:rPr lang="en-US" sz="2400" dirty="0"/>
              <a:t>Exam of a revealing error message:</a:t>
            </a:r>
          </a:p>
          <a:p>
            <a:endParaRPr lang="en-US" sz="2400" dirty="0"/>
          </a:p>
          <a:p>
            <a:endParaRPr lang="en-US" sz="2400" dirty="0"/>
          </a:p>
          <a:p>
            <a:endParaRPr lang="en-US" sz="2400" dirty="0"/>
          </a:p>
          <a:p>
            <a:endParaRPr lang="en-US" sz="2400" dirty="0"/>
          </a:p>
          <a:p>
            <a:endParaRPr lang="en-US" sz="2400" dirty="0"/>
          </a:p>
          <a:p>
            <a:r>
              <a:rPr lang="en-US" sz="2400" dirty="0"/>
              <a:t>Track information relating to improper or incorrect user logons</a:t>
            </a:r>
          </a:p>
          <a:p>
            <a:pPr lvl="1"/>
            <a:r>
              <a:rPr lang="en-US" sz="2200" dirty="0"/>
              <a:t>Entry of an invalid user ID with a valid password</a:t>
            </a:r>
          </a:p>
          <a:p>
            <a:pPr lvl="1"/>
            <a:r>
              <a:rPr lang="en-US" sz="2200" dirty="0"/>
              <a:t>Entry of a valid user ID with an invalid password</a:t>
            </a:r>
          </a:p>
          <a:p>
            <a:pPr lvl="1"/>
            <a:r>
              <a:rPr lang="en-US" sz="2200" dirty="0"/>
              <a:t>Entry of an invalid user ID and password</a:t>
            </a:r>
          </a:p>
        </p:txBody>
      </p:sp>
      <p:pic>
        <p:nvPicPr>
          <p:cNvPr id="5" name="Picture 4">
            <a:extLst>
              <a:ext uri="{FF2B5EF4-FFF2-40B4-BE49-F238E27FC236}">
                <a16:creationId xmlns="" xmlns:a16="http://schemas.microsoft.com/office/drawing/2014/main" id="{CA43BE3D-F1DE-426E-8522-BB42010C1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199" y="1973580"/>
            <a:ext cx="4285602" cy="1645920"/>
          </a:xfrm>
          <a:prstGeom prst="rect">
            <a:avLst/>
          </a:prstGeom>
        </p:spPr>
      </p:pic>
    </p:spTree>
    <p:custDataLst>
      <p:tags r:id="rId1"/>
    </p:custDataLst>
    <p:extLst>
      <p:ext uri="{BB962C8B-B14F-4D97-AF65-F5344CB8AC3E}">
        <p14:creationId xmlns:p14="http://schemas.microsoft.com/office/powerpoint/2010/main" val="2214287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2F6152-4340-41F5-AB13-5B927AB8923B}"/>
              </a:ext>
            </a:extLst>
          </p:cNvPr>
          <p:cNvSpPr>
            <a:spLocks noGrp="1"/>
          </p:cNvSpPr>
          <p:nvPr>
            <p:ph type="title"/>
          </p:nvPr>
        </p:nvSpPr>
        <p:spPr/>
        <p:txBody>
          <a:bodyPr/>
          <a:lstStyle/>
          <a:p>
            <a:r>
              <a:rPr lang="en-US" sz="3600" dirty="0"/>
              <a:t>Scripting Errors</a:t>
            </a:r>
          </a:p>
        </p:txBody>
      </p:sp>
      <p:graphicFrame>
        <p:nvGraphicFramePr>
          <p:cNvPr id="4" name="Content Placeholder 3">
            <a:extLst>
              <a:ext uri="{FF2B5EF4-FFF2-40B4-BE49-F238E27FC236}">
                <a16:creationId xmlns="" xmlns:a16="http://schemas.microsoft.com/office/drawing/2014/main" id="{70AF1175-A801-4505-A939-52CA561C8E47}"/>
              </a:ext>
            </a:extLst>
          </p:cNvPr>
          <p:cNvGraphicFramePr>
            <a:graphicFrameLocks noGrp="1"/>
          </p:cNvGraphicFramePr>
          <p:nvPr>
            <p:ph idx="1"/>
            <p:extLst>
              <p:ext uri="{D42A27DB-BD31-4B8C-83A1-F6EECF244321}">
                <p14:modId xmlns:p14="http://schemas.microsoft.com/office/powerpoint/2010/main" val="3948231537"/>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63567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F9484F-6F96-4546-AE8A-34DFB83F6B17}"/>
              </a:ext>
            </a:extLst>
          </p:cNvPr>
          <p:cNvSpPr>
            <a:spLocks noGrp="1"/>
          </p:cNvSpPr>
          <p:nvPr>
            <p:ph type="title"/>
          </p:nvPr>
        </p:nvSpPr>
        <p:spPr/>
        <p:txBody>
          <a:bodyPr/>
          <a:lstStyle/>
          <a:p>
            <a:r>
              <a:rPr lang="en-US" sz="3600" dirty="0"/>
              <a:t>Session Management Issues</a:t>
            </a:r>
          </a:p>
        </p:txBody>
      </p:sp>
      <p:sp>
        <p:nvSpPr>
          <p:cNvPr id="3" name="Content Placeholder 2">
            <a:extLst>
              <a:ext uri="{FF2B5EF4-FFF2-40B4-BE49-F238E27FC236}">
                <a16:creationId xmlns="" xmlns:a16="http://schemas.microsoft.com/office/drawing/2014/main" id="{3E82BA57-3B6E-4F4B-8CE3-25EBEB60FAB9}"/>
              </a:ext>
            </a:extLst>
          </p:cNvPr>
          <p:cNvSpPr>
            <a:spLocks noGrp="1"/>
          </p:cNvSpPr>
          <p:nvPr>
            <p:ph idx="1"/>
          </p:nvPr>
        </p:nvSpPr>
        <p:spPr/>
        <p:txBody>
          <a:bodyPr/>
          <a:lstStyle/>
          <a:p>
            <a:r>
              <a:rPr lang="en-US" sz="2800" dirty="0"/>
              <a:t>Session</a:t>
            </a:r>
          </a:p>
          <a:p>
            <a:pPr lvl="1"/>
            <a:r>
              <a:rPr lang="en-US" sz="2600" dirty="0"/>
              <a:t>Represents connection that a client has with the server application </a:t>
            </a:r>
          </a:p>
          <a:p>
            <a:r>
              <a:rPr lang="en-US" sz="2800" dirty="0"/>
              <a:t>Session information can give an attacker access to confidential information</a:t>
            </a:r>
          </a:p>
          <a:p>
            <a:r>
              <a:rPr lang="en-US" sz="2800" dirty="0"/>
              <a:t>Session will have:</a:t>
            </a:r>
          </a:p>
          <a:p>
            <a:pPr lvl="1"/>
            <a:r>
              <a:rPr lang="en-US" sz="2600" dirty="0"/>
              <a:t>Unique identifier</a:t>
            </a:r>
          </a:p>
          <a:p>
            <a:pPr lvl="1"/>
            <a:r>
              <a:rPr lang="en-US" sz="2600" dirty="0"/>
              <a:t>Encryption</a:t>
            </a:r>
          </a:p>
          <a:p>
            <a:pPr lvl="1"/>
            <a:r>
              <a:rPr lang="en-US" sz="2600" dirty="0"/>
              <a:t>Other parameters </a:t>
            </a:r>
          </a:p>
          <a:p>
            <a:endParaRPr lang="en-US" dirty="0"/>
          </a:p>
        </p:txBody>
      </p:sp>
    </p:spTree>
    <p:custDataLst>
      <p:tags r:id="rId1"/>
    </p:custDataLst>
    <p:extLst>
      <p:ext uri="{BB962C8B-B14F-4D97-AF65-F5344CB8AC3E}">
        <p14:creationId xmlns:p14="http://schemas.microsoft.com/office/powerpoint/2010/main" val="3368329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F9484F-6F96-4546-AE8A-34DFB83F6B17}"/>
              </a:ext>
            </a:extLst>
          </p:cNvPr>
          <p:cNvSpPr>
            <a:spLocks noGrp="1"/>
          </p:cNvSpPr>
          <p:nvPr>
            <p:ph type="title"/>
          </p:nvPr>
        </p:nvSpPr>
        <p:spPr/>
        <p:txBody>
          <a:bodyPr/>
          <a:lstStyle/>
          <a:p>
            <a:r>
              <a:rPr lang="en-US" sz="3600" dirty="0"/>
              <a:t>Session Vulnerabilities</a:t>
            </a:r>
          </a:p>
        </p:txBody>
      </p:sp>
      <p:graphicFrame>
        <p:nvGraphicFramePr>
          <p:cNvPr id="8" name="Content Placeholder 7">
            <a:extLst>
              <a:ext uri="{FF2B5EF4-FFF2-40B4-BE49-F238E27FC236}">
                <a16:creationId xmlns="" xmlns:a16="http://schemas.microsoft.com/office/drawing/2014/main" id="{14E883A4-718D-49BB-ACDD-D27A59E0FA34}"/>
              </a:ext>
            </a:extLst>
          </p:cNvPr>
          <p:cNvGraphicFramePr>
            <a:graphicFrameLocks noGrp="1"/>
          </p:cNvGraphicFramePr>
          <p:nvPr>
            <p:ph idx="1"/>
            <p:extLst>
              <p:ext uri="{D42A27DB-BD31-4B8C-83A1-F6EECF244321}">
                <p14:modId xmlns:p14="http://schemas.microsoft.com/office/powerpoint/2010/main" val="501191272"/>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327685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600" dirty="0">
                <a:ea typeface="ＭＳ Ｐゴシック"/>
              </a:rPr>
              <a:t>Key Concepts</a:t>
            </a:r>
          </a:p>
        </p:txBody>
      </p:sp>
      <p:sp>
        <p:nvSpPr>
          <p:cNvPr id="10242" name="Content Placeholder 2"/>
          <p:cNvSpPr>
            <a:spLocks noGrp="1"/>
          </p:cNvSpPr>
          <p:nvPr>
            <p:ph idx="1"/>
          </p:nvPr>
        </p:nvSpPr>
        <p:spPr>
          <a:xfrm>
            <a:off x="539750" y="1295401"/>
            <a:ext cx="8299450" cy="4648200"/>
          </a:xfrm>
        </p:spPr>
        <p:txBody>
          <a:bodyPr/>
          <a:lstStyle/>
          <a:p>
            <a:r>
              <a:rPr lang="en-US" sz="2800" dirty="0">
                <a:ea typeface="ＭＳ Ｐゴシック"/>
              </a:rPr>
              <a:t>Web server vulnerabilities, tools, and exploits</a:t>
            </a:r>
          </a:p>
          <a:p>
            <a:r>
              <a:rPr lang="en-US" sz="2800" dirty="0">
                <a:ea typeface="ＭＳ Ｐゴシック"/>
              </a:rPr>
              <a:t>Web application vulnerabilities, tools, and exploits</a:t>
            </a:r>
          </a:p>
          <a:p>
            <a:r>
              <a:rPr lang="en-US" sz="2800" dirty="0">
                <a:ea typeface="ＭＳ Ｐゴシック"/>
              </a:rPr>
              <a:t>Database attacks and attack tools</a:t>
            </a:r>
          </a:p>
          <a:p>
            <a:pPr>
              <a:buFont typeface="Wingdings" pitchFamily="2" charset="2"/>
              <a:buNone/>
            </a:pPr>
            <a:endParaRPr lang="en-US" sz="3200" dirty="0">
              <a:ea typeface="ＭＳ Ｐゴシック"/>
            </a:endParaRPr>
          </a:p>
        </p:txBody>
      </p:sp>
    </p:spTree>
    <p:custDataLst>
      <p:tags r:id="rId1"/>
    </p:custDataLst>
    <p:extLst>
      <p:ext uri="{BB962C8B-B14F-4D97-AF65-F5344CB8AC3E}">
        <p14:creationId xmlns:p14="http://schemas.microsoft.com/office/powerpoint/2010/main" val="3095938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16714D-FA7B-4947-A7CA-705900CF9C07}"/>
              </a:ext>
            </a:extLst>
          </p:cNvPr>
          <p:cNvSpPr>
            <a:spLocks noGrp="1"/>
          </p:cNvSpPr>
          <p:nvPr>
            <p:ph type="title"/>
          </p:nvPr>
        </p:nvSpPr>
        <p:spPr/>
        <p:txBody>
          <a:bodyPr/>
          <a:lstStyle/>
          <a:p>
            <a:r>
              <a:rPr lang="en-US" sz="3600" dirty="0"/>
              <a:t>Encryption Weaknesses</a:t>
            </a:r>
          </a:p>
        </p:txBody>
      </p:sp>
      <p:graphicFrame>
        <p:nvGraphicFramePr>
          <p:cNvPr id="4" name="Content Placeholder 3">
            <a:extLst>
              <a:ext uri="{FF2B5EF4-FFF2-40B4-BE49-F238E27FC236}">
                <a16:creationId xmlns="" xmlns:a16="http://schemas.microsoft.com/office/drawing/2014/main" id="{5247B8E2-909B-4A17-8404-48592935C7EB}"/>
              </a:ext>
            </a:extLst>
          </p:cNvPr>
          <p:cNvGraphicFramePr>
            <a:graphicFrameLocks noGrp="1"/>
          </p:cNvGraphicFramePr>
          <p:nvPr>
            <p:ph idx="1"/>
            <p:extLst>
              <p:ext uri="{D42A27DB-BD31-4B8C-83A1-F6EECF244321}">
                <p14:modId xmlns:p14="http://schemas.microsoft.com/office/powerpoint/2010/main" val="1155707089"/>
              </p:ext>
            </p:extLst>
          </p:nvPr>
        </p:nvGraphicFramePr>
        <p:xfrm>
          <a:off x="172278" y="11049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88237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AA4168-015E-4742-9C40-92ECBF7F676F}"/>
              </a:ext>
            </a:extLst>
          </p:cNvPr>
          <p:cNvSpPr>
            <a:spLocks noGrp="1"/>
          </p:cNvSpPr>
          <p:nvPr>
            <p:ph type="title"/>
          </p:nvPr>
        </p:nvSpPr>
        <p:spPr/>
        <p:txBody>
          <a:bodyPr/>
          <a:lstStyle/>
          <a:p>
            <a:r>
              <a:rPr lang="en-US" sz="3600" dirty="0"/>
              <a:t>Database Vulnerabilities </a:t>
            </a:r>
          </a:p>
        </p:txBody>
      </p:sp>
      <p:graphicFrame>
        <p:nvGraphicFramePr>
          <p:cNvPr id="4" name="Content Placeholder 3">
            <a:extLst>
              <a:ext uri="{FF2B5EF4-FFF2-40B4-BE49-F238E27FC236}">
                <a16:creationId xmlns="" xmlns:a16="http://schemas.microsoft.com/office/drawing/2014/main" id="{52C2786C-759A-4FE0-AFE9-3B3C3EED76F1}"/>
              </a:ext>
            </a:extLst>
          </p:cNvPr>
          <p:cNvGraphicFramePr>
            <a:graphicFrameLocks noGrp="1"/>
          </p:cNvGraphicFramePr>
          <p:nvPr>
            <p:ph idx="1"/>
            <p:extLst>
              <p:ext uri="{D42A27DB-BD31-4B8C-83A1-F6EECF244321}">
                <p14:modId xmlns:p14="http://schemas.microsoft.com/office/powerpoint/2010/main" val="2676784741"/>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98131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CC6702-ED61-4C11-BA08-BFE8BFB175F5}"/>
              </a:ext>
            </a:extLst>
          </p:cNvPr>
          <p:cNvSpPr>
            <a:spLocks noGrp="1"/>
          </p:cNvSpPr>
          <p:nvPr>
            <p:ph type="title"/>
          </p:nvPr>
        </p:nvSpPr>
        <p:spPr/>
        <p:txBody>
          <a:bodyPr/>
          <a:lstStyle/>
          <a:p>
            <a:r>
              <a:rPr lang="en-US" sz="3600" dirty="0"/>
              <a:t>Database Types</a:t>
            </a:r>
          </a:p>
        </p:txBody>
      </p:sp>
      <p:graphicFrame>
        <p:nvGraphicFramePr>
          <p:cNvPr id="5" name="Content Placeholder 4">
            <a:extLst>
              <a:ext uri="{FF2B5EF4-FFF2-40B4-BE49-F238E27FC236}">
                <a16:creationId xmlns="" xmlns:a16="http://schemas.microsoft.com/office/drawing/2014/main" id="{D09E9BFF-78F5-4CE0-B314-B8B9A195D7F4}"/>
              </a:ext>
            </a:extLst>
          </p:cNvPr>
          <p:cNvGraphicFramePr>
            <a:graphicFrameLocks noGrp="1"/>
          </p:cNvGraphicFramePr>
          <p:nvPr>
            <p:ph idx="1"/>
            <p:extLst>
              <p:ext uri="{D42A27DB-BD31-4B8C-83A1-F6EECF244321}">
                <p14:modId xmlns:p14="http://schemas.microsoft.com/office/powerpoint/2010/main" val="2594934407"/>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14552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Database Vulnerabilities</a:t>
            </a:r>
          </a:p>
        </p:txBody>
      </p:sp>
      <p:graphicFrame>
        <p:nvGraphicFramePr>
          <p:cNvPr id="2" name="Diagram 1">
            <a:extLst>
              <a:ext uri="{FF2B5EF4-FFF2-40B4-BE49-F238E27FC236}">
                <a16:creationId xmlns="" xmlns:a16="http://schemas.microsoft.com/office/drawing/2014/main" id="{1CB1F9F2-5917-4A4B-9A2A-C18A9B0B1D06}"/>
              </a:ext>
            </a:extLst>
          </p:cNvPr>
          <p:cNvGraphicFramePr/>
          <p:nvPr>
            <p:extLst>
              <p:ext uri="{D42A27DB-BD31-4B8C-83A1-F6EECF244321}">
                <p14:modId xmlns:p14="http://schemas.microsoft.com/office/powerpoint/2010/main" val="3900541895"/>
              </p:ext>
            </p:extLst>
          </p:nvPr>
        </p:nvGraphicFramePr>
        <p:xfrm>
          <a:off x="1272208" y="1397000"/>
          <a:ext cx="6599583" cy="4553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84264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Locating Databases on the Network</a:t>
            </a:r>
          </a:p>
        </p:txBody>
      </p:sp>
      <p:sp>
        <p:nvSpPr>
          <p:cNvPr id="13314" name="Content Placeholder 2"/>
          <p:cNvSpPr>
            <a:spLocks noGrp="1"/>
          </p:cNvSpPr>
          <p:nvPr>
            <p:ph idx="1"/>
          </p:nvPr>
        </p:nvSpPr>
        <p:spPr>
          <a:xfrm>
            <a:off x="539750" y="1344758"/>
            <a:ext cx="8299450" cy="3904873"/>
          </a:xfrm>
        </p:spPr>
        <p:txBody>
          <a:bodyPr/>
          <a:lstStyle/>
          <a:p>
            <a:pPr marL="274320" indent="-274320">
              <a:defRPr/>
            </a:pPr>
            <a:r>
              <a:rPr lang="en-US" sz="2800" dirty="0">
                <a:ea typeface="ＭＳ Ｐゴシック"/>
              </a:rPr>
              <a:t>Network Database Scanner </a:t>
            </a:r>
          </a:p>
          <a:p>
            <a:pPr marL="728345" lvl="1" indent="-274320">
              <a:defRPr/>
            </a:pPr>
            <a:r>
              <a:rPr lang="en-US" sz="2400" dirty="0">
                <a:ea typeface="ＭＳ Ｐゴシック"/>
              </a:rPr>
              <a:t>Effective at locating “rogue” or unknown database installations </a:t>
            </a:r>
          </a:p>
          <a:p>
            <a:pPr marL="274320" indent="-274320">
              <a:defRPr/>
            </a:pPr>
            <a:r>
              <a:rPr lang="en-US" sz="2800" dirty="0">
                <a:ea typeface="ＭＳ Ｐゴシック"/>
              </a:rPr>
              <a:t>SQLRecon</a:t>
            </a:r>
          </a:p>
          <a:p>
            <a:pPr marL="728345" lvl="1" indent="-274320">
              <a:defRPr/>
            </a:pPr>
            <a:r>
              <a:rPr lang="en-US" sz="2400" dirty="0">
                <a:ea typeface="ＭＳ Ｐゴシック"/>
              </a:rPr>
              <a:t>Similar to Network Database Scanner</a:t>
            </a:r>
          </a:p>
          <a:p>
            <a:pPr marL="728345" lvl="1" indent="-274320">
              <a:defRPr/>
            </a:pPr>
            <a:r>
              <a:rPr lang="en-US" sz="2400" dirty="0">
                <a:ea typeface="ＭＳ Ｐゴシック"/>
              </a:rPr>
              <a:t>For Microsoft SQL installations</a:t>
            </a:r>
          </a:p>
          <a:p>
            <a:pPr marL="274320" indent="-274320">
              <a:defRPr/>
            </a:pPr>
            <a:r>
              <a:rPr lang="en-US" sz="2800" dirty="0">
                <a:ea typeface="ＭＳ Ｐゴシック"/>
              </a:rPr>
              <a:t>Oscanner </a:t>
            </a:r>
          </a:p>
          <a:p>
            <a:pPr marL="728345" lvl="1" indent="-274320">
              <a:defRPr/>
            </a:pPr>
            <a:r>
              <a:rPr lang="en-US" sz="2400" dirty="0">
                <a:ea typeface="ＭＳ Ｐゴシック"/>
              </a:rPr>
              <a:t>For Oracle installations </a:t>
            </a:r>
          </a:p>
        </p:txBody>
      </p:sp>
    </p:spTree>
    <p:custDataLst>
      <p:tags r:id="rId1"/>
    </p:custDataLst>
    <p:extLst>
      <p:ext uri="{BB962C8B-B14F-4D97-AF65-F5344CB8AC3E}">
        <p14:creationId xmlns:p14="http://schemas.microsoft.com/office/powerpoint/2010/main" val="4117870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C6933F-973F-4763-920E-095453247F73}"/>
              </a:ext>
            </a:extLst>
          </p:cNvPr>
          <p:cNvSpPr>
            <a:spLocks noGrp="1"/>
          </p:cNvSpPr>
          <p:nvPr>
            <p:ph type="title"/>
          </p:nvPr>
        </p:nvSpPr>
        <p:spPr/>
        <p:txBody>
          <a:bodyPr/>
          <a:lstStyle/>
          <a:p>
            <a:r>
              <a:rPr lang="en-US" sz="3600" dirty="0"/>
              <a:t>Network Database Scanner </a:t>
            </a:r>
          </a:p>
        </p:txBody>
      </p:sp>
      <p:pic>
        <p:nvPicPr>
          <p:cNvPr id="5" name="Content Placeholder 4">
            <a:extLst>
              <a:ext uri="{FF2B5EF4-FFF2-40B4-BE49-F238E27FC236}">
                <a16:creationId xmlns="" xmlns:a16="http://schemas.microsoft.com/office/drawing/2014/main" id="{7E3E3B4B-F151-42A8-AB0D-8F040A3F308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34469" y="1295400"/>
            <a:ext cx="5875061" cy="4480560"/>
          </a:xfrm>
        </p:spPr>
      </p:pic>
    </p:spTree>
    <p:custDataLst>
      <p:tags r:id="rId1"/>
    </p:custDataLst>
    <p:extLst>
      <p:ext uri="{BB962C8B-B14F-4D97-AF65-F5344CB8AC3E}">
        <p14:creationId xmlns:p14="http://schemas.microsoft.com/office/powerpoint/2010/main" val="1173505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C73089-5E4F-4652-99E6-E7C19EEC9154}"/>
              </a:ext>
            </a:extLst>
          </p:cNvPr>
          <p:cNvSpPr>
            <a:spLocks noGrp="1"/>
          </p:cNvSpPr>
          <p:nvPr>
            <p:ph type="title"/>
          </p:nvPr>
        </p:nvSpPr>
        <p:spPr/>
        <p:txBody>
          <a:bodyPr/>
          <a:lstStyle/>
          <a:p>
            <a:r>
              <a:rPr lang="en-US" sz="3600" dirty="0"/>
              <a:t>Database Server Password Cracking</a:t>
            </a:r>
          </a:p>
        </p:txBody>
      </p:sp>
      <p:graphicFrame>
        <p:nvGraphicFramePr>
          <p:cNvPr id="5" name="Content Placeholder 4">
            <a:extLst>
              <a:ext uri="{FF2B5EF4-FFF2-40B4-BE49-F238E27FC236}">
                <a16:creationId xmlns="" xmlns:a16="http://schemas.microsoft.com/office/drawing/2014/main" id="{FFF7B509-5D87-47C5-8DE2-DF5002B94F05}"/>
              </a:ext>
            </a:extLst>
          </p:cNvPr>
          <p:cNvGraphicFramePr>
            <a:graphicFrameLocks noGrp="1"/>
          </p:cNvGraphicFramePr>
          <p:nvPr>
            <p:ph idx="1"/>
            <p:extLst>
              <p:ext uri="{D42A27DB-BD31-4B8C-83A1-F6EECF244321}">
                <p14:modId xmlns:p14="http://schemas.microsoft.com/office/powerpoint/2010/main" val="4226288157"/>
              </p:ext>
            </p:extLst>
          </p:nvPr>
        </p:nvGraphicFramePr>
        <p:xfrm>
          <a:off x="422275" y="1550504"/>
          <a:ext cx="8299450" cy="40352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395837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60EB9E-4A7B-44C2-BFCD-5DF8FCECECAD}"/>
              </a:ext>
            </a:extLst>
          </p:cNvPr>
          <p:cNvSpPr>
            <a:spLocks noGrp="1"/>
          </p:cNvSpPr>
          <p:nvPr>
            <p:ph type="title"/>
          </p:nvPr>
        </p:nvSpPr>
        <p:spPr>
          <a:xfrm>
            <a:off x="539750" y="304799"/>
            <a:ext cx="8299450" cy="1404079"/>
          </a:xfrm>
        </p:spPr>
        <p:txBody>
          <a:bodyPr/>
          <a:lstStyle/>
          <a:p>
            <a:r>
              <a:rPr lang="en-US" sz="3600" dirty="0"/>
              <a:t>Locating Vulnerabilities in Databases</a:t>
            </a:r>
          </a:p>
        </p:txBody>
      </p:sp>
      <p:sp>
        <p:nvSpPr>
          <p:cNvPr id="3" name="Content Placeholder 2">
            <a:extLst>
              <a:ext uri="{FF2B5EF4-FFF2-40B4-BE49-F238E27FC236}">
                <a16:creationId xmlns="" xmlns:a16="http://schemas.microsoft.com/office/drawing/2014/main" id="{838A8AC8-0B75-4235-BDCF-EF7396A9C29C}"/>
              </a:ext>
            </a:extLst>
          </p:cNvPr>
          <p:cNvSpPr>
            <a:spLocks noGrp="1"/>
          </p:cNvSpPr>
          <p:nvPr>
            <p:ph idx="1"/>
          </p:nvPr>
        </p:nvSpPr>
        <p:spPr>
          <a:xfrm>
            <a:off x="539750" y="1497495"/>
            <a:ext cx="8299450" cy="4114800"/>
          </a:xfrm>
        </p:spPr>
        <p:txBody>
          <a:bodyPr/>
          <a:lstStyle/>
          <a:p>
            <a:r>
              <a:rPr lang="en-US" sz="2800" dirty="0"/>
              <a:t>Common vulnerabilities include: </a:t>
            </a:r>
          </a:p>
          <a:p>
            <a:pPr lvl="1"/>
            <a:r>
              <a:rPr lang="en-US" sz="2600" dirty="0"/>
              <a:t>Used stored procedures</a:t>
            </a:r>
          </a:p>
          <a:p>
            <a:pPr lvl="1"/>
            <a:r>
              <a:rPr lang="en-US" sz="2600" dirty="0"/>
              <a:t>Services account privilege issues</a:t>
            </a:r>
          </a:p>
          <a:p>
            <a:pPr lvl="1"/>
            <a:r>
              <a:rPr lang="en-US" sz="2600" dirty="0" smtClean="0"/>
              <a:t>Weak </a:t>
            </a:r>
            <a:r>
              <a:rPr lang="en-US" sz="2600" dirty="0"/>
              <a:t>or poor authentication methods enabled</a:t>
            </a:r>
          </a:p>
          <a:p>
            <a:pPr lvl="1"/>
            <a:r>
              <a:rPr lang="en-US" sz="2600" dirty="0"/>
              <a:t>No or limited audit log settings </a:t>
            </a:r>
          </a:p>
          <a:p>
            <a:pPr marL="0" indent="0">
              <a:buNone/>
            </a:pPr>
            <a:endParaRPr lang="en-US" sz="2800" dirty="0"/>
          </a:p>
        </p:txBody>
      </p:sp>
    </p:spTree>
    <p:custDataLst>
      <p:tags r:id="rId1"/>
    </p:custDataLst>
    <p:extLst>
      <p:ext uri="{BB962C8B-B14F-4D97-AF65-F5344CB8AC3E}">
        <p14:creationId xmlns:p14="http://schemas.microsoft.com/office/powerpoint/2010/main" val="3737608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225438-300E-4096-8B1B-0291CEFAE95B}"/>
              </a:ext>
            </a:extLst>
          </p:cNvPr>
          <p:cNvSpPr>
            <a:spLocks noGrp="1"/>
          </p:cNvSpPr>
          <p:nvPr>
            <p:ph type="title"/>
          </p:nvPr>
        </p:nvSpPr>
        <p:spPr/>
        <p:txBody>
          <a:bodyPr/>
          <a:lstStyle/>
          <a:p>
            <a:r>
              <a:rPr lang="en-US" sz="3600" dirty="0"/>
              <a:t>Out of Sight, Out of Mind</a:t>
            </a:r>
          </a:p>
        </p:txBody>
      </p:sp>
      <p:graphicFrame>
        <p:nvGraphicFramePr>
          <p:cNvPr id="4" name="Content Placeholder 3">
            <a:extLst>
              <a:ext uri="{FF2B5EF4-FFF2-40B4-BE49-F238E27FC236}">
                <a16:creationId xmlns="" xmlns:a16="http://schemas.microsoft.com/office/drawing/2014/main" id="{F97BCFDA-34B0-40AD-96BC-37F81075DFD3}"/>
              </a:ext>
            </a:extLst>
          </p:cNvPr>
          <p:cNvGraphicFramePr>
            <a:graphicFrameLocks noGrp="1"/>
          </p:cNvGraphicFramePr>
          <p:nvPr>
            <p:ph idx="1"/>
            <p:extLst>
              <p:ext uri="{D42A27DB-BD31-4B8C-83A1-F6EECF244321}">
                <p14:modId xmlns:p14="http://schemas.microsoft.com/office/powerpoint/2010/main" val="138691948"/>
              </p:ext>
            </p:extLst>
          </p:nvPr>
        </p:nvGraphicFramePr>
        <p:xfrm>
          <a:off x="539750" y="1109272"/>
          <a:ext cx="8299450" cy="50816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78589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6250"/>
          </a:xfrm>
        </p:spPr>
        <p:txBody>
          <a:bodyPr/>
          <a:lstStyle/>
          <a:p>
            <a:r>
              <a:rPr lang="en-US" sz="3600" dirty="0">
                <a:ea typeface="ＭＳ Ｐゴシック"/>
              </a:rPr>
              <a:t>Cloud Computing</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16153277"/>
              </p:ext>
            </p:extLst>
          </p:nvPr>
        </p:nvGraphicFramePr>
        <p:xfrm>
          <a:off x="539750" y="3149600"/>
          <a:ext cx="8299450" cy="26469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ntent Placeholder 2">
            <a:extLst>
              <a:ext uri="{FF2B5EF4-FFF2-40B4-BE49-F238E27FC236}">
                <a16:creationId xmlns="" xmlns:a16="http://schemas.microsoft.com/office/drawing/2014/main" id="{61B552EC-839A-423C-B17C-CF1E75B4920D}"/>
              </a:ext>
            </a:extLst>
          </p:cNvPr>
          <p:cNvSpPr txBox="1">
            <a:spLocks/>
          </p:cNvSpPr>
          <p:nvPr/>
        </p:nvSpPr>
        <p:spPr bwMode="auto">
          <a:xfrm>
            <a:off x="539750" y="1104900"/>
            <a:ext cx="8299450" cy="2044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pPr>
              <a:defRPr/>
            </a:pPr>
            <a:r>
              <a:rPr lang="en-US" sz="2800" kern="0" dirty="0"/>
              <a:t>Cloud service models: Platform as a Service (PaaS), Software as a Service (SaaS), and Infrastructure as a Service (IaaS)</a:t>
            </a:r>
          </a:p>
          <a:p>
            <a:pPr>
              <a:defRPr/>
            </a:pPr>
            <a:r>
              <a:rPr lang="en-US" sz="2800" kern="0" dirty="0"/>
              <a:t>Security issues:</a:t>
            </a:r>
          </a:p>
          <a:p>
            <a:pPr marL="0" indent="0">
              <a:buFont typeface="Wingdings" pitchFamily="2" charset="2"/>
              <a:buNone/>
              <a:defRPr/>
            </a:pPr>
            <a:endParaRPr lang="en-US" sz="2800" kern="0" dirty="0"/>
          </a:p>
          <a:p>
            <a:pPr>
              <a:defRPr/>
            </a:pPr>
            <a:endParaRPr lang="en-US" kern="0" dirty="0"/>
          </a:p>
        </p:txBody>
      </p:sp>
    </p:spTree>
    <p:custDataLst>
      <p:tags r:id="rId1"/>
    </p:custDataLst>
    <p:extLst>
      <p:ext uri="{BB962C8B-B14F-4D97-AF65-F5344CB8AC3E}">
        <p14:creationId xmlns:p14="http://schemas.microsoft.com/office/powerpoint/2010/main" val="202122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B8D4BF-5E93-4A19-A311-A11E26D983D2}"/>
              </a:ext>
            </a:extLst>
          </p:cNvPr>
          <p:cNvSpPr>
            <a:spLocks noGrp="1"/>
          </p:cNvSpPr>
          <p:nvPr>
            <p:ph type="title"/>
          </p:nvPr>
        </p:nvSpPr>
        <p:spPr/>
        <p:txBody>
          <a:bodyPr/>
          <a:lstStyle/>
          <a:p>
            <a:r>
              <a:rPr lang="en-US" sz="3600" dirty="0"/>
              <a:t>Attacking Web Servers</a:t>
            </a:r>
          </a:p>
        </p:txBody>
      </p:sp>
      <p:graphicFrame>
        <p:nvGraphicFramePr>
          <p:cNvPr id="4" name="Content Placeholder 3">
            <a:extLst>
              <a:ext uri="{FF2B5EF4-FFF2-40B4-BE49-F238E27FC236}">
                <a16:creationId xmlns="" xmlns:a16="http://schemas.microsoft.com/office/drawing/2014/main" id="{40663303-DE4B-411F-840F-669B18689839}"/>
              </a:ext>
            </a:extLst>
          </p:cNvPr>
          <p:cNvGraphicFramePr>
            <a:graphicFrameLocks noGrp="1"/>
          </p:cNvGraphicFramePr>
          <p:nvPr>
            <p:ph idx="1"/>
            <p:extLst>
              <p:ext uri="{D42A27DB-BD31-4B8C-83A1-F6EECF244321}">
                <p14:modId xmlns:p14="http://schemas.microsoft.com/office/powerpoint/2010/main" val="3002043390"/>
              </p:ext>
            </p:extLst>
          </p:nvPr>
        </p:nvGraphicFramePr>
        <p:xfrm>
          <a:off x="539750" y="596153"/>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237933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Services, cont...</a:t>
            </a:r>
            <a:endParaRPr lang="en-US" dirty="0"/>
          </a:p>
        </p:txBody>
      </p:sp>
      <p:sp>
        <p:nvSpPr>
          <p:cNvPr id="3" name="Content Placeholder 2"/>
          <p:cNvSpPr>
            <a:spLocks noGrp="1"/>
          </p:cNvSpPr>
          <p:nvPr>
            <p:ph idx="1"/>
          </p:nvPr>
        </p:nvSpPr>
        <p:spPr/>
        <p:txBody>
          <a:bodyPr/>
          <a:lstStyle/>
          <a:p>
            <a:r>
              <a:rPr lang="en-US" b="1" dirty="0"/>
              <a:t>Infrastructure as a Service (IaaS)</a:t>
            </a:r>
            <a:endParaRPr lang="en-US" dirty="0"/>
          </a:p>
          <a:p>
            <a:pPr lvl="1"/>
            <a:r>
              <a:rPr lang="en-US" dirty="0"/>
              <a:t>A cloud service in which the service consists of a virtual machine that has defined computing resources (CPUs, RAM, disk, and network), and may or may not be provided with an installed OS.</a:t>
            </a:r>
          </a:p>
          <a:p>
            <a:r>
              <a:rPr lang="en-US" b="1" dirty="0"/>
              <a:t>Software as a Service (SaaS)</a:t>
            </a:r>
            <a:endParaRPr lang="en-US" dirty="0"/>
          </a:p>
          <a:p>
            <a:pPr lvl="1"/>
            <a:r>
              <a:rPr lang="en-US" dirty="0"/>
              <a:t>A cloud service in which the service consists of access to working software, without the need to be concerned about the details of installing and maintaining the software or the servers on which it runs. </a:t>
            </a:r>
          </a:p>
          <a:p>
            <a:r>
              <a:rPr lang="en-US" b="1" dirty="0"/>
              <a:t>Platform as a Service (PaaS)  - (Development)</a:t>
            </a:r>
            <a:endParaRPr lang="en-US" dirty="0"/>
          </a:p>
          <a:p>
            <a:pPr lvl="1"/>
            <a:r>
              <a:rPr lang="en-US" dirty="0"/>
              <a:t>A cloud service intended for software developers as a development platform, with a variety of tools useful to developers already installed, so that the developer can focus on developing software rather than on creating a good development environment.</a:t>
            </a:r>
          </a:p>
          <a:p>
            <a:pPr lvl="1" fontAlgn="ctr"/>
            <a:r>
              <a:rPr lang="en-US" dirty="0"/>
              <a:t>PaaS </a:t>
            </a:r>
            <a:r>
              <a:rPr lang="en-US" dirty="0" err="1"/>
              <a:t>VMs</a:t>
            </a:r>
            <a:r>
              <a:rPr lang="en-US" dirty="0"/>
              <a:t> often include an </a:t>
            </a:r>
            <a:r>
              <a:rPr lang="en-US" b="1" dirty="0"/>
              <a:t>integrated development environment (IDE)</a:t>
            </a:r>
            <a:r>
              <a:rPr lang="en-US" dirty="0"/>
              <a:t>, which is a set of related tools that enables the developer to write and test code easily.</a:t>
            </a:r>
          </a:p>
          <a:p>
            <a:endParaRPr lang="en-US" dirty="0"/>
          </a:p>
        </p:txBody>
      </p:sp>
    </p:spTree>
    <p:extLst>
      <p:ext uri="{BB962C8B-B14F-4D97-AF65-F5344CB8AC3E}">
        <p14:creationId xmlns:p14="http://schemas.microsoft.com/office/powerpoint/2010/main" val="2146308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Services - visualized</a:t>
            </a:r>
            <a:endParaRPr lang="en-US" dirty="0"/>
          </a:p>
        </p:txBody>
      </p:sp>
      <p:sp>
        <p:nvSpPr>
          <p:cNvPr id="5" name="Rectangle 5"/>
          <p:cNvSpPr>
            <a:spLocks noChangeArrowheads="1"/>
          </p:cNvSpPr>
          <p:nvPr/>
        </p:nvSpPr>
        <p:spPr bwMode="auto">
          <a:xfrm>
            <a:off x="214489" y="-1588236"/>
            <a:ext cx="504401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a:t>
            </a:r>
            <a:r>
              <a:rPr kumimoji="0" lang="en-US" altLang="en-US" sz="87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a:t>
            </a:r>
            <a:r>
              <a:rPr kumimoji="0" lang="en-US" altLang="en-US" sz="12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a:t>
            </a:r>
            <a:r>
              <a:rPr kumimoji="0" lang="en-US" altLang="en-US" sz="78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a:t>
            </a:r>
            <a:r>
              <a:rPr kumimoji="0" lang="en-US" altLang="en-US" sz="12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a:t>
            </a:r>
            <a:r>
              <a:rPr kumimoji="0" lang="en-US" altLang="en-US" sz="72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a:t>
            </a:r>
            <a:r>
              <a:rPr kumimoji="0" lang="en-US" altLang="en-US" sz="12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a:t>
            </a:r>
          </a:p>
        </p:txBody>
      </p:sp>
      <p:pic>
        <p:nvPicPr>
          <p:cNvPr id="1030" name="Picture 6" descr="The figure shows an IaaS concept. Here, a rectangular block is divided into three parts horizontally. The first part is representing Customer Installs Apps Later. The second part represents Operating System (Optional). The third part is divided into four sub-parts as: Storage, CPU, RAM, and Network with their images shown below their names. In step 1, the second and third block are representing 'user picks'. Part 1 is marked as step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11" y="906227"/>
            <a:ext cx="459105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The figure shows SaaS concept. Here, a rectangular block is divided into three parts horizontally. The first part represents Application. The second part represents Operating System (Optional). The third part is divided into four sub-parts as: Storage, CPU, RAM, and Network with their images shown below their names. In steps 1 and 2, the first and third blocks are representing 'user picks' and 'OS, hardware hidden', respective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036" y="2755959"/>
            <a:ext cx="46482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figure shows PaaS concept. Here, a rectangular block is divided into three parts horizontally. The first part represents Development Environment and Tools (Platform). The second part represents Operating System. The third part is divided into four sub-parts as: Storage, CPU, RAM, and Network with their images shown below their names. On the right, beside the first part, 'primary factor' is writt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036" y="4462816"/>
            <a:ext cx="4543425" cy="1143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38036" y="5687997"/>
            <a:ext cx="1915396" cy="276999"/>
          </a:xfrm>
          <a:prstGeom prst="rect">
            <a:avLst/>
          </a:prstGeom>
        </p:spPr>
        <p:txBody>
          <a:bodyPr wrap="none">
            <a:spAutoFit/>
          </a:bodyPr>
          <a:lstStyle/>
          <a:p>
            <a:pPr lvl="0" eaLnBrk="0" hangingPunct="0"/>
            <a:r>
              <a:rPr lang="en-US" altLang="en-US" b="1" dirty="0">
                <a:solidFill>
                  <a:srgbClr val="000000"/>
                </a:solidFill>
                <a:latin typeface="Calibri" panose="020F0502020204030204" pitchFamily="34" charset="0"/>
                <a:cs typeface="Calibri" panose="020F0502020204030204" pitchFamily="34" charset="0"/>
              </a:rPr>
              <a:t>Figure 27-12: PaaS Concept</a:t>
            </a:r>
            <a:endParaRPr lang="en-US" altLang="en-US" dirty="0">
              <a:solidFill>
                <a:srgbClr val="000000"/>
              </a:solidFill>
              <a:latin typeface="Calibri" panose="020F0502020204030204" pitchFamily="34" charset="0"/>
              <a:cs typeface="Calibri" panose="020F0502020204030204" pitchFamily="34" charset="0"/>
            </a:endParaRPr>
          </a:p>
        </p:txBody>
      </p:sp>
      <p:sp>
        <p:nvSpPr>
          <p:cNvPr id="7" name="Rectangle 6"/>
          <p:cNvSpPr/>
          <p:nvPr/>
        </p:nvSpPr>
        <p:spPr>
          <a:xfrm>
            <a:off x="938036" y="3994209"/>
            <a:ext cx="1908792" cy="276999"/>
          </a:xfrm>
          <a:prstGeom prst="rect">
            <a:avLst/>
          </a:prstGeom>
        </p:spPr>
        <p:txBody>
          <a:bodyPr wrap="none">
            <a:spAutoFit/>
          </a:bodyPr>
          <a:lstStyle/>
          <a:p>
            <a:pPr lvl="0" eaLnBrk="0" hangingPunct="0"/>
            <a:r>
              <a:rPr lang="en-US" altLang="en-US" b="1" dirty="0">
                <a:solidFill>
                  <a:srgbClr val="000000"/>
                </a:solidFill>
                <a:latin typeface="Calibri" panose="020F0502020204030204" pitchFamily="34" charset="0"/>
                <a:cs typeface="Calibri" panose="020F0502020204030204" pitchFamily="34" charset="0"/>
              </a:rPr>
              <a:t>Figure 27-11: SaaS Concept</a:t>
            </a:r>
            <a:endParaRPr lang="en-US" altLang="en-US"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694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39750" y="420688"/>
            <a:ext cx="8299450" cy="987425"/>
          </a:xfrm>
        </p:spPr>
        <p:txBody>
          <a:bodyPr/>
          <a:lstStyle/>
          <a:p>
            <a:r>
              <a:rPr lang="en-US" sz="3600" dirty="0">
                <a:ea typeface="ＭＳ Ｐゴシック"/>
              </a:rPr>
              <a:t>Summary</a:t>
            </a:r>
          </a:p>
        </p:txBody>
      </p:sp>
      <p:sp>
        <p:nvSpPr>
          <p:cNvPr id="3" name="Content Placeholder 2"/>
          <p:cNvSpPr>
            <a:spLocks noGrp="1"/>
          </p:cNvSpPr>
          <p:nvPr>
            <p:ph idx="1"/>
          </p:nvPr>
        </p:nvSpPr>
        <p:spPr>
          <a:xfrm>
            <a:off x="539750" y="1454150"/>
            <a:ext cx="8299450" cy="4648200"/>
          </a:xfrm>
        </p:spPr>
        <p:txBody>
          <a:bodyPr/>
          <a:lstStyle/>
          <a:p>
            <a:pPr>
              <a:defRPr/>
            </a:pPr>
            <a:r>
              <a:rPr lang="en-US" sz="2800" dirty="0"/>
              <a:t>Web server vulnerabilities, tools, and exploits</a:t>
            </a:r>
          </a:p>
          <a:p>
            <a:pPr>
              <a:defRPr/>
            </a:pPr>
            <a:r>
              <a:rPr lang="en-US" sz="2800" dirty="0"/>
              <a:t>Web application vulnerabilities, tools, and exploits</a:t>
            </a:r>
          </a:p>
          <a:p>
            <a:pPr>
              <a:defRPr/>
            </a:pPr>
            <a:r>
              <a:rPr lang="en-US" sz="2800" dirty="0"/>
              <a:t>Database attacks and attack tools</a:t>
            </a:r>
          </a:p>
          <a:p>
            <a:pPr marL="0" indent="0">
              <a:buFont typeface="Wingdings" pitchFamily="2" charset="2"/>
              <a:buNone/>
              <a:defRPr/>
            </a:pPr>
            <a:endParaRPr lang="en-US" sz="2800" dirty="0"/>
          </a:p>
          <a:p>
            <a:pPr>
              <a:defRPr/>
            </a:pPr>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Attacking Web Servers (Cont.)</a:t>
            </a:r>
          </a:p>
        </p:txBody>
      </p:sp>
      <p:sp>
        <p:nvSpPr>
          <p:cNvPr id="12290" name="Content Placeholder 2"/>
          <p:cNvSpPr>
            <a:spLocks noGrp="1"/>
          </p:cNvSpPr>
          <p:nvPr>
            <p:ph idx="1"/>
          </p:nvPr>
        </p:nvSpPr>
        <p:spPr>
          <a:xfrm>
            <a:off x="539750" y="1316181"/>
            <a:ext cx="8299450" cy="4401993"/>
          </a:xfrm>
        </p:spPr>
        <p:txBody>
          <a:bodyPr/>
          <a:lstStyle/>
          <a:p>
            <a:pPr marL="236538" indent="-236538">
              <a:defRPr/>
            </a:pPr>
            <a:r>
              <a:rPr lang="en-US" sz="2800" dirty="0">
                <a:ea typeface="ＭＳ Ｐゴシック"/>
              </a:rPr>
              <a:t>Categories of risk</a:t>
            </a:r>
          </a:p>
          <a:p>
            <a:pPr marL="690563" lvl="1" indent="-236538">
              <a:defRPr/>
            </a:pPr>
            <a:r>
              <a:rPr lang="en-US" sz="2400" dirty="0">
                <a:ea typeface="ＭＳ Ｐゴシック"/>
              </a:rPr>
              <a:t>Defects and misconfiguration risks</a:t>
            </a:r>
          </a:p>
          <a:p>
            <a:pPr marL="690563" lvl="1" indent="-236538">
              <a:defRPr/>
            </a:pPr>
            <a:r>
              <a:rPr lang="en-US" sz="2400" dirty="0">
                <a:ea typeface="ＭＳ Ｐゴシック"/>
              </a:rPr>
              <a:t>Browser- and network-based risks</a:t>
            </a:r>
          </a:p>
          <a:p>
            <a:pPr marL="690563" lvl="1" indent="-236538">
              <a:defRPr/>
            </a:pPr>
            <a:r>
              <a:rPr lang="en-US" sz="2400" dirty="0">
                <a:ea typeface="ＭＳ Ｐゴシック"/>
              </a:rPr>
              <a:t>Browser or client-side risks</a:t>
            </a:r>
          </a:p>
          <a:p>
            <a:pPr marL="236538" indent="-236538">
              <a:defRPr/>
            </a:pPr>
            <a:r>
              <a:rPr lang="en-US" sz="2800" dirty="0">
                <a:ea typeface="ＭＳ Ｐゴシック"/>
              </a:rPr>
              <a:t>Vulnerabilities of web servers </a:t>
            </a:r>
          </a:p>
          <a:p>
            <a:pPr marL="236538" indent="-236538">
              <a:defRPr/>
            </a:pPr>
            <a:r>
              <a:rPr lang="en-US" sz="2800" dirty="0">
                <a:ea typeface="ＭＳ Ｐゴシック"/>
              </a:rPr>
              <a:t>Improper or poor web design</a:t>
            </a:r>
          </a:p>
          <a:p>
            <a:pPr marL="690563" lvl="1" indent="-236538">
              <a:defRPr/>
            </a:pPr>
            <a:r>
              <a:rPr lang="en-US" sz="2400" dirty="0">
                <a:ea typeface="ＭＳ Ｐゴシック"/>
              </a:rPr>
              <a:t>Can sometimes observe sensitive items by viewing the source code of the page</a:t>
            </a:r>
          </a:p>
          <a:p>
            <a:pPr marL="0" indent="0">
              <a:defRPr/>
            </a:pPr>
            <a:endParaRPr lang="en-US" dirty="0">
              <a:ea typeface="ＭＳ Ｐゴシック"/>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Source Code Example 1</a:t>
            </a:r>
          </a:p>
        </p:txBody>
      </p:sp>
      <p:pic>
        <p:nvPicPr>
          <p:cNvPr id="6" name="Content Placeholder 5">
            <a:extLst>
              <a:ext uri="{FF2B5EF4-FFF2-40B4-BE49-F238E27FC236}">
                <a16:creationId xmlns="" xmlns:a16="http://schemas.microsoft.com/office/drawing/2014/main" id="{BE50A1F8-C92B-4BB8-91CA-172906D20A1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71765" y="1362065"/>
            <a:ext cx="7200469" cy="4567729"/>
          </a:xfrm>
        </p:spPr>
      </p:pic>
    </p:spTree>
    <p:custDataLst>
      <p:tags r:id="rId1"/>
    </p:custDataLst>
    <p:extLst>
      <p:ext uri="{BB962C8B-B14F-4D97-AF65-F5344CB8AC3E}">
        <p14:creationId xmlns:p14="http://schemas.microsoft.com/office/powerpoint/2010/main" val="15546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Source Code Example 2</a:t>
            </a:r>
          </a:p>
        </p:txBody>
      </p:sp>
      <p:pic>
        <p:nvPicPr>
          <p:cNvPr id="6" name="Content Placeholder 5">
            <a:extLst>
              <a:ext uri="{FF2B5EF4-FFF2-40B4-BE49-F238E27FC236}">
                <a16:creationId xmlns="" xmlns:a16="http://schemas.microsoft.com/office/drawing/2014/main" id="{BE50A1F8-C92B-4BB8-91CA-172906D20A1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71765" y="1585192"/>
            <a:ext cx="7200469" cy="976597"/>
          </a:xfrm>
        </p:spPr>
      </p:pic>
      <p:sp>
        <p:nvSpPr>
          <p:cNvPr id="4" name="Content Placeholder 2">
            <a:extLst>
              <a:ext uri="{FF2B5EF4-FFF2-40B4-BE49-F238E27FC236}">
                <a16:creationId xmlns="" xmlns:a16="http://schemas.microsoft.com/office/drawing/2014/main" id="{56AB5301-9ED7-4771-B541-FBAC87BB8268}"/>
              </a:ext>
            </a:extLst>
          </p:cNvPr>
          <p:cNvSpPr txBox="1">
            <a:spLocks/>
          </p:cNvSpPr>
          <p:nvPr/>
        </p:nvSpPr>
        <p:spPr bwMode="auto">
          <a:xfrm>
            <a:off x="539750" y="3037422"/>
            <a:ext cx="8299450" cy="22891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pPr marL="236538" indent="-236538">
              <a:defRPr/>
            </a:pPr>
            <a:r>
              <a:rPr lang="en-US" sz="2600" kern="0" dirty="0">
                <a:ea typeface="ＭＳ Ｐゴシック"/>
              </a:rPr>
              <a:t>Web designer used hidden fields to hold the price of an item</a:t>
            </a:r>
          </a:p>
          <a:p>
            <a:pPr marL="236538" indent="-236538">
              <a:defRPr/>
            </a:pPr>
            <a:r>
              <a:rPr lang="en-US" sz="2600" kern="0" dirty="0">
                <a:ea typeface="ＭＳ Ｐゴシック"/>
              </a:rPr>
              <a:t>Unscrupulous attackers could change the price of the item from $6000 to $60 and make their own discount</a:t>
            </a:r>
            <a:endParaRPr lang="en-US" kern="0" dirty="0">
              <a:ea typeface="ＭＳ Ｐゴシック"/>
            </a:endParaRPr>
          </a:p>
        </p:txBody>
      </p:sp>
    </p:spTree>
    <p:custDataLst>
      <p:tags r:id="rId1"/>
    </p:custDataLst>
    <p:extLst>
      <p:ext uri="{BB962C8B-B14F-4D97-AF65-F5344CB8AC3E}">
        <p14:creationId xmlns:p14="http://schemas.microsoft.com/office/powerpoint/2010/main" val="207690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Web Server Vulnerabilities</a:t>
            </a:r>
          </a:p>
        </p:txBody>
      </p:sp>
      <p:sp>
        <p:nvSpPr>
          <p:cNvPr id="13314" name="Content Placeholder 2"/>
          <p:cNvSpPr>
            <a:spLocks noGrp="1"/>
          </p:cNvSpPr>
          <p:nvPr>
            <p:ph idx="1"/>
          </p:nvPr>
        </p:nvSpPr>
        <p:spPr>
          <a:xfrm>
            <a:off x="539750" y="1330035"/>
            <a:ext cx="8299450" cy="4388139"/>
          </a:xfrm>
        </p:spPr>
        <p:txBody>
          <a:bodyPr/>
          <a:lstStyle/>
          <a:p>
            <a:pPr marL="236538" indent="-236538">
              <a:defRPr/>
            </a:pPr>
            <a:r>
              <a:rPr lang="en-US" sz="2600" dirty="0">
                <a:ea typeface="ＭＳ Ｐゴシック"/>
              </a:rPr>
              <a:t>Buffer overflow</a:t>
            </a:r>
          </a:p>
          <a:p>
            <a:pPr marL="236538" indent="-236538">
              <a:defRPr/>
            </a:pPr>
            <a:r>
              <a:rPr lang="en-US" sz="2600" dirty="0">
                <a:ea typeface="ＭＳ Ｐゴシック"/>
              </a:rPr>
              <a:t>Denial of service (DoS) attack</a:t>
            </a:r>
          </a:p>
          <a:p>
            <a:pPr marL="236538" indent="-236538">
              <a:defRPr/>
            </a:pPr>
            <a:r>
              <a:rPr lang="en-US" sz="2600" dirty="0">
                <a:ea typeface="ＭＳ Ｐゴシック"/>
              </a:rPr>
              <a:t>Distributed denial of service (DDoS) attack</a:t>
            </a:r>
          </a:p>
          <a:p>
            <a:pPr marL="236538" indent="-236538">
              <a:defRPr/>
            </a:pPr>
            <a:r>
              <a:rPr lang="en-US" sz="2600" dirty="0">
                <a:ea typeface="ＭＳ Ｐゴシック"/>
              </a:rPr>
              <a:t>Banner information</a:t>
            </a:r>
          </a:p>
          <a:p>
            <a:pPr marL="236538" indent="-236538">
              <a:defRPr/>
            </a:pPr>
            <a:r>
              <a:rPr lang="en-US" sz="2600" dirty="0">
                <a:ea typeface="ＭＳ Ｐゴシック"/>
              </a:rPr>
              <a:t>Permissions</a:t>
            </a:r>
          </a:p>
          <a:p>
            <a:pPr marL="236538" indent="-236538">
              <a:defRPr/>
            </a:pPr>
            <a:r>
              <a:rPr lang="en-US" sz="2600" dirty="0">
                <a:ea typeface="ＭＳ Ｐゴシック"/>
              </a:rPr>
              <a:t>Error messages</a:t>
            </a:r>
          </a:p>
          <a:p>
            <a:pPr marL="236538" indent="-236538">
              <a:defRPr/>
            </a:pPr>
            <a:r>
              <a:rPr lang="en-US" sz="2600" dirty="0">
                <a:ea typeface="ＭＳ Ｐゴシック"/>
              </a:rPr>
              <a:t>Unnecessary features</a:t>
            </a:r>
          </a:p>
          <a:p>
            <a:pPr marL="236538" indent="-236538">
              <a:defRPr/>
            </a:pPr>
            <a:r>
              <a:rPr lang="en-US" sz="2600" dirty="0">
                <a:ea typeface="ＭＳ Ｐゴシック"/>
              </a:rPr>
              <a:t>User accounts</a:t>
            </a:r>
          </a:p>
          <a:p>
            <a:pPr marL="236538" indent="-236538">
              <a:defRPr/>
            </a:pPr>
            <a:r>
              <a:rPr lang="en-US" sz="2600" dirty="0">
                <a:ea typeface="ＭＳ Ｐゴシック"/>
              </a:rPr>
              <a:t>Structured Query Language (SQL) injections</a:t>
            </a:r>
          </a:p>
        </p:txBody>
      </p:sp>
      <p:sp>
        <p:nvSpPr>
          <p:cNvPr id="2" name="TextBox 1"/>
          <p:cNvSpPr txBox="1"/>
          <p:nvPr/>
        </p:nvSpPr>
        <p:spPr>
          <a:xfrm>
            <a:off x="7439378" y="451556"/>
            <a:ext cx="567784" cy="276999"/>
          </a:xfrm>
          <a:prstGeom prst="rect">
            <a:avLst/>
          </a:prstGeom>
          <a:noFill/>
        </p:spPr>
        <p:txBody>
          <a:bodyPr wrap="none" rtlCol="0">
            <a:spAutoFit/>
          </a:bodyPr>
          <a:lstStyle/>
          <a:p>
            <a:r>
              <a:rPr lang="en-US" dirty="0" err="1" smtClean="0"/>
              <a:t>p.217</a:t>
            </a:r>
            <a:endParaRPr lang="en-US" dirty="0"/>
          </a:p>
        </p:txBody>
      </p:sp>
    </p:spTree>
    <p:custDataLst>
      <p:tags r:id="rId1"/>
    </p:custDataLst>
    <p:extLst>
      <p:ext uri="{BB962C8B-B14F-4D97-AF65-F5344CB8AC3E}">
        <p14:creationId xmlns:p14="http://schemas.microsoft.com/office/powerpoint/2010/main" val="362811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Buffer Overflow</a:t>
            </a:r>
          </a:p>
        </p:txBody>
      </p:sp>
      <p:sp>
        <p:nvSpPr>
          <p:cNvPr id="13314" name="Content Placeholder 2"/>
          <p:cNvSpPr>
            <a:spLocks noGrp="1"/>
          </p:cNvSpPr>
          <p:nvPr>
            <p:ph idx="1"/>
          </p:nvPr>
        </p:nvSpPr>
        <p:spPr>
          <a:xfrm>
            <a:off x="539750" y="1183341"/>
            <a:ext cx="8299450" cy="4534833"/>
          </a:xfrm>
        </p:spPr>
        <p:txBody>
          <a:bodyPr/>
          <a:lstStyle/>
          <a:p>
            <a:pPr marL="236538" indent="-236538">
              <a:defRPr/>
            </a:pPr>
            <a:r>
              <a:rPr lang="en-US" sz="2400" dirty="0">
                <a:ea typeface="ＭＳ Ｐゴシック"/>
              </a:rPr>
              <a:t>Buffer overflow occurs when an application, process, or program attempts to put more data in a buffer than it was designed to hold</a:t>
            </a:r>
          </a:p>
          <a:p>
            <a:pPr marL="236538" indent="-236538">
              <a:defRPr/>
            </a:pPr>
            <a:r>
              <a:rPr lang="en-US" sz="2400" dirty="0">
                <a:ea typeface="ＭＳ Ｐゴシック"/>
              </a:rPr>
              <a:t>A programmer, either through lazy coding or other practices, creates a buffer in code but does not put restrictions on it</a:t>
            </a:r>
          </a:p>
          <a:p>
            <a:pPr marL="236538" indent="-236538">
              <a:defRPr/>
            </a:pPr>
            <a:r>
              <a:rPr lang="en-US" sz="2400" dirty="0">
                <a:solidFill>
                  <a:schemeClr val="accent1"/>
                </a:solidFill>
                <a:ea typeface="ＭＳ Ｐゴシック"/>
              </a:rPr>
              <a:t>Like too much water poured into an ice cube tray, the data must go someplace, which in this case means adjacent buffers</a:t>
            </a:r>
          </a:p>
          <a:p>
            <a:pPr marL="236538" indent="-236538">
              <a:defRPr/>
            </a:pPr>
            <a:r>
              <a:rPr lang="en-US" sz="2400" dirty="0">
                <a:ea typeface="ＭＳ Ｐゴシック"/>
              </a:rPr>
              <a:t>Can result in corrupted or overwritten data, loss of system integrity, or the disclosure of information to unauthorized parties</a:t>
            </a:r>
          </a:p>
          <a:p>
            <a:pPr marL="236538" indent="-236538">
              <a:defRPr/>
            </a:pPr>
            <a:endParaRPr lang="en-US" sz="2600" dirty="0">
              <a:ea typeface="ＭＳ Ｐゴシック"/>
            </a:endParaRPr>
          </a:p>
        </p:txBody>
      </p:sp>
    </p:spTree>
    <p:custDataLst>
      <p:tags r:id="rId1"/>
    </p:custDataLst>
    <p:extLst>
      <p:ext uri="{BB962C8B-B14F-4D97-AF65-F5344CB8AC3E}">
        <p14:creationId xmlns:p14="http://schemas.microsoft.com/office/powerpoint/2010/main" val="15007320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BLANK PRESENTATION" val="XtTCJ5XH"/>
  <p:tag name="ARTICULATE_SLIDE_COUNT" val="3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27461</TotalTime>
  <Words>4264</Words>
  <Application>Microsoft Office PowerPoint</Application>
  <PresentationFormat>On-screen Show (4:3)</PresentationFormat>
  <Paragraphs>402</Paragraphs>
  <Slides>42</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ＭＳ Ｐゴシック</vt:lpstr>
      <vt:lpstr>Arial</vt:lpstr>
      <vt:lpstr>Calibri</vt:lpstr>
      <vt:lpstr>Courier New</vt:lpstr>
      <vt:lpstr>Times</vt:lpstr>
      <vt:lpstr>Times New Roman</vt:lpstr>
      <vt:lpstr>Wingdings</vt:lpstr>
      <vt:lpstr>Blank Presentation</vt:lpstr>
      <vt:lpstr>PowerPoint Presentation</vt:lpstr>
      <vt:lpstr>Learning Objective</vt:lpstr>
      <vt:lpstr>Key Concepts</vt:lpstr>
      <vt:lpstr>Attacking Web Servers</vt:lpstr>
      <vt:lpstr>Attacking Web Servers (Cont.)</vt:lpstr>
      <vt:lpstr>Source Code Example 1</vt:lpstr>
      <vt:lpstr>Source Code Example 2</vt:lpstr>
      <vt:lpstr>Web Server Vulnerabilities</vt:lpstr>
      <vt:lpstr>Buffer Overflow</vt:lpstr>
      <vt:lpstr>Denial of Service (DoS)/DDoS Attacks</vt:lpstr>
      <vt:lpstr>Examples of DDoS Attacks</vt:lpstr>
      <vt:lpstr>Banner Information</vt:lpstr>
      <vt:lpstr>Permissions</vt:lpstr>
      <vt:lpstr>Error Messages</vt:lpstr>
      <vt:lpstr>Unnecessary Features</vt:lpstr>
      <vt:lpstr>User Accounts</vt:lpstr>
      <vt:lpstr>SQL Basics</vt:lpstr>
      <vt:lpstr>Structured Query Language (SQL) Injections</vt:lpstr>
      <vt:lpstr>Examining a SQL Injection</vt:lpstr>
      <vt:lpstr>Examining a SQL Injection (Cont.)</vt:lpstr>
      <vt:lpstr>Examining a SQL Injection (Cont.)</vt:lpstr>
      <vt:lpstr>Cross-Site Scripting (XSS) Attack</vt:lpstr>
      <vt:lpstr>Cross-Site Scripting (XSS) Attack (Cont.)</vt:lpstr>
      <vt:lpstr>Anatomy of Web Applications</vt:lpstr>
      <vt:lpstr>Anatomy of Web Applications (Cont.)</vt:lpstr>
      <vt:lpstr>Insecure Logon Systems</vt:lpstr>
      <vt:lpstr>Scripting Errors</vt:lpstr>
      <vt:lpstr>Session Management Issues</vt:lpstr>
      <vt:lpstr>Session Vulnerabilities</vt:lpstr>
      <vt:lpstr>Encryption Weaknesses</vt:lpstr>
      <vt:lpstr>Database Vulnerabilities </vt:lpstr>
      <vt:lpstr>Database Types</vt:lpstr>
      <vt:lpstr>Database Vulnerabilities</vt:lpstr>
      <vt:lpstr>Locating Databases on the Network</vt:lpstr>
      <vt:lpstr>Network Database Scanner </vt:lpstr>
      <vt:lpstr>Database Server Password Cracking</vt:lpstr>
      <vt:lpstr>Locating Vulnerabilities in Databases</vt:lpstr>
      <vt:lpstr>Out of Sight, Out of Mind</vt:lpstr>
      <vt:lpstr>Cloud Computing</vt:lpstr>
      <vt:lpstr>Cloud Services, cont...</vt:lpstr>
      <vt:lpstr>Cloud Services - visualized</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Owner</dc:creator>
  <cp:lastModifiedBy>Christopher Pasquini</cp:lastModifiedBy>
  <cp:revision>3238</cp:revision>
  <cp:lastPrinted>2008-07-07T18:08:55Z</cp:lastPrinted>
  <dcterms:created xsi:type="dcterms:W3CDTF">2010-11-29T21:28:55Z</dcterms:created>
  <dcterms:modified xsi:type="dcterms:W3CDTF">2019-02-14T19:43:29Z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1D938F19-43C9-4659-BD4E-FCEEDC0CD357</vt:lpwstr>
  </property>
  <property fmtid="{D5CDD505-2E9C-101B-9397-08002B2CF9AE}" pid="3" name="ArticulatePath">
    <vt:lpwstr>hacking3e_ppt_ch09</vt:lpwstr>
  </property>
</Properties>
</file>