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2.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3.xml" ContentType="application/vnd.openxmlformats-officedocument.presentationml.tag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4.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5.xml" ContentType="application/vnd.openxmlformats-officedocument.presentationml.tags+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9.xml" ContentType="application/vnd.openxmlformats-officedocument.presentationml.tags+xml"/>
  <Override PartName="/ppt/tags/tag40.xml" ContentType="application/vnd.openxmlformats-officedocument.presentationml.tags+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1.xml" ContentType="application/vnd.openxmlformats-officedocument.presentationml.tags+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1"/>
  </p:notesMasterIdLst>
  <p:handoutMasterIdLst>
    <p:handoutMasterId r:id="rId42"/>
  </p:handoutMasterIdLst>
  <p:sldIdLst>
    <p:sldId id="1507" r:id="rId2"/>
    <p:sldId id="1565" r:id="rId3"/>
    <p:sldId id="1569" r:id="rId4"/>
    <p:sldId id="1582" r:id="rId5"/>
    <p:sldId id="1554" r:id="rId6"/>
    <p:sldId id="1573" r:id="rId7"/>
    <p:sldId id="1596" r:id="rId8"/>
    <p:sldId id="1574" r:id="rId9"/>
    <p:sldId id="1597" r:id="rId10"/>
    <p:sldId id="1598" r:id="rId11"/>
    <p:sldId id="1604" r:id="rId12"/>
    <p:sldId id="1599" r:id="rId13"/>
    <p:sldId id="1600" r:id="rId14"/>
    <p:sldId id="1583" r:id="rId15"/>
    <p:sldId id="1602" r:id="rId16"/>
    <p:sldId id="1603" r:id="rId17"/>
    <p:sldId id="1575" r:id="rId18"/>
    <p:sldId id="1584" r:id="rId19"/>
    <p:sldId id="1605" r:id="rId20"/>
    <p:sldId id="1606" r:id="rId21"/>
    <p:sldId id="1609" r:id="rId22"/>
    <p:sldId id="1608" r:id="rId23"/>
    <p:sldId id="1577" r:id="rId24"/>
    <p:sldId id="1585" r:id="rId25"/>
    <p:sldId id="1586" r:id="rId26"/>
    <p:sldId id="1587" r:id="rId27"/>
    <p:sldId id="1588" r:id="rId28"/>
    <p:sldId id="1610" r:id="rId29"/>
    <p:sldId id="1589" r:id="rId30"/>
    <p:sldId id="1590" r:id="rId31"/>
    <p:sldId id="1591" r:id="rId32"/>
    <p:sldId id="1579" r:id="rId33"/>
    <p:sldId id="1580" r:id="rId34"/>
    <p:sldId id="1592" r:id="rId35"/>
    <p:sldId id="1593" r:id="rId36"/>
    <p:sldId id="1594" r:id="rId37"/>
    <p:sldId id="1595" r:id="rId38"/>
    <p:sldId id="1572" r:id="rId39"/>
    <p:sldId id="1566" r:id="rId40"/>
  </p:sldIdLst>
  <p:sldSz cx="9144000" cy="6858000" type="screen4x3"/>
  <p:notesSz cx="7010400" cy="9296400"/>
  <p:custDataLst>
    <p:tags r:id="rId43"/>
  </p:custDataLst>
  <p:defaultTextStyle>
    <a:defPPr>
      <a:defRPr lang="en-US"/>
    </a:defPPr>
    <a:lvl1pPr algn="l" rtl="0" fontAlgn="base">
      <a:spcBef>
        <a:spcPct val="0"/>
      </a:spcBef>
      <a:spcAft>
        <a:spcPct val="0"/>
      </a:spcAft>
      <a:defRPr sz="12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12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12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12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1200" kern="1200">
        <a:solidFill>
          <a:schemeClr val="tx1"/>
        </a:solidFill>
        <a:latin typeface="Arial" pitchFamily="34" charset="0"/>
        <a:ea typeface="ＭＳ Ｐゴシック"/>
        <a:cs typeface="ＭＳ Ｐゴシック"/>
      </a:defRPr>
    </a:lvl5pPr>
    <a:lvl6pPr marL="2286000" algn="l" defTabSz="914400" rtl="0" eaLnBrk="1" latinLnBrk="0" hangingPunct="1">
      <a:defRPr sz="1200" kern="1200">
        <a:solidFill>
          <a:schemeClr val="tx1"/>
        </a:solidFill>
        <a:latin typeface="Arial" pitchFamily="34" charset="0"/>
        <a:ea typeface="ＭＳ Ｐゴシック"/>
        <a:cs typeface="ＭＳ Ｐゴシック"/>
      </a:defRPr>
    </a:lvl6pPr>
    <a:lvl7pPr marL="2743200" algn="l" defTabSz="914400" rtl="0" eaLnBrk="1" latinLnBrk="0" hangingPunct="1">
      <a:defRPr sz="1200" kern="1200">
        <a:solidFill>
          <a:schemeClr val="tx1"/>
        </a:solidFill>
        <a:latin typeface="Arial" pitchFamily="34" charset="0"/>
        <a:ea typeface="ＭＳ Ｐゴシック"/>
        <a:cs typeface="ＭＳ Ｐゴシック"/>
      </a:defRPr>
    </a:lvl7pPr>
    <a:lvl8pPr marL="3200400" algn="l" defTabSz="914400" rtl="0" eaLnBrk="1" latinLnBrk="0" hangingPunct="1">
      <a:defRPr sz="1200" kern="1200">
        <a:solidFill>
          <a:schemeClr val="tx1"/>
        </a:solidFill>
        <a:latin typeface="Arial" pitchFamily="34" charset="0"/>
        <a:ea typeface="ＭＳ Ｐゴシック"/>
        <a:cs typeface="ＭＳ Ｐゴシック"/>
      </a:defRPr>
    </a:lvl8pPr>
    <a:lvl9pPr marL="3657600" algn="l" defTabSz="914400" rtl="0" eaLnBrk="1" latinLnBrk="0" hangingPunct="1">
      <a:defRPr sz="12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nitM" initials="" lastIdx="3" clrIdx="0"/>
  <p:cmAuthor id="1" name="Nidhi" initials="" lastIdx="6" clrIdx="1"/>
  <p:cmAuthor id="2" name="dseidl"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E3BBC9"/>
    <a:srgbClr val="D2E4B2"/>
    <a:srgbClr val="DDDDDD"/>
    <a:srgbClr val="FFCCFF"/>
    <a:srgbClr val="FFCCCC"/>
    <a:srgbClr val="0099FF"/>
    <a:srgbClr val="99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706" autoAdjust="0"/>
    <p:restoredTop sz="93910" autoAdjust="0"/>
  </p:normalViewPr>
  <p:slideViewPr>
    <p:cSldViewPr snapToGrid="0" snapToObjects="1">
      <p:cViewPr varScale="1">
        <p:scale>
          <a:sx n="60" d="100"/>
          <a:sy n="60" d="100"/>
        </p:scale>
        <p:origin x="1219" y="38"/>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3" d="100"/>
          <a:sy n="93" d="100"/>
        </p:scale>
        <p:origin x="-2532"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817983-3F67-4051-ACDD-D6409627D0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DE029C7-1032-4E62-9A2C-E235F298F07A}">
      <dgm:prSet phldrT="[Text]" custT="1"/>
      <dgm:spPr/>
      <dgm:t>
        <a:bodyPr/>
        <a:lstStyle/>
        <a:p>
          <a:r>
            <a:rPr lang="en-US" sz="2800" dirty="0"/>
            <a:t>Classes of individuals interacting or concerned with web server</a:t>
          </a:r>
        </a:p>
      </dgm:t>
    </dgm:pt>
    <dgm:pt modelId="{A8FEB4AC-ABF4-43EF-8504-A6F7983D2293}" type="parTrans" cxnId="{885CD71B-0EDE-4C03-B394-EB1B6A164568}">
      <dgm:prSet/>
      <dgm:spPr/>
      <dgm:t>
        <a:bodyPr/>
        <a:lstStyle/>
        <a:p>
          <a:endParaRPr lang="en-US"/>
        </a:p>
      </dgm:t>
    </dgm:pt>
    <dgm:pt modelId="{A4562ABC-DF13-4A7B-85DC-13EC6EE43FBA}" type="sibTrans" cxnId="{885CD71B-0EDE-4C03-B394-EB1B6A164568}">
      <dgm:prSet/>
      <dgm:spPr/>
      <dgm:t>
        <a:bodyPr/>
        <a:lstStyle/>
        <a:p>
          <a:endParaRPr lang="en-US"/>
        </a:p>
      </dgm:t>
    </dgm:pt>
    <dgm:pt modelId="{6092CBC7-18B2-4E2F-AB66-ED8A064638BA}">
      <dgm:prSet phldrT="[Text]" custT="1"/>
      <dgm:spPr/>
      <dgm:t>
        <a:bodyPr/>
        <a:lstStyle/>
        <a:p>
          <a:r>
            <a:rPr lang="en-US" sz="2400" dirty="0"/>
            <a:t>Server administrator</a:t>
          </a:r>
        </a:p>
      </dgm:t>
    </dgm:pt>
    <dgm:pt modelId="{A9F1603F-1A2A-4F7D-8916-2EC83F47818D}" type="parTrans" cxnId="{22CA08D0-296F-4636-B0C7-11D70DE63E1D}">
      <dgm:prSet/>
      <dgm:spPr/>
      <dgm:t>
        <a:bodyPr/>
        <a:lstStyle/>
        <a:p>
          <a:endParaRPr lang="en-US"/>
        </a:p>
      </dgm:t>
    </dgm:pt>
    <dgm:pt modelId="{F24C043B-38D9-452D-A269-4533AE2DB0D3}" type="sibTrans" cxnId="{22CA08D0-296F-4636-B0C7-11D70DE63E1D}">
      <dgm:prSet/>
      <dgm:spPr/>
      <dgm:t>
        <a:bodyPr/>
        <a:lstStyle/>
        <a:p>
          <a:endParaRPr lang="en-US"/>
        </a:p>
      </dgm:t>
    </dgm:pt>
    <dgm:pt modelId="{E34DAC63-C7D7-421A-9A30-749270DE2F21}">
      <dgm:prSet phldrT="[Text]" custT="1"/>
      <dgm:spPr/>
      <dgm:t>
        <a:bodyPr/>
        <a:lstStyle/>
        <a:p>
          <a:r>
            <a:rPr lang="en-US" sz="2400" dirty="0"/>
            <a:t>Network administrator</a:t>
          </a:r>
        </a:p>
      </dgm:t>
    </dgm:pt>
    <dgm:pt modelId="{45C893AD-2318-46AE-AE06-21BEA0698418}" type="parTrans" cxnId="{FB2340BC-FAF4-4BC9-B9F9-10D3A6F2034C}">
      <dgm:prSet/>
      <dgm:spPr/>
      <dgm:t>
        <a:bodyPr/>
        <a:lstStyle/>
        <a:p>
          <a:endParaRPr lang="en-US"/>
        </a:p>
      </dgm:t>
    </dgm:pt>
    <dgm:pt modelId="{26CDA82C-B179-455C-ABE0-CA9F0BE99D0F}" type="sibTrans" cxnId="{FB2340BC-FAF4-4BC9-B9F9-10D3A6F2034C}">
      <dgm:prSet/>
      <dgm:spPr/>
      <dgm:t>
        <a:bodyPr/>
        <a:lstStyle/>
        <a:p>
          <a:endParaRPr lang="en-US"/>
        </a:p>
      </dgm:t>
    </dgm:pt>
    <dgm:pt modelId="{41D200E9-F0CC-4473-B53D-2450BFB039FA}">
      <dgm:prSet phldrT="[Text]" custT="1"/>
      <dgm:spPr/>
      <dgm:t>
        <a:bodyPr/>
        <a:lstStyle/>
        <a:p>
          <a:r>
            <a:rPr lang="en-US" sz="2400" dirty="0"/>
            <a:t>End user</a:t>
          </a:r>
        </a:p>
      </dgm:t>
    </dgm:pt>
    <dgm:pt modelId="{F9713C9C-722E-49E1-92B6-228F60BE0889}" type="parTrans" cxnId="{6EC6FC9D-F863-4766-A443-44D552E42E4F}">
      <dgm:prSet/>
      <dgm:spPr/>
      <dgm:t>
        <a:bodyPr/>
        <a:lstStyle/>
        <a:p>
          <a:endParaRPr lang="en-US"/>
        </a:p>
      </dgm:t>
    </dgm:pt>
    <dgm:pt modelId="{4BAA9AAE-6D50-4458-9810-F008AB1EDE3D}" type="sibTrans" cxnId="{6EC6FC9D-F863-4766-A443-44D552E42E4F}">
      <dgm:prSet/>
      <dgm:spPr/>
      <dgm:t>
        <a:bodyPr/>
        <a:lstStyle/>
        <a:p>
          <a:endParaRPr lang="en-US"/>
        </a:p>
      </dgm:t>
    </dgm:pt>
    <dgm:pt modelId="{9FD9281C-873F-469C-8619-68175453D7A9}" type="pres">
      <dgm:prSet presAssocID="{2C817983-3F67-4051-ACDD-D6409627D09F}" presName="linear" presStyleCnt="0">
        <dgm:presLayoutVars>
          <dgm:animLvl val="lvl"/>
          <dgm:resizeHandles val="exact"/>
        </dgm:presLayoutVars>
      </dgm:prSet>
      <dgm:spPr/>
    </dgm:pt>
    <dgm:pt modelId="{7885290D-9EC1-48D0-872D-83A31FDC11FF}" type="pres">
      <dgm:prSet presAssocID="{5DE029C7-1032-4E62-9A2C-E235F298F07A}" presName="parentText" presStyleLbl="node1" presStyleIdx="0" presStyleCnt="1">
        <dgm:presLayoutVars>
          <dgm:chMax val="0"/>
          <dgm:bulletEnabled val="1"/>
        </dgm:presLayoutVars>
      </dgm:prSet>
      <dgm:spPr/>
    </dgm:pt>
    <dgm:pt modelId="{C6E2C962-8733-4F89-AD33-CFF2AFAAA2D7}" type="pres">
      <dgm:prSet presAssocID="{5DE029C7-1032-4E62-9A2C-E235F298F07A}" presName="childText" presStyleLbl="revTx" presStyleIdx="0" presStyleCnt="1">
        <dgm:presLayoutVars>
          <dgm:bulletEnabled val="1"/>
        </dgm:presLayoutVars>
      </dgm:prSet>
      <dgm:spPr/>
    </dgm:pt>
  </dgm:ptLst>
  <dgm:cxnLst>
    <dgm:cxn modelId="{85265315-1FEC-46BE-8DB9-C0D661F535F2}" type="presOf" srcId="{6092CBC7-18B2-4E2F-AB66-ED8A064638BA}" destId="{C6E2C962-8733-4F89-AD33-CFF2AFAAA2D7}" srcOrd="0" destOrd="0" presId="urn:microsoft.com/office/officeart/2005/8/layout/vList2"/>
    <dgm:cxn modelId="{885CD71B-0EDE-4C03-B394-EB1B6A164568}" srcId="{2C817983-3F67-4051-ACDD-D6409627D09F}" destId="{5DE029C7-1032-4E62-9A2C-E235F298F07A}" srcOrd="0" destOrd="0" parTransId="{A8FEB4AC-ABF4-43EF-8504-A6F7983D2293}" sibTransId="{A4562ABC-DF13-4A7B-85DC-13EC6EE43FBA}"/>
    <dgm:cxn modelId="{79C69F6F-1B57-411F-AAAF-DA306416C47B}" type="presOf" srcId="{2C817983-3F67-4051-ACDD-D6409627D09F}" destId="{9FD9281C-873F-469C-8619-68175453D7A9}" srcOrd="0" destOrd="0" presId="urn:microsoft.com/office/officeart/2005/8/layout/vList2"/>
    <dgm:cxn modelId="{D65E587A-A4D3-4396-8776-ABE0027091A3}" type="presOf" srcId="{E34DAC63-C7D7-421A-9A30-749270DE2F21}" destId="{C6E2C962-8733-4F89-AD33-CFF2AFAAA2D7}" srcOrd="0" destOrd="1" presId="urn:microsoft.com/office/officeart/2005/8/layout/vList2"/>
    <dgm:cxn modelId="{6EC6FC9D-F863-4766-A443-44D552E42E4F}" srcId="{5DE029C7-1032-4E62-9A2C-E235F298F07A}" destId="{41D200E9-F0CC-4473-B53D-2450BFB039FA}" srcOrd="2" destOrd="0" parTransId="{F9713C9C-722E-49E1-92B6-228F60BE0889}" sibTransId="{4BAA9AAE-6D50-4458-9810-F008AB1EDE3D}"/>
    <dgm:cxn modelId="{FB2340BC-FAF4-4BC9-B9F9-10D3A6F2034C}" srcId="{5DE029C7-1032-4E62-9A2C-E235F298F07A}" destId="{E34DAC63-C7D7-421A-9A30-749270DE2F21}" srcOrd="1" destOrd="0" parTransId="{45C893AD-2318-46AE-AE06-21BEA0698418}" sibTransId="{26CDA82C-B179-455C-ABE0-CA9F0BE99D0F}"/>
    <dgm:cxn modelId="{264C52CB-4BF1-43A2-8B3E-EBD082141128}" type="presOf" srcId="{41D200E9-F0CC-4473-B53D-2450BFB039FA}" destId="{C6E2C962-8733-4F89-AD33-CFF2AFAAA2D7}" srcOrd="0" destOrd="2" presId="urn:microsoft.com/office/officeart/2005/8/layout/vList2"/>
    <dgm:cxn modelId="{22CA08D0-296F-4636-B0C7-11D70DE63E1D}" srcId="{5DE029C7-1032-4E62-9A2C-E235F298F07A}" destId="{6092CBC7-18B2-4E2F-AB66-ED8A064638BA}" srcOrd="0" destOrd="0" parTransId="{A9F1603F-1A2A-4F7D-8916-2EC83F47818D}" sibTransId="{F24C043B-38D9-452D-A269-4533AE2DB0D3}"/>
    <dgm:cxn modelId="{29754CDA-553B-4230-8146-3F226E62F110}" type="presOf" srcId="{5DE029C7-1032-4E62-9A2C-E235F298F07A}" destId="{7885290D-9EC1-48D0-872D-83A31FDC11FF}" srcOrd="0" destOrd="0" presId="urn:microsoft.com/office/officeart/2005/8/layout/vList2"/>
    <dgm:cxn modelId="{CBB608F6-B7DA-411E-9D74-E4F6905B20CC}" type="presParOf" srcId="{9FD9281C-873F-469C-8619-68175453D7A9}" destId="{7885290D-9EC1-48D0-872D-83A31FDC11FF}" srcOrd="0" destOrd="0" presId="urn:microsoft.com/office/officeart/2005/8/layout/vList2"/>
    <dgm:cxn modelId="{CCD18806-7B63-4EFC-A95D-775B153B14E9}" type="presParOf" srcId="{9FD9281C-873F-469C-8619-68175453D7A9}" destId="{C6E2C962-8733-4F89-AD33-CFF2AFAAA2D7}"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6EFA846-2C0E-4127-A19E-E1EE5B13C9D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3D9BD09-022E-4FAC-B697-8F6EA5D5CEB1}">
      <dgm:prSet phldrT="[Text]" custT="1"/>
      <dgm:spPr/>
      <dgm:t>
        <a:bodyPr/>
        <a:lstStyle/>
        <a:p>
          <a:r>
            <a:rPr lang="en-US" sz="2800" dirty="0"/>
            <a:t>Relational database</a:t>
          </a:r>
        </a:p>
      </dgm:t>
    </dgm:pt>
    <dgm:pt modelId="{2EE59871-5A07-438D-8201-CDA4805E0BAC}" type="parTrans" cxnId="{C77BA252-74E8-4D01-B904-627DFDB0C101}">
      <dgm:prSet/>
      <dgm:spPr/>
      <dgm:t>
        <a:bodyPr/>
        <a:lstStyle/>
        <a:p>
          <a:endParaRPr lang="en-US"/>
        </a:p>
      </dgm:t>
    </dgm:pt>
    <dgm:pt modelId="{9B81BFA9-3D28-4685-B7A6-88A34EB2E705}" type="sibTrans" cxnId="{C77BA252-74E8-4D01-B904-627DFDB0C101}">
      <dgm:prSet/>
      <dgm:spPr/>
      <dgm:t>
        <a:bodyPr/>
        <a:lstStyle/>
        <a:p>
          <a:endParaRPr lang="en-US"/>
        </a:p>
      </dgm:t>
    </dgm:pt>
    <dgm:pt modelId="{B39DB299-6FD0-4394-B049-1CF9E7A2C965}">
      <dgm:prSet phldrT="[Text]" custT="1"/>
      <dgm:spPr/>
      <dgm:t>
        <a:bodyPr/>
        <a:lstStyle/>
        <a:p>
          <a:r>
            <a:rPr lang="en-US" sz="2000" dirty="0"/>
            <a:t>Data can be organized and accessed to fit the scenario</a:t>
          </a:r>
        </a:p>
      </dgm:t>
    </dgm:pt>
    <dgm:pt modelId="{0530BC67-7861-4552-AC98-EF713ED0142F}" type="parTrans" cxnId="{FE742459-5ED1-4E85-BA03-3850C933F51F}">
      <dgm:prSet/>
      <dgm:spPr/>
      <dgm:t>
        <a:bodyPr/>
        <a:lstStyle/>
        <a:p>
          <a:endParaRPr lang="en-US"/>
        </a:p>
      </dgm:t>
    </dgm:pt>
    <dgm:pt modelId="{3A20637D-2E1A-4CA5-8793-96D0DC3FB4EB}" type="sibTrans" cxnId="{FE742459-5ED1-4E85-BA03-3850C933F51F}">
      <dgm:prSet/>
      <dgm:spPr/>
      <dgm:t>
        <a:bodyPr/>
        <a:lstStyle/>
        <a:p>
          <a:endParaRPr lang="en-US"/>
        </a:p>
      </dgm:t>
    </dgm:pt>
    <dgm:pt modelId="{6C6C2129-31F7-4FDD-AD51-C0928FEA9D7D}">
      <dgm:prSet phldrT="[Text]" custT="1"/>
      <dgm:spPr/>
      <dgm:t>
        <a:bodyPr/>
        <a:lstStyle/>
        <a:p>
          <a:r>
            <a:rPr lang="en-US" sz="2800" dirty="0"/>
            <a:t>Nonrelational / NoSQL database</a:t>
          </a:r>
        </a:p>
      </dgm:t>
    </dgm:pt>
    <dgm:pt modelId="{7966AD2B-2252-4EBA-983E-0ED1FEA92709}" type="parTrans" cxnId="{8F8BA63B-F605-4688-90D5-13061FB81485}">
      <dgm:prSet/>
      <dgm:spPr/>
      <dgm:t>
        <a:bodyPr/>
        <a:lstStyle/>
        <a:p>
          <a:endParaRPr lang="en-US"/>
        </a:p>
      </dgm:t>
    </dgm:pt>
    <dgm:pt modelId="{43B62D61-3A51-43C5-9C9D-88AEA0FC7DEC}" type="sibTrans" cxnId="{8F8BA63B-F605-4688-90D5-13061FB81485}">
      <dgm:prSet/>
      <dgm:spPr/>
      <dgm:t>
        <a:bodyPr/>
        <a:lstStyle/>
        <a:p>
          <a:endParaRPr lang="en-US"/>
        </a:p>
      </dgm:t>
    </dgm:pt>
    <dgm:pt modelId="{25294E3B-EAD7-47D3-A161-2608B6D112CD}">
      <dgm:prSet phldrT="[Text]" custT="1"/>
      <dgm:spPr/>
      <dgm:t>
        <a:bodyPr/>
        <a:lstStyle/>
        <a:p>
          <a:r>
            <a:rPr lang="en-US" sz="2000" dirty="0"/>
            <a:t>Come in different varieties</a:t>
          </a:r>
        </a:p>
      </dgm:t>
    </dgm:pt>
    <dgm:pt modelId="{2573683A-DC00-49ED-ADF6-4698EEB17527}" type="parTrans" cxnId="{5DDCB74E-EE23-429B-8829-800258B12CF3}">
      <dgm:prSet/>
      <dgm:spPr/>
      <dgm:t>
        <a:bodyPr/>
        <a:lstStyle/>
        <a:p>
          <a:endParaRPr lang="en-US"/>
        </a:p>
      </dgm:t>
    </dgm:pt>
    <dgm:pt modelId="{D5FA1A37-655D-4712-BCA7-1EB9B165921A}" type="sibTrans" cxnId="{5DDCB74E-EE23-429B-8829-800258B12CF3}">
      <dgm:prSet/>
      <dgm:spPr/>
      <dgm:t>
        <a:bodyPr/>
        <a:lstStyle/>
        <a:p>
          <a:endParaRPr lang="en-US"/>
        </a:p>
      </dgm:t>
    </dgm:pt>
    <dgm:pt modelId="{8A685A73-821C-4875-B4A9-2894584F80FA}">
      <dgm:prSet phldrT="[Text]" custT="1"/>
      <dgm:spPr/>
      <dgm:t>
        <a:bodyPr/>
        <a:lstStyle/>
        <a:p>
          <a:r>
            <a:rPr lang="en-US" sz="2000" dirty="0"/>
            <a:t>Data is stored as a collection of tables and accessed through a query language such as SQL</a:t>
          </a:r>
        </a:p>
      </dgm:t>
    </dgm:pt>
    <dgm:pt modelId="{00AB5F09-15DA-4DDC-A6B4-D9464ED43DA3}" type="parTrans" cxnId="{D2CAB0CC-F531-4A2E-B280-F43F511FC8CD}">
      <dgm:prSet/>
      <dgm:spPr/>
      <dgm:t>
        <a:bodyPr/>
        <a:lstStyle/>
        <a:p>
          <a:endParaRPr lang="en-US"/>
        </a:p>
      </dgm:t>
    </dgm:pt>
    <dgm:pt modelId="{46FF503C-8FCE-46DB-B69D-7753D5F82300}" type="sibTrans" cxnId="{D2CAB0CC-F531-4A2E-B280-F43F511FC8CD}">
      <dgm:prSet/>
      <dgm:spPr/>
      <dgm:t>
        <a:bodyPr/>
        <a:lstStyle/>
        <a:p>
          <a:endParaRPr lang="en-US"/>
        </a:p>
      </dgm:t>
    </dgm:pt>
    <dgm:pt modelId="{E9BAD5EC-EBB1-4A5F-BC46-FC9B3101BED0}">
      <dgm:prSet phldrT="[Text]" custT="1"/>
      <dgm:spPr/>
      <dgm:t>
        <a:bodyPr/>
        <a:lstStyle/>
        <a:p>
          <a:r>
            <a:rPr lang="en-US" sz="2000" dirty="0"/>
            <a:t>Key-value store is popular</a:t>
          </a:r>
        </a:p>
      </dgm:t>
    </dgm:pt>
    <dgm:pt modelId="{80C2D5FC-1D97-4EC3-8C98-58DFB11F05E9}" type="parTrans" cxnId="{222CCA78-462E-40D2-B950-743002273671}">
      <dgm:prSet/>
      <dgm:spPr/>
      <dgm:t>
        <a:bodyPr/>
        <a:lstStyle/>
        <a:p>
          <a:endParaRPr lang="en-US"/>
        </a:p>
      </dgm:t>
    </dgm:pt>
    <dgm:pt modelId="{9AC8B41F-1801-4660-BF0C-2F341BBD95F9}" type="sibTrans" cxnId="{222CCA78-462E-40D2-B950-743002273671}">
      <dgm:prSet/>
      <dgm:spPr/>
      <dgm:t>
        <a:bodyPr/>
        <a:lstStyle/>
        <a:p>
          <a:endParaRPr lang="en-US"/>
        </a:p>
      </dgm:t>
    </dgm:pt>
    <dgm:pt modelId="{0BF04CE9-ABFD-4598-94AB-7F23EB6B0C3E}">
      <dgm:prSet phldrT="[Text]" custT="1"/>
      <dgm:spPr/>
      <dgm:t>
        <a:bodyPr/>
        <a:lstStyle/>
        <a:p>
          <a:r>
            <a:rPr lang="en-US" sz="2000" dirty="0"/>
            <a:t>NoSQL data stores (Hadoop and Cassandra) grew from need to store and retrieve large volumes of data in short periods of time</a:t>
          </a:r>
        </a:p>
      </dgm:t>
    </dgm:pt>
    <dgm:pt modelId="{2465D65B-13DC-4F17-BD5D-862E48ECE56F}" type="parTrans" cxnId="{20B32E25-35E5-4A9E-862D-9E67F5D808C1}">
      <dgm:prSet/>
      <dgm:spPr/>
      <dgm:t>
        <a:bodyPr/>
        <a:lstStyle/>
        <a:p>
          <a:endParaRPr lang="en-US"/>
        </a:p>
      </dgm:t>
    </dgm:pt>
    <dgm:pt modelId="{AA072EAE-25F4-41D2-9CEC-E30CAEC28510}" type="sibTrans" cxnId="{20B32E25-35E5-4A9E-862D-9E67F5D808C1}">
      <dgm:prSet/>
      <dgm:spPr/>
      <dgm:t>
        <a:bodyPr/>
        <a:lstStyle/>
        <a:p>
          <a:endParaRPr lang="en-US"/>
        </a:p>
      </dgm:t>
    </dgm:pt>
    <dgm:pt modelId="{22A7B554-F2E6-4028-B129-0B78F817A146}" type="pres">
      <dgm:prSet presAssocID="{26EFA846-2C0E-4127-A19E-E1EE5B13C9DD}" presName="Name0" presStyleCnt="0">
        <dgm:presLayoutVars>
          <dgm:dir/>
          <dgm:animLvl val="lvl"/>
          <dgm:resizeHandles val="exact"/>
        </dgm:presLayoutVars>
      </dgm:prSet>
      <dgm:spPr/>
    </dgm:pt>
    <dgm:pt modelId="{B3CCB64A-2806-4B26-BF10-6753D4185F14}" type="pres">
      <dgm:prSet presAssocID="{C3D9BD09-022E-4FAC-B697-8F6EA5D5CEB1}" presName="linNode" presStyleCnt="0"/>
      <dgm:spPr/>
    </dgm:pt>
    <dgm:pt modelId="{CF3D3680-4150-4BC5-BB3C-362CFCAC1357}" type="pres">
      <dgm:prSet presAssocID="{C3D9BD09-022E-4FAC-B697-8F6EA5D5CEB1}" presName="parentText" presStyleLbl="node1" presStyleIdx="0" presStyleCnt="2">
        <dgm:presLayoutVars>
          <dgm:chMax val="1"/>
          <dgm:bulletEnabled val="1"/>
        </dgm:presLayoutVars>
      </dgm:prSet>
      <dgm:spPr/>
    </dgm:pt>
    <dgm:pt modelId="{862AD32B-FDD2-49A4-A0CE-90540F88B02F}" type="pres">
      <dgm:prSet presAssocID="{C3D9BD09-022E-4FAC-B697-8F6EA5D5CEB1}" presName="descendantText" presStyleLbl="alignAccFollowNode1" presStyleIdx="0" presStyleCnt="2">
        <dgm:presLayoutVars>
          <dgm:bulletEnabled val="1"/>
        </dgm:presLayoutVars>
      </dgm:prSet>
      <dgm:spPr/>
    </dgm:pt>
    <dgm:pt modelId="{EC493D3A-F8C8-4931-B419-0BEBD4D1F518}" type="pres">
      <dgm:prSet presAssocID="{9B81BFA9-3D28-4685-B7A6-88A34EB2E705}" presName="sp" presStyleCnt="0"/>
      <dgm:spPr/>
    </dgm:pt>
    <dgm:pt modelId="{602D30A9-46DF-4BBF-9F27-0937D2006A82}" type="pres">
      <dgm:prSet presAssocID="{6C6C2129-31F7-4FDD-AD51-C0928FEA9D7D}" presName="linNode" presStyleCnt="0"/>
      <dgm:spPr/>
    </dgm:pt>
    <dgm:pt modelId="{744F8B8E-5F78-4D7B-A17E-FC7C7DDE9CE0}" type="pres">
      <dgm:prSet presAssocID="{6C6C2129-31F7-4FDD-AD51-C0928FEA9D7D}" presName="parentText" presStyleLbl="node1" presStyleIdx="1" presStyleCnt="2">
        <dgm:presLayoutVars>
          <dgm:chMax val="1"/>
          <dgm:bulletEnabled val="1"/>
        </dgm:presLayoutVars>
      </dgm:prSet>
      <dgm:spPr/>
    </dgm:pt>
    <dgm:pt modelId="{2F0C7472-B06C-4228-BAEC-E31169FB6588}" type="pres">
      <dgm:prSet presAssocID="{6C6C2129-31F7-4FDD-AD51-C0928FEA9D7D}" presName="descendantText" presStyleLbl="alignAccFollowNode1" presStyleIdx="1" presStyleCnt="2">
        <dgm:presLayoutVars>
          <dgm:bulletEnabled val="1"/>
        </dgm:presLayoutVars>
      </dgm:prSet>
      <dgm:spPr/>
    </dgm:pt>
  </dgm:ptLst>
  <dgm:cxnLst>
    <dgm:cxn modelId="{3B409500-D945-4B12-91DF-68C0DC3E8651}" type="presOf" srcId="{B39DB299-6FD0-4394-B049-1CF9E7A2C965}" destId="{862AD32B-FDD2-49A4-A0CE-90540F88B02F}" srcOrd="0" destOrd="0" presId="urn:microsoft.com/office/officeart/2005/8/layout/vList5"/>
    <dgm:cxn modelId="{9BEB560E-7183-405F-9641-439AE632B507}" type="presOf" srcId="{0BF04CE9-ABFD-4598-94AB-7F23EB6B0C3E}" destId="{2F0C7472-B06C-4228-BAEC-E31169FB6588}" srcOrd="0" destOrd="2" presId="urn:microsoft.com/office/officeart/2005/8/layout/vList5"/>
    <dgm:cxn modelId="{20B32E25-35E5-4A9E-862D-9E67F5D808C1}" srcId="{6C6C2129-31F7-4FDD-AD51-C0928FEA9D7D}" destId="{0BF04CE9-ABFD-4598-94AB-7F23EB6B0C3E}" srcOrd="2" destOrd="0" parTransId="{2465D65B-13DC-4F17-BD5D-862E48ECE56F}" sibTransId="{AA072EAE-25F4-41D2-9CEC-E30CAEC28510}"/>
    <dgm:cxn modelId="{7B39E42D-BBD0-48CC-A4B1-F2BF19C2C2DE}" type="presOf" srcId="{E9BAD5EC-EBB1-4A5F-BC46-FC9B3101BED0}" destId="{2F0C7472-B06C-4228-BAEC-E31169FB6588}" srcOrd="0" destOrd="1" presId="urn:microsoft.com/office/officeart/2005/8/layout/vList5"/>
    <dgm:cxn modelId="{8F8BA63B-F605-4688-90D5-13061FB81485}" srcId="{26EFA846-2C0E-4127-A19E-E1EE5B13C9DD}" destId="{6C6C2129-31F7-4FDD-AD51-C0928FEA9D7D}" srcOrd="1" destOrd="0" parTransId="{7966AD2B-2252-4EBA-983E-0ED1FEA92709}" sibTransId="{43B62D61-3A51-43C5-9C9D-88AEA0FC7DEC}"/>
    <dgm:cxn modelId="{D3B35F3D-60AA-472D-B645-C00E13BA5943}" type="presOf" srcId="{8A685A73-821C-4875-B4A9-2894584F80FA}" destId="{862AD32B-FDD2-49A4-A0CE-90540F88B02F}" srcOrd="0" destOrd="1" presId="urn:microsoft.com/office/officeart/2005/8/layout/vList5"/>
    <dgm:cxn modelId="{5DDCB74E-EE23-429B-8829-800258B12CF3}" srcId="{6C6C2129-31F7-4FDD-AD51-C0928FEA9D7D}" destId="{25294E3B-EAD7-47D3-A161-2608B6D112CD}" srcOrd="0" destOrd="0" parTransId="{2573683A-DC00-49ED-ADF6-4698EEB17527}" sibTransId="{D5FA1A37-655D-4712-BCA7-1EB9B165921A}"/>
    <dgm:cxn modelId="{C77BA252-74E8-4D01-B904-627DFDB0C101}" srcId="{26EFA846-2C0E-4127-A19E-E1EE5B13C9DD}" destId="{C3D9BD09-022E-4FAC-B697-8F6EA5D5CEB1}" srcOrd="0" destOrd="0" parTransId="{2EE59871-5A07-438D-8201-CDA4805E0BAC}" sibTransId="{9B81BFA9-3D28-4685-B7A6-88A34EB2E705}"/>
    <dgm:cxn modelId="{F7BFBA55-DE74-463C-BCA8-963C57D061AC}" type="presOf" srcId="{26EFA846-2C0E-4127-A19E-E1EE5B13C9DD}" destId="{22A7B554-F2E6-4028-B129-0B78F817A146}" srcOrd="0" destOrd="0" presId="urn:microsoft.com/office/officeart/2005/8/layout/vList5"/>
    <dgm:cxn modelId="{222CCA78-462E-40D2-B950-743002273671}" srcId="{6C6C2129-31F7-4FDD-AD51-C0928FEA9D7D}" destId="{E9BAD5EC-EBB1-4A5F-BC46-FC9B3101BED0}" srcOrd="1" destOrd="0" parTransId="{80C2D5FC-1D97-4EC3-8C98-58DFB11F05E9}" sibTransId="{9AC8B41F-1801-4660-BF0C-2F341BBD95F9}"/>
    <dgm:cxn modelId="{FE742459-5ED1-4E85-BA03-3850C933F51F}" srcId="{C3D9BD09-022E-4FAC-B697-8F6EA5D5CEB1}" destId="{B39DB299-6FD0-4394-B049-1CF9E7A2C965}" srcOrd="0" destOrd="0" parTransId="{0530BC67-7861-4552-AC98-EF713ED0142F}" sibTransId="{3A20637D-2E1A-4CA5-8793-96D0DC3FB4EB}"/>
    <dgm:cxn modelId="{69A0107C-5300-4F38-A61F-34CBC629D301}" type="presOf" srcId="{C3D9BD09-022E-4FAC-B697-8F6EA5D5CEB1}" destId="{CF3D3680-4150-4BC5-BB3C-362CFCAC1357}" srcOrd="0" destOrd="0" presId="urn:microsoft.com/office/officeart/2005/8/layout/vList5"/>
    <dgm:cxn modelId="{2A613A8B-39B5-42BE-BF8C-D21B5FADA717}" type="presOf" srcId="{6C6C2129-31F7-4FDD-AD51-C0928FEA9D7D}" destId="{744F8B8E-5F78-4D7B-A17E-FC7C7DDE9CE0}" srcOrd="0" destOrd="0" presId="urn:microsoft.com/office/officeart/2005/8/layout/vList5"/>
    <dgm:cxn modelId="{5782DEC9-EE3B-419B-A45E-A459F90DC270}" type="presOf" srcId="{25294E3B-EAD7-47D3-A161-2608B6D112CD}" destId="{2F0C7472-B06C-4228-BAEC-E31169FB6588}" srcOrd="0" destOrd="0" presId="urn:microsoft.com/office/officeart/2005/8/layout/vList5"/>
    <dgm:cxn modelId="{D2CAB0CC-F531-4A2E-B280-F43F511FC8CD}" srcId="{C3D9BD09-022E-4FAC-B697-8F6EA5D5CEB1}" destId="{8A685A73-821C-4875-B4A9-2894584F80FA}" srcOrd="1" destOrd="0" parTransId="{00AB5F09-15DA-4DDC-A6B4-D9464ED43DA3}" sibTransId="{46FF503C-8FCE-46DB-B69D-7753D5F82300}"/>
    <dgm:cxn modelId="{EEF943ED-7538-4269-9009-36C4D44014EF}" type="presParOf" srcId="{22A7B554-F2E6-4028-B129-0B78F817A146}" destId="{B3CCB64A-2806-4B26-BF10-6753D4185F14}" srcOrd="0" destOrd="0" presId="urn:microsoft.com/office/officeart/2005/8/layout/vList5"/>
    <dgm:cxn modelId="{02937AEE-C7C8-4763-8042-C6D5EB933D8E}" type="presParOf" srcId="{B3CCB64A-2806-4B26-BF10-6753D4185F14}" destId="{CF3D3680-4150-4BC5-BB3C-362CFCAC1357}" srcOrd="0" destOrd="0" presId="urn:microsoft.com/office/officeart/2005/8/layout/vList5"/>
    <dgm:cxn modelId="{2D018B38-E7D9-4B78-A306-3F3F3A718CB9}" type="presParOf" srcId="{B3CCB64A-2806-4B26-BF10-6753D4185F14}" destId="{862AD32B-FDD2-49A4-A0CE-90540F88B02F}" srcOrd="1" destOrd="0" presId="urn:microsoft.com/office/officeart/2005/8/layout/vList5"/>
    <dgm:cxn modelId="{6FF521EC-22F4-46C1-BE47-ECEFE3C4439E}" type="presParOf" srcId="{22A7B554-F2E6-4028-B129-0B78F817A146}" destId="{EC493D3A-F8C8-4931-B419-0BEBD4D1F518}" srcOrd="1" destOrd="0" presId="urn:microsoft.com/office/officeart/2005/8/layout/vList5"/>
    <dgm:cxn modelId="{7402F27B-3F21-4115-BD52-09BF01BBB16B}" type="presParOf" srcId="{22A7B554-F2E6-4028-B129-0B78F817A146}" destId="{602D30A9-46DF-4BBF-9F27-0937D2006A82}" srcOrd="2" destOrd="0" presId="urn:microsoft.com/office/officeart/2005/8/layout/vList5"/>
    <dgm:cxn modelId="{30EFB8A7-EE30-47B4-8BC2-034EC72C6C9E}" type="presParOf" srcId="{602D30A9-46DF-4BBF-9F27-0937D2006A82}" destId="{744F8B8E-5F78-4D7B-A17E-FC7C7DDE9CE0}" srcOrd="0" destOrd="0" presId="urn:microsoft.com/office/officeart/2005/8/layout/vList5"/>
    <dgm:cxn modelId="{0E933B8E-4245-4E41-852F-A90E503304B3}" type="presParOf" srcId="{602D30A9-46DF-4BBF-9F27-0937D2006A82}" destId="{2F0C7472-B06C-4228-BAEC-E31169FB658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01EFEC-5A8D-4B6B-94B4-4898E4E1854C}" type="doc">
      <dgm:prSet loTypeId="urn:microsoft.com/office/officeart/2005/8/layout/pyramid2" loCatId="list" qsTypeId="urn:microsoft.com/office/officeart/2005/8/quickstyle/simple1" qsCatId="simple" csTypeId="urn:microsoft.com/office/officeart/2005/8/colors/accent1_5" csCatId="accent1" phldr="1"/>
      <dgm:spPr/>
    </dgm:pt>
    <dgm:pt modelId="{53C74403-EBAF-4A47-B895-397A5917E27C}">
      <dgm:prSet phldrT="[Text]"/>
      <dgm:spPr/>
      <dgm:t>
        <a:bodyPr/>
        <a:lstStyle/>
        <a:p>
          <a:r>
            <a:rPr lang="en-US" dirty="0"/>
            <a:t>Misconfiguration</a:t>
          </a:r>
        </a:p>
      </dgm:t>
    </dgm:pt>
    <dgm:pt modelId="{BA89D218-AD3F-4BC5-9728-0FCC9C7C760C}" type="parTrans" cxnId="{3C8A9384-421A-49C8-8C8C-7917EB3171E5}">
      <dgm:prSet/>
      <dgm:spPr/>
      <dgm:t>
        <a:bodyPr/>
        <a:lstStyle/>
        <a:p>
          <a:endParaRPr lang="en-US"/>
        </a:p>
      </dgm:t>
    </dgm:pt>
    <dgm:pt modelId="{C8473F60-5593-4969-9F7C-3B8F0AC6E6D3}" type="sibTrans" cxnId="{3C8A9384-421A-49C8-8C8C-7917EB3171E5}">
      <dgm:prSet/>
      <dgm:spPr/>
      <dgm:t>
        <a:bodyPr/>
        <a:lstStyle/>
        <a:p>
          <a:endParaRPr lang="en-US"/>
        </a:p>
      </dgm:t>
    </dgm:pt>
    <dgm:pt modelId="{AC1F43F1-25D8-4157-A0E6-195C39C9ADC2}">
      <dgm:prSet phldrT="[Text]"/>
      <dgm:spPr/>
      <dgm:t>
        <a:bodyPr/>
        <a:lstStyle/>
        <a:p>
          <a:r>
            <a:rPr lang="en-US" dirty="0"/>
            <a:t>Lack of training</a:t>
          </a:r>
        </a:p>
      </dgm:t>
    </dgm:pt>
    <dgm:pt modelId="{69767B71-08D1-4CAB-A6C6-BC373A55A8FE}" type="parTrans" cxnId="{1943DE60-0818-42D0-B377-5ECE27E472BF}">
      <dgm:prSet/>
      <dgm:spPr/>
      <dgm:t>
        <a:bodyPr/>
        <a:lstStyle/>
        <a:p>
          <a:endParaRPr lang="en-US"/>
        </a:p>
      </dgm:t>
    </dgm:pt>
    <dgm:pt modelId="{D57F25AE-D08C-41DD-B1DD-938904D285F6}" type="sibTrans" cxnId="{1943DE60-0818-42D0-B377-5ECE27E472BF}">
      <dgm:prSet/>
      <dgm:spPr/>
      <dgm:t>
        <a:bodyPr/>
        <a:lstStyle/>
        <a:p>
          <a:endParaRPr lang="en-US"/>
        </a:p>
      </dgm:t>
    </dgm:pt>
    <dgm:pt modelId="{ECB55F40-21CA-48D4-876F-A4910E9B50A6}">
      <dgm:prSet phldrT="[Text]"/>
      <dgm:spPr/>
      <dgm:t>
        <a:bodyPr/>
        <a:lstStyle/>
        <a:p>
          <a:r>
            <a:rPr lang="en-US" dirty="0"/>
            <a:t>Buffer overflows</a:t>
          </a:r>
        </a:p>
      </dgm:t>
    </dgm:pt>
    <dgm:pt modelId="{99D9C391-C971-4A73-AC43-BE2D56E68327}" type="parTrans" cxnId="{46D6495B-1A47-47A8-BA1C-E28ABCA2F941}">
      <dgm:prSet/>
      <dgm:spPr/>
      <dgm:t>
        <a:bodyPr/>
        <a:lstStyle/>
        <a:p>
          <a:endParaRPr lang="en-US"/>
        </a:p>
      </dgm:t>
    </dgm:pt>
    <dgm:pt modelId="{3E147480-8290-4BC5-9778-43A07920980F}" type="sibTrans" cxnId="{46D6495B-1A47-47A8-BA1C-E28ABCA2F941}">
      <dgm:prSet/>
      <dgm:spPr/>
      <dgm:t>
        <a:bodyPr/>
        <a:lstStyle/>
        <a:p>
          <a:endParaRPr lang="en-US"/>
        </a:p>
      </dgm:t>
    </dgm:pt>
    <dgm:pt modelId="{2A8A328E-7F70-45B3-A081-19A965EBA35F}">
      <dgm:prSet/>
      <dgm:spPr/>
      <dgm:t>
        <a:bodyPr/>
        <a:lstStyle/>
        <a:p>
          <a:r>
            <a:rPr lang="en-US" dirty="0">
              <a:ea typeface="ＭＳ Ｐゴシック"/>
            </a:rPr>
            <a:t>Forgotten options</a:t>
          </a:r>
          <a:endParaRPr lang="en-US" dirty="0"/>
        </a:p>
      </dgm:t>
    </dgm:pt>
    <dgm:pt modelId="{FB1CDC97-A824-4720-A57D-DE3C6480AF48}" type="parTrans" cxnId="{0AEE6E80-6776-4B1C-8B27-5452A0E83F8C}">
      <dgm:prSet/>
      <dgm:spPr/>
      <dgm:t>
        <a:bodyPr/>
        <a:lstStyle/>
        <a:p>
          <a:endParaRPr lang="en-US"/>
        </a:p>
      </dgm:t>
    </dgm:pt>
    <dgm:pt modelId="{EF492D72-73EA-4770-A092-935CF621B43C}" type="sibTrans" cxnId="{0AEE6E80-6776-4B1C-8B27-5452A0E83F8C}">
      <dgm:prSet/>
      <dgm:spPr/>
      <dgm:t>
        <a:bodyPr/>
        <a:lstStyle/>
        <a:p>
          <a:endParaRPr lang="en-US"/>
        </a:p>
      </dgm:t>
    </dgm:pt>
    <dgm:pt modelId="{AF22E63E-19DF-444B-A1A4-A8A40B86B072}">
      <dgm:prSet/>
      <dgm:spPr/>
      <dgm:t>
        <a:bodyPr/>
        <a:lstStyle/>
        <a:p>
          <a:r>
            <a:rPr lang="en-US" dirty="0">
              <a:ea typeface="ＭＳ Ｐゴシック"/>
            </a:rPr>
            <a:t>Other oversights </a:t>
          </a:r>
          <a:endParaRPr lang="en-US" dirty="0"/>
        </a:p>
      </dgm:t>
    </dgm:pt>
    <dgm:pt modelId="{3B70E703-2BA2-44B0-B983-9C2B8801DD09}" type="parTrans" cxnId="{7FA95169-B6C1-4A77-968F-A2F8829EA5E3}">
      <dgm:prSet/>
      <dgm:spPr/>
      <dgm:t>
        <a:bodyPr/>
        <a:lstStyle/>
        <a:p>
          <a:endParaRPr lang="en-US"/>
        </a:p>
      </dgm:t>
    </dgm:pt>
    <dgm:pt modelId="{6801F1CC-301D-4FC9-8ADC-1DF2870E89B4}" type="sibTrans" cxnId="{7FA95169-B6C1-4A77-968F-A2F8829EA5E3}">
      <dgm:prSet/>
      <dgm:spPr/>
      <dgm:t>
        <a:bodyPr/>
        <a:lstStyle/>
        <a:p>
          <a:endParaRPr lang="en-US"/>
        </a:p>
      </dgm:t>
    </dgm:pt>
    <dgm:pt modelId="{F2548392-108B-4ADD-A8F4-F6DA1D713DC0}" type="pres">
      <dgm:prSet presAssocID="{E401EFEC-5A8D-4B6B-94B4-4898E4E1854C}" presName="compositeShape" presStyleCnt="0">
        <dgm:presLayoutVars>
          <dgm:dir/>
          <dgm:resizeHandles/>
        </dgm:presLayoutVars>
      </dgm:prSet>
      <dgm:spPr/>
    </dgm:pt>
    <dgm:pt modelId="{07B78BE6-C118-498B-9C0E-17E1EF07EE7A}" type="pres">
      <dgm:prSet presAssocID="{E401EFEC-5A8D-4B6B-94B4-4898E4E1854C}" presName="pyramid" presStyleLbl="node1" presStyleIdx="0" presStyleCnt="1"/>
      <dgm:spPr/>
    </dgm:pt>
    <dgm:pt modelId="{822B4F12-0C0E-4773-8883-DA988DE3B0F4}" type="pres">
      <dgm:prSet presAssocID="{E401EFEC-5A8D-4B6B-94B4-4898E4E1854C}" presName="theList" presStyleCnt="0"/>
      <dgm:spPr/>
    </dgm:pt>
    <dgm:pt modelId="{1EAE1311-FED8-466F-94EC-985A05050978}" type="pres">
      <dgm:prSet presAssocID="{53C74403-EBAF-4A47-B895-397A5917E27C}" presName="aNode" presStyleLbl="fgAcc1" presStyleIdx="0" presStyleCnt="5">
        <dgm:presLayoutVars>
          <dgm:bulletEnabled val="1"/>
        </dgm:presLayoutVars>
      </dgm:prSet>
      <dgm:spPr/>
    </dgm:pt>
    <dgm:pt modelId="{7D6E1E95-A8FA-4A5C-8B93-A85F64472BF2}" type="pres">
      <dgm:prSet presAssocID="{53C74403-EBAF-4A47-B895-397A5917E27C}" presName="aSpace" presStyleCnt="0"/>
      <dgm:spPr/>
    </dgm:pt>
    <dgm:pt modelId="{870B299F-C9D5-4446-B1A8-40A4477AA3DE}" type="pres">
      <dgm:prSet presAssocID="{AC1F43F1-25D8-4157-A0E6-195C39C9ADC2}" presName="aNode" presStyleLbl="fgAcc1" presStyleIdx="1" presStyleCnt="5">
        <dgm:presLayoutVars>
          <dgm:bulletEnabled val="1"/>
        </dgm:presLayoutVars>
      </dgm:prSet>
      <dgm:spPr/>
    </dgm:pt>
    <dgm:pt modelId="{3C0AE48A-D2B8-4B4E-9E57-662FA6860AE5}" type="pres">
      <dgm:prSet presAssocID="{AC1F43F1-25D8-4157-A0E6-195C39C9ADC2}" presName="aSpace" presStyleCnt="0"/>
      <dgm:spPr/>
    </dgm:pt>
    <dgm:pt modelId="{33DD1B57-F5B2-4CD8-9C3A-D6282CCD3B86}" type="pres">
      <dgm:prSet presAssocID="{ECB55F40-21CA-48D4-876F-A4910E9B50A6}" presName="aNode" presStyleLbl="fgAcc1" presStyleIdx="2" presStyleCnt="5">
        <dgm:presLayoutVars>
          <dgm:bulletEnabled val="1"/>
        </dgm:presLayoutVars>
      </dgm:prSet>
      <dgm:spPr/>
    </dgm:pt>
    <dgm:pt modelId="{C220A0F1-D1D3-453E-8960-A2D249ADE980}" type="pres">
      <dgm:prSet presAssocID="{ECB55F40-21CA-48D4-876F-A4910E9B50A6}" presName="aSpace" presStyleCnt="0"/>
      <dgm:spPr/>
    </dgm:pt>
    <dgm:pt modelId="{ABFD2285-16E7-4451-8C04-75EE5E63CF47}" type="pres">
      <dgm:prSet presAssocID="{2A8A328E-7F70-45B3-A081-19A965EBA35F}" presName="aNode" presStyleLbl="fgAcc1" presStyleIdx="3" presStyleCnt="5">
        <dgm:presLayoutVars>
          <dgm:bulletEnabled val="1"/>
        </dgm:presLayoutVars>
      </dgm:prSet>
      <dgm:spPr/>
    </dgm:pt>
    <dgm:pt modelId="{4935E04E-0A9B-46E3-BFB5-9A2D352F9FA5}" type="pres">
      <dgm:prSet presAssocID="{2A8A328E-7F70-45B3-A081-19A965EBA35F}" presName="aSpace" presStyleCnt="0"/>
      <dgm:spPr/>
    </dgm:pt>
    <dgm:pt modelId="{BC62B938-F7B3-4E74-B952-9ED4DF4C0843}" type="pres">
      <dgm:prSet presAssocID="{AF22E63E-19DF-444B-A1A4-A8A40B86B072}" presName="aNode" presStyleLbl="fgAcc1" presStyleIdx="4" presStyleCnt="5">
        <dgm:presLayoutVars>
          <dgm:bulletEnabled val="1"/>
        </dgm:presLayoutVars>
      </dgm:prSet>
      <dgm:spPr/>
    </dgm:pt>
    <dgm:pt modelId="{EE0732C6-1DB2-46F3-9350-152602415ECD}" type="pres">
      <dgm:prSet presAssocID="{AF22E63E-19DF-444B-A1A4-A8A40B86B072}" presName="aSpace" presStyleCnt="0"/>
      <dgm:spPr/>
    </dgm:pt>
  </dgm:ptLst>
  <dgm:cxnLst>
    <dgm:cxn modelId="{11DA3811-AAED-4559-925C-4BC8CB799805}" type="presOf" srcId="{AF22E63E-19DF-444B-A1A4-A8A40B86B072}" destId="{BC62B938-F7B3-4E74-B952-9ED4DF4C0843}" srcOrd="0" destOrd="0" presId="urn:microsoft.com/office/officeart/2005/8/layout/pyramid2"/>
    <dgm:cxn modelId="{7251863B-2F8B-4625-B602-2E445E7CA02B}" type="presOf" srcId="{AC1F43F1-25D8-4157-A0E6-195C39C9ADC2}" destId="{870B299F-C9D5-4446-B1A8-40A4477AA3DE}" srcOrd="0" destOrd="0" presId="urn:microsoft.com/office/officeart/2005/8/layout/pyramid2"/>
    <dgm:cxn modelId="{46D6495B-1A47-47A8-BA1C-E28ABCA2F941}" srcId="{E401EFEC-5A8D-4B6B-94B4-4898E4E1854C}" destId="{ECB55F40-21CA-48D4-876F-A4910E9B50A6}" srcOrd="2" destOrd="0" parTransId="{99D9C391-C971-4A73-AC43-BE2D56E68327}" sibTransId="{3E147480-8290-4BC5-9778-43A07920980F}"/>
    <dgm:cxn modelId="{1943DE60-0818-42D0-B377-5ECE27E472BF}" srcId="{E401EFEC-5A8D-4B6B-94B4-4898E4E1854C}" destId="{AC1F43F1-25D8-4157-A0E6-195C39C9ADC2}" srcOrd="1" destOrd="0" parTransId="{69767B71-08D1-4CAB-A6C6-BC373A55A8FE}" sibTransId="{D57F25AE-D08C-41DD-B1DD-938904D285F6}"/>
    <dgm:cxn modelId="{7FA95169-B6C1-4A77-968F-A2F8829EA5E3}" srcId="{E401EFEC-5A8D-4B6B-94B4-4898E4E1854C}" destId="{AF22E63E-19DF-444B-A1A4-A8A40B86B072}" srcOrd="4" destOrd="0" parTransId="{3B70E703-2BA2-44B0-B983-9C2B8801DD09}" sibTransId="{6801F1CC-301D-4FC9-8ADC-1DF2870E89B4}"/>
    <dgm:cxn modelId="{E536B476-75AE-4599-85B7-447CCB2971DE}" type="presOf" srcId="{2A8A328E-7F70-45B3-A081-19A965EBA35F}" destId="{ABFD2285-16E7-4451-8C04-75EE5E63CF47}" srcOrd="0" destOrd="0" presId="urn:microsoft.com/office/officeart/2005/8/layout/pyramid2"/>
    <dgm:cxn modelId="{0AEE6E80-6776-4B1C-8B27-5452A0E83F8C}" srcId="{E401EFEC-5A8D-4B6B-94B4-4898E4E1854C}" destId="{2A8A328E-7F70-45B3-A081-19A965EBA35F}" srcOrd="3" destOrd="0" parTransId="{FB1CDC97-A824-4720-A57D-DE3C6480AF48}" sibTransId="{EF492D72-73EA-4770-A092-935CF621B43C}"/>
    <dgm:cxn modelId="{3C8A9384-421A-49C8-8C8C-7917EB3171E5}" srcId="{E401EFEC-5A8D-4B6B-94B4-4898E4E1854C}" destId="{53C74403-EBAF-4A47-B895-397A5917E27C}" srcOrd="0" destOrd="0" parTransId="{BA89D218-AD3F-4BC5-9728-0FCC9C7C760C}" sibTransId="{C8473F60-5593-4969-9F7C-3B8F0AC6E6D3}"/>
    <dgm:cxn modelId="{E146CD9D-8A3A-4176-B650-907F2E9A11A4}" type="presOf" srcId="{ECB55F40-21CA-48D4-876F-A4910E9B50A6}" destId="{33DD1B57-F5B2-4CD8-9C3A-D6282CCD3B86}" srcOrd="0" destOrd="0" presId="urn:microsoft.com/office/officeart/2005/8/layout/pyramid2"/>
    <dgm:cxn modelId="{D0C7C9EB-CB00-470C-A0E9-2B3B3A9B17CD}" type="presOf" srcId="{E401EFEC-5A8D-4B6B-94B4-4898E4E1854C}" destId="{F2548392-108B-4ADD-A8F4-F6DA1D713DC0}" srcOrd="0" destOrd="0" presId="urn:microsoft.com/office/officeart/2005/8/layout/pyramid2"/>
    <dgm:cxn modelId="{D70253F7-4B9A-4C71-8DDB-1933CDF6074E}" type="presOf" srcId="{53C74403-EBAF-4A47-B895-397A5917E27C}" destId="{1EAE1311-FED8-466F-94EC-985A05050978}" srcOrd="0" destOrd="0" presId="urn:microsoft.com/office/officeart/2005/8/layout/pyramid2"/>
    <dgm:cxn modelId="{4AD85974-07CA-444F-BD03-7575FD1241F8}" type="presParOf" srcId="{F2548392-108B-4ADD-A8F4-F6DA1D713DC0}" destId="{07B78BE6-C118-498B-9C0E-17E1EF07EE7A}" srcOrd="0" destOrd="0" presId="urn:microsoft.com/office/officeart/2005/8/layout/pyramid2"/>
    <dgm:cxn modelId="{C86AD5C0-2B43-4611-9DCC-6E1F990D50E2}" type="presParOf" srcId="{F2548392-108B-4ADD-A8F4-F6DA1D713DC0}" destId="{822B4F12-0C0E-4773-8883-DA988DE3B0F4}" srcOrd="1" destOrd="0" presId="urn:microsoft.com/office/officeart/2005/8/layout/pyramid2"/>
    <dgm:cxn modelId="{F5D88E1E-D8CB-427C-AEBF-08FE782C216C}" type="presParOf" srcId="{822B4F12-0C0E-4773-8883-DA988DE3B0F4}" destId="{1EAE1311-FED8-466F-94EC-985A05050978}" srcOrd="0" destOrd="0" presId="urn:microsoft.com/office/officeart/2005/8/layout/pyramid2"/>
    <dgm:cxn modelId="{EF9C57E2-D976-4326-B8F1-FECDC60327D2}" type="presParOf" srcId="{822B4F12-0C0E-4773-8883-DA988DE3B0F4}" destId="{7D6E1E95-A8FA-4A5C-8B93-A85F64472BF2}" srcOrd="1" destOrd="0" presId="urn:microsoft.com/office/officeart/2005/8/layout/pyramid2"/>
    <dgm:cxn modelId="{74BC8EE5-EB12-4C9E-AF99-E5D372DE25A0}" type="presParOf" srcId="{822B4F12-0C0E-4773-8883-DA988DE3B0F4}" destId="{870B299F-C9D5-4446-B1A8-40A4477AA3DE}" srcOrd="2" destOrd="0" presId="urn:microsoft.com/office/officeart/2005/8/layout/pyramid2"/>
    <dgm:cxn modelId="{2B1AAAAB-D3D3-4471-BD7B-232406CF1F14}" type="presParOf" srcId="{822B4F12-0C0E-4773-8883-DA988DE3B0F4}" destId="{3C0AE48A-D2B8-4B4E-9E57-662FA6860AE5}" srcOrd="3" destOrd="0" presId="urn:microsoft.com/office/officeart/2005/8/layout/pyramid2"/>
    <dgm:cxn modelId="{11EE8E7B-3BA2-44F4-985C-A4BF01250C66}" type="presParOf" srcId="{822B4F12-0C0E-4773-8883-DA988DE3B0F4}" destId="{33DD1B57-F5B2-4CD8-9C3A-D6282CCD3B86}" srcOrd="4" destOrd="0" presId="urn:microsoft.com/office/officeart/2005/8/layout/pyramid2"/>
    <dgm:cxn modelId="{6AFA1126-EA65-491B-BAC6-CD79E284D02C}" type="presParOf" srcId="{822B4F12-0C0E-4773-8883-DA988DE3B0F4}" destId="{C220A0F1-D1D3-453E-8960-A2D249ADE980}" srcOrd="5" destOrd="0" presId="urn:microsoft.com/office/officeart/2005/8/layout/pyramid2"/>
    <dgm:cxn modelId="{4AF8D1B3-F3EB-495B-A4BC-E3DC8811449E}" type="presParOf" srcId="{822B4F12-0C0E-4773-8883-DA988DE3B0F4}" destId="{ABFD2285-16E7-4451-8C04-75EE5E63CF47}" srcOrd="6" destOrd="0" presId="urn:microsoft.com/office/officeart/2005/8/layout/pyramid2"/>
    <dgm:cxn modelId="{91E642F6-4D0B-4F56-B740-139934959970}" type="presParOf" srcId="{822B4F12-0C0E-4773-8883-DA988DE3B0F4}" destId="{4935E04E-0A9B-46E3-BFB5-9A2D352F9FA5}" srcOrd="7" destOrd="0" presId="urn:microsoft.com/office/officeart/2005/8/layout/pyramid2"/>
    <dgm:cxn modelId="{A2A39156-1C4A-4B92-87A2-55D556B39506}" type="presParOf" srcId="{822B4F12-0C0E-4773-8883-DA988DE3B0F4}" destId="{BC62B938-F7B3-4E74-B952-9ED4DF4C0843}" srcOrd="8" destOrd="0" presId="urn:microsoft.com/office/officeart/2005/8/layout/pyramid2"/>
    <dgm:cxn modelId="{7A4E9D3B-2977-4478-A310-8DAF4A7F3147}" type="presParOf" srcId="{822B4F12-0C0E-4773-8883-DA988DE3B0F4}" destId="{EE0732C6-1DB2-46F3-9350-152602415ECD}"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A83B5A-0838-4006-8CA7-6F29E51ACB3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05F276E2-F346-48C4-AE2C-4DFB901C7835}">
      <dgm:prSet phldrT="[Text]"/>
      <dgm:spPr/>
      <dgm:t>
        <a:bodyPr/>
        <a:lstStyle/>
        <a:p>
          <a:r>
            <a:rPr lang="en-US" dirty="0"/>
            <a:t>Password cracking tools</a:t>
          </a:r>
        </a:p>
      </dgm:t>
    </dgm:pt>
    <dgm:pt modelId="{5D15D1D7-5AD6-4191-B5FB-0C9967FDEC26}" type="parTrans" cxnId="{413E66DE-F99D-414A-9689-73341653FE6A}">
      <dgm:prSet/>
      <dgm:spPr/>
      <dgm:t>
        <a:bodyPr/>
        <a:lstStyle/>
        <a:p>
          <a:endParaRPr lang="en-US"/>
        </a:p>
      </dgm:t>
    </dgm:pt>
    <dgm:pt modelId="{57C92ED8-2D04-4229-8A53-16E6953850A8}" type="sibTrans" cxnId="{413E66DE-F99D-414A-9689-73341653FE6A}">
      <dgm:prSet/>
      <dgm:spPr/>
      <dgm:t>
        <a:bodyPr/>
        <a:lstStyle/>
        <a:p>
          <a:endParaRPr lang="en-US"/>
        </a:p>
      </dgm:t>
    </dgm:pt>
    <dgm:pt modelId="{D5B4663B-9498-422A-9B82-B641AFF9285E}">
      <dgm:prSet phldrT="[Text]"/>
      <dgm:spPr/>
      <dgm:t>
        <a:bodyPr/>
        <a:lstStyle/>
        <a:p>
          <a:r>
            <a:rPr lang="en-US" dirty="0"/>
            <a:t>SQLPing3</a:t>
          </a:r>
        </a:p>
      </dgm:t>
    </dgm:pt>
    <dgm:pt modelId="{ABC1E0D4-8A1C-4175-851E-0017699D7F98}" type="parTrans" cxnId="{8051468C-4FAF-4730-B077-B5BEE7FBE21F}">
      <dgm:prSet/>
      <dgm:spPr/>
      <dgm:t>
        <a:bodyPr/>
        <a:lstStyle/>
        <a:p>
          <a:endParaRPr lang="en-US"/>
        </a:p>
      </dgm:t>
    </dgm:pt>
    <dgm:pt modelId="{7516886C-476A-43BB-8B33-CBF7FE9D3920}" type="sibTrans" cxnId="{8051468C-4FAF-4730-B077-B5BEE7FBE21F}">
      <dgm:prSet/>
      <dgm:spPr/>
      <dgm:t>
        <a:bodyPr/>
        <a:lstStyle/>
        <a:p>
          <a:endParaRPr lang="en-US"/>
        </a:p>
      </dgm:t>
    </dgm:pt>
    <dgm:pt modelId="{850BDA6D-56B5-493A-B3B4-AC3FF01E9BC5}">
      <dgm:prSet phldrT="[Text]"/>
      <dgm:spPr/>
      <dgm:t>
        <a:bodyPr/>
        <a:lstStyle/>
        <a:p>
          <a:r>
            <a:rPr lang="en-US" dirty="0"/>
            <a:t>Cain and Abel</a:t>
          </a:r>
        </a:p>
      </dgm:t>
    </dgm:pt>
    <dgm:pt modelId="{4BB5FDD3-A798-4BF0-821F-F94EBA011A78}" type="parTrans" cxnId="{9D92BF54-050B-4C3F-8610-0D5A0481E2CE}">
      <dgm:prSet/>
      <dgm:spPr/>
      <dgm:t>
        <a:bodyPr/>
        <a:lstStyle/>
        <a:p>
          <a:endParaRPr lang="en-US"/>
        </a:p>
      </dgm:t>
    </dgm:pt>
    <dgm:pt modelId="{7315D19A-F278-4620-B65F-28222739CCA9}" type="sibTrans" cxnId="{9D92BF54-050B-4C3F-8610-0D5A0481E2CE}">
      <dgm:prSet/>
      <dgm:spPr/>
      <dgm:t>
        <a:bodyPr/>
        <a:lstStyle/>
        <a:p>
          <a:endParaRPr lang="en-US"/>
        </a:p>
      </dgm:t>
    </dgm:pt>
    <dgm:pt modelId="{7B036256-AD64-42AC-BD1D-B689FDB2BA0C}">
      <dgm:prSet/>
      <dgm:spPr/>
      <dgm:t>
        <a:bodyPr/>
        <a:lstStyle/>
        <a:p>
          <a:r>
            <a:rPr lang="en-US" dirty="0"/>
            <a:t>Dictionary-based cracking methods</a:t>
          </a:r>
        </a:p>
      </dgm:t>
    </dgm:pt>
    <dgm:pt modelId="{2209DB1C-E4EF-4102-8DD8-752FF229D1C3}" type="parTrans" cxnId="{166D378E-B547-4D55-84CF-AB87B02A4875}">
      <dgm:prSet/>
      <dgm:spPr/>
      <dgm:t>
        <a:bodyPr/>
        <a:lstStyle/>
        <a:p>
          <a:endParaRPr lang="en-US"/>
        </a:p>
      </dgm:t>
    </dgm:pt>
    <dgm:pt modelId="{3F2E833F-7989-4FE2-ACF3-74E163B7E3B2}" type="sibTrans" cxnId="{166D378E-B547-4D55-84CF-AB87B02A4875}">
      <dgm:prSet/>
      <dgm:spPr/>
      <dgm:t>
        <a:bodyPr/>
        <a:lstStyle/>
        <a:p>
          <a:endParaRPr lang="en-US"/>
        </a:p>
      </dgm:t>
    </dgm:pt>
    <dgm:pt modelId="{994E1A44-A107-488C-BB6A-82484B8DDD49}" type="pres">
      <dgm:prSet presAssocID="{9DA83B5A-0838-4006-8CA7-6F29E51ACB35}" presName="diagram" presStyleCnt="0">
        <dgm:presLayoutVars>
          <dgm:chPref val="1"/>
          <dgm:dir/>
          <dgm:animOne val="branch"/>
          <dgm:animLvl val="lvl"/>
          <dgm:resizeHandles/>
        </dgm:presLayoutVars>
      </dgm:prSet>
      <dgm:spPr/>
    </dgm:pt>
    <dgm:pt modelId="{C979B4C7-1088-48E6-9406-CFD71D2CC36C}" type="pres">
      <dgm:prSet presAssocID="{05F276E2-F346-48C4-AE2C-4DFB901C7835}" presName="root" presStyleCnt="0"/>
      <dgm:spPr/>
    </dgm:pt>
    <dgm:pt modelId="{8B3F854B-202A-4EE0-BDC6-8644846913D6}" type="pres">
      <dgm:prSet presAssocID="{05F276E2-F346-48C4-AE2C-4DFB901C7835}" presName="rootComposite" presStyleCnt="0"/>
      <dgm:spPr/>
    </dgm:pt>
    <dgm:pt modelId="{D6C3C9C7-BD16-4B4C-9480-AB666A9EA319}" type="pres">
      <dgm:prSet presAssocID="{05F276E2-F346-48C4-AE2C-4DFB901C7835}" presName="rootText" presStyleLbl="node1" presStyleIdx="0" presStyleCnt="1" custScaleX="216148"/>
      <dgm:spPr/>
    </dgm:pt>
    <dgm:pt modelId="{74395216-CA6E-4D6A-960C-259FB3570AAA}" type="pres">
      <dgm:prSet presAssocID="{05F276E2-F346-48C4-AE2C-4DFB901C7835}" presName="rootConnector" presStyleLbl="node1" presStyleIdx="0" presStyleCnt="1"/>
      <dgm:spPr/>
    </dgm:pt>
    <dgm:pt modelId="{A2B91DCB-406F-4938-872D-0640A51ECBFE}" type="pres">
      <dgm:prSet presAssocID="{05F276E2-F346-48C4-AE2C-4DFB901C7835}" presName="childShape" presStyleCnt="0"/>
      <dgm:spPr/>
    </dgm:pt>
    <dgm:pt modelId="{A9C9CF0F-3AC7-4B37-8632-4C4CD8D99726}" type="pres">
      <dgm:prSet presAssocID="{ABC1E0D4-8A1C-4175-851E-0017699D7F98}" presName="Name13" presStyleLbl="parChTrans1D2" presStyleIdx="0" presStyleCnt="3"/>
      <dgm:spPr/>
    </dgm:pt>
    <dgm:pt modelId="{E676442D-7D1B-41DE-9F2B-75E91825266A}" type="pres">
      <dgm:prSet presAssocID="{D5B4663B-9498-422A-9B82-B641AFF9285E}" presName="childText" presStyleLbl="bgAcc1" presStyleIdx="0" presStyleCnt="3" custScaleX="192307">
        <dgm:presLayoutVars>
          <dgm:bulletEnabled val="1"/>
        </dgm:presLayoutVars>
      </dgm:prSet>
      <dgm:spPr/>
    </dgm:pt>
    <dgm:pt modelId="{12AB70BE-C685-407A-808E-65A63BF59313}" type="pres">
      <dgm:prSet presAssocID="{4BB5FDD3-A798-4BF0-821F-F94EBA011A78}" presName="Name13" presStyleLbl="parChTrans1D2" presStyleIdx="1" presStyleCnt="3"/>
      <dgm:spPr/>
    </dgm:pt>
    <dgm:pt modelId="{D60E1098-96A2-47DB-98BC-295B2F341452}" type="pres">
      <dgm:prSet presAssocID="{850BDA6D-56B5-493A-B3B4-AC3FF01E9BC5}" presName="childText" presStyleLbl="bgAcc1" presStyleIdx="1" presStyleCnt="3" custScaleX="192307">
        <dgm:presLayoutVars>
          <dgm:bulletEnabled val="1"/>
        </dgm:presLayoutVars>
      </dgm:prSet>
      <dgm:spPr/>
    </dgm:pt>
    <dgm:pt modelId="{ECE5A296-CBFF-4D39-8D92-05189E7256E5}" type="pres">
      <dgm:prSet presAssocID="{2209DB1C-E4EF-4102-8DD8-752FF229D1C3}" presName="Name13" presStyleLbl="parChTrans1D2" presStyleIdx="2" presStyleCnt="3"/>
      <dgm:spPr/>
    </dgm:pt>
    <dgm:pt modelId="{90AB706F-DCA4-4BFA-B6B7-43EE4614D58D}" type="pres">
      <dgm:prSet presAssocID="{7B036256-AD64-42AC-BD1D-B689FDB2BA0C}" presName="childText" presStyleLbl="bgAcc1" presStyleIdx="2" presStyleCnt="3" custScaleX="192307">
        <dgm:presLayoutVars>
          <dgm:bulletEnabled val="1"/>
        </dgm:presLayoutVars>
      </dgm:prSet>
      <dgm:spPr/>
    </dgm:pt>
  </dgm:ptLst>
  <dgm:cxnLst>
    <dgm:cxn modelId="{56A28F32-907E-4103-B921-D4CD501C66C2}" type="presOf" srcId="{2209DB1C-E4EF-4102-8DD8-752FF229D1C3}" destId="{ECE5A296-CBFF-4D39-8D92-05189E7256E5}" srcOrd="0" destOrd="0" presId="urn:microsoft.com/office/officeart/2005/8/layout/hierarchy3"/>
    <dgm:cxn modelId="{7E76A534-8B23-4B73-B78A-0179E600723D}" type="presOf" srcId="{7B036256-AD64-42AC-BD1D-B689FDB2BA0C}" destId="{90AB706F-DCA4-4BFA-B6B7-43EE4614D58D}" srcOrd="0" destOrd="0" presId="urn:microsoft.com/office/officeart/2005/8/layout/hierarchy3"/>
    <dgm:cxn modelId="{CBF45D36-1E32-4FFB-B0FA-AC6B85D4D485}" type="presOf" srcId="{D5B4663B-9498-422A-9B82-B641AFF9285E}" destId="{E676442D-7D1B-41DE-9F2B-75E91825266A}" srcOrd="0" destOrd="0" presId="urn:microsoft.com/office/officeart/2005/8/layout/hierarchy3"/>
    <dgm:cxn modelId="{4082A73F-1F5F-40E5-B9C4-EBBBF419332F}" type="presOf" srcId="{9DA83B5A-0838-4006-8CA7-6F29E51ACB35}" destId="{994E1A44-A107-488C-BB6A-82484B8DDD49}" srcOrd="0" destOrd="0" presId="urn:microsoft.com/office/officeart/2005/8/layout/hierarchy3"/>
    <dgm:cxn modelId="{375DDD45-FCB8-4C87-8E72-2B1D2039E65B}" type="presOf" srcId="{850BDA6D-56B5-493A-B3B4-AC3FF01E9BC5}" destId="{D60E1098-96A2-47DB-98BC-295B2F341452}" srcOrd="0" destOrd="0" presId="urn:microsoft.com/office/officeart/2005/8/layout/hierarchy3"/>
    <dgm:cxn modelId="{832E8E51-FC86-4835-AEB5-CA7E52C984B4}" type="presOf" srcId="{05F276E2-F346-48C4-AE2C-4DFB901C7835}" destId="{D6C3C9C7-BD16-4B4C-9480-AB666A9EA319}" srcOrd="0" destOrd="0" presId="urn:microsoft.com/office/officeart/2005/8/layout/hierarchy3"/>
    <dgm:cxn modelId="{9D92BF54-050B-4C3F-8610-0D5A0481E2CE}" srcId="{05F276E2-F346-48C4-AE2C-4DFB901C7835}" destId="{850BDA6D-56B5-493A-B3B4-AC3FF01E9BC5}" srcOrd="1" destOrd="0" parTransId="{4BB5FDD3-A798-4BF0-821F-F94EBA011A78}" sibTransId="{7315D19A-F278-4620-B65F-28222739CCA9}"/>
    <dgm:cxn modelId="{D35FCA89-31FB-4EF9-895B-6F8F23983E8C}" type="presOf" srcId="{05F276E2-F346-48C4-AE2C-4DFB901C7835}" destId="{74395216-CA6E-4D6A-960C-259FB3570AAA}" srcOrd="1" destOrd="0" presId="urn:microsoft.com/office/officeart/2005/8/layout/hierarchy3"/>
    <dgm:cxn modelId="{8051468C-4FAF-4730-B077-B5BEE7FBE21F}" srcId="{05F276E2-F346-48C4-AE2C-4DFB901C7835}" destId="{D5B4663B-9498-422A-9B82-B641AFF9285E}" srcOrd="0" destOrd="0" parTransId="{ABC1E0D4-8A1C-4175-851E-0017699D7F98}" sibTransId="{7516886C-476A-43BB-8B33-CBF7FE9D3920}"/>
    <dgm:cxn modelId="{166D378E-B547-4D55-84CF-AB87B02A4875}" srcId="{05F276E2-F346-48C4-AE2C-4DFB901C7835}" destId="{7B036256-AD64-42AC-BD1D-B689FDB2BA0C}" srcOrd="2" destOrd="0" parTransId="{2209DB1C-E4EF-4102-8DD8-752FF229D1C3}" sibTransId="{3F2E833F-7989-4FE2-ACF3-74E163B7E3B2}"/>
    <dgm:cxn modelId="{CC8DD99C-A09A-4CE1-B865-C290DF4EC2BC}" type="presOf" srcId="{ABC1E0D4-8A1C-4175-851E-0017699D7F98}" destId="{A9C9CF0F-3AC7-4B37-8632-4C4CD8D99726}" srcOrd="0" destOrd="0" presId="urn:microsoft.com/office/officeart/2005/8/layout/hierarchy3"/>
    <dgm:cxn modelId="{C7ACECB3-F4EA-4AE2-A6BE-9FFF18E74DCB}" type="presOf" srcId="{4BB5FDD3-A798-4BF0-821F-F94EBA011A78}" destId="{12AB70BE-C685-407A-808E-65A63BF59313}" srcOrd="0" destOrd="0" presId="urn:microsoft.com/office/officeart/2005/8/layout/hierarchy3"/>
    <dgm:cxn modelId="{413E66DE-F99D-414A-9689-73341653FE6A}" srcId="{9DA83B5A-0838-4006-8CA7-6F29E51ACB35}" destId="{05F276E2-F346-48C4-AE2C-4DFB901C7835}" srcOrd="0" destOrd="0" parTransId="{5D15D1D7-5AD6-4191-B5FB-0C9967FDEC26}" sibTransId="{57C92ED8-2D04-4229-8A53-16E6953850A8}"/>
    <dgm:cxn modelId="{90561514-1A40-4423-9629-0FA2D9B4B9B2}" type="presParOf" srcId="{994E1A44-A107-488C-BB6A-82484B8DDD49}" destId="{C979B4C7-1088-48E6-9406-CFD71D2CC36C}" srcOrd="0" destOrd="0" presId="urn:microsoft.com/office/officeart/2005/8/layout/hierarchy3"/>
    <dgm:cxn modelId="{A9C02547-111F-4D7C-AF9F-A945E994351D}" type="presParOf" srcId="{C979B4C7-1088-48E6-9406-CFD71D2CC36C}" destId="{8B3F854B-202A-4EE0-BDC6-8644846913D6}" srcOrd="0" destOrd="0" presId="urn:microsoft.com/office/officeart/2005/8/layout/hierarchy3"/>
    <dgm:cxn modelId="{5C784D2B-88F6-4C34-B7F0-43C61884FC0A}" type="presParOf" srcId="{8B3F854B-202A-4EE0-BDC6-8644846913D6}" destId="{D6C3C9C7-BD16-4B4C-9480-AB666A9EA319}" srcOrd="0" destOrd="0" presId="urn:microsoft.com/office/officeart/2005/8/layout/hierarchy3"/>
    <dgm:cxn modelId="{CAC80F8B-3C36-43A6-9140-2A5BE4FEBF0A}" type="presParOf" srcId="{8B3F854B-202A-4EE0-BDC6-8644846913D6}" destId="{74395216-CA6E-4D6A-960C-259FB3570AAA}" srcOrd="1" destOrd="0" presId="urn:microsoft.com/office/officeart/2005/8/layout/hierarchy3"/>
    <dgm:cxn modelId="{4E4D9999-1DAF-418F-9098-10452E0D8885}" type="presParOf" srcId="{C979B4C7-1088-48E6-9406-CFD71D2CC36C}" destId="{A2B91DCB-406F-4938-872D-0640A51ECBFE}" srcOrd="1" destOrd="0" presId="urn:microsoft.com/office/officeart/2005/8/layout/hierarchy3"/>
    <dgm:cxn modelId="{55B174D6-B577-467C-BCA3-58FBFAEA7D7A}" type="presParOf" srcId="{A2B91DCB-406F-4938-872D-0640A51ECBFE}" destId="{A9C9CF0F-3AC7-4B37-8632-4C4CD8D99726}" srcOrd="0" destOrd="0" presId="urn:microsoft.com/office/officeart/2005/8/layout/hierarchy3"/>
    <dgm:cxn modelId="{23BD83BA-A716-4AA2-B898-FA8E10223340}" type="presParOf" srcId="{A2B91DCB-406F-4938-872D-0640A51ECBFE}" destId="{E676442D-7D1B-41DE-9F2B-75E91825266A}" srcOrd="1" destOrd="0" presId="urn:microsoft.com/office/officeart/2005/8/layout/hierarchy3"/>
    <dgm:cxn modelId="{5859FDDC-0566-4309-9289-AC6632C571A3}" type="presParOf" srcId="{A2B91DCB-406F-4938-872D-0640A51ECBFE}" destId="{12AB70BE-C685-407A-808E-65A63BF59313}" srcOrd="2" destOrd="0" presId="urn:microsoft.com/office/officeart/2005/8/layout/hierarchy3"/>
    <dgm:cxn modelId="{30C76880-1207-4E4E-8572-22A67B5A7D21}" type="presParOf" srcId="{A2B91DCB-406F-4938-872D-0640A51ECBFE}" destId="{D60E1098-96A2-47DB-98BC-295B2F341452}" srcOrd="3" destOrd="0" presId="urn:microsoft.com/office/officeart/2005/8/layout/hierarchy3"/>
    <dgm:cxn modelId="{A512C981-6201-4405-BB72-C9D080B83D2A}" type="presParOf" srcId="{A2B91DCB-406F-4938-872D-0640A51ECBFE}" destId="{ECE5A296-CBFF-4D39-8D92-05189E7256E5}" srcOrd="4" destOrd="0" presId="urn:microsoft.com/office/officeart/2005/8/layout/hierarchy3"/>
    <dgm:cxn modelId="{6C76B050-5E9A-4ED4-90CD-D8A6AF026990}" type="presParOf" srcId="{A2B91DCB-406F-4938-872D-0640A51ECBFE}" destId="{90AB706F-DCA4-4BFA-B6B7-43EE4614D58D}"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D0609BF-E735-47CE-9179-876D1E23244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492C205B-3840-43E3-B9D7-5E1970599C26}">
      <dgm:prSet phldrT="[Text]" custT="1"/>
      <dgm:spPr/>
      <dgm:t>
        <a:bodyPr/>
        <a:lstStyle/>
        <a:p>
          <a:r>
            <a:rPr lang="en-US" sz="2200" dirty="0"/>
            <a:t>Learn the  security features in the database system</a:t>
          </a:r>
        </a:p>
      </dgm:t>
    </dgm:pt>
    <dgm:pt modelId="{CBA3CEF3-51E8-4A17-B1ED-C340605B7CF1}" type="parTrans" cxnId="{6D7AE249-59C0-47D8-9838-84563C6E933F}">
      <dgm:prSet/>
      <dgm:spPr/>
      <dgm:t>
        <a:bodyPr/>
        <a:lstStyle/>
        <a:p>
          <a:endParaRPr lang="en-US"/>
        </a:p>
      </dgm:t>
    </dgm:pt>
    <dgm:pt modelId="{AE29FB8D-E8BA-492E-A44B-BB8A1866D062}" type="sibTrans" cxnId="{6D7AE249-59C0-47D8-9838-84563C6E933F}">
      <dgm:prSet/>
      <dgm:spPr/>
      <dgm:t>
        <a:bodyPr/>
        <a:lstStyle/>
        <a:p>
          <a:endParaRPr lang="en-US"/>
        </a:p>
      </dgm:t>
    </dgm:pt>
    <dgm:pt modelId="{C7E29E23-1942-4FEF-B9C5-A8BC788F4E45}">
      <dgm:prSet phldrT="[Text]" custT="1"/>
      <dgm:spPr/>
      <dgm:t>
        <a:bodyPr/>
        <a:lstStyle/>
        <a:p>
          <a:r>
            <a:rPr lang="en-US" sz="2200" dirty="0"/>
            <a:t>Keep up to date</a:t>
          </a:r>
        </a:p>
      </dgm:t>
    </dgm:pt>
    <dgm:pt modelId="{E1E94D39-C096-44D1-9FB7-0C0B9A1774A7}" type="parTrans" cxnId="{F414DCF1-3CCA-4225-8D0D-D6557EF6B081}">
      <dgm:prSet/>
      <dgm:spPr/>
      <dgm:t>
        <a:bodyPr/>
        <a:lstStyle/>
        <a:p>
          <a:endParaRPr lang="en-US"/>
        </a:p>
      </dgm:t>
    </dgm:pt>
    <dgm:pt modelId="{25D9F7AD-CD1D-4A86-AC2F-60F53503D688}" type="sibTrans" cxnId="{F414DCF1-3CCA-4225-8D0D-D6557EF6B081}">
      <dgm:prSet/>
      <dgm:spPr/>
      <dgm:t>
        <a:bodyPr/>
        <a:lstStyle/>
        <a:p>
          <a:endParaRPr lang="en-US"/>
        </a:p>
      </dgm:t>
    </dgm:pt>
    <dgm:pt modelId="{5145601F-E8D5-4573-93C3-19911D0C24AB}">
      <dgm:prSet phldrT="[Text]" custT="1"/>
      <dgm:spPr/>
      <dgm:t>
        <a:bodyPr/>
        <a:lstStyle/>
        <a:p>
          <a:r>
            <a:rPr lang="en-US" sz="2200" dirty="0"/>
            <a:t>Use a firewall </a:t>
          </a:r>
        </a:p>
      </dgm:t>
    </dgm:pt>
    <dgm:pt modelId="{43108E91-36C2-429A-8A38-CDCA866610DA}" type="parTrans" cxnId="{926D4B95-3390-4B02-AADD-DBE56DC1B642}">
      <dgm:prSet/>
      <dgm:spPr/>
      <dgm:t>
        <a:bodyPr/>
        <a:lstStyle/>
        <a:p>
          <a:endParaRPr lang="en-US"/>
        </a:p>
      </dgm:t>
    </dgm:pt>
    <dgm:pt modelId="{9CFADF0D-96F8-49B6-A9D2-CB3DB8E3258B}" type="sibTrans" cxnId="{926D4B95-3390-4B02-AADD-DBE56DC1B642}">
      <dgm:prSet/>
      <dgm:spPr/>
      <dgm:t>
        <a:bodyPr/>
        <a:lstStyle/>
        <a:p>
          <a:endParaRPr lang="en-US"/>
        </a:p>
      </dgm:t>
    </dgm:pt>
    <dgm:pt modelId="{BDE0E484-CAB0-43AE-9147-5E99F7C3B609}">
      <dgm:prSet phldrT="[Text]" custT="1"/>
      <dgm:spPr/>
      <dgm:t>
        <a:bodyPr/>
        <a:lstStyle/>
        <a:p>
          <a:r>
            <a:rPr lang="en-US" sz="2200" dirty="0"/>
            <a:t>Evaluate the use of nonstandard ports</a:t>
          </a:r>
        </a:p>
      </dgm:t>
    </dgm:pt>
    <dgm:pt modelId="{5835BF76-BD9F-4106-AC7C-BA5152DDF820}" type="parTrans" cxnId="{1F4C0CBB-1C2E-4A02-93AB-ED31409C6D3C}">
      <dgm:prSet/>
      <dgm:spPr/>
      <dgm:t>
        <a:bodyPr/>
        <a:lstStyle/>
        <a:p>
          <a:endParaRPr lang="en-US"/>
        </a:p>
      </dgm:t>
    </dgm:pt>
    <dgm:pt modelId="{459912DA-A11E-4438-A3E9-CAFFB9104D1B}" type="sibTrans" cxnId="{1F4C0CBB-1C2E-4A02-93AB-ED31409C6D3C}">
      <dgm:prSet/>
      <dgm:spPr/>
      <dgm:t>
        <a:bodyPr/>
        <a:lstStyle/>
        <a:p>
          <a:endParaRPr lang="en-US"/>
        </a:p>
      </dgm:t>
    </dgm:pt>
    <dgm:pt modelId="{AE8EB04D-92C7-4B4F-B79A-891B808FFB3A}">
      <dgm:prSet phldrT="[Text]" custT="1"/>
      <dgm:spPr/>
      <dgm:t>
        <a:bodyPr/>
        <a:lstStyle/>
        <a:p>
          <a:r>
            <a:rPr lang="en-US" sz="2200" dirty="0"/>
            <a:t>Secure the operating system</a:t>
          </a:r>
        </a:p>
      </dgm:t>
    </dgm:pt>
    <dgm:pt modelId="{DB3E2B2B-705E-45FA-8CFC-2A06D3E9A591}" type="parTrans" cxnId="{9B7CD67E-731E-445C-9D92-59FACA752374}">
      <dgm:prSet/>
      <dgm:spPr/>
      <dgm:t>
        <a:bodyPr/>
        <a:lstStyle/>
        <a:p>
          <a:endParaRPr lang="en-US"/>
        </a:p>
      </dgm:t>
    </dgm:pt>
    <dgm:pt modelId="{03DC603F-133D-4DF7-99E8-856BC3D92EE0}" type="sibTrans" cxnId="{9B7CD67E-731E-445C-9D92-59FACA752374}">
      <dgm:prSet/>
      <dgm:spPr/>
      <dgm:t>
        <a:bodyPr/>
        <a:lstStyle/>
        <a:p>
          <a:endParaRPr lang="en-US"/>
        </a:p>
      </dgm:t>
    </dgm:pt>
    <dgm:pt modelId="{BE4CE2EB-9131-42C4-8627-6657B70A2CE2}" type="pres">
      <dgm:prSet presAssocID="{0D0609BF-E735-47CE-9179-876D1E232449}" presName="Name0" presStyleCnt="0">
        <dgm:presLayoutVars>
          <dgm:chMax val="7"/>
          <dgm:chPref val="7"/>
          <dgm:dir/>
        </dgm:presLayoutVars>
      </dgm:prSet>
      <dgm:spPr/>
    </dgm:pt>
    <dgm:pt modelId="{24B26326-D489-4D55-AFCE-5A0153965BED}" type="pres">
      <dgm:prSet presAssocID="{0D0609BF-E735-47CE-9179-876D1E232449}" presName="Name1" presStyleCnt="0"/>
      <dgm:spPr/>
    </dgm:pt>
    <dgm:pt modelId="{5B4F9479-B65D-4B35-A1CF-51027B3A18B3}" type="pres">
      <dgm:prSet presAssocID="{0D0609BF-E735-47CE-9179-876D1E232449}" presName="cycle" presStyleCnt="0"/>
      <dgm:spPr/>
    </dgm:pt>
    <dgm:pt modelId="{D1071903-465C-4A3F-80DF-E426F108041F}" type="pres">
      <dgm:prSet presAssocID="{0D0609BF-E735-47CE-9179-876D1E232449}" presName="srcNode" presStyleLbl="node1" presStyleIdx="0" presStyleCnt="5"/>
      <dgm:spPr/>
    </dgm:pt>
    <dgm:pt modelId="{312B926D-92D5-4E87-BE73-0BD00F8CED0E}" type="pres">
      <dgm:prSet presAssocID="{0D0609BF-E735-47CE-9179-876D1E232449}" presName="conn" presStyleLbl="parChTrans1D2" presStyleIdx="0" presStyleCnt="1"/>
      <dgm:spPr/>
    </dgm:pt>
    <dgm:pt modelId="{32B7120E-3A07-44B6-AB20-1AAC3EBF9DD2}" type="pres">
      <dgm:prSet presAssocID="{0D0609BF-E735-47CE-9179-876D1E232449}" presName="extraNode" presStyleLbl="node1" presStyleIdx="0" presStyleCnt="5"/>
      <dgm:spPr/>
    </dgm:pt>
    <dgm:pt modelId="{B2C78AA6-59E4-435B-B766-820CA9B2B8C5}" type="pres">
      <dgm:prSet presAssocID="{0D0609BF-E735-47CE-9179-876D1E232449}" presName="dstNode" presStyleLbl="node1" presStyleIdx="0" presStyleCnt="5"/>
      <dgm:spPr/>
    </dgm:pt>
    <dgm:pt modelId="{4413A8B9-3D4E-4356-97A3-17066F29C0B3}" type="pres">
      <dgm:prSet presAssocID="{492C205B-3840-43E3-B9D7-5E1970599C26}" presName="text_1" presStyleLbl="node1" presStyleIdx="0" presStyleCnt="5">
        <dgm:presLayoutVars>
          <dgm:bulletEnabled val="1"/>
        </dgm:presLayoutVars>
      </dgm:prSet>
      <dgm:spPr/>
    </dgm:pt>
    <dgm:pt modelId="{14ACDF62-C4C8-455E-B6E1-7286C73E33AE}" type="pres">
      <dgm:prSet presAssocID="{492C205B-3840-43E3-B9D7-5E1970599C26}" presName="accent_1" presStyleCnt="0"/>
      <dgm:spPr/>
    </dgm:pt>
    <dgm:pt modelId="{DEB1AA82-29FE-47C4-960D-C26A59AF6E54}" type="pres">
      <dgm:prSet presAssocID="{492C205B-3840-43E3-B9D7-5E1970599C26}" presName="accentRepeatNode" presStyleLbl="solidFgAcc1" presStyleIdx="0" presStyleCnt="5"/>
      <dgm:spPr/>
    </dgm:pt>
    <dgm:pt modelId="{B011711B-DDBA-488C-B760-2ABB7895297B}" type="pres">
      <dgm:prSet presAssocID="{BDE0E484-CAB0-43AE-9147-5E99F7C3B609}" presName="text_2" presStyleLbl="node1" presStyleIdx="1" presStyleCnt="5">
        <dgm:presLayoutVars>
          <dgm:bulletEnabled val="1"/>
        </dgm:presLayoutVars>
      </dgm:prSet>
      <dgm:spPr/>
    </dgm:pt>
    <dgm:pt modelId="{03A55659-E004-4486-A933-28EBF8650BA6}" type="pres">
      <dgm:prSet presAssocID="{BDE0E484-CAB0-43AE-9147-5E99F7C3B609}" presName="accent_2" presStyleCnt="0"/>
      <dgm:spPr/>
    </dgm:pt>
    <dgm:pt modelId="{18855AAA-5F53-4A10-ADC6-A3904C1DF95C}" type="pres">
      <dgm:prSet presAssocID="{BDE0E484-CAB0-43AE-9147-5E99F7C3B609}" presName="accentRepeatNode" presStyleLbl="solidFgAcc1" presStyleIdx="1" presStyleCnt="5"/>
      <dgm:spPr/>
    </dgm:pt>
    <dgm:pt modelId="{699F8601-D918-4067-A617-72472B3B2E34}" type="pres">
      <dgm:prSet presAssocID="{C7E29E23-1942-4FEF-B9C5-A8BC788F4E45}" presName="text_3" presStyleLbl="node1" presStyleIdx="2" presStyleCnt="5">
        <dgm:presLayoutVars>
          <dgm:bulletEnabled val="1"/>
        </dgm:presLayoutVars>
      </dgm:prSet>
      <dgm:spPr/>
    </dgm:pt>
    <dgm:pt modelId="{1B1BD2F5-C44F-483F-BE59-ECFA37D790DD}" type="pres">
      <dgm:prSet presAssocID="{C7E29E23-1942-4FEF-B9C5-A8BC788F4E45}" presName="accent_3" presStyleCnt="0"/>
      <dgm:spPr/>
    </dgm:pt>
    <dgm:pt modelId="{850B0380-39A5-42C3-8362-76AB1861E1CD}" type="pres">
      <dgm:prSet presAssocID="{C7E29E23-1942-4FEF-B9C5-A8BC788F4E45}" presName="accentRepeatNode" presStyleLbl="solidFgAcc1" presStyleIdx="2" presStyleCnt="5"/>
      <dgm:spPr/>
    </dgm:pt>
    <dgm:pt modelId="{70D5327B-DB3A-46D6-BEA6-4B2C6801265E}" type="pres">
      <dgm:prSet presAssocID="{AE8EB04D-92C7-4B4F-B79A-891B808FFB3A}" presName="text_4" presStyleLbl="node1" presStyleIdx="3" presStyleCnt="5">
        <dgm:presLayoutVars>
          <dgm:bulletEnabled val="1"/>
        </dgm:presLayoutVars>
      </dgm:prSet>
      <dgm:spPr/>
    </dgm:pt>
    <dgm:pt modelId="{A9B0C412-EABD-47D3-8F5C-D8B4BBD2A6B2}" type="pres">
      <dgm:prSet presAssocID="{AE8EB04D-92C7-4B4F-B79A-891B808FFB3A}" presName="accent_4" presStyleCnt="0"/>
      <dgm:spPr/>
    </dgm:pt>
    <dgm:pt modelId="{0C5077E1-646A-4CE1-B598-9EE3D36275D9}" type="pres">
      <dgm:prSet presAssocID="{AE8EB04D-92C7-4B4F-B79A-891B808FFB3A}" presName="accentRepeatNode" presStyleLbl="solidFgAcc1" presStyleIdx="3" presStyleCnt="5"/>
      <dgm:spPr/>
    </dgm:pt>
    <dgm:pt modelId="{3B942028-3AAB-402D-AD3D-323DE6D6C184}" type="pres">
      <dgm:prSet presAssocID="{5145601F-E8D5-4573-93C3-19911D0C24AB}" presName="text_5" presStyleLbl="node1" presStyleIdx="4" presStyleCnt="5">
        <dgm:presLayoutVars>
          <dgm:bulletEnabled val="1"/>
        </dgm:presLayoutVars>
      </dgm:prSet>
      <dgm:spPr/>
    </dgm:pt>
    <dgm:pt modelId="{115ABAEF-E345-4F2D-8182-5D2D8F4DCB7F}" type="pres">
      <dgm:prSet presAssocID="{5145601F-E8D5-4573-93C3-19911D0C24AB}" presName="accent_5" presStyleCnt="0"/>
      <dgm:spPr/>
    </dgm:pt>
    <dgm:pt modelId="{B338267E-6448-4E1E-B2A5-5C0DA6FF1464}" type="pres">
      <dgm:prSet presAssocID="{5145601F-E8D5-4573-93C3-19911D0C24AB}" presName="accentRepeatNode" presStyleLbl="solidFgAcc1" presStyleIdx="4" presStyleCnt="5"/>
      <dgm:spPr/>
    </dgm:pt>
  </dgm:ptLst>
  <dgm:cxnLst>
    <dgm:cxn modelId="{C5721F1E-2BF8-4284-9F4B-7F1553EA0ACE}" type="presOf" srcId="{BDE0E484-CAB0-43AE-9147-5E99F7C3B609}" destId="{B011711B-DDBA-488C-B760-2ABB7895297B}" srcOrd="0" destOrd="0" presId="urn:microsoft.com/office/officeart/2008/layout/VerticalCurvedList"/>
    <dgm:cxn modelId="{F0FCF71F-DAA5-4412-B75E-43F1C669694C}" type="presOf" srcId="{AE8EB04D-92C7-4B4F-B79A-891B808FFB3A}" destId="{70D5327B-DB3A-46D6-BEA6-4B2C6801265E}" srcOrd="0" destOrd="0" presId="urn:microsoft.com/office/officeart/2008/layout/VerticalCurvedList"/>
    <dgm:cxn modelId="{F53DF724-6CE6-4F7C-9608-115E308BB740}" type="presOf" srcId="{492C205B-3840-43E3-B9D7-5E1970599C26}" destId="{4413A8B9-3D4E-4356-97A3-17066F29C0B3}" srcOrd="0" destOrd="0" presId="urn:microsoft.com/office/officeart/2008/layout/VerticalCurvedList"/>
    <dgm:cxn modelId="{48DB6F2B-7176-4BD1-A0E4-AAABBD46FA13}" type="presOf" srcId="{0D0609BF-E735-47CE-9179-876D1E232449}" destId="{BE4CE2EB-9131-42C4-8627-6657B70A2CE2}" srcOrd="0" destOrd="0" presId="urn:microsoft.com/office/officeart/2008/layout/VerticalCurvedList"/>
    <dgm:cxn modelId="{6D7AE249-59C0-47D8-9838-84563C6E933F}" srcId="{0D0609BF-E735-47CE-9179-876D1E232449}" destId="{492C205B-3840-43E3-B9D7-5E1970599C26}" srcOrd="0" destOrd="0" parTransId="{CBA3CEF3-51E8-4A17-B1ED-C340605B7CF1}" sibTransId="{AE29FB8D-E8BA-492E-A44B-BB8A1866D062}"/>
    <dgm:cxn modelId="{9B7CD67E-731E-445C-9D92-59FACA752374}" srcId="{0D0609BF-E735-47CE-9179-876D1E232449}" destId="{AE8EB04D-92C7-4B4F-B79A-891B808FFB3A}" srcOrd="3" destOrd="0" parTransId="{DB3E2B2B-705E-45FA-8CFC-2A06D3E9A591}" sibTransId="{03DC603F-133D-4DF7-99E8-856BC3D92EE0}"/>
    <dgm:cxn modelId="{CBC30B81-AA19-4C76-8CB2-B1F90B1E7176}" type="presOf" srcId="{5145601F-E8D5-4573-93C3-19911D0C24AB}" destId="{3B942028-3AAB-402D-AD3D-323DE6D6C184}" srcOrd="0" destOrd="0" presId="urn:microsoft.com/office/officeart/2008/layout/VerticalCurvedList"/>
    <dgm:cxn modelId="{926D4B95-3390-4B02-AADD-DBE56DC1B642}" srcId="{0D0609BF-E735-47CE-9179-876D1E232449}" destId="{5145601F-E8D5-4573-93C3-19911D0C24AB}" srcOrd="4" destOrd="0" parTransId="{43108E91-36C2-429A-8A38-CDCA866610DA}" sibTransId="{9CFADF0D-96F8-49B6-A9D2-CB3DB8E3258B}"/>
    <dgm:cxn modelId="{1F4C0CBB-1C2E-4A02-93AB-ED31409C6D3C}" srcId="{0D0609BF-E735-47CE-9179-876D1E232449}" destId="{BDE0E484-CAB0-43AE-9147-5E99F7C3B609}" srcOrd="1" destOrd="0" parTransId="{5835BF76-BD9F-4106-AC7C-BA5152DDF820}" sibTransId="{459912DA-A11E-4438-A3E9-CAFFB9104D1B}"/>
    <dgm:cxn modelId="{C8D568BC-CD33-404E-B6F2-FCE206E9E582}" type="presOf" srcId="{AE29FB8D-E8BA-492E-A44B-BB8A1866D062}" destId="{312B926D-92D5-4E87-BE73-0BD00F8CED0E}" srcOrd="0" destOrd="0" presId="urn:microsoft.com/office/officeart/2008/layout/VerticalCurvedList"/>
    <dgm:cxn modelId="{F414DCF1-3CCA-4225-8D0D-D6557EF6B081}" srcId="{0D0609BF-E735-47CE-9179-876D1E232449}" destId="{C7E29E23-1942-4FEF-B9C5-A8BC788F4E45}" srcOrd="2" destOrd="0" parTransId="{E1E94D39-C096-44D1-9FB7-0C0B9A1774A7}" sibTransId="{25D9F7AD-CD1D-4A86-AC2F-60F53503D688}"/>
    <dgm:cxn modelId="{1B653DFB-8308-4217-80AE-83B4A83954CA}" type="presOf" srcId="{C7E29E23-1942-4FEF-B9C5-A8BC788F4E45}" destId="{699F8601-D918-4067-A617-72472B3B2E34}" srcOrd="0" destOrd="0" presId="urn:microsoft.com/office/officeart/2008/layout/VerticalCurvedList"/>
    <dgm:cxn modelId="{4014D619-DB52-44F4-8E2D-EBE62DCF4C3B}" type="presParOf" srcId="{BE4CE2EB-9131-42C4-8627-6657B70A2CE2}" destId="{24B26326-D489-4D55-AFCE-5A0153965BED}" srcOrd="0" destOrd="0" presId="urn:microsoft.com/office/officeart/2008/layout/VerticalCurvedList"/>
    <dgm:cxn modelId="{9C12402E-08D9-4B4A-B0FA-6CFAE4278B9F}" type="presParOf" srcId="{24B26326-D489-4D55-AFCE-5A0153965BED}" destId="{5B4F9479-B65D-4B35-A1CF-51027B3A18B3}" srcOrd="0" destOrd="0" presId="urn:microsoft.com/office/officeart/2008/layout/VerticalCurvedList"/>
    <dgm:cxn modelId="{964742BB-D8A3-44C3-85FB-7927AD751DA7}" type="presParOf" srcId="{5B4F9479-B65D-4B35-A1CF-51027B3A18B3}" destId="{D1071903-465C-4A3F-80DF-E426F108041F}" srcOrd="0" destOrd="0" presId="urn:microsoft.com/office/officeart/2008/layout/VerticalCurvedList"/>
    <dgm:cxn modelId="{79C18727-A0BB-444C-A2A4-EC8054DB995D}" type="presParOf" srcId="{5B4F9479-B65D-4B35-A1CF-51027B3A18B3}" destId="{312B926D-92D5-4E87-BE73-0BD00F8CED0E}" srcOrd="1" destOrd="0" presId="urn:microsoft.com/office/officeart/2008/layout/VerticalCurvedList"/>
    <dgm:cxn modelId="{CD33B644-33DA-4846-B9D5-1B5F72FFB441}" type="presParOf" srcId="{5B4F9479-B65D-4B35-A1CF-51027B3A18B3}" destId="{32B7120E-3A07-44B6-AB20-1AAC3EBF9DD2}" srcOrd="2" destOrd="0" presId="urn:microsoft.com/office/officeart/2008/layout/VerticalCurvedList"/>
    <dgm:cxn modelId="{26BE7184-5C65-45CE-8FA8-4C906DE7D19B}" type="presParOf" srcId="{5B4F9479-B65D-4B35-A1CF-51027B3A18B3}" destId="{B2C78AA6-59E4-435B-B766-820CA9B2B8C5}" srcOrd="3" destOrd="0" presId="urn:microsoft.com/office/officeart/2008/layout/VerticalCurvedList"/>
    <dgm:cxn modelId="{0A7805D9-A425-4811-8543-C201D7821917}" type="presParOf" srcId="{24B26326-D489-4D55-AFCE-5A0153965BED}" destId="{4413A8B9-3D4E-4356-97A3-17066F29C0B3}" srcOrd="1" destOrd="0" presId="urn:microsoft.com/office/officeart/2008/layout/VerticalCurvedList"/>
    <dgm:cxn modelId="{2C36524F-289F-4DAB-BA76-7F8749E5F702}" type="presParOf" srcId="{24B26326-D489-4D55-AFCE-5A0153965BED}" destId="{14ACDF62-C4C8-455E-B6E1-7286C73E33AE}" srcOrd="2" destOrd="0" presId="urn:microsoft.com/office/officeart/2008/layout/VerticalCurvedList"/>
    <dgm:cxn modelId="{060B6182-AD23-428B-9344-132315AE464A}" type="presParOf" srcId="{14ACDF62-C4C8-455E-B6E1-7286C73E33AE}" destId="{DEB1AA82-29FE-47C4-960D-C26A59AF6E54}" srcOrd="0" destOrd="0" presId="urn:microsoft.com/office/officeart/2008/layout/VerticalCurvedList"/>
    <dgm:cxn modelId="{3D0C4100-4438-476D-A184-ABB497BDA08D}" type="presParOf" srcId="{24B26326-D489-4D55-AFCE-5A0153965BED}" destId="{B011711B-DDBA-488C-B760-2ABB7895297B}" srcOrd="3" destOrd="0" presId="urn:microsoft.com/office/officeart/2008/layout/VerticalCurvedList"/>
    <dgm:cxn modelId="{0CBB74F8-7AAF-4662-AED7-4928E817FB4A}" type="presParOf" srcId="{24B26326-D489-4D55-AFCE-5A0153965BED}" destId="{03A55659-E004-4486-A933-28EBF8650BA6}" srcOrd="4" destOrd="0" presId="urn:microsoft.com/office/officeart/2008/layout/VerticalCurvedList"/>
    <dgm:cxn modelId="{DFF16D1F-2A3C-4372-B2B4-4DB6F2FE1262}" type="presParOf" srcId="{03A55659-E004-4486-A933-28EBF8650BA6}" destId="{18855AAA-5F53-4A10-ADC6-A3904C1DF95C}" srcOrd="0" destOrd="0" presId="urn:microsoft.com/office/officeart/2008/layout/VerticalCurvedList"/>
    <dgm:cxn modelId="{4611DEC8-28DB-47C3-9D81-9235688D8E91}" type="presParOf" srcId="{24B26326-D489-4D55-AFCE-5A0153965BED}" destId="{699F8601-D918-4067-A617-72472B3B2E34}" srcOrd="5" destOrd="0" presId="urn:microsoft.com/office/officeart/2008/layout/VerticalCurvedList"/>
    <dgm:cxn modelId="{2E8DF286-B7AD-4A6C-84B3-6B78645A4FE3}" type="presParOf" srcId="{24B26326-D489-4D55-AFCE-5A0153965BED}" destId="{1B1BD2F5-C44F-483F-BE59-ECFA37D790DD}" srcOrd="6" destOrd="0" presId="urn:microsoft.com/office/officeart/2008/layout/VerticalCurvedList"/>
    <dgm:cxn modelId="{BDB74582-293A-4A89-9429-5756A27F9063}" type="presParOf" srcId="{1B1BD2F5-C44F-483F-BE59-ECFA37D790DD}" destId="{850B0380-39A5-42C3-8362-76AB1861E1CD}" srcOrd="0" destOrd="0" presId="urn:microsoft.com/office/officeart/2008/layout/VerticalCurvedList"/>
    <dgm:cxn modelId="{0517CA0F-4D14-4A0D-A7FB-90DD3E58120B}" type="presParOf" srcId="{24B26326-D489-4D55-AFCE-5A0153965BED}" destId="{70D5327B-DB3A-46D6-BEA6-4B2C6801265E}" srcOrd="7" destOrd="0" presId="urn:microsoft.com/office/officeart/2008/layout/VerticalCurvedList"/>
    <dgm:cxn modelId="{3A9D51FF-8FAA-46B9-8E9A-EEF89C2C3951}" type="presParOf" srcId="{24B26326-D489-4D55-AFCE-5A0153965BED}" destId="{A9B0C412-EABD-47D3-8F5C-D8B4BBD2A6B2}" srcOrd="8" destOrd="0" presId="urn:microsoft.com/office/officeart/2008/layout/VerticalCurvedList"/>
    <dgm:cxn modelId="{9D19E68D-919B-4932-B4A3-18DA23C2739A}" type="presParOf" srcId="{A9B0C412-EABD-47D3-8F5C-D8B4BBD2A6B2}" destId="{0C5077E1-646A-4CE1-B598-9EE3D36275D9}" srcOrd="0" destOrd="0" presId="urn:microsoft.com/office/officeart/2008/layout/VerticalCurvedList"/>
    <dgm:cxn modelId="{F90A46C2-5D08-4207-AFC4-F5736AD091AA}" type="presParOf" srcId="{24B26326-D489-4D55-AFCE-5A0153965BED}" destId="{3B942028-3AAB-402D-AD3D-323DE6D6C184}" srcOrd="9" destOrd="0" presId="urn:microsoft.com/office/officeart/2008/layout/VerticalCurvedList"/>
    <dgm:cxn modelId="{A8CAFD95-A5FB-46FE-ABE8-860A53D80AAA}" type="presParOf" srcId="{24B26326-D489-4D55-AFCE-5A0153965BED}" destId="{115ABAEF-E345-4F2D-8182-5D2D8F4DCB7F}" srcOrd="10" destOrd="0" presId="urn:microsoft.com/office/officeart/2008/layout/VerticalCurvedList"/>
    <dgm:cxn modelId="{39D40876-D125-406E-AB46-8BF82217BF23}" type="presParOf" srcId="{115ABAEF-E345-4F2D-8182-5D2D8F4DCB7F}" destId="{B338267E-6448-4E1E-B2A5-5C0DA6FF146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B5FD16F-42FC-4BBA-B8E5-58C07D8E959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A520344-4EC3-46E0-A642-15FF19A5EE10}">
      <dgm:prSet phldrT="[Text]"/>
      <dgm:spPr/>
      <dgm:t>
        <a:bodyPr/>
        <a:lstStyle/>
        <a:p>
          <a:r>
            <a:rPr lang="en-US" dirty="0"/>
            <a:t>Availability</a:t>
          </a:r>
        </a:p>
      </dgm:t>
    </dgm:pt>
    <dgm:pt modelId="{B3C6CAEA-781E-4E8E-AE86-A9BC4DF5FA36}" type="parTrans" cxnId="{F416E540-718E-4AE0-B4D4-3253114BCC16}">
      <dgm:prSet/>
      <dgm:spPr/>
      <dgm:t>
        <a:bodyPr/>
        <a:lstStyle/>
        <a:p>
          <a:endParaRPr lang="en-US"/>
        </a:p>
      </dgm:t>
    </dgm:pt>
    <dgm:pt modelId="{8B7D497F-6D51-4327-9860-5BF680834FCA}" type="sibTrans" cxnId="{F416E540-718E-4AE0-B4D4-3253114BCC16}">
      <dgm:prSet/>
      <dgm:spPr/>
      <dgm:t>
        <a:bodyPr/>
        <a:lstStyle/>
        <a:p>
          <a:endParaRPr lang="en-US"/>
        </a:p>
      </dgm:t>
    </dgm:pt>
    <dgm:pt modelId="{E97AF3BD-E487-491E-9E2F-E3165DFE7C66}">
      <dgm:prSet phldrT="[Text]"/>
      <dgm:spPr/>
      <dgm:t>
        <a:bodyPr/>
        <a:lstStyle/>
        <a:p>
          <a:r>
            <a:rPr lang="en-US" dirty="0"/>
            <a:t>Reliability</a:t>
          </a:r>
        </a:p>
      </dgm:t>
    </dgm:pt>
    <dgm:pt modelId="{147BFDD6-DCE7-43F0-8792-806638BF612F}" type="parTrans" cxnId="{4C0DCB76-76EA-4EE6-BC61-60A098A0B558}">
      <dgm:prSet/>
      <dgm:spPr/>
      <dgm:t>
        <a:bodyPr/>
        <a:lstStyle/>
        <a:p>
          <a:endParaRPr lang="en-US"/>
        </a:p>
      </dgm:t>
    </dgm:pt>
    <dgm:pt modelId="{E17EF52D-8362-443A-8EEB-CE4060ADB9E2}" type="sibTrans" cxnId="{4C0DCB76-76EA-4EE6-BC61-60A098A0B558}">
      <dgm:prSet/>
      <dgm:spPr/>
      <dgm:t>
        <a:bodyPr/>
        <a:lstStyle/>
        <a:p>
          <a:endParaRPr lang="en-US"/>
        </a:p>
      </dgm:t>
    </dgm:pt>
    <dgm:pt modelId="{B4E278E5-9B0D-4543-A47E-017C05D369D9}">
      <dgm:prSet phldrT="[Text]"/>
      <dgm:spPr/>
      <dgm:t>
        <a:bodyPr/>
        <a:lstStyle/>
        <a:p>
          <a:r>
            <a:rPr lang="en-US" dirty="0"/>
            <a:t>Loss of control</a:t>
          </a:r>
        </a:p>
      </dgm:t>
    </dgm:pt>
    <dgm:pt modelId="{AE89C32E-C324-4C68-A942-F73F42619F1C}" type="parTrans" cxnId="{EC7CC788-CDE5-4096-85E3-22D45CE691A7}">
      <dgm:prSet/>
      <dgm:spPr/>
      <dgm:t>
        <a:bodyPr/>
        <a:lstStyle/>
        <a:p>
          <a:endParaRPr lang="en-US"/>
        </a:p>
      </dgm:t>
    </dgm:pt>
    <dgm:pt modelId="{B6CA1BC7-A327-4BB0-827F-12EE5FDFE721}" type="sibTrans" cxnId="{EC7CC788-CDE5-4096-85E3-22D45CE691A7}">
      <dgm:prSet/>
      <dgm:spPr/>
      <dgm:t>
        <a:bodyPr/>
        <a:lstStyle/>
        <a:p>
          <a:endParaRPr lang="en-US"/>
        </a:p>
      </dgm:t>
    </dgm:pt>
    <dgm:pt modelId="{B93564D9-9BC3-44A1-A6F3-1E58E9CA8462}" type="pres">
      <dgm:prSet presAssocID="{6B5FD16F-42FC-4BBA-B8E5-58C07D8E9591}" presName="linear" presStyleCnt="0">
        <dgm:presLayoutVars>
          <dgm:dir/>
          <dgm:animLvl val="lvl"/>
          <dgm:resizeHandles val="exact"/>
        </dgm:presLayoutVars>
      </dgm:prSet>
      <dgm:spPr/>
    </dgm:pt>
    <dgm:pt modelId="{F970A391-90D7-4C7B-9272-28E01596BEB3}" type="pres">
      <dgm:prSet presAssocID="{BA520344-4EC3-46E0-A642-15FF19A5EE10}" presName="parentLin" presStyleCnt="0"/>
      <dgm:spPr/>
    </dgm:pt>
    <dgm:pt modelId="{074CCD5C-0D24-4F4F-AAEA-1C504C287E0E}" type="pres">
      <dgm:prSet presAssocID="{BA520344-4EC3-46E0-A642-15FF19A5EE10}" presName="parentLeftMargin" presStyleLbl="node1" presStyleIdx="0" presStyleCnt="3"/>
      <dgm:spPr/>
    </dgm:pt>
    <dgm:pt modelId="{EFF5EC2B-52A0-4B96-AE6B-01FDC410D323}" type="pres">
      <dgm:prSet presAssocID="{BA520344-4EC3-46E0-A642-15FF19A5EE10}" presName="parentText" presStyleLbl="node1" presStyleIdx="0" presStyleCnt="3">
        <dgm:presLayoutVars>
          <dgm:chMax val="0"/>
          <dgm:bulletEnabled val="1"/>
        </dgm:presLayoutVars>
      </dgm:prSet>
      <dgm:spPr/>
    </dgm:pt>
    <dgm:pt modelId="{9B371DC1-FFCA-4CA2-ACE6-F4499F18619D}" type="pres">
      <dgm:prSet presAssocID="{BA520344-4EC3-46E0-A642-15FF19A5EE10}" presName="negativeSpace" presStyleCnt="0"/>
      <dgm:spPr/>
    </dgm:pt>
    <dgm:pt modelId="{75F9E3F4-9A66-420F-9ACB-4CC08DB5BEB9}" type="pres">
      <dgm:prSet presAssocID="{BA520344-4EC3-46E0-A642-15FF19A5EE10}" presName="childText" presStyleLbl="conFgAcc1" presStyleIdx="0" presStyleCnt="3">
        <dgm:presLayoutVars>
          <dgm:bulletEnabled val="1"/>
        </dgm:presLayoutVars>
      </dgm:prSet>
      <dgm:spPr/>
    </dgm:pt>
    <dgm:pt modelId="{E8F6CC82-75EA-4C6A-BB07-999382D31B50}" type="pres">
      <dgm:prSet presAssocID="{8B7D497F-6D51-4327-9860-5BF680834FCA}" presName="spaceBetweenRectangles" presStyleCnt="0"/>
      <dgm:spPr/>
    </dgm:pt>
    <dgm:pt modelId="{4C1788AF-584B-4923-8BC8-41E8FA729BA4}" type="pres">
      <dgm:prSet presAssocID="{E97AF3BD-E487-491E-9E2F-E3165DFE7C66}" presName="parentLin" presStyleCnt="0"/>
      <dgm:spPr/>
    </dgm:pt>
    <dgm:pt modelId="{B0A9BD62-305D-46C7-8D1A-A992BCF0366E}" type="pres">
      <dgm:prSet presAssocID="{E97AF3BD-E487-491E-9E2F-E3165DFE7C66}" presName="parentLeftMargin" presStyleLbl="node1" presStyleIdx="0" presStyleCnt="3"/>
      <dgm:spPr/>
    </dgm:pt>
    <dgm:pt modelId="{22F2CB6E-C941-4591-85E8-11915C1FA7F5}" type="pres">
      <dgm:prSet presAssocID="{E97AF3BD-E487-491E-9E2F-E3165DFE7C66}" presName="parentText" presStyleLbl="node1" presStyleIdx="1" presStyleCnt="3">
        <dgm:presLayoutVars>
          <dgm:chMax val="0"/>
          <dgm:bulletEnabled val="1"/>
        </dgm:presLayoutVars>
      </dgm:prSet>
      <dgm:spPr/>
    </dgm:pt>
    <dgm:pt modelId="{8DD82F9C-9B96-4E58-B4D1-5A417698C198}" type="pres">
      <dgm:prSet presAssocID="{E97AF3BD-E487-491E-9E2F-E3165DFE7C66}" presName="negativeSpace" presStyleCnt="0"/>
      <dgm:spPr/>
    </dgm:pt>
    <dgm:pt modelId="{8CFD9C77-B580-4B83-9090-8E0E40104328}" type="pres">
      <dgm:prSet presAssocID="{E97AF3BD-E487-491E-9E2F-E3165DFE7C66}" presName="childText" presStyleLbl="conFgAcc1" presStyleIdx="1" presStyleCnt="3">
        <dgm:presLayoutVars>
          <dgm:bulletEnabled val="1"/>
        </dgm:presLayoutVars>
      </dgm:prSet>
      <dgm:spPr/>
    </dgm:pt>
    <dgm:pt modelId="{8682FBDF-D238-4A06-9290-02686133E20D}" type="pres">
      <dgm:prSet presAssocID="{E17EF52D-8362-443A-8EEB-CE4060ADB9E2}" presName="spaceBetweenRectangles" presStyleCnt="0"/>
      <dgm:spPr/>
    </dgm:pt>
    <dgm:pt modelId="{6338B71A-CFC7-4337-89FC-50A093030228}" type="pres">
      <dgm:prSet presAssocID="{B4E278E5-9B0D-4543-A47E-017C05D369D9}" presName="parentLin" presStyleCnt="0"/>
      <dgm:spPr/>
    </dgm:pt>
    <dgm:pt modelId="{09211FC8-A701-4F20-AAAD-57D30DF99980}" type="pres">
      <dgm:prSet presAssocID="{B4E278E5-9B0D-4543-A47E-017C05D369D9}" presName="parentLeftMargin" presStyleLbl="node1" presStyleIdx="1" presStyleCnt="3"/>
      <dgm:spPr/>
    </dgm:pt>
    <dgm:pt modelId="{6F7BC5A7-E95F-474E-BE45-64C3588AFCD3}" type="pres">
      <dgm:prSet presAssocID="{B4E278E5-9B0D-4543-A47E-017C05D369D9}" presName="parentText" presStyleLbl="node1" presStyleIdx="2" presStyleCnt="3">
        <dgm:presLayoutVars>
          <dgm:chMax val="0"/>
          <dgm:bulletEnabled val="1"/>
        </dgm:presLayoutVars>
      </dgm:prSet>
      <dgm:spPr/>
    </dgm:pt>
    <dgm:pt modelId="{9DDD88DD-2C3B-4C99-9479-C9A57F440A60}" type="pres">
      <dgm:prSet presAssocID="{B4E278E5-9B0D-4543-A47E-017C05D369D9}" presName="negativeSpace" presStyleCnt="0"/>
      <dgm:spPr/>
    </dgm:pt>
    <dgm:pt modelId="{A731A0BC-BCFE-4E06-A64B-E132ACC678E2}" type="pres">
      <dgm:prSet presAssocID="{B4E278E5-9B0D-4543-A47E-017C05D369D9}" presName="childText" presStyleLbl="conFgAcc1" presStyleIdx="2" presStyleCnt="3">
        <dgm:presLayoutVars>
          <dgm:bulletEnabled val="1"/>
        </dgm:presLayoutVars>
      </dgm:prSet>
      <dgm:spPr/>
    </dgm:pt>
  </dgm:ptLst>
  <dgm:cxnLst>
    <dgm:cxn modelId="{728D1D09-82C7-481A-8978-B4848327E931}" type="presOf" srcId="{B4E278E5-9B0D-4543-A47E-017C05D369D9}" destId="{6F7BC5A7-E95F-474E-BE45-64C3588AFCD3}" srcOrd="1" destOrd="0" presId="urn:microsoft.com/office/officeart/2005/8/layout/list1"/>
    <dgm:cxn modelId="{3D2FFA14-3F01-42DE-97C6-76D679D9A43C}" type="presOf" srcId="{E97AF3BD-E487-491E-9E2F-E3165DFE7C66}" destId="{B0A9BD62-305D-46C7-8D1A-A992BCF0366E}" srcOrd="0" destOrd="0" presId="urn:microsoft.com/office/officeart/2005/8/layout/list1"/>
    <dgm:cxn modelId="{B69AA835-D661-4D0B-A12B-F5BC1420D421}" type="presOf" srcId="{B4E278E5-9B0D-4543-A47E-017C05D369D9}" destId="{09211FC8-A701-4F20-AAAD-57D30DF99980}" srcOrd="0" destOrd="0" presId="urn:microsoft.com/office/officeart/2005/8/layout/list1"/>
    <dgm:cxn modelId="{1BC07F38-72F7-45F1-925C-67E903C66C0C}" type="presOf" srcId="{6B5FD16F-42FC-4BBA-B8E5-58C07D8E9591}" destId="{B93564D9-9BC3-44A1-A6F3-1E58E9CA8462}" srcOrd="0" destOrd="0" presId="urn:microsoft.com/office/officeart/2005/8/layout/list1"/>
    <dgm:cxn modelId="{F416E540-718E-4AE0-B4D4-3253114BCC16}" srcId="{6B5FD16F-42FC-4BBA-B8E5-58C07D8E9591}" destId="{BA520344-4EC3-46E0-A642-15FF19A5EE10}" srcOrd="0" destOrd="0" parTransId="{B3C6CAEA-781E-4E8E-AE86-A9BC4DF5FA36}" sibTransId="{8B7D497F-6D51-4327-9860-5BF680834FCA}"/>
    <dgm:cxn modelId="{A88CA072-070D-4C88-8209-752C885B99C0}" type="presOf" srcId="{BA520344-4EC3-46E0-A642-15FF19A5EE10}" destId="{EFF5EC2B-52A0-4B96-AE6B-01FDC410D323}" srcOrd="1" destOrd="0" presId="urn:microsoft.com/office/officeart/2005/8/layout/list1"/>
    <dgm:cxn modelId="{4C0DCB76-76EA-4EE6-BC61-60A098A0B558}" srcId="{6B5FD16F-42FC-4BBA-B8E5-58C07D8E9591}" destId="{E97AF3BD-E487-491E-9E2F-E3165DFE7C66}" srcOrd="1" destOrd="0" parTransId="{147BFDD6-DCE7-43F0-8792-806638BF612F}" sibTransId="{E17EF52D-8362-443A-8EEB-CE4060ADB9E2}"/>
    <dgm:cxn modelId="{EC7CC788-CDE5-4096-85E3-22D45CE691A7}" srcId="{6B5FD16F-42FC-4BBA-B8E5-58C07D8E9591}" destId="{B4E278E5-9B0D-4543-A47E-017C05D369D9}" srcOrd="2" destOrd="0" parTransId="{AE89C32E-C324-4C68-A942-F73F42619F1C}" sibTransId="{B6CA1BC7-A327-4BB0-827F-12EE5FDFE721}"/>
    <dgm:cxn modelId="{58A82A9D-5A1C-4A3A-926C-E764F0EDF4CB}" type="presOf" srcId="{E97AF3BD-E487-491E-9E2F-E3165DFE7C66}" destId="{22F2CB6E-C941-4591-85E8-11915C1FA7F5}" srcOrd="1" destOrd="0" presId="urn:microsoft.com/office/officeart/2005/8/layout/list1"/>
    <dgm:cxn modelId="{866C50CF-D441-431D-929B-B0C55821849E}" type="presOf" srcId="{BA520344-4EC3-46E0-A642-15FF19A5EE10}" destId="{074CCD5C-0D24-4F4F-AAEA-1C504C287E0E}" srcOrd="0" destOrd="0" presId="urn:microsoft.com/office/officeart/2005/8/layout/list1"/>
    <dgm:cxn modelId="{1CBFD1A0-811B-4F92-AE1C-8190C901470A}" type="presParOf" srcId="{B93564D9-9BC3-44A1-A6F3-1E58E9CA8462}" destId="{F970A391-90D7-4C7B-9272-28E01596BEB3}" srcOrd="0" destOrd="0" presId="urn:microsoft.com/office/officeart/2005/8/layout/list1"/>
    <dgm:cxn modelId="{80E5AB55-58F7-4587-A67B-2CE404D4AFD5}" type="presParOf" srcId="{F970A391-90D7-4C7B-9272-28E01596BEB3}" destId="{074CCD5C-0D24-4F4F-AAEA-1C504C287E0E}" srcOrd="0" destOrd="0" presId="urn:microsoft.com/office/officeart/2005/8/layout/list1"/>
    <dgm:cxn modelId="{F53E3A1E-FC40-495B-8A62-D542237F85C2}" type="presParOf" srcId="{F970A391-90D7-4C7B-9272-28E01596BEB3}" destId="{EFF5EC2B-52A0-4B96-AE6B-01FDC410D323}" srcOrd="1" destOrd="0" presId="urn:microsoft.com/office/officeart/2005/8/layout/list1"/>
    <dgm:cxn modelId="{369CE9BD-BB8C-4ACA-9F7D-420CE5E8B19C}" type="presParOf" srcId="{B93564D9-9BC3-44A1-A6F3-1E58E9CA8462}" destId="{9B371DC1-FFCA-4CA2-ACE6-F4499F18619D}" srcOrd="1" destOrd="0" presId="urn:microsoft.com/office/officeart/2005/8/layout/list1"/>
    <dgm:cxn modelId="{2A6E5F38-CCB2-4B52-91DA-B8DB0A0FE35D}" type="presParOf" srcId="{B93564D9-9BC3-44A1-A6F3-1E58E9CA8462}" destId="{75F9E3F4-9A66-420F-9ACB-4CC08DB5BEB9}" srcOrd="2" destOrd="0" presId="urn:microsoft.com/office/officeart/2005/8/layout/list1"/>
    <dgm:cxn modelId="{712A4A9E-3D6A-4BBD-ADD1-FBCFD9EAEF21}" type="presParOf" srcId="{B93564D9-9BC3-44A1-A6F3-1E58E9CA8462}" destId="{E8F6CC82-75EA-4C6A-BB07-999382D31B50}" srcOrd="3" destOrd="0" presId="urn:microsoft.com/office/officeart/2005/8/layout/list1"/>
    <dgm:cxn modelId="{71688019-04BE-4E15-B248-E2C8A4611097}" type="presParOf" srcId="{B93564D9-9BC3-44A1-A6F3-1E58E9CA8462}" destId="{4C1788AF-584B-4923-8BC8-41E8FA729BA4}" srcOrd="4" destOrd="0" presId="urn:microsoft.com/office/officeart/2005/8/layout/list1"/>
    <dgm:cxn modelId="{8430FB80-14A2-4A1F-899A-72959D8C78E6}" type="presParOf" srcId="{4C1788AF-584B-4923-8BC8-41E8FA729BA4}" destId="{B0A9BD62-305D-46C7-8D1A-A992BCF0366E}" srcOrd="0" destOrd="0" presId="urn:microsoft.com/office/officeart/2005/8/layout/list1"/>
    <dgm:cxn modelId="{F1C0B4EE-B14E-4C18-BC41-6A424D283102}" type="presParOf" srcId="{4C1788AF-584B-4923-8BC8-41E8FA729BA4}" destId="{22F2CB6E-C941-4591-85E8-11915C1FA7F5}" srcOrd="1" destOrd="0" presId="urn:microsoft.com/office/officeart/2005/8/layout/list1"/>
    <dgm:cxn modelId="{9E998C64-26D2-44BE-88B9-894BD00A6AA3}" type="presParOf" srcId="{B93564D9-9BC3-44A1-A6F3-1E58E9CA8462}" destId="{8DD82F9C-9B96-4E58-B4D1-5A417698C198}" srcOrd="5" destOrd="0" presId="urn:microsoft.com/office/officeart/2005/8/layout/list1"/>
    <dgm:cxn modelId="{CA341AD3-D239-416F-B644-A9BF4096A622}" type="presParOf" srcId="{B93564D9-9BC3-44A1-A6F3-1E58E9CA8462}" destId="{8CFD9C77-B580-4B83-9090-8E0E40104328}" srcOrd="6" destOrd="0" presId="urn:microsoft.com/office/officeart/2005/8/layout/list1"/>
    <dgm:cxn modelId="{8EA72C40-D2CE-41EA-AC9D-4ED9AFE101AD}" type="presParOf" srcId="{B93564D9-9BC3-44A1-A6F3-1E58E9CA8462}" destId="{8682FBDF-D238-4A06-9290-02686133E20D}" srcOrd="7" destOrd="0" presId="urn:microsoft.com/office/officeart/2005/8/layout/list1"/>
    <dgm:cxn modelId="{02B86B58-6FA2-489A-9A5F-8ED97B3968C6}" type="presParOf" srcId="{B93564D9-9BC3-44A1-A6F3-1E58E9CA8462}" destId="{6338B71A-CFC7-4337-89FC-50A093030228}" srcOrd="8" destOrd="0" presId="urn:microsoft.com/office/officeart/2005/8/layout/list1"/>
    <dgm:cxn modelId="{99676988-AA26-4079-8091-584D1F17E176}" type="presParOf" srcId="{6338B71A-CFC7-4337-89FC-50A093030228}" destId="{09211FC8-A701-4F20-AAAD-57D30DF99980}" srcOrd="0" destOrd="0" presId="urn:microsoft.com/office/officeart/2005/8/layout/list1"/>
    <dgm:cxn modelId="{553F5B74-85B7-446D-A523-F6A204262E54}" type="presParOf" srcId="{6338B71A-CFC7-4337-89FC-50A093030228}" destId="{6F7BC5A7-E95F-474E-BE45-64C3588AFCD3}" srcOrd="1" destOrd="0" presId="urn:microsoft.com/office/officeart/2005/8/layout/list1"/>
    <dgm:cxn modelId="{4B07D8AD-CEF3-42B0-9143-7025FBA11BF0}" type="presParOf" srcId="{B93564D9-9BC3-44A1-A6F3-1E58E9CA8462}" destId="{9DDD88DD-2C3B-4C99-9479-C9A57F440A60}" srcOrd="9" destOrd="0" presId="urn:microsoft.com/office/officeart/2005/8/layout/list1"/>
    <dgm:cxn modelId="{7B0963B9-08A3-4032-83B6-D3A56D7DD5F9}" type="presParOf" srcId="{B93564D9-9BC3-44A1-A6F3-1E58E9CA8462}" destId="{A731A0BC-BCFE-4E06-A64B-E132ACC678E2}"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76E2C-F14D-47F2-A25F-7DA30FEAAD4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FB24B96-3CCC-4EF9-8E58-7B587E90DF96}">
      <dgm:prSet phldrT="[Text]"/>
      <dgm:spPr/>
      <dgm:t>
        <a:bodyPr/>
        <a:lstStyle/>
        <a:p>
          <a:r>
            <a:rPr lang="en-US" dirty="0"/>
            <a:t>Ping flooding attack</a:t>
          </a:r>
        </a:p>
      </dgm:t>
    </dgm:pt>
    <dgm:pt modelId="{317FCF03-5A26-4909-8E85-BB0FA8ACEA8F}" type="parTrans" cxnId="{4D7AC2FA-A9F0-4547-8A17-A8F21E02F66F}">
      <dgm:prSet/>
      <dgm:spPr/>
      <dgm:t>
        <a:bodyPr/>
        <a:lstStyle/>
        <a:p>
          <a:endParaRPr lang="en-US"/>
        </a:p>
      </dgm:t>
    </dgm:pt>
    <dgm:pt modelId="{B4E5B24D-4346-4729-87D3-7CA8C6F0D326}" type="sibTrans" cxnId="{4D7AC2FA-A9F0-4547-8A17-A8F21E02F66F}">
      <dgm:prSet/>
      <dgm:spPr/>
      <dgm:t>
        <a:bodyPr/>
        <a:lstStyle/>
        <a:p>
          <a:endParaRPr lang="en-US"/>
        </a:p>
      </dgm:t>
    </dgm:pt>
    <dgm:pt modelId="{A1802C88-1CAB-4204-A710-C70D4079197F}">
      <dgm:prSet phldrT="[Text]"/>
      <dgm:spPr/>
      <dgm:t>
        <a:bodyPr/>
        <a:lstStyle/>
        <a:p>
          <a:r>
            <a:rPr lang="en-US" dirty="0"/>
            <a:t>Smurf attack</a:t>
          </a:r>
        </a:p>
      </dgm:t>
    </dgm:pt>
    <dgm:pt modelId="{35636426-AB96-49EC-B58B-F49490670DD8}" type="parTrans" cxnId="{3D052CA3-833A-4C6C-BDBE-97A7A03690C0}">
      <dgm:prSet/>
      <dgm:spPr/>
      <dgm:t>
        <a:bodyPr/>
        <a:lstStyle/>
        <a:p>
          <a:endParaRPr lang="en-US"/>
        </a:p>
      </dgm:t>
    </dgm:pt>
    <dgm:pt modelId="{43182B24-396A-49BE-B2C0-231C3872E85A}" type="sibTrans" cxnId="{3D052CA3-833A-4C6C-BDBE-97A7A03690C0}">
      <dgm:prSet/>
      <dgm:spPr/>
      <dgm:t>
        <a:bodyPr/>
        <a:lstStyle/>
        <a:p>
          <a:endParaRPr lang="en-US"/>
        </a:p>
      </dgm:t>
    </dgm:pt>
    <dgm:pt modelId="{F433CEAD-761C-41C8-AAAF-8EB4CC3E4E95}">
      <dgm:prSet phldrT="[Text]"/>
      <dgm:spPr/>
      <dgm:t>
        <a:bodyPr/>
        <a:lstStyle/>
        <a:p>
          <a:r>
            <a:rPr lang="en-US" dirty="0"/>
            <a:t>SYN flooding</a:t>
          </a:r>
        </a:p>
      </dgm:t>
    </dgm:pt>
    <dgm:pt modelId="{2EC6BF10-04FF-4CE4-A637-4B7588AAF66C}" type="parTrans" cxnId="{13439537-1CE1-4D37-A9C1-493F6E8F679F}">
      <dgm:prSet/>
      <dgm:spPr/>
      <dgm:t>
        <a:bodyPr/>
        <a:lstStyle/>
        <a:p>
          <a:endParaRPr lang="en-US"/>
        </a:p>
      </dgm:t>
    </dgm:pt>
    <dgm:pt modelId="{C9AE7B0B-2ABF-4A21-8751-D7F01F5391CD}" type="sibTrans" cxnId="{13439537-1CE1-4D37-A9C1-493F6E8F679F}">
      <dgm:prSet/>
      <dgm:spPr/>
      <dgm:t>
        <a:bodyPr/>
        <a:lstStyle/>
        <a:p>
          <a:endParaRPr lang="en-US"/>
        </a:p>
      </dgm:t>
    </dgm:pt>
    <dgm:pt modelId="{5580F4FC-B41B-42ED-AD76-2FD4E46AEE3D}">
      <dgm:prSet/>
      <dgm:spPr/>
      <dgm:t>
        <a:bodyPr/>
        <a:lstStyle/>
        <a:p>
          <a:r>
            <a:rPr lang="en-US" dirty="0"/>
            <a:t>Internet Protocol (IP) fragmentation/fragmentation attack</a:t>
          </a:r>
        </a:p>
      </dgm:t>
    </dgm:pt>
    <dgm:pt modelId="{039DE918-CB14-47AE-9B5E-111DC8C03DA6}" type="parTrans" cxnId="{72174AF6-995E-442F-89FA-915539805652}">
      <dgm:prSet/>
      <dgm:spPr/>
      <dgm:t>
        <a:bodyPr/>
        <a:lstStyle/>
        <a:p>
          <a:endParaRPr lang="en-US"/>
        </a:p>
      </dgm:t>
    </dgm:pt>
    <dgm:pt modelId="{1547B0DF-8932-4870-B61A-50892A11AF4D}" type="sibTrans" cxnId="{72174AF6-995E-442F-89FA-915539805652}">
      <dgm:prSet/>
      <dgm:spPr/>
      <dgm:t>
        <a:bodyPr/>
        <a:lstStyle/>
        <a:p>
          <a:endParaRPr lang="en-US"/>
        </a:p>
      </dgm:t>
    </dgm:pt>
    <dgm:pt modelId="{878E347F-B1CC-4EAD-BFCB-B78754FF9E75}" type="pres">
      <dgm:prSet presAssocID="{E3776E2C-F14D-47F2-A25F-7DA30FEAAD45}" presName="Name0" presStyleCnt="0">
        <dgm:presLayoutVars>
          <dgm:chMax val="7"/>
          <dgm:chPref val="7"/>
          <dgm:dir/>
        </dgm:presLayoutVars>
      </dgm:prSet>
      <dgm:spPr/>
    </dgm:pt>
    <dgm:pt modelId="{42AA27F5-29C8-4D31-B470-CA9BBDEC7180}" type="pres">
      <dgm:prSet presAssocID="{E3776E2C-F14D-47F2-A25F-7DA30FEAAD45}" presName="Name1" presStyleCnt="0"/>
      <dgm:spPr/>
    </dgm:pt>
    <dgm:pt modelId="{F85D0440-9303-4FD9-BF56-C855FD67A9D2}" type="pres">
      <dgm:prSet presAssocID="{E3776E2C-F14D-47F2-A25F-7DA30FEAAD45}" presName="cycle" presStyleCnt="0"/>
      <dgm:spPr/>
    </dgm:pt>
    <dgm:pt modelId="{8D19289B-ACB9-41F1-83DD-63410E856D02}" type="pres">
      <dgm:prSet presAssocID="{E3776E2C-F14D-47F2-A25F-7DA30FEAAD45}" presName="srcNode" presStyleLbl="node1" presStyleIdx="0" presStyleCnt="4"/>
      <dgm:spPr/>
    </dgm:pt>
    <dgm:pt modelId="{AE1EE144-511E-43F9-9EF1-D97EBF624235}" type="pres">
      <dgm:prSet presAssocID="{E3776E2C-F14D-47F2-A25F-7DA30FEAAD45}" presName="conn" presStyleLbl="parChTrans1D2" presStyleIdx="0" presStyleCnt="1"/>
      <dgm:spPr/>
    </dgm:pt>
    <dgm:pt modelId="{1FF1E46C-96D3-48AD-8981-F0DB45A0F36F}" type="pres">
      <dgm:prSet presAssocID="{E3776E2C-F14D-47F2-A25F-7DA30FEAAD45}" presName="extraNode" presStyleLbl="node1" presStyleIdx="0" presStyleCnt="4"/>
      <dgm:spPr/>
    </dgm:pt>
    <dgm:pt modelId="{B6F3C575-06A9-48FF-BDDA-6F38EAF3F02A}" type="pres">
      <dgm:prSet presAssocID="{E3776E2C-F14D-47F2-A25F-7DA30FEAAD45}" presName="dstNode" presStyleLbl="node1" presStyleIdx="0" presStyleCnt="4"/>
      <dgm:spPr/>
    </dgm:pt>
    <dgm:pt modelId="{32840F94-F739-4C98-AFC8-DDD6D93451F6}" type="pres">
      <dgm:prSet presAssocID="{EFB24B96-3CCC-4EF9-8E58-7B587E90DF96}" presName="text_1" presStyleLbl="node1" presStyleIdx="0" presStyleCnt="4">
        <dgm:presLayoutVars>
          <dgm:bulletEnabled val="1"/>
        </dgm:presLayoutVars>
      </dgm:prSet>
      <dgm:spPr/>
    </dgm:pt>
    <dgm:pt modelId="{00EC9600-FC2E-4960-B96F-D263BA09A722}" type="pres">
      <dgm:prSet presAssocID="{EFB24B96-3CCC-4EF9-8E58-7B587E90DF96}" presName="accent_1" presStyleCnt="0"/>
      <dgm:spPr/>
    </dgm:pt>
    <dgm:pt modelId="{AE6C7126-5729-47D5-B893-C6429B19139A}" type="pres">
      <dgm:prSet presAssocID="{EFB24B96-3CCC-4EF9-8E58-7B587E90DF96}" presName="accentRepeatNode" presStyleLbl="solidFgAcc1" presStyleIdx="0" presStyleCnt="4"/>
      <dgm:spPr/>
    </dgm:pt>
    <dgm:pt modelId="{531DB64B-CB43-42AF-BA07-74F1D617214B}" type="pres">
      <dgm:prSet presAssocID="{A1802C88-1CAB-4204-A710-C70D4079197F}" presName="text_2" presStyleLbl="node1" presStyleIdx="1" presStyleCnt="4">
        <dgm:presLayoutVars>
          <dgm:bulletEnabled val="1"/>
        </dgm:presLayoutVars>
      </dgm:prSet>
      <dgm:spPr/>
    </dgm:pt>
    <dgm:pt modelId="{E8C6D704-83D3-45A1-8659-739C4128F26B}" type="pres">
      <dgm:prSet presAssocID="{A1802C88-1CAB-4204-A710-C70D4079197F}" presName="accent_2" presStyleCnt="0"/>
      <dgm:spPr/>
    </dgm:pt>
    <dgm:pt modelId="{8C223AA0-1A8D-4866-AED9-77E56201D9AA}" type="pres">
      <dgm:prSet presAssocID="{A1802C88-1CAB-4204-A710-C70D4079197F}" presName="accentRepeatNode" presStyleLbl="solidFgAcc1" presStyleIdx="1" presStyleCnt="4"/>
      <dgm:spPr/>
    </dgm:pt>
    <dgm:pt modelId="{6A1CC011-1A96-43EB-B550-DE15E228F20E}" type="pres">
      <dgm:prSet presAssocID="{F433CEAD-761C-41C8-AAAF-8EB4CC3E4E95}" presName="text_3" presStyleLbl="node1" presStyleIdx="2" presStyleCnt="4">
        <dgm:presLayoutVars>
          <dgm:bulletEnabled val="1"/>
        </dgm:presLayoutVars>
      </dgm:prSet>
      <dgm:spPr/>
    </dgm:pt>
    <dgm:pt modelId="{BE5D3B4D-6D4B-4000-A0D0-D22AF19F3499}" type="pres">
      <dgm:prSet presAssocID="{F433CEAD-761C-41C8-AAAF-8EB4CC3E4E95}" presName="accent_3" presStyleCnt="0"/>
      <dgm:spPr/>
    </dgm:pt>
    <dgm:pt modelId="{F8A4E00E-4E37-45C1-A9E0-1A8586ED105B}" type="pres">
      <dgm:prSet presAssocID="{F433CEAD-761C-41C8-AAAF-8EB4CC3E4E95}" presName="accentRepeatNode" presStyleLbl="solidFgAcc1" presStyleIdx="2" presStyleCnt="4"/>
      <dgm:spPr/>
    </dgm:pt>
    <dgm:pt modelId="{C0D23045-78D8-4DAA-B4E6-5EFC7B7D5D0E}" type="pres">
      <dgm:prSet presAssocID="{5580F4FC-B41B-42ED-AD76-2FD4E46AEE3D}" presName="text_4" presStyleLbl="node1" presStyleIdx="3" presStyleCnt="4">
        <dgm:presLayoutVars>
          <dgm:bulletEnabled val="1"/>
        </dgm:presLayoutVars>
      </dgm:prSet>
      <dgm:spPr/>
    </dgm:pt>
    <dgm:pt modelId="{B93FC260-4DA9-4023-BC89-4C03B497F46B}" type="pres">
      <dgm:prSet presAssocID="{5580F4FC-B41B-42ED-AD76-2FD4E46AEE3D}" presName="accent_4" presStyleCnt="0"/>
      <dgm:spPr/>
    </dgm:pt>
    <dgm:pt modelId="{E9E8B417-7F51-4F56-A884-7CA6161A5C83}" type="pres">
      <dgm:prSet presAssocID="{5580F4FC-B41B-42ED-AD76-2FD4E46AEE3D}" presName="accentRepeatNode" presStyleLbl="solidFgAcc1" presStyleIdx="3" presStyleCnt="4"/>
      <dgm:spPr/>
    </dgm:pt>
  </dgm:ptLst>
  <dgm:cxnLst>
    <dgm:cxn modelId="{EB8D4636-CC82-4AEA-82DE-107035C8FC35}" type="presOf" srcId="{E3776E2C-F14D-47F2-A25F-7DA30FEAAD45}" destId="{878E347F-B1CC-4EAD-BFCB-B78754FF9E75}" srcOrd="0" destOrd="0" presId="urn:microsoft.com/office/officeart/2008/layout/VerticalCurvedList"/>
    <dgm:cxn modelId="{13439537-1CE1-4D37-A9C1-493F6E8F679F}" srcId="{E3776E2C-F14D-47F2-A25F-7DA30FEAAD45}" destId="{F433CEAD-761C-41C8-AAAF-8EB4CC3E4E95}" srcOrd="2" destOrd="0" parTransId="{2EC6BF10-04FF-4CE4-A637-4B7588AAF66C}" sibTransId="{C9AE7B0B-2ABF-4A21-8751-D7F01F5391CD}"/>
    <dgm:cxn modelId="{ED2DC667-0C1F-4F13-9EFC-0A2ACB486887}" type="presOf" srcId="{B4E5B24D-4346-4729-87D3-7CA8C6F0D326}" destId="{AE1EE144-511E-43F9-9EF1-D97EBF624235}" srcOrd="0" destOrd="0" presId="urn:microsoft.com/office/officeart/2008/layout/VerticalCurvedList"/>
    <dgm:cxn modelId="{1DFB4591-14AC-493F-AE59-DD500B48BE07}" type="presOf" srcId="{F433CEAD-761C-41C8-AAAF-8EB4CC3E4E95}" destId="{6A1CC011-1A96-43EB-B550-DE15E228F20E}" srcOrd="0" destOrd="0" presId="urn:microsoft.com/office/officeart/2008/layout/VerticalCurvedList"/>
    <dgm:cxn modelId="{3D052CA3-833A-4C6C-BDBE-97A7A03690C0}" srcId="{E3776E2C-F14D-47F2-A25F-7DA30FEAAD45}" destId="{A1802C88-1CAB-4204-A710-C70D4079197F}" srcOrd="1" destOrd="0" parTransId="{35636426-AB96-49EC-B58B-F49490670DD8}" sibTransId="{43182B24-396A-49BE-B2C0-231C3872E85A}"/>
    <dgm:cxn modelId="{E002B8AF-0725-4B69-83EA-9F23508F10AF}" type="presOf" srcId="{EFB24B96-3CCC-4EF9-8E58-7B587E90DF96}" destId="{32840F94-F739-4C98-AFC8-DDD6D93451F6}" srcOrd="0" destOrd="0" presId="urn:microsoft.com/office/officeart/2008/layout/VerticalCurvedList"/>
    <dgm:cxn modelId="{422D9BC6-11C3-4446-A55F-8E5ED6B2304E}" type="presOf" srcId="{5580F4FC-B41B-42ED-AD76-2FD4E46AEE3D}" destId="{C0D23045-78D8-4DAA-B4E6-5EFC7B7D5D0E}" srcOrd="0" destOrd="0" presId="urn:microsoft.com/office/officeart/2008/layout/VerticalCurvedList"/>
    <dgm:cxn modelId="{5563ABDC-9982-4207-B909-CDD10C74424F}" type="presOf" srcId="{A1802C88-1CAB-4204-A710-C70D4079197F}" destId="{531DB64B-CB43-42AF-BA07-74F1D617214B}" srcOrd="0" destOrd="0" presId="urn:microsoft.com/office/officeart/2008/layout/VerticalCurvedList"/>
    <dgm:cxn modelId="{72174AF6-995E-442F-89FA-915539805652}" srcId="{E3776E2C-F14D-47F2-A25F-7DA30FEAAD45}" destId="{5580F4FC-B41B-42ED-AD76-2FD4E46AEE3D}" srcOrd="3" destOrd="0" parTransId="{039DE918-CB14-47AE-9B5E-111DC8C03DA6}" sibTransId="{1547B0DF-8932-4870-B61A-50892A11AF4D}"/>
    <dgm:cxn modelId="{4D7AC2FA-A9F0-4547-8A17-A8F21E02F66F}" srcId="{E3776E2C-F14D-47F2-A25F-7DA30FEAAD45}" destId="{EFB24B96-3CCC-4EF9-8E58-7B587E90DF96}" srcOrd="0" destOrd="0" parTransId="{317FCF03-5A26-4909-8E85-BB0FA8ACEA8F}" sibTransId="{B4E5B24D-4346-4729-87D3-7CA8C6F0D326}"/>
    <dgm:cxn modelId="{EC7DF70D-0564-4D8B-B52E-9ABF0CDFE7DD}" type="presParOf" srcId="{878E347F-B1CC-4EAD-BFCB-B78754FF9E75}" destId="{42AA27F5-29C8-4D31-B470-CA9BBDEC7180}" srcOrd="0" destOrd="0" presId="urn:microsoft.com/office/officeart/2008/layout/VerticalCurvedList"/>
    <dgm:cxn modelId="{2E616F12-F461-4E4D-B211-307E78F83F4A}" type="presParOf" srcId="{42AA27F5-29C8-4D31-B470-CA9BBDEC7180}" destId="{F85D0440-9303-4FD9-BF56-C855FD67A9D2}" srcOrd="0" destOrd="0" presId="urn:microsoft.com/office/officeart/2008/layout/VerticalCurvedList"/>
    <dgm:cxn modelId="{7116C494-0341-46C2-A6AB-0C02F4CA6BEC}" type="presParOf" srcId="{F85D0440-9303-4FD9-BF56-C855FD67A9D2}" destId="{8D19289B-ACB9-41F1-83DD-63410E856D02}" srcOrd="0" destOrd="0" presId="urn:microsoft.com/office/officeart/2008/layout/VerticalCurvedList"/>
    <dgm:cxn modelId="{477FA81A-FD5E-4C02-AF24-9943CBBF830A}" type="presParOf" srcId="{F85D0440-9303-4FD9-BF56-C855FD67A9D2}" destId="{AE1EE144-511E-43F9-9EF1-D97EBF624235}" srcOrd="1" destOrd="0" presId="urn:microsoft.com/office/officeart/2008/layout/VerticalCurvedList"/>
    <dgm:cxn modelId="{87B783C8-5111-4010-A014-D6B080077BC5}" type="presParOf" srcId="{F85D0440-9303-4FD9-BF56-C855FD67A9D2}" destId="{1FF1E46C-96D3-48AD-8981-F0DB45A0F36F}" srcOrd="2" destOrd="0" presId="urn:microsoft.com/office/officeart/2008/layout/VerticalCurvedList"/>
    <dgm:cxn modelId="{6EEA8C5B-E646-4642-BF55-90C2F6D550D2}" type="presParOf" srcId="{F85D0440-9303-4FD9-BF56-C855FD67A9D2}" destId="{B6F3C575-06A9-48FF-BDDA-6F38EAF3F02A}" srcOrd="3" destOrd="0" presId="urn:microsoft.com/office/officeart/2008/layout/VerticalCurvedList"/>
    <dgm:cxn modelId="{300C6296-B43E-4E26-86D3-EF0B61205DD0}" type="presParOf" srcId="{42AA27F5-29C8-4D31-B470-CA9BBDEC7180}" destId="{32840F94-F739-4C98-AFC8-DDD6D93451F6}" srcOrd="1" destOrd="0" presId="urn:microsoft.com/office/officeart/2008/layout/VerticalCurvedList"/>
    <dgm:cxn modelId="{34417AA9-8F7E-41C3-8BE1-243D10F29292}" type="presParOf" srcId="{42AA27F5-29C8-4D31-B470-CA9BBDEC7180}" destId="{00EC9600-FC2E-4960-B96F-D263BA09A722}" srcOrd="2" destOrd="0" presId="urn:microsoft.com/office/officeart/2008/layout/VerticalCurvedList"/>
    <dgm:cxn modelId="{67D5CA37-101C-4D3E-8A67-102344CDCB59}" type="presParOf" srcId="{00EC9600-FC2E-4960-B96F-D263BA09A722}" destId="{AE6C7126-5729-47D5-B893-C6429B19139A}" srcOrd="0" destOrd="0" presId="urn:microsoft.com/office/officeart/2008/layout/VerticalCurvedList"/>
    <dgm:cxn modelId="{79D74766-4033-4BB3-9EEB-9C0BA572B4A0}" type="presParOf" srcId="{42AA27F5-29C8-4D31-B470-CA9BBDEC7180}" destId="{531DB64B-CB43-42AF-BA07-74F1D617214B}" srcOrd="3" destOrd="0" presId="urn:microsoft.com/office/officeart/2008/layout/VerticalCurvedList"/>
    <dgm:cxn modelId="{01BA5E69-FBC9-4129-9FC6-BB1609CF87D7}" type="presParOf" srcId="{42AA27F5-29C8-4D31-B470-CA9BBDEC7180}" destId="{E8C6D704-83D3-45A1-8659-739C4128F26B}" srcOrd="4" destOrd="0" presId="urn:microsoft.com/office/officeart/2008/layout/VerticalCurvedList"/>
    <dgm:cxn modelId="{1519E550-9AD2-4ECB-A319-E19B9B95EF42}" type="presParOf" srcId="{E8C6D704-83D3-45A1-8659-739C4128F26B}" destId="{8C223AA0-1A8D-4866-AED9-77E56201D9AA}" srcOrd="0" destOrd="0" presId="urn:microsoft.com/office/officeart/2008/layout/VerticalCurvedList"/>
    <dgm:cxn modelId="{8A983E75-4B18-4949-AB52-5788597919C4}" type="presParOf" srcId="{42AA27F5-29C8-4D31-B470-CA9BBDEC7180}" destId="{6A1CC011-1A96-43EB-B550-DE15E228F20E}" srcOrd="5" destOrd="0" presId="urn:microsoft.com/office/officeart/2008/layout/VerticalCurvedList"/>
    <dgm:cxn modelId="{966849B4-F711-4871-BDE2-4B30DD3571BB}" type="presParOf" srcId="{42AA27F5-29C8-4D31-B470-CA9BBDEC7180}" destId="{BE5D3B4D-6D4B-4000-A0D0-D22AF19F3499}" srcOrd="6" destOrd="0" presId="urn:microsoft.com/office/officeart/2008/layout/VerticalCurvedList"/>
    <dgm:cxn modelId="{73EEBC3D-9B79-4F1F-A36D-9CD25603BB33}" type="presParOf" srcId="{BE5D3B4D-6D4B-4000-A0D0-D22AF19F3499}" destId="{F8A4E00E-4E37-45C1-A9E0-1A8586ED105B}" srcOrd="0" destOrd="0" presId="urn:microsoft.com/office/officeart/2008/layout/VerticalCurvedList"/>
    <dgm:cxn modelId="{78F847CA-1BF7-4362-97A2-396A4E63AC08}" type="presParOf" srcId="{42AA27F5-29C8-4D31-B470-CA9BBDEC7180}" destId="{C0D23045-78D8-4DAA-B4E6-5EFC7B7D5D0E}" srcOrd="7" destOrd="0" presId="urn:microsoft.com/office/officeart/2008/layout/VerticalCurvedList"/>
    <dgm:cxn modelId="{E87660B4-1BEF-4CCF-9BC5-76DD78253D96}" type="presParOf" srcId="{42AA27F5-29C8-4D31-B470-CA9BBDEC7180}" destId="{B93FC260-4DA9-4023-BC89-4C03B497F46B}" srcOrd="8" destOrd="0" presId="urn:microsoft.com/office/officeart/2008/layout/VerticalCurvedList"/>
    <dgm:cxn modelId="{25B563D2-81DA-4D03-AA6D-DE82A08F96FA}" type="presParOf" srcId="{B93FC260-4DA9-4023-BC89-4C03B497F46B}" destId="{E9E8B417-7F51-4F56-A884-7CA6161A5C83}"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BB58D6-62E8-43DF-8BFC-AC6EEECBF350}"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en-US"/>
        </a:p>
      </dgm:t>
    </dgm:pt>
    <dgm:pt modelId="{B28177DB-E6E5-4784-B484-97E759BA5915}">
      <dgm:prSet phldrT="[Text]"/>
      <dgm:spPr/>
      <dgm:t>
        <a:bodyPr/>
        <a:lstStyle/>
        <a:p>
          <a:r>
            <a:rPr lang="en-US" dirty="0">
              <a:ea typeface="ＭＳ Ｐゴシック"/>
            </a:rPr>
            <a:t>Designed to exploit “holes” in a web application</a:t>
          </a:r>
          <a:endParaRPr lang="en-US" dirty="0"/>
        </a:p>
      </dgm:t>
    </dgm:pt>
    <dgm:pt modelId="{0999108B-B487-4BEA-93BC-23B853DF01B6}" type="parTrans" cxnId="{D29777DD-B514-4FEC-A83F-C94B62067881}">
      <dgm:prSet/>
      <dgm:spPr/>
      <dgm:t>
        <a:bodyPr/>
        <a:lstStyle/>
        <a:p>
          <a:endParaRPr lang="en-US"/>
        </a:p>
      </dgm:t>
    </dgm:pt>
    <dgm:pt modelId="{D7A1CB68-A310-46A5-9C29-8B7CF56F4860}" type="sibTrans" cxnId="{D29777DD-B514-4FEC-A83F-C94B62067881}">
      <dgm:prSet/>
      <dgm:spPr/>
      <dgm:t>
        <a:bodyPr/>
        <a:lstStyle/>
        <a:p>
          <a:endParaRPr lang="en-US"/>
        </a:p>
      </dgm:t>
    </dgm:pt>
    <dgm:pt modelId="{832B78E7-C4A3-4083-98BA-5C41D58A9C1C}">
      <dgm:prSet/>
      <dgm:spPr/>
      <dgm:t>
        <a:bodyPr/>
        <a:lstStyle/>
        <a:p>
          <a:r>
            <a:rPr lang="en-US" dirty="0">
              <a:ea typeface="ＭＳ Ｐゴシック"/>
            </a:rPr>
            <a:t>Attacker injects SQL code into input box, form, or network packet</a:t>
          </a:r>
        </a:p>
      </dgm:t>
    </dgm:pt>
    <dgm:pt modelId="{8E276678-55AB-4268-9EE4-AFA5A7D2967B}" type="parTrans" cxnId="{E948F722-2CB1-4864-B1F3-0E572BD1E0F2}">
      <dgm:prSet/>
      <dgm:spPr/>
      <dgm:t>
        <a:bodyPr/>
        <a:lstStyle/>
        <a:p>
          <a:endParaRPr lang="en-US"/>
        </a:p>
      </dgm:t>
    </dgm:pt>
    <dgm:pt modelId="{11995B61-838E-4211-BDBF-967E34C5C2A5}" type="sibTrans" cxnId="{E948F722-2CB1-4864-B1F3-0E572BD1E0F2}">
      <dgm:prSet/>
      <dgm:spPr/>
      <dgm:t>
        <a:bodyPr/>
        <a:lstStyle/>
        <a:p>
          <a:endParaRPr lang="en-US"/>
        </a:p>
      </dgm:t>
    </dgm:pt>
    <dgm:pt modelId="{8FEDF3C6-4E9F-439C-ADF7-86478B9B1315}">
      <dgm:prSet/>
      <dgm:spPr/>
      <dgm:t>
        <a:bodyPr/>
        <a:lstStyle/>
        <a:p>
          <a:r>
            <a:rPr lang="en-US" dirty="0">
              <a:ea typeface="ＭＳ Ｐゴシック"/>
            </a:rPr>
            <a:t>SWL commands can exploit nonvalidated input vulnerabilities </a:t>
          </a:r>
        </a:p>
      </dgm:t>
    </dgm:pt>
    <dgm:pt modelId="{2BA86131-6505-4F14-8171-7B0FC69A9C9E}" type="parTrans" cxnId="{6F1B603D-730E-4571-A4B2-A219E061448F}">
      <dgm:prSet/>
      <dgm:spPr/>
      <dgm:t>
        <a:bodyPr/>
        <a:lstStyle/>
        <a:p>
          <a:endParaRPr lang="en-US"/>
        </a:p>
      </dgm:t>
    </dgm:pt>
    <dgm:pt modelId="{778D08EB-8F23-4314-AF70-006C8D4C78C3}" type="sibTrans" cxnId="{6F1B603D-730E-4571-A4B2-A219E061448F}">
      <dgm:prSet/>
      <dgm:spPr/>
      <dgm:t>
        <a:bodyPr/>
        <a:lstStyle/>
        <a:p>
          <a:endParaRPr lang="en-US"/>
        </a:p>
      </dgm:t>
    </dgm:pt>
    <dgm:pt modelId="{C25ADCF1-48D7-4D52-96E3-ABE65A2B3DFC}">
      <dgm:prSet/>
      <dgm:spPr/>
      <dgm:t>
        <a:bodyPr/>
        <a:lstStyle/>
        <a:p>
          <a:r>
            <a:rPr lang="en-US" dirty="0">
              <a:ea typeface="ＭＳ Ｐゴシック"/>
            </a:rPr>
            <a:t>Used to execute arbitrary SQL commons through web applications </a:t>
          </a:r>
        </a:p>
      </dgm:t>
    </dgm:pt>
    <dgm:pt modelId="{FDB2EB12-BFEA-48F3-95C5-AF8488C47EF2}" type="parTrans" cxnId="{476F53E4-28A4-41CC-B04B-BDC50A81FA2D}">
      <dgm:prSet/>
      <dgm:spPr/>
      <dgm:t>
        <a:bodyPr/>
        <a:lstStyle/>
        <a:p>
          <a:endParaRPr lang="en-US"/>
        </a:p>
      </dgm:t>
    </dgm:pt>
    <dgm:pt modelId="{9ABBC830-19A2-447A-874A-E19DC90D8BE6}" type="sibTrans" cxnId="{476F53E4-28A4-41CC-B04B-BDC50A81FA2D}">
      <dgm:prSet/>
      <dgm:spPr/>
      <dgm:t>
        <a:bodyPr/>
        <a:lstStyle/>
        <a:p>
          <a:endParaRPr lang="en-US"/>
        </a:p>
      </dgm:t>
    </dgm:pt>
    <dgm:pt modelId="{BD4BA759-053B-41F2-9790-891FBC55AB37}" type="pres">
      <dgm:prSet presAssocID="{2ABB58D6-62E8-43DF-8BFC-AC6EEECBF350}" presName="linear" presStyleCnt="0">
        <dgm:presLayoutVars>
          <dgm:dir/>
          <dgm:animLvl val="lvl"/>
          <dgm:resizeHandles val="exact"/>
        </dgm:presLayoutVars>
      </dgm:prSet>
      <dgm:spPr/>
    </dgm:pt>
    <dgm:pt modelId="{DAF3B255-5DD0-489E-89C9-D690DC4433ED}" type="pres">
      <dgm:prSet presAssocID="{B28177DB-E6E5-4784-B484-97E759BA5915}" presName="parentLin" presStyleCnt="0"/>
      <dgm:spPr/>
    </dgm:pt>
    <dgm:pt modelId="{D06225EC-FAD0-40FA-ACFD-95C8B57D4D3F}" type="pres">
      <dgm:prSet presAssocID="{B28177DB-E6E5-4784-B484-97E759BA5915}" presName="parentLeftMargin" presStyleLbl="node1" presStyleIdx="0" presStyleCnt="4"/>
      <dgm:spPr/>
    </dgm:pt>
    <dgm:pt modelId="{3AAC8EB1-ED8D-4BEB-A47B-7EDBBC9A37CC}" type="pres">
      <dgm:prSet presAssocID="{B28177DB-E6E5-4784-B484-97E759BA5915}" presName="parentText" presStyleLbl="node1" presStyleIdx="0" presStyleCnt="4">
        <dgm:presLayoutVars>
          <dgm:chMax val="0"/>
          <dgm:bulletEnabled val="1"/>
        </dgm:presLayoutVars>
      </dgm:prSet>
      <dgm:spPr/>
    </dgm:pt>
    <dgm:pt modelId="{1B189497-C9EF-4796-8360-DF4E541CAC55}" type="pres">
      <dgm:prSet presAssocID="{B28177DB-E6E5-4784-B484-97E759BA5915}" presName="negativeSpace" presStyleCnt="0"/>
      <dgm:spPr/>
    </dgm:pt>
    <dgm:pt modelId="{014597A6-669A-4290-953F-9BA2E2D867D5}" type="pres">
      <dgm:prSet presAssocID="{B28177DB-E6E5-4784-B484-97E759BA5915}" presName="childText" presStyleLbl="conFgAcc1" presStyleIdx="0" presStyleCnt="4">
        <dgm:presLayoutVars>
          <dgm:bulletEnabled val="1"/>
        </dgm:presLayoutVars>
      </dgm:prSet>
      <dgm:spPr/>
    </dgm:pt>
    <dgm:pt modelId="{05E43F2B-8263-4027-B9A4-7077C18482C8}" type="pres">
      <dgm:prSet presAssocID="{D7A1CB68-A310-46A5-9C29-8B7CF56F4860}" presName="spaceBetweenRectangles" presStyleCnt="0"/>
      <dgm:spPr/>
    </dgm:pt>
    <dgm:pt modelId="{76F39CC8-E913-4729-96D1-4B52257B594E}" type="pres">
      <dgm:prSet presAssocID="{832B78E7-C4A3-4083-98BA-5C41D58A9C1C}" presName="parentLin" presStyleCnt="0"/>
      <dgm:spPr/>
    </dgm:pt>
    <dgm:pt modelId="{08A7EB25-E71F-4ED6-88C1-C4EFE6BCCB0E}" type="pres">
      <dgm:prSet presAssocID="{832B78E7-C4A3-4083-98BA-5C41D58A9C1C}" presName="parentLeftMargin" presStyleLbl="node1" presStyleIdx="0" presStyleCnt="4"/>
      <dgm:spPr/>
    </dgm:pt>
    <dgm:pt modelId="{578A8596-B50F-4567-85EF-FB1D4B7B19BC}" type="pres">
      <dgm:prSet presAssocID="{832B78E7-C4A3-4083-98BA-5C41D58A9C1C}" presName="parentText" presStyleLbl="node1" presStyleIdx="1" presStyleCnt="4">
        <dgm:presLayoutVars>
          <dgm:chMax val="0"/>
          <dgm:bulletEnabled val="1"/>
        </dgm:presLayoutVars>
      </dgm:prSet>
      <dgm:spPr/>
    </dgm:pt>
    <dgm:pt modelId="{A851CFB8-61D2-4210-B227-08C9AC31F021}" type="pres">
      <dgm:prSet presAssocID="{832B78E7-C4A3-4083-98BA-5C41D58A9C1C}" presName="negativeSpace" presStyleCnt="0"/>
      <dgm:spPr/>
    </dgm:pt>
    <dgm:pt modelId="{FA5AD9DC-16FE-4721-A70D-CBFAED584294}" type="pres">
      <dgm:prSet presAssocID="{832B78E7-C4A3-4083-98BA-5C41D58A9C1C}" presName="childText" presStyleLbl="conFgAcc1" presStyleIdx="1" presStyleCnt="4">
        <dgm:presLayoutVars>
          <dgm:bulletEnabled val="1"/>
        </dgm:presLayoutVars>
      </dgm:prSet>
      <dgm:spPr/>
    </dgm:pt>
    <dgm:pt modelId="{2676A90F-7252-41A9-83AC-B7B2674D788F}" type="pres">
      <dgm:prSet presAssocID="{11995B61-838E-4211-BDBF-967E34C5C2A5}" presName="spaceBetweenRectangles" presStyleCnt="0"/>
      <dgm:spPr/>
    </dgm:pt>
    <dgm:pt modelId="{413C32B4-B7F7-41CE-AE38-2A8F20385F28}" type="pres">
      <dgm:prSet presAssocID="{8FEDF3C6-4E9F-439C-ADF7-86478B9B1315}" presName="parentLin" presStyleCnt="0"/>
      <dgm:spPr/>
    </dgm:pt>
    <dgm:pt modelId="{BC8CEBFF-FFE3-4FF7-92C3-A94D518EE55D}" type="pres">
      <dgm:prSet presAssocID="{8FEDF3C6-4E9F-439C-ADF7-86478B9B1315}" presName="parentLeftMargin" presStyleLbl="node1" presStyleIdx="1" presStyleCnt="4"/>
      <dgm:spPr/>
    </dgm:pt>
    <dgm:pt modelId="{AFDB8FC4-4775-40D9-ABF5-61B8670A2DA4}" type="pres">
      <dgm:prSet presAssocID="{8FEDF3C6-4E9F-439C-ADF7-86478B9B1315}" presName="parentText" presStyleLbl="node1" presStyleIdx="2" presStyleCnt="4">
        <dgm:presLayoutVars>
          <dgm:chMax val="0"/>
          <dgm:bulletEnabled val="1"/>
        </dgm:presLayoutVars>
      </dgm:prSet>
      <dgm:spPr/>
    </dgm:pt>
    <dgm:pt modelId="{A38D33FD-44F7-4C4D-A69C-D9C7BAF4DEAC}" type="pres">
      <dgm:prSet presAssocID="{8FEDF3C6-4E9F-439C-ADF7-86478B9B1315}" presName="negativeSpace" presStyleCnt="0"/>
      <dgm:spPr/>
    </dgm:pt>
    <dgm:pt modelId="{7E870DBB-F443-41D4-AA9F-F15CB4D4293E}" type="pres">
      <dgm:prSet presAssocID="{8FEDF3C6-4E9F-439C-ADF7-86478B9B1315}" presName="childText" presStyleLbl="conFgAcc1" presStyleIdx="2" presStyleCnt="4">
        <dgm:presLayoutVars>
          <dgm:bulletEnabled val="1"/>
        </dgm:presLayoutVars>
      </dgm:prSet>
      <dgm:spPr/>
    </dgm:pt>
    <dgm:pt modelId="{A628D89D-3E81-42C1-B30F-627A32A3C89E}" type="pres">
      <dgm:prSet presAssocID="{778D08EB-8F23-4314-AF70-006C8D4C78C3}" presName="spaceBetweenRectangles" presStyleCnt="0"/>
      <dgm:spPr/>
    </dgm:pt>
    <dgm:pt modelId="{8EBAC487-9AE1-444C-9666-4A3C4313937A}" type="pres">
      <dgm:prSet presAssocID="{C25ADCF1-48D7-4D52-96E3-ABE65A2B3DFC}" presName="parentLin" presStyleCnt="0"/>
      <dgm:spPr/>
    </dgm:pt>
    <dgm:pt modelId="{79DD6DE8-5DB1-44A7-A0B5-EFD6E7752D6B}" type="pres">
      <dgm:prSet presAssocID="{C25ADCF1-48D7-4D52-96E3-ABE65A2B3DFC}" presName="parentLeftMargin" presStyleLbl="node1" presStyleIdx="2" presStyleCnt="4"/>
      <dgm:spPr/>
    </dgm:pt>
    <dgm:pt modelId="{E4CDA49F-BE21-4DA7-B07B-262E34164FBA}" type="pres">
      <dgm:prSet presAssocID="{C25ADCF1-48D7-4D52-96E3-ABE65A2B3DFC}" presName="parentText" presStyleLbl="node1" presStyleIdx="3" presStyleCnt="4">
        <dgm:presLayoutVars>
          <dgm:chMax val="0"/>
          <dgm:bulletEnabled val="1"/>
        </dgm:presLayoutVars>
      </dgm:prSet>
      <dgm:spPr/>
    </dgm:pt>
    <dgm:pt modelId="{6279F198-806A-40E3-A7B6-7DCBAEC1360B}" type="pres">
      <dgm:prSet presAssocID="{C25ADCF1-48D7-4D52-96E3-ABE65A2B3DFC}" presName="negativeSpace" presStyleCnt="0"/>
      <dgm:spPr/>
    </dgm:pt>
    <dgm:pt modelId="{238D4C26-71AA-47D6-A1B1-0AC757DA06B2}" type="pres">
      <dgm:prSet presAssocID="{C25ADCF1-48D7-4D52-96E3-ABE65A2B3DFC}" presName="childText" presStyleLbl="conFgAcc1" presStyleIdx="3" presStyleCnt="4">
        <dgm:presLayoutVars>
          <dgm:bulletEnabled val="1"/>
        </dgm:presLayoutVars>
      </dgm:prSet>
      <dgm:spPr/>
    </dgm:pt>
  </dgm:ptLst>
  <dgm:cxnLst>
    <dgm:cxn modelId="{6297DC03-00AC-43A6-A421-2576967A030A}" type="presOf" srcId="{832B78E7-C4A3-4083-98BA-5C41D58A9C1C}" destId="{578A8596-B50F-4567-85EF-FB1D4B7B19BC}" srcOrd="1" destOrd="0" presId="urn:microsoft.com/office/officeart/2005/8/layout/list1"/>
    <dgm:cxn modelId="{00D7A409-BA98-40D8-855C-91525F03AE57}" type="presOf" srcId="{B28177DB-E6E5-4784-B484-97E759BA5915}" destId="{D06225EC-FAD0-40FA-ACFD-95C8B57D4D3F}" srcOrd="0" destOrd="0" presId="urn:microsoft.com/office/officeart/2005/8/layout/list1"/>
    <dgm:cxn modelId="{E948F722-2CB1-4864-B1F3-0E572BD1E0F2}" srcId="{2ABB58D6-62E8-43DF-8BFC-AC6EEECBF350}" destId="{832B78E7-C4A3-4083-98BA-5C41D58A9C1C}" srcOrd="1" destOrd="0" parTransId="{8E276678-55AB-4268-9EE4-AFA5A7D2967B}" sibTransId="{11995B61-838E-4211-BDBF-967E34C5C2A5}"/>
    <dgm:cxn modelId="{42B12533-A4C7-4EAA-B078-FDEA86D91521}" type="presOf" srcId="{C25ADCF1-48D7-4D52-96E3-ABE65A2B3DFC}" destId="{79DD6DE8-5DB1-44A7-A0B5-EFD6E7752D6B}" srcOrd="0" destOrd="0" presId="urn:microsoft.com/office/officeart/2005/8/layout/list1"/>
    <dgm:cxn modelId="{6F1B603D-730E-4571-A4B2-A219E061448F}" srcId="{2ABB58D6-62E8-43DF-8BFC-AC6EEECBF350}" destId="{8FEDF3C6-4E9F-439C-ADF7-86478B9B1315}" srcOrd="2" destOrd="0" parTransId="{2BA86131-6505-4F14-8171-7B0FC69A9C9E}" sibTransId="{778D08EB-8F23-4314-AF70-006C8D4C78C3}"/>
    <dgm:cxn modelId="{364DEC3D-FEA3-4E29-BC5B-B02C8AE943AA}" type="presOf" srcId="{B28177DB-E6E5-4784-B484-97E759BA5915}" destId="{3AAC8EB1-ED8D-4BEB-A47B-7EDBBC9A37CC}" srcOrd="1" destOrd="0" presId="urn:microsoft.com/office/officeart/2005/8/layout/list1"/>
    <dgm:cxn modelId="{7A58D964-D059-45E9-8A0E-3579E892BA26}" type="presOf" srcId="{832B78E7-C4A3-4083-98BA-5C41D58A9C1C}" destId="{08A7EB25-E71F-4ED6-88C1-C4EFE6BCCB0E}" srcOrd="0" destOrd="0" presId="urn:microsoft.com/office/officeart/2005/8/layout/list1"/>
    <dgm:cxn modelId="{2DB16E74-0E71-4800-B932-131CA7E3CCFD}" type="presOf" srcId="{8FEDF3C6-4E9F-439C-ADF7-86478B9B1315}" destId="{BC8CEBFF-FFE3-4FF7-92C3-A94D518EE55D}" srcOrd="0" destOrd="0" presId="urn:microsoft.com/office/officeart/2005/8/layout/list1"/>
    <dgm:cxn modelId="{D908E55A-892C-4F49-8419-6885FA6E1318}" type="presOf" srcId="{8FEDF3C6-4E9F-439C-ADF7-86478B9B1315}" destId="{AFDB8FC4-4775-40D9-ABF5-61B8670A2DA4}" srcOrd="1" destOrd="0" presId="urn:microsoft.com/office/officeart/2005/8/layout/list1"/>
    <dgm:cxn modelId="{5E07E2A8-666D-49B3-B84A-96D900BB19A6}" type="presOf" srcId="{C25ADCF1-48D7-4D52-96E3-ABE65A2B3DFC}" destId="{E4CDA49F-BE21-4DA7-B07B-262E34164FBA}" srcOrd="1" destOrd="0" presId="urn:microsoft.com/office/officeart/2005/8/layout/list1"/>
    <dgm:cxn modelId="{4E7726AA-6FA4-48AF-9641-7FBA3C3CFBE7}" type="presOf" srcId="{2ABB58D6-62E8-43DF-8BFC-AC6EEECBF350}" destId="{BD4BA759-053B-41F2-9790-891FBC55AB37}" srcOrd="0" destOrd="0" presId="urn:microsoft.com/office/officeart/2005/8/layout/list1"/>
    <dgm:cxn modelId="{D29777DD-B514-4FEC-A83F-C94B62067881}" srcId="{2ABB58D6-62E8-43DF-8BFC-AC6EEECBF350}" destId="{B28177DB-E6E5-4784-B484-97E759BA5915}" srcOrd="0" destOrd="0" parTransId="{0999108B-B487-4BEA-93BC-23B853DF01B6}" sibTransId="{D7A1CB68-A310-46A5-9C29-8B7CF56F4860}"/>
    <dgm:cxn modelId="{476F53E4-28A4-41CC-B04B-BDC50A81FA2D}" srcId="{2ABB58D6-62E8-43DF-8BFC-AC6EEECBF350}" destId="{C25ADCF1-48D7-4D52-96E3-ABE65A2B3DFC}" srcOrd="3" destOrd="0" parTransId="{FDB2EB12-BFEA-48F3-95C5-AF8488C47EF2}" sibTransId="{9ABBC830-19A2-447A-874A-E19DC90D8BE6}"/>
    <dgm:cxn modelId="{04039221-370F-4AE9-B7F3-D972C848A6D3}" type="presParOf" srcId="{BD4BA759-053B-41F2-9790-891FBC55AB37}" destId="{DAF3B255-5DD0-489E-89C9-D690DC4433ED}" srcOrd="0" destOrd="0" presId="urn:microsoft.com/office/officeart/2005/8/layout/list1"/>
    <dgm:cxn modelId="{CC83DEB0-B000-428B-97DF-C8DE95E19E17}" type="presParOf" srcId="{DAF3B255-5DD0-489E-89C9-D690DC4433ED}" destId="{D06225EC-FAD0-40FA-ACFD-95C8B57D4D3F}" srcOrd="0" destOrd="0" presId="urn:microsoft.com/office/officeart/2005/8/layout/list1"/>
    <dgm:cxn modelId="{9F17AF7E-BD7A-4085-9A8A-FFBEB4E26E7D}" type="presParOf" srcId="{DAF3B255-5DD0-489E-89C9-D690DC4433ED}" destId="{3AAC8EB1-ED8D-4BEB-A47B-7EDBBC9A37CC}" srcOrd="1" destOrd="0" presId="urn:microsoft.com/office/officeart/2005/8/layout/list1"/>
    <dgm:cxn modelId="{895D7827-AD27-4F9D-AA65-97C4D8A0263C}" type="presParOf" srcId="{BD4BA759-053B-41F2-9790-891FBC55AB37}" destId="{1B189497-C9EF-4796-8360-DF4E541CAC55}" srcOrd="1" destOrd="0" presId="urn:microsoft.com/office/officeart/2005/8/layout/list1"/>
    <dgm:cxn modelId="{35F3AD0C-B23B-4114-A7C1-DA7BF5DBBC61}" type="presParOf" srcId="{BD4BA759-053B-41F2-9790-891FBC55AB37}" destId="{014597A6-669A-4290-953F-9BA2E2D867D5}" srcOrd="2" destOrd="0" presId="urn:microsoft.com/office/officeart/2005/8/layout/list1"/>
    <dgm:cxn modelId="{B0006719-2A30-451A-98EC-D14767345F34}" type="presParOf" srcId="{BD4BA759-053B-41F2-9790-891FBC55AB37}" destId="{05E43F2B-8263-4027-B9A4-7077C18482C8}" srcOrd="3" destOrd="0" presId="urn:microsoft.com/office/officeart/2005/8/layout/list1"/>
    <dgm:cxn modelId="{0A91EDDD-0DCF-4C78-BC59-4AAA7C8BE949}" type="presParOf" srcId="{BD4BA759-053B-41F2-9790-891FBC55AB37}" destId="{76F39CC8-E913-4729-96D1-4B52257B594E}" srcOrd="4" destOrd="0" presId="urn:microsoft.com/office/officeart/2005/8/layout/list1"/>
    <dgm:cxn modelId="{E6A4CD04-A564-4A41-B3E3-9383B8DAC118}" type="presParOf" srcId="{76F39CC8-E913-4729-96D1-4B52257B594E}" destId="{08A7EB25-E71F-4ED6-88C1-C4EFE6BCCB0E}" srcOrd="0" destOrd="0" presId="urn:microsoft.com/office/officeart/2005/8/layout/list1"/>
    <dgm:cxn modelId="{7DE2C906-2E56-4B2E-96CB-8CD7554DE778}" type="presParOf" srcId="{76F39CC8-E913-4729-96D1-4B52257B594E}" destId="{578A8596-B50F-4567-85EF-FB1D4B7B19BC}" srcOrd="1" destOrd="0" presId="urn:microsoft.com/office/officeart/2005/8/layout/list1"/>
    <dgm:cxn modelId="{57BFAA48-8526-4F3C-A15E-0FF44BA850EB}" type="presParOf" srcId="{BD4BA759-053B-41F2-9790-891FBC55AB37}" destId="{A851CFB8-61D2-4210-B227-08C9AC31F021}" srcOrd="5" destOrd="0" presId="urn:microsoft.com/office/officeart/2005/8/layout/list1"/>
    <dgm:cxn modelId="{9FB8213E-21D0-4A9A-8662-029DD051A56C}" type="presParOf" srcId="{BD4BA759-053B-41F2-9790-891FBC55AB37}" destId="{FA5AD9DC-16FE-4721-A70D-CBFAED584294}" srcOrd="6" destOrd="0" presId="urn:microsoft.com/office/officeart/2005/8/layout/list1"/>
    <dgm:cxn modelId="{23BA1A10-C227-48BB-A7E7-DF19E1AC2E46}" type="presParOf" srcId="{BD4BA759-053B-41F2-9790-891FBC55AB37}" destId="{2676A90F-7252-41A9-83AC-B7B2674D788F}" srcOrd="7" destOrd="0" presId="urn:microsoft.com/office/officeart/2005/8/layout/list1"/>
    <dgm:cxn modelId="{C9E6C520-D507-4D78-9329-43D1CFCB4103}" type="presParOf" srcId="{BD4BA759-053B-41F2-9790-891FBC55AB37}" destId="{413C32B4-B7F7-41CE-AE38-2A8F20385F28}" srcOrd="8" destOrd="0" presId="urn:microsoft.com/office/officeart/2005/8/layout/list1"/>
    <dgm:cxn modelId="{B30888E1-B4FD-4CC9-9F05-CCFF6BAE5C88}" type="presParOf" srcId="{413C32B4-B7F7-41CE-AE38-2A8F20385F28}" destId="{BC8CEBFF-FFE3-4FF7-92C3-A94D518EE55D}" srcOrd="0" destOrd="0" presId="urn:microsoft.com/office/officeart/2005/8/layout/list1"/>
    <dgm:cxn modelId="{375A2CEA-1341-482E-ADCC-406D4C372035}" type="presParOf" srcId="{413C32B4-B7F7-41CE-AE38-2A8F20385F28}" destId="{AFDB8FC4-4775-40D9-ABF5-61B8670A2DA4}" srcOrd="1" destOrd="0" presId="urn:microsoft.com/office/officeart/2005/8/layout/list1"/>
    <dgm:cxn modelId="{8161ACA0-396F-4936-8EE6-C282909DD8EA}" type="presParOf" srcId="{BD4BA759-053B-41F2-9790-891FBC55AB37}" destId="{A38D33FD-44F7-4C4D-A69C-D9C7BAF4DEAC}" srcOrd="9" destOrd="0" presId="urn:microsoft.com/office/officeart/2005/8/layout/list1"/>
    <dgm:cxn modelId="{B2E7CB18-A914-4B84-81D0-55DD5938EDE0}" type="presParOf" srcId="{BD4BA759-053B-41F2-9790-891FBC55AB37}" destId="{7E870DBB-F443-41D4-AA9F-F15CB4D4293E}" srcOrd="10" destOrd="0" presId="urn:microsoft.com/office/officeart/2005/8/layout/list1"/>
    <dgm:cxn modelId="{6673C206-D4E6-40A8-9B32-5218EDB24E18}" type="presParOf" srcId="{BD4BA759-053B-41F2-9790-891FBC55AB37}" destId="{A628D89D-3E81-42C1-B30F-627A32A3C89E}" srcOrd="11" destOrd="0" presId="urn:microsoft.com/office/officeart/2005/8/layout/list1"/>
    <dgm:cxn modelId="{CC25570D-651F-4DDE-9030-536CD38E1136}" type="presParOf" srcId="{BD4BA759-053B-41F2-9790-891FBC55AB37}" destId="{8EBAC487-9AE1-444C-9666-4A3C4313937A}" srcOrd="12" destOrd="0" presId="urn:microsoft.com/office/officeart/2005/8/layout/list1"/>
    <dgm:cxn modelId="{782E23B3-26BD-4F9F-A26B-DA6ECF4C715F}" type="presParOf" srcId="{8EBAC487-9AE1-444C-9666-4A3C4313937A}" destId="{79DD6DE8-5DB1-44A7-A0B5-EFD6E7752D6B}" srcOrd="0" destOrd="0" presId="urn:microsoft.com/office/officeart/2005/8/layout/list1"/>
    <dgm:cxn modelId="{7556C731-D1FC-42D9-8B5C-683E18CEC6E8}" type="presParOf" srcId="{8EBAC487-9AE1-444C-9666-4A3C4313937A}" destId="{E4CDA49F-BE21-4DA7-B07B-262E34164FBA}" srcOrd="1" destOrd="0" presId="urn:microsoft.com/office/officeart/2005/8/layout/list1"/>
    <dgm:cxn modelId="{9568DB7A-9C0D-4C70-8644-3196FFC9FA96}" type="presParOf" srcId="{BD4BA759-053B-41F2-9790-891FBC55AB37}" destId="{6279F198-806A-40E3-A7B6-7DCBAEC1360B}" srcOrd="13" destOrd="0" presId="urn:microsoft.com/office/officeart/2005/8/layout/list1"/>
    <dgm:cxn modelId="{D5E31A51-0BF7-4831-B4C5-37680B94BB53}" type="presParOf" srcId="{BD4BA759-053B-41F2-9790-891FBC55AB37}" destId="{238D4C26-71AA-47D6-A1B1-0AC757DA06B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7E0F8F-4778-4B4A-AB03-0CB397D4F4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6E8A68-75A5-449D-A636-0AA7ACC832F1}">
      <dgm:prSet phldrT="[Text]" custT="1"/>
      <dgm:spPr/>
      <dgm:t>
        <a:bodyPr vert="vert270" anchor="ctr"/>
        <a:lstStyle/>
        <a:p>
          <a:pPr algn="ctr"/>
          <a:r>
            <a:rPr lang="en-US" sz="2800" dirty="0"/>
            <a:t>Exploitative Behaviors</a:t>
          </a:r>
        </a:p>
      </dgm:t>
    </dgm:pt>
    <dgm:pt modelId="{094395DD-209A-4483-8C17-29AFFF2108F2}" type="parTrans" cxnId="{CF656BE9-BD2D-4C61-8565-2C617719A4F2}">
      <dgm:prSet/>
      <dgm:spPr/>
      <dgm:t>
        <a:bodyPr/>
        <a:lstStyle/>
        <a:p>
          <a:endParaRPr lang="en-US"/>
        </a:p>
      </dgm:t>
    </dgm:pt>
    <dgm:pt modelId="{3AB96CA9-B370-4376-953B-D4A674093734}" type="sibTrans" cxnId="{CF656BE9-BD2D-4C61-8565-2C617719A4F2}">
      <dgm:prSet/>
      <dgm:spPr/>
      <dgm:t>
        <a:bodyPr/>
        <a:lstStyle/>
        <a:p>
          <a:endParaRPr lang="en-US"/>
        </a:p>
      </dgm:t>
    </dgm:pt>
    <dgm:pt modelId="{57783FCE-6C1C-43EF-926C-B5CF4439CC80}">
      <dgm:prSet phldrT="[Text]" custT="1"/>
      <dgm:spPr/>
      <dgm:t>
        <a:bodyPr/>
        <a:lstStyle/>
        <a:p>
          <a:r>
            <a:rPr lang="en-US" sz="2400" dirty="0">
              <a:ea typeface="ＭＳ Ｐゴシック"/>
            </a:rPr>
            <a:t>Theft of information, such as credit cards or other sensitive data</a:t>
          </a:r>
          <a:endParaRPr lang="en-US" sz="2400" dirty="0"/>
        </a:p>
      </dgm:t>
    </dgm:pt>
    <dgm:pt modelId="{0CC0A801-FAC6-4767-9D74-75462D961E86}" type="parTrans" cxnId="{4ECDB3FD-DDC3-4ADE-A38F-38C9CAC2F415}">
      <dgm:prSet/>
      <dgm:spPr/>
      <dgm:t>
        <a:bodyPr/>
        <a:lstStyle/>
        <a:p>
          <a:endParaRPr lang="en-US"/>
        </a:p>
      </dgm:t>
    </dgm:pt>
    <dgm:pt modelId="{8DB2F62A-5884-4FBD-B85D-F2E501CB66A7}" type="sibTrans" cxnId="{4ECDB3FD-DDC3-4ADE-A38F-38C9CAC2F415}">
      <dgm:prSet/>
      <dgm:spPr/>
      <dgm:t>
        <a:bodyPr/>
        <a:lstStyle/>
        <a:p>
          <a:endParaRPr lang="en-US"/>
        </a:p>
      </dgm:t>
    </dgm:pt>
    <dgm:pt modelId="{95D0E13D-A078-4352-9638-55FE6ADB0BA7}">
      <dgm:prSet custT="1"/>
      <dgm:spPr/>
      <dgm:t>
        <a:bodyPr/>
        <a:lstStyle/>
        <a:p>
          <a:r>
            <a:rPr lang="en-US" sz="2400" dirty="0">
              <a:ea typeface="ＭＳ Ｐゴシック"/>
            </a:rPr>
            <a:t>The ability to update application and site content</a:t>
          </a:r>
        </a:p>
      </dgm:t>
    </dgm:pt>
    <dgm:pt modelId="{F621E840-EFD4-4C7D-A431-5666E3B83549}" type="parTrans" cxnId="{16DB3ECD-57C4-44BE-940C-A6C8F8CEB48C}">
      <dgm:prSet/>
      <dgm:spPr/>
      <dgm:t>
        <a:bodyPr/>
        <a:lstStyle/>
        <a:p>
          <a:endParaRPr lang="en-US"/>
        </a:p>
      </dgm:t>
    </dgm:pt>
    <dgm:pt modelId="{E9392525-7F52-450E-A41B-37558170FF79}" type="sibTrans" cxnId="{16DB3ECD-57C4-44BE-940C-A6C8F8CEB48C}">
      <dgm:prSet/>
      <dgm:spPr/>
      <dgm:t>
        <a:bodyPr/>
        <a:lstStyle/>
        <a:p>
          <a:endParaRPr lang="en-US"/>
        </a:p>
      </dgm:t>
    </dgm:pt>
    <dgm:pt modelId="{33E2E631-B47C-4502-8B58-1088CF698271}">
      <dgm:prSet custT="1"/>
      <dgm:spPr/>
      <dgm:t>
        <a:bodyPr/>
        <a:lstStyle/>
        <a:p>
          <a:r>
            <a:rPr lang="en-US" sz="2400" dirty="0">
              <a:ea typeface="ＭＳ Ｐゴシック"/>
            </a:rPr>
            <a:t>Server-side scripting exploits</a:t>
          </a:r>
        </a:p>
      </dgm:t>
    </dgm:pt>
    <dgm:pt modelId="{B570C038-6A55-48D8-A964-F0ACB5BEF44B}" type="parTrans" cxnId="{A60C5DD4-C0CA-4402-BB31-FE07CCE35AE5}">
      <dgm:prSet/>
      <dgm:spPr/>
      <dgm:t>
        <a:bodyPr/>
        <a:lstStyle/>
        <a:p>
          <a:endParaRPr lang="en-US"/>
        </a:p>
      </dgm:t>
    </dgm:pt>
    <dgm:pt modelId="{7EE58776-7247-4C2F-8883-C92AA4639CE3}" type="sibTrans" cxnId="{A60C5DD4-C0CA-4402-BB31-FE07CCE35AE5}">
      <dgm:prSet/>
      <dgm:spPr/>
      <dgm:t>
        <a:bodyPr/>
        <a:lstStyle/>
        <a:p>
          <a:endParaRPr lang="en-US"/>
        </a:p>
      </dgm:t>
    </dgm:pt>
    <dgm:pt modelId="{8E065102-8334-47F7-BB8B-95AC34FF39DD}">
      <dgm:prSet custT="1"/>
      <dgm:spPr/>
      <dgm:t>
        <a:bodyPr/>
        <a:lstStyle/>
        <a:p>
          <a:r>
            <a:rPr lang="en-US" sz="2400" dirty="0">
              <a:ea typeface="ＭＳ Ｐゴシック"/>
            </a:rPr>
            <a:t>Buffer overflows</a:t>
          </a:r>
        </a:p>
      </dgm:t>
    </dgm:pt>
    <dgm:pt modelId="{2EEF803A-B9A8-4AD1-9A16-032F3701158D}" type="parTrans" cxnId="{D85915E2-3BB8-44F4-BD2F-6F123D6ABADC}">
      <dgm:prSet/>
      <dgm:spPr/>
      <dgm:t>
        <a:bodyPr/>
        <a:lstStyle/>
        <a:p>
          <a:endParaRPr lang="en-US"/>
        </a:p>
      </dgm:t>
    </dgm:pt>
    <dgm:pt modelId="{557A4791-775F-4678-B993-4776B92E055B}" type="sibTrans" cxnId="{D85915E2-3BB8-44F4-BD2F-6F123D6ABADC}">
      <dgm:prSet/>
      <dgm:spPr/>
      <dgm:t>
        <a:bodyPr/>
        <a:lstStyle/>
        <a:p>
          <a:endParaRPr lang="en-US"/>
        </a:p>
      </dgm:t>
    </dgm:pt>
    <dgm:pt modelId="{FB29C778-7EFC-4D5E-87EA-4BA7958E0154}">
      <dgm:prSet custT="1"/>
      <dgm:spPr/>
      <dgm:t>
        <a:bodyPr/>
        <a:lstStyle/>
        <a:p>
          <a:r>
            <a:rPr lang="en-US" sz="2400" dirty="0">
              <a:ea typeface="ＭＳ Ｐゴシック"/>
            </a:rPr>
            <a:t>Domain Name System (DNS) attacks</a:t>
          </a:r>
        </a:p>
      </dgm:t>
    </dgm:pt>
    <dgm:pt modelId="{670761E5-14EF-4E98-BD73-B362E877934D}" type="parTrans" cxnId="{89FFC1B6-6014-4255-B46B-C593FCFF1437}">
      <dgm:prSet/>
      <dgm:spPr/>
      <dgm:t>
        <a:bodyPr/>
        <a:lstStyle/>
        <a:p>
          <a:endParaRPr lang="en-US"/>
        </a:p>
      </dgm:t>
    </dgm:pt>
    <dgm:pt modelId="{3827E382-2302-4AB1-AE9A-B29841EF7F23}" type="sibTrans" cxnId="{89FFC1B6-6014-4255-B46B-C593FCFF1437}">
      <dgm:prSet/>
      <dgm:spPr/>
      <dgm:t>
        <a:bodyPr/>
        <a:lstStyle/>
        <a:p>
          <a:endParaRPr lang="en-US"/>
        </a:p>
      </dgm:t>
    </dgm:pt>
    <dgm:pt modelId="{A58CE29F-2AF4-4ED1-9127-015DA38E8630}">
      <dgm:prSet custT="1"/>
      <dgm:spPr/>
      <dgm:t>
        <a:bodyPr/>
        <a:lstStyle/>
        <a:p>
          <a:r>
            <a:rPr lang="en-US" sz="2400" dirty="0">
              <a:ea typeface="ＭＳ Ｐゴシック"/>
            </a:rPr>
            <a:t>Destruction of data</a:t>
          </a:r>
        </a:p>
      </dgm:t>
    </dgm:pt>
    <dgm:pt modelId="{0EC3C4AC-3D40-4E57-AA46-FBE6059D1A80}" type="parTrans" cxnId="{BF62793C-2A5A-4442-98C1-ABA277DE638C}">
      <dgm:prSet/>
      <dgm:spPr/>
      <dgm:t>
        <a:bodyPr/>
        <a:lstStyle/>
        <a:p>
          <a:endParaRPr lang="en-US"/>
        </a:p>
      </dgm:t>
    </dgm:pt>
    <dgm:pt modelId="{4471FE1D-8AB0-44E6-9028-F4C63222CCCC}" type="sibTrans" cxnId="{BF62793C-2A5A-4442-98C1-ABA277DE638C}">
      <dgm:prSet/>
      <dgm:spPr/>
      <dgm:t>
        <a:bodyPr/>
        <a:lstStyle/>
        <a:p>
          <a:endParaRPr lang="en-US"/>
        </a:p>
      </dgm:t>
    </dgm:pt>
    <dgm:pt modelId="{A47049CB-3610-4E17-BE8E-297A3A787AAA}" type="pres">
      <dgm:prSet presAssocID="{597E0F8F-4778-4B4A-AB03-0CB397D4F4B5}" presName="vert0" presStyleCnt="0">
        <dgm:presLayoutVars>
          <dgm:dir/>
          <dgm:animOne val="branch"/>
          <dgm:animLvl val="lvl"/>
        </dgm:presLayoutVars>
      </dgm:prSet>
      <dgm:spPr/>
    </dgm:pt>
    <dgm:pt modelId="{0D2B261E-90F1-46CF-ACAB-30CECAF9D517}" type="pres">
      <dgm:prSet presAssocID="{E36E8A68-75A5-449D-A636-0AA7ACC832F1}" presName="thickLine" presStyleLbl="alignNode1" presStyleIdx="0" presStyleCnt="1"/>
      <dgm:spPr/>
    </dgm:pt>
    <dgm:pt modelId="{38C84CB5-53E1-47BC-8A2A-81FCD3087F44}" type="pres">
      <dgm:prSet presAssocID="{E36E8A68-75A5-449D-A636-0AA7ACC832F1}" presName="horz1" presStyleCnt="0"/>
      <dgm:spPr/>
    </dgm:pt>
    <dgm:pt modelId="{410CE21D-AA17-4351-BA8E-B0D7C403A2BB}" type="pres">
      <dgm:prSet presAssocID="{E36E8A68-75A5-449D-A636-0AA7ACC832F1}" presName="tx1" presStyleLbl="revTx" presStyleIdx="0" presStyleCnt="7"/>
      <dgm:spPr/>
    </dgm:pt>
    <dgm:pt modelId="{B28BAD96-083B-4662-A6FA-C27AC6774950}" type="pres">
      <dgm:prSet presAssocID="{E36E8A68-75A5-449D-A636-0AA7ACC832F1}" presName="vert1" presStyleCnt="0"/>
      <dgm:spPr/>
    </dgm:pt>
    <dgm:pt modelId="{3C126673-CA61-43F5-B0FB-80306C52E7EF}" type="pres">
      <dgm:prSet presAssocID="{57783FCE-6C1C-43EF-926C-B5CF4439CC80}" presName="vertSpace2a" presStyleCnt="0"/>
      <dgm:spPr/>
    </dgm:pt>
    <dgm:pt modelId="{056D1218-5068-4580-86D6-7E2A11CBEC47}" type="pres">
      <dgm:prSet presAssocID="{57783FCE-6C1C-43EF-926C-B5CF4439CC80}" presName="horz2" presStyleCnt="0"/>
      <dgm:spPr/>
    </dgm:pt>
    <dgm:pt modelId="{96C61B63-2760-4921-BBC3-E7C8D390F53F}" type="pres">
      <dgm:prSet presAssocID="{57783FCE-6C1C-43EF-926C-B5CF4439CC80}" presName="horzSpace2" presStyleCnt="0"/>
      <dgm:spPr/>
    </dgm:pt>
    <dgm:pt modelId="{E412E54B-DAB6-4D9C-9D74-E62A26D9890C}" type="pres">
      <dgm:prSet presAssocID="{57783FCE-6C1C-43EF-926C-B5CF4439CC80}" presName="tx2" presStyleLbl="revTx" presStyleIdx="1" presStyleCnt="7"/>
      <dgm:spPr/>
    </dgm:pt>
    <dgm:pt modelId="{E2F6E500-2790-40C4-9884-93AD3DE2ECE0}" type="pres">
      <dgm:prSet presAssocID="{57783FCE-6C1C-43EF-926C-B5CF4439CC80}" presName="vert2" presStyleCnt="0"/>
      <dgm:spPr/>
    </dgm:pt>
    <dgm:pt modelId="{2B4113D2-8069-4E5F-89AB-4953F1418E52}" type="pres">
      <dgm:prSet presAssocID="{57783FCE-6C1C-43EF-926C-B5CF4439CC80}" presName="thinLine2b" presStyleLbl="callout" presStyleIdx="0" presStyleCnt="6"/>
      <dgm:spPr/>
    </dgm:pt>
    <dgm:pt modelId="{EF83C566-6918-4F3B-B400-7F11B80BFCBF}" type="pres">
      <dgm:prSet presAssocID="{57783FCE-6C1C-43EF-926C-B5CF4439CC80}" presName="vertSpace2b" presStyleCnt="0"/>
      <dgm:spPr/>
    </dgm:pt>
    <dgm:pt modelId="{64B517F8-1C3F-4C1A-BB54-F313F235D64A}" type="pres">
      <dgm:prSet presAssocID="{95D0E13D-A078-4352-9638-55FE6ADB0BA7}" presName="horz2" presStyleCnt="0"/>
      <dgm:spPr/>
    </dgm:pt>
    <dgm:pt modelId="{0EEC5CE0-7290-4837-87E9-42A09457D99A}" type="pres">
      <dgm:prSet presAssocID="{95D0E13D-A078-4352-9638-55FE6ADB0BA7}" presName="horzSpace2" presStyleCnt="0"/>
      <dgm:spPr/>
    </dgm:pt>
    <dgm:pt modelId="{FCE5BE74-0934-4500-988A-6C8351F704E1}" type="pres">
      <dgm:prSet presAssocID="{95D0E13D-A078-4352-9638-55FE6ADB0BA7}" presName="tx2" presStyleLbl="revTx" presStyleIdx="2" presStyleCnt="7"/>
      <dgm:spPr/>
    </dgm:pt>
    <dgm:pt modelId="{F67C9DC0-C487-4386-BF63-DC93F206508D}" type="pres">
      <dgm:prSet presAssocID="{95D0E13D-A078-4352-9638-55FE6ADB0BA7}" presName="vert2" presStyleCnt="0"/>
      <dgm:spPr/>
    </dgm:pt>
    <dgm:pt modelId="{D56C3B34-9304-4D6A-9AE0-60B22E596FC2}" type="pres">
      <dgm:prSet presAssocID="{95D0E13D-A078-4352-9638-55FE6ADB0BA7}" presName="thinLine2b" presStyleLbl="callout" presStyleIdx="1" presStyleCnt="6"/>
      <dgm:spPr/>
    </dgm:pt>
    <dgm:pt modelId="{CEF86972-717B-431A-B9BC-AD3CC30182D3}" type="pres">
      <dgm:prSet presAssocID="{95D0E13D-A078-4352-9638-55FE6ADB0BA7}" presName="vertSpace2b" presStyleCnt="0"/>
      <dgm:spPr/>
    </dgm:pt>
    <dgm:pt modelId="{DAB43914-120C-406F-A449-D15E2F943998}" type="pres">
      <dgm:prSet presAssocID="{33E2E631-B47C-4502-8B58-1088CF698271}" presName="horz2" presStyleCnt="0"/>
      <dgm:spPr/>
    </dgm:pt>
    <dgm:pt modelId="{2957705A-10FE-4283-B619-D9C209029809}" type="pres">
      <dgm:prSet presAssocID="{33E2E631-B47C-4502-8B58-1088CF698271}" presName="horzSpace2" presStyleCnt="0"/>
      <dgm:spPr/>
    </dgm:pt>
    <dgm:pt modelId="{C6EE8911-3E74-4346-8533-0A0FDD7B03CE}" type="pres">
      <dgm:prSet presAssocID="{33E2E631-B47C-4502-8B58-1088CF698271}" presName="tx2" presStyleLbl="revTx" presStyleIdx="3" presStyleCnt="7"/>
      <dgm:spPr/>
    </dgm:pt>
    <dgm:pt modelId="{F000FEB9-AA6A-4645-9489-FD72532DE559}" type="pres">
      <dgm:prSet presAssocID="{33E2E631-B47C-4502-8B58-1088CF698271}" presName="vert2" presStyleCnt="0"/>
      <dgm:spPr/>
    </dgm:pt>
    <dgm:pt modelId="{9B99CE2C-BE30-4894-8E6F-0BB079C3857B}" type="pres">
      <dgm:prSet presAssocID="{33E2E631-B47C-4502-8B58-1088CF698271}" presName="thinLine2b" presStyleLbl="callout" presStyleIdx="2" presStyleCnt="6"/>
      <dgm:spPr/>
    </dgm:pt>
    <dgm:pt modelId="{F69F8821-8325-4501-A170-581E2291059F}" type="pres">
      <dgm:prSet presAssocID="{33E2E631-B47C-4502-8B58-1088CF698271}" presName="vertSpace2b" presStyleCnt="0"/>
      <dgm:spPr/>
    </dgm:pt>
    <dgm:pt modelId="{7169A996-F0EE-4C10-9B9C-36B88E071558}" type="pres">
      <dgm:prSet presAssocID="{8E065102-8334-47F7-BB8B-95AC34FF39DD}" presName="horz2" presStyleCnt="0"/>
      <dgm:spPr/>
    </dgm:pt>
    <dgm:pt modelId="{4BE15E71-B993-4030-A559-2ABFA5E5243E}" type="pres">
      <dgm:prSet presAssocID="{8E065102-8334-47F7-BB8B-95AC34FF39DD}" presName="horzSpace2" presStyleCnt="0"/>
      <dgm:spPr/>
    </dgm:pt>
    <dgm:pt modelId="{31FDFA0F-3F6C-4C50-AFB9-0CC61BF47114}" type="pres">
      <dgm:prSet presAssocID="{8E065102-8334-47F7-BB8B-95AC34FF39DD}" presName="tx2" presStyleLbl="revTx" presStyleIdx="4" presStyleCnt="7"/>
      <dgm:spPr/>
    </dgm:pt>
    <dgm:pt modelId="{332BE4B8-E975-4105-A6CF-2AD13EECBD50}" type="pres">
      <dgm:prSet presAssocID="{8E065102-8334-47F7-BB8B-95AC34FF39DD}" presName="vert2" presStyleCnt="0"/>
      <dgm:spPr/>
    </dgm:pt>
    <dgm:pt modelId="{2ED64AB3-168D-42C3-A243-E47D6D901BED}" type="pres">
      <dgm:prSet presAssocID="{8E065102-8334-47F7-BB8B-95AC34FF39DD}" presName="thinLine2b" presStyleLbl="callout" presStyleIdx="3" presStyleCnt="6"/>
      <dgm:spPr/>
    </dgm:pt>
    <dgm:pt modelId="{A07444D6-5C7D-4F45-A221-25B4B7D82228}" type="pres">
      <dgm:prSet presAssocID="{8E065102-8334-47F7-BB8B-95AC34FF39DD}" presName="vertSpace2b" presStyleCnt="0"/>
      <dgm:spPr/>
    </dgm:pt>
    <dgm:pt modelId="{0660C3B4-FBE2-4C8E-8B0A-71932A87FA9B}" type="pres">
      <dgm:prSet presAssocID="{FB29C778-7EFC-4D5E-87EA-4BA7958E0154}" presName="horz2" presStyleCnt="0"/>
      <dgm:spPr/>
    </dgm:pt>
    <dgm:pt modelId="{B47D141C-DE24-4001-A8C6-CF168630B58E}" type="pres">
      <dgm:prSet presAssocID="{FB29C778-7EFC-4D5E-87EA-4BA7958E0154}" presName="horzSpace2" presStyleCnt="0"/>
      <dgm:spPr/>
    </dgm:pt>
    <dgm:pt modelId="{66B04EDD-3D44-442E-8B9F-BBAC2A5D0AE3}" type="pres">
      <dgm:prSet presAssocID="{FB29C778-7EFC-4D5E-87EA-4BA7958E0154}" presName="tx2" presStyleLbl="revTx" presStyleIdx="5" presStyleCnt="7"/>
      <dgm:spPr/>
    </dgm:pt>
    <dgm:pt modelId="{3E203783-2816-4370-8D46-4BD331C609EF}" type="pres">
      <dgm:prSet presAssocID="{FB29C778-7EFC-4D5E-87EA-4BA7958E0154}" presName="vert2" presStyleCnt="0"/>
      <dgm:spPr/>
    </dgm:pt>
    <dgm:pt modelId="{16D11CE1-7703-4817-BCAC-94E1539281AB}" type="pres">
      <dgm:prSet presAssocID="{FB29C778-7EFC-4D5E-87EA-4BA7958E0154}" presName="thinLine2b" presStyleLbl="callout" presStyleIdx="4" presStyleCnt="6"/>
      <dgm:spPr/>
    </dgm:pt>
    <dgm:pt modelId="{12FD7311-5990-46A6-BB49-5DF95BA2EE68}" type="pres">
      <dgm:prSet presAssocID="{FB29C778-7EFC-4D5E-87EA-4BA7958E0154}" presName="vertSpace2b" presStyleCnt="0"/>
      <dgm:spPr/>
    </dgm:pt>
    <dgm:pt modelId="{22E769F4-03D4-4FC4-9D75-2E13AC7395AC}" type="pres">
      <dgm:prSet presAssocID="{A58CE29F-2AF4-4ED1-9127-015DA38E8630}" presName="horz2" presStyleCnt="0"/>
      <dgm:spPr/>
    </dgm:pt>
    <dgm:pt modelId="{F37939C8-B67D-4D6A-8793-55BCE917C713}" type="pres">
      <dgm:prSet presAssocID="{A58CE29F-2AF4-4ED1-9127-015DA38E8630}" presName="horzSpace2" presStyleCnt="0"/>
      <dgm:spPr/>
    </dgm:pt>
    <dgm:pt modelId="{B8E7F1F8-E689-47F9-A46F-A9E8187A0B0C}" type="pres">
      <dgm:prSet presAssocID="{A58CE29F-2AF4-4ED1-9127-015DA38E8630}" presName="tx2" presStyleLbl="revTx" presStyleIdx="6" presStyleCnt="7"/>
      <dgm:spPr/>
    </dgm:pt>
    <dgm:pt modelId="{4184CDDC-DEDD-4E26-A0F9-5458034232A2}" type="pres">
      <dgm:prSet presAssocID="{A58CE29F-2AF4-4ED1-9127-015DA38E8630}" presName="vert2" presStyleCnt="0"/>
      <dgm:spPr/>
    </dgm:pt>
    <dgm:pt modelId="{3D3C9AC4-34B5-4F73-A9E9-95F46843DCEB}" type="pres">
      <dgm:prSet presAssocID="{A58CE29F-2AF4-4ED1-9127-015DA38E8630}" presName="thinLine2b" presStyleLbl="callout" presStyleIdx="5" presStyleCnt="6"/>
      <dgm:spPr/>
    </dgm:pt>
    <dgm:pt modelId="{25E8CA67-0792-4D35-9ED8-D98A396C2C8F}" type="pres">
      <dgm:prSet presAssocID="{A58CE29F-2AF4-4ED1-9127-015DA38E8630}" presName="vertSpace2b" presStyleCnt="0"/>
      <dgm:spPr/>
    </dgm:pt>
  </dgm:ptLst>
  <dgm:cxnLst>
    <dgm:cxn modelId="{E3FDC80F-7E14-412F-8B9F-4DA837DD401C}" type="presOf" srcId="{E36E8A68-75A5-449D-A636-0AA7ACC832F1}" destId="{410CE21D-AA17-4351-BA8E-B0D7C403A2BB}" srcOrd="0" destOrd="0" presId="urn:microsoft.com/office/officeart/2008/layout/LinedList"/>
    <dgm:cxn modelId="{E0EF922A-261B-4BAF-9276-2A875DBAFEA1}" type="presOf" srcId="{A58CE29F-2AF4-4ED1-9127-015DA38E8630}" destId="{B8E7F1F8-E689-47F9-A46F-A9E8187A0B0C}" srcOrd="0" destOrd="0" presId="urn:microsoft.com/office/officeart/2008/layout/LinedList"/>
    <dgm:cxn modelId="{CD0D3531-B358-4751-A5FA-EA60CD74C1FB}" type="presOf" srcId="{8E065102-8334-47F7-BB8B-95AC34FF39DD}" destId="{31FDFA0F-3F6C-4C50-AFB9-0CC61BF47114}" srcOrd="0" destOrd="0" presId="urn:microsoft.com/office/officeart/2008/layout/LinedList"/>
    <dgm:cxn modelId="{A34EBA32-103D-41B3-9D1D-774C7CF5F2A4}" type="presOf" srcId="{597E0F8F-4778-4B4A-AB03-0CB397D4F4B5}" destId="{A47049CB-3610-4E17-BE8E-297A3A787AAA}" srcOrd="0" destOrd="0" presId="urn:microsoft.com/office/officeart/2008/layout/LinedList"/>
    <dgm:cxn modelId="{6FEBF433-49FF-4F70-8879-38620CC54415}" type="presOf" srcId="{FB29C778-7EFC-4D5E-87EA-4BA7958E0154}" destId="{66B04EDD-3D44-442E-8B9F-BBAC2A5D0AE3}" srcOrd="0" destOrd="0" presId="urn:microsoft.com/office/officeart/2008/layout/LinedList"/>
    <dgm:cxn modelId="{BF62793C-2A5A-4442-98C1-ABA277DE638C}" srcId="{E36E8A68-75A5-449D-A636-0AA7ACC832F1}" destId="{A58CE29F-2AF4-4ED1-9127-015DA38E8630}" srcOrd="5" destOrd="0" parTransId="{0EC3C4AC-3D40-4E57-AA46-FBE6059D1A80}" sibTransId="{4471FE1D-8AB0-44E6-9028-F4C63222CCCC}"/>
    <dgm:cxn modelId="{24ABCE66-D153-4E11-8C9D-8C4AC2AFC393}" type="presOf" srcId="{95D0E13D-A078-4352-9638-55FE6ADB0BA7}" destId="{FCE5BE74-0934-4500-988A-6C8351F704E1}" srcOrd="0" destOrd="0" presId="urn:microsoft.com/office/officeart/2008/layout/LinedList"/>
    <dgm:cxn modelId="{C50D398C-8307-41C6-A148-10D8E74BBE33}" type="presOf" srcId="{33E2E631-B47C-4502-8B58-1088CF698271}" destId="{C6EE8911-3E74-4346-8533-0A0FDD7B03CE}" srcOrd="0" destOrd="0" presId="urn:microsoft.com/office/officeart/2008/layout/LinedList"/>
    <dgm:cxn modelId="{89FFC1B6-6014-4255-B46B-C593FCFF1437}" srcId="{E36E8A68-75A5-449D-A636-0AA7ACC832F1}" destId="{FB29C778-7EFC-4D5E-87EA-4BA7958E0154}" srcOrd="4" destOrd="0" parTransId="{670761E5-14EF-4E98-BD73-B362E877934D}" sibTransId="{3827E382-2302-4AB1-AE9A-B29841EF7F23}"/>
    <dgm:cxn modelId="{16DB3ECD-57C4-44BE-940C-A6C8F8CEB48C}" srcId="{E36E8A68-75A5-449D-A636-0AA7ACC832F1}" destId="{95D0E13D-A078-4352-9638-55FE6ADB0BA7}" srcOrd="1" destOrd="0" parTransId="{F621E840-EFD4-4C7D-A431-5666E3B83549}" sibTransId="{E9392525-7F52-450E-A41B-37558170FF79}"/>
    <dgm:cxn modelId="{A60C5DD4-C0CA-4402-BB31-FE07CCE35AE5}" srcId="{E36E8A68-75A5-449D-A636-0AA7ACC832F1}" destId="{33E2E631-B47C-4502-8B58-1088CF698271}" srcOrd="2" destOrd="0" parTransId="{B570C038-6A55-48D8-A964-F0ACB5BEF44B}" sibTransId="{7EE58776-7247-4C2F-8883-C92AA4639CE3}"/>
    <dgm:cxn modelId="{F347B9E0-340B-414A-8FD2-CD1DD10015F9}" type="presOf" srcId="{57783FCE-6C1C-43EF-926C-B5CF4439CC80}" destId="{E412E54B-DAB6-4D9C-9D74-E62A26D9890C}" srcOrd="0" destOrd="0" presId="urn:microsoft.com/office/officeart/2008/layout/LinedList"/>
    <dgm:cxn modelId="{D85915E2-3BB8-44F4-BD2F-6F123D6ABADC}" srcId="{E36E8A68-75A5-449D-A636-0AA7ACC832F1}" destId="{8E065102-8334-47F7-BB8B-95AC34FF39DD}" srcOrd="3" destOrd="0" parTransId="{2EEF803A-B9A8-4AD1-9A16-032F3701158D}" sibTransId="{557A4791-775F-4678-B993-4776B92E055B}"/>
    <dgm:cxn modelId="{CF656BE9-BD2D-4C61-8565-2C617719A4F2}" srcId="{597E0F8F-4778-4B4A-AB03-0CB397D4F4B5}" destId="{E36E8A68-75A5-449D-A636-0AA7ACC832F1}" srcOrd="0" destOrd="0" parTransId="{094395DD-209A-4483-8C17-29AFFF2108F2}" sibTransId="{3AB96CA9-B370-4376-953B-D4A674093734}"/>
    <dgm:cxn modelId="{4ECDB3FD-DDC3-4ADE-A38F-38C9CAC2F415}" srcId="{E36E8A68-75A5-449D-A636-0AA7ACC832F1}" destId="{57783FCE-6C1C-43EF-926C-B5CF4439CC80}" srcOrd="0" destOrd="0" parTransId="{0CC0A801-FAC6-4767-9D74-75462D961E86}" sibTransId="{8DB2F62A-5884-4FBD-B85D-F2E501CB66A7}"/>
    <dgm:cxn modelId="{F0C42C0D-712E-4FF4-B5DA-911D4A71A523}" type="presParOf" srcId="{A47049CB-3610-4E17-BE8E-297A3A787AAA}" destId="{0D2B261E-90F1-46CF-ACAB-30CECAF9D517}" srcOrd="0" destOrd="0" presId="urn:microsoft.com/office/officeart/2008/layout/LinedList"/>
    <dgm:cxn modelId="{6BB2BEDB-0F98-4C0A-9EAF-1E83493C24D8}" type="presParOf" srcId="{A47049CB-3610-4E17-BE8E-297A3A787AAA}" destId="{38C84CB5-53E1-47BC-8A2A-81FCD3087F44}" srcOrd="1" destOrd="0" presId="urn:microsoft.com/office/officeart/2008/layout/LinedList"/>
    <dgm:cxn modelId="{F9052FA8-EDE2-4A0D-A647-1D335B4AE25A}" type="presParOf" srcId="{38C84CB5-53E1-47BC-8A2A-81FCD3087F44}" destId="{410CE21D-AA17-4351-BA8E-B0D7C403A2BB}" srcOrd="0" destOrd="0" presId="urn:microsoft.com/office/officeart/2008/layout/LinedList"/>
    <dgm:cxn modelId="{98815FAE-DD28-4C56-9E5C-1904EBF7302B}" type="presParOf" srcId="{38C84CB5-53E1-47BC-8A2A-81FCD3087F44}" destId="{B28BAD96-083B-4662-A6FA-C27AC6774950}" srcOrd="1" destOrd="0" presId="urn:microsoft.com/office/officeart/2008/layout/LinedList"/>
    <dgm:cxn modelId="{24901DF5-D2EC-4CE5-A75E-A216CF4DDD56}" type="presParOf" srcId="{B28BAD96-083B-4662-A6FA-C27AC6774950}" destId="{3C126673-CA61-43F5-B0FB-80306C52E7EF}" srcOrd="0" destOrd="0" presId="urn:microsoft.com/office/officeart/2008/layout/LinedList"/>
    <dgm:cxn modelId="{C2B85CAB-65E1-4BFE-930D-E1FAE957933C}" type="presParOf" srcId="{B28BAD96-083B-4662-A6FA-C27AC6774950}" destId="{056D1218-5068-4580-86D6-7E2A11CBEC47}" srcOrd="1" destOrd="0" presId="urn:microsoft.com/office/officeart/2008/layout/LinedList"/>
    <dgm:cxn modelId="{C6565FAB-3FAC-44FA-9090-26DD6DD9ACFA}" type="presParOf" srcId="{056D1218-5068-4580-86D6-7E2A11CBEC47}" destId="{96C61B63-2760-4921-BBC3-E7C8D390F53F}" srcOrd="0" destOrd="0" presId="urn:microsoft.com/office/officeart/2008/layout/LinedList"/>
    <dgm:cxn modelId="{1E438FC5-AF2D-4CD8-A1B6-FCB968A4792F}" type="presParOf" srcId="{056D1218-5068-4580-86D6-7E2A11CBEC47}" destId="{E412E54B-DAB6-4D9C-9D74-E62A26D9890C}" srcOrd="1" destOrd="0" presId="urn:microsoft.com/office/officeart/2008/layout/LinedList"/>
    <dgm:cxn modelId="{4C061030-44C5-42AB-B223-C82DE070B803}" type="presParOf" srcId="{056D1218-5068-4580-86D6-7E2A11CBEC47}" destId="{E2F6E500-2790-40C4-9884-93AD3DE2ECE0}" srcOrd="2" destOrd="0" presId="urn:microsoft.com/office/officeart/2008/layout/LinedList"/>
    <dgm:cxn modelId="{4E4BF240-322E-4EE3-AA94-1499882F9B8D}" type="presParOf" srcId="{B28BAD96-083B-4662-A6FA-C27AC6774950}" destId="{2B4113D2-8069-4E5F-89AB-4953F1418E52}" srcOrd="2" destOrd="0" presId="urn:microsoft.com/office/officeart/2008/layout/LinedList"/>
    <dgm:cxn modelId="{1E2AD597-F49A-4513-ADD9-0B9071A7E08E}" type="presParOf" srcId="{B28BAD96-083B-4662-A6FA-C27AC6774950}" destId="{EF83C566-6918-4F3B-B400-7F11B80BFCBF}" srcOrd="3" destOrd="0" presId="urn:microsoft.com/office/officeart/2008/layout/LinedList"/>
    <dgm:cxn modelId="{3C478E89-C3A8-4FE9-9139-0BCC798E9A52}" type="presParOf" srcId="{B28BAD96-083B-4662-A6FA-C27AC6774950}" destId="{64B517F8-1C3F-4C1A-BB54-F313F235D64A}" srcOrd="4" destOrd="0" presId="urn:microsoft.com/office/officeart/2008/layout/LinedList"/>
    <dgm:cxn modelId="{E03E3D4F-2941-4B08-928F-6BE4F0BFCAD3}" type="presParOf" srcId="{64B517F8-1C3F-4C1A-BB54-F313F235D64A}" destId="{0EEC5CE0-7290-4837-87E9-42A09457D99A}" srcOrd="0" destOrd="0" presId="urn:microsoft.com/office/officeart/2008/layout/LinedList"/>
    <dgm:cxn modelId="{3A77F0B0-E27D-4C40-9A65-C38780B2FE40}" type="presParOf" srcId="{64B517F8-1C3F-4C1A-BB54-F313F235D64A}" destId="{FCE5BE74-0934-4500-988A-6C8351F704E1}" srcOrd="1" destOrd="0" presId="urn:microsoft.com/office/officeart/2008/layout/LinedList"/>
    <dgm:cxn modelId="{AFDF8983-DCCF-4FEA-A266-3FA8F0E4A5F0}" type="presParOf" srcId="{64B517F8-1C3F-4C1A-BB54-F313F235D64A}" destId="{F67C9DC0-C487-4386-BF63-DC93F206508D}" srcOrd="2" destOrd="0" presId="urn:microsoft.com/office/officeart/2008/layout/LinedList"/>
    <dgm:cxn modelId="{F7C8A3F3-8555-4C78-9EB9-C6B5BD33C601}" type="presParOf" srcId="{B28BAD96-083B-4662-A6FA-C27AC6774950}" destId="{D56C3B34-9304-4D6A-9AE0-60B22E596FC2}" srcOrd="5" destOrd="0" presId="urn:microsoft.com/office/officeart/2008/layout/LinedList"/>
    <dgm:cxn modelId="{72E7942D-6782-422F-A7F2-E6F3714B1846}" type="presParOf" srcId="{B28BAD96-083B-4662-A6FA-C27AC6774950}" destId="{CEF86972-717B-431A-B9BC-AD3CC30182D3}" srcOrd="6" destOrd="0" presId="urn:microsoft.com/office/officeart/2008/layout/LinedList"/>
    <dgm:cxn modelId="{156F3874-875F-4187-B786-60EA6311ABE7}" type="presParOf" srcId="{B28BAD96-083B-4662-A6FA-C27AC6774950}" destId="{DAB43914-120C-406F-A449-D15E2F943998}" srcOrd="7" destOrd="0" presId="urn:microsoft.com/office/officeart/2008/layout/LinedList"/>
    <dgm:cxn modelId="{081331C3-7FDF-4B91-888A-10633008544E}" type="presParOf" srcId="{DAB43914-120C-406F-A449-D15E2F943998}" destId="{2957705A-10FE-4283-B619-D9C209029809}" srcOrd="0" destOrd="0" presId="urn:microsoft.com/office/officeart/2008/layout/LinedList"/>
    <dgm:cxn modelId="{FBAB53E4-D674-45A3-8CE9-BB20E6D6C05D}" type="presParOf" srcId="{DAB43914-120C-406F-A449-D15E2F943998}" destId="{C6EE8911-3E74-4346-8533-0A0FDD7B03CE}" srcOrd="1" destOrd="0" presId="urn:microsoft.com/office/officeart/2008/layout/LinedList"/>
    <dgm:cxn modelId="{97210B63-2AEA-4251-BE9A-82347225B5B7}" type="presParOf" srcId="{DAB43914-120C-406F-A449-D15E2F943998}" destId="{F000FEB9-AA6A-4645-9489-FD72532DE559}" srcOrd="2" destOrd="0" presId="urn:microsoft.com/office/officeart/2008/layout/LinedList"/>
    <dgm:cxn modelId="{8E698AD8-F1D0-49C1-9462-B88D68530A53}" type="presParOf" srcId="{B28BAD96-083B-4662-A6FA-C27AC6774950}" destId="{9B99CE2C-BE30-4894-8E6F-0BB079C3857B}" srcOrd="8" destOrd="0" presId="urn:microsoft.com/office/officeart/2008/layout/LinedList"/>
    <dgm:cxn modelId="{55A46316-6A8A-4D82-B090-B6F0E97F9120}" type="presParOf" srcId="{B28BAD96-083B-4662-A6FA-C27AC6774950}" destId="{F69F8821-8325-4501-A170-581E2291059F}" srcOrd="9" destOrd="0" presId="urn:microsoft.com/office/officeart/2008/layout/LinedList"/>
    <dgm:cxn modelId="{5C240DD9-C8DE-4BC7-B64F-0AC760E093A8}" type="presParOf" srcId="{B28BAD96-083B-4662-A6FA-C27AC6774950}" destId="{7169A996-F0EE-4C10-9B9C-36B88E071558}" srcOrd="10" destOrd="0" presId="urn:microsoft.com/office/officeart/2008/layout/LinedList"/>
    <dgm:cxn modelId="{E557957F-EE4F-4D35-BE17-F2598AA46F16}" type="presParOf" srcId="{7169A996-F0EE-4C10-9B9C-36B88E071558}" destId="{4BE15E71-B993-4030-A559-2ABFA5E5243E}" srcOrd="0" destOrd="0" presId="urn:microsoft.com/office/officeart/2008/layout/LinedList"/>
    <dgm:cxn modelId="{66D2D881-9ADF-45C8-AD88-98988B0DEE77}" type="presParOf" srcId="{7169A996-F0EE-4C10-9B9C-36B88E071558}" destId="{31FDFA0F-3F6C-4C50-AFB9-0CC61BF47114}" srcOrd="1" destOrd="0" presId="urn:microsoft.com/office/officeart/2008/layout/LinedList"/>
    <dgm:cxn modelId="{B7300352-ACFA-4B34-9489-6C4154B6DB7A}" type="presParOf" srcId="{7169A996-F0EE-4C10-9B9C-36B88E071558}" destId="{332BE4B8-E975-4105-A6CF-2AD13EECBD50}" srcOrd="2" destOrd="0" presId="urn:microsoft.com/office/officeart/2008/layout/LinedList"/>
    <dgm:cxn modelId="{F6A7E458-AD1A-4890-9A5B-5263F65B4C70}" type="presParOf" srcId="{B28BAD96-083B-4662-A6FA-C27AC6774950}" destId="{2ED64AB3-168D-42C3-A243-E47D6D901BED}" srcOrd="11" destOrd="0" presId="urn:microsoft.com/office/officeart/2008/layout/LinedList"/>
    <dgm:cxn modelId="{FE39C171-4FAF-4023-BEEA-723440C44403}" type="presParOf" srcId="{B28BAD96-083B-4662-A6FA-C27AC6774950}" destId="{A07444D6-5C7D-4F45-A221-25B4B7D82228}" srcOrd="12" destOrd="0" presId="urn:microsoft.com/office/officeart/2008/layout/LinedList"/>
    <dgm:cxn modelId="{5FE4294F-3400-4665-9802-5C79C022F5CD}" type="presParOf" srcId="{B28BAD96-083B-4662-A6FA-C27AC6774950}" destId="{0660C3B4-FBE2-4C8E-8B0A-71932A87FA9B}" srcOrd="13" destOrd="0" presId="urn:microsoft.com/office/officeart/2008/layout/LinedList"/>
    <dgm:cxn modelId="{ADEF4B52-520D-44F4-989B-B7E94485D895}" type="presParOf" srcId="{0660C3B4-FBE2-4C8E-8B0A-71932A87FA9B}" destId="{B47D141C-DE24-4001-A8C6-CF168630B58E}" srcOrd="0" destOrd="0" presId="urn:microsoft.com/office/officeart/2008/layout/LinedList"/>
    <dgm:cxn modelId="{9726C32A-F24A-4FD9-B69C-C981C91C8696}" type="presParOf" srcId="{0660C3B4-FBE2-4C8E-8B0A-71932A87FA9B}" destId="{66B04EDD-3D44-442E-8B9F-BBAC2A5D0AE3}" srcOrd="1" destOrd="0" presId="urn:microsoft.com/office/officeart/2008/layout/LinedList"/>
    <dgm:cxn modelId="{E23174B4-C7A5-46C1-BE2E-661A4E5DF6C5}" type="presParOf" srcId="{0660C3B4-FBE2-4C8E-8B0A-71932A87FA9B}" destId="{3E203783-2816-4370-8D46-4BD331C609EF}" srcOrd="2" destOrd="0" presId="urn:microsoft.com/office/officeart/2008/layout/LinedList"/>
    <dgm:cxn modelId="{EE149AF6-A316-4460-BB8C-A0191CDD9ED8}" type="presParOf" srcId="{B28BAD96-083B-4662-A6FA-C27AC6774950}" destId="{16D11CE1-7703-4817-BCAC-94E1539281AB}" srcOrd="14" destOrd="0" presId="urn:microsoft.com/office/officeart/2008/layout/LinedList"/>
    <dgm:cxn modelId="{1137258A-AF2F-4F94-A9B8-9A7FF28F8CA9}" type="presParOf" srcId="{B28BAD96-083B-4662-A6FA-C27AC6774950}" destId="{12FD7311-5990-46A6-BB49-5DF95BA2EE68}" srcOrd="15" destOrd="0" presId="urn:microsoft.com/office/officeart/2008/layout/LinedList"/>
    <dgm:cxn modelId="{F386EDEC-F015-4890-956D-347A9F199BA6}" type="presParOf" srcId="{B28BAD96-083B-4662-A6FA-C27AC6774950}" destId="{22E769F4-03D4-4FC4-9D75-2E13AC7395AC}" srcOrd="16" destOrd="0" presId="urn:microsoft.com/office/officeart/2008/layout/LinedList"/>
    <dgm:cxn modelId="{11CFFF38-2BFE-46E8-BA4B-98B2F0919B16}" type="presParOf" srcId="{22E769F4-03D4-4FC4-9D75-2E13AC7395AC}" destId="{F37939C8-B67D-4D6A-8793-55BCE917C713}" srcOrd="0" destOrd="0" presId="urn:microsoft.com/office/officeart/2008/layout/LinedList"/>
    <dgm:cxn modelId="{9A1AE038-CA9C-4641-9FBD-F19DF5C99B99}" type="presParOf" srcId="{22E769F4-03D4-4FC4-9D75-2E13AC7395AC}" destId="{B8E7F1F8-E689-47F9-A46F-A9E8187A0B0C}" srcOrd="1" destOrd="0" presId="urn:microsoft.com/office/officeart/2008/layout/LinedList"/>
    <dgm:cxn modelId="{EC8A3CA2-8FD5-46BD-AC19-5EE07BFE2A3F}" type="presParOf" srcId="{22E769F4-03D4-4FC4-9D75-2E13AC7395AC}" destId="{4184CDDC-DEDD-4E26-A0F9-5458034232A2}" srcOrd="2" destOrd="0" presId="urn:microsoft.com/office/officeart/2008/layout/LinedList"/>
    <dgm:cxn modelId="{99FAC039-49B7-4C75-A933-5A48C04F0DE2}" type="presParOf" srcId="{B28BAD96-083B-4662-A6FA-C27AC6774950}" destId="{3D3C9AC4-34B5-4F73-A9E9-95F46843DCEB}" srcOrd="17" destOrd="0" presId="urn:microsoft.com/office/officeart/2008/layout/LinedList"/>
    <dgm:cxn modelId="{ABCDC96E-B91D-4F56-91C2-54F9E27C21C3}" type="presParOf" srcId="{B28BAD96-083B-4662-A6FA-C27AC6774950}" destId="{25E8CA67-0792-4D35-9ED8-D98A396C2C8F}" srcOrd="18"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1CF97A-057D-4742-B4BA-B65B8DE37B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EC7BC7-8779-42B5-A286-136F0960D188}">
      <dgm:prSet phldrT="[Text]" custT="1"/>
      <dgm:spPr/>
      <dgm:t>
        <a:bodyPr/>
        <a:lstStyle/>
        <a:p>
          <a:r>
            <a:rPr lang="en-US" sz="2800" dirty="0"/>
            <a:t>Categories of web application vulnerabilities </a:t>
          </a:r>
        </a:p>
      </dgm:t>
    </dgm:pt>
    <dgm:pt modelId="{6937D8EC-6BA3-43F1-BE57-2FFECAABAA6F}" type="parTrans" cxnId="{5C6398CA-CDF1-4B26-A337-1F54F8C1B582}">
      <dgm:prSet/>
      <dgm:spPr/>
      <dgm:t>
        <a:bodyPr/>
        <a:lstStyle/>
        <a:p>
          <a:endParaRPr lang="en-US"/>
        </a:p>
      </dgm:t>
    </dgm:pt>
    <dgm:pt modelId="{C0933E60-21A9-42C8-B454-09EB3A29CF5B}" type="sibTrans" cxnId="{5C6398CA-CDF1-4B26-A337-1F54F8C1B582}">
      <dgm:prSet/>
      <dgm:spPr/>
      <dgm:t>
        <a:bodyPr/>
        <a:lstStyle/>
        <a:p>
          <a:endParaRPr lang="en-US"/>
        </a:p>
      </dgm:t>
    </dgm:pt>
    <dgm:pt modelId="{B5F29E08-2427-4717-A00C-027AC7B465A5}">
      <dgm:prSet phldrT="[Text]" custT="1"/>
      <dgm:spPr/>
      <dgm:t>
        <a:bodyPr/>
        <a:lstStyle/>
        <a:p>
          <a:r>
            <a:rPr lang="en-US" sz="2400" dirty="0"/>
            <a:t>Authentication issues</a:t>
          </a:r>
        </a:p>
      </dgm:t>
    </dgm:pt>
    <dgm:pt modelId="{59E53BEE-D73D-479D-B5BF-84597519E281}" type="parTrans" cxnId="{02FC044B-790B-4670-BCDB-D4DB1759BA7D}">
      <dgm:prSet/>
      <dgm:spPr/>
      <dgm:t>
        <a:bodyPr/>
        <a:lstStyle/>
        <a:p>
          <a:endParaRPr lang="en-US"/>
        </a:p>
      </dgm:t>
    </dgm:pt>
    <dgm:pt modelId="{B6EC35EA-857C-4835-A875-E3E72027E033}" type="sibTrans" cxnId="{02FC044B-790B-4670-BCDB-D4DB1759BA7D}">
      <dgm:prSet/>
      <dgm:spPr/>
      <dgm:t>
        <a:bodyPr/>
        <a:lstStyle/>
        <a:p>
          <a:endParaRPr lang="en-US"/>
        </a:p>
      </dgm:t>
    </dgm:pt>
    <dgm:pt modelId="{C21DA1FA-EAE3-4B5F-9956-41B9E6E00392}">
      <dgm:prSet phldrT="[Text]" custT="1"/>
      <dgm:spPr/>
      <dgm:t>
        <a:bodyPr/>
        <a:lstStyle/>
        <a:p>
          <a:r>
            <a:rPr lang="en-US" sz="2400" dirty="0"/>
            <a:t>Authorization configuration</a:t>
          </a:r>
        </a:p>
      </dgm:t>
    </dgm:pt>
    <dgm:pt modelId="{D3A7FBB3-C87A-4758-B422-FDA57CC1002C}" type="parTrans" cxnId="{1041BC7A-A644-44BD-BD48-1E383875EAD1}">
      <dgm:prSet/>
      <dgm:spPr/>
      <dgm:t>
        <a:bodyPr/>
        <a:lstStyle/>
        <a:p>
          <a:endParaRPr lang="en-US"/>
        </a:p>
      </dgm:t>
    </dgm:pt>
    <dgm:pt modelId="{36DA4C83-7C95-4EF5-BC5D-E9B3CD2280E6}" type="sibTrans" cxnId="{1041BC7A-A644-44BD-BD48-1E383875EAD1}">
      <dgm:prSet/>
      <dgm:spPr/>
      <dgm:t>
        <a:bodyPr/>
        <a:lstStyle/>
        <a:p>
          <a:endParaRPr lang="en-US"/>
        </a:p>
      </dgm:t>
    </dgm:pt>
    <dgm:pt modelId="{F55E8713-710E-461D-82B1-A2D1DC93E04A}">
      <dgm:prSet phldrT="[Text]" custT="1"/>
      <dgm:spPr/>
      <dgm:t>
        <a:bodyPr/>
        <a:lstStyle/>
        <a:p>
          <a:r>
            <a:rPr lang="en-US" sz="2400" dirty="0"/>
            <a:t>Session management issues</a:t>
          </a:r>
        </a:p>
      </dgm:t>
    </dgm:pt>
    <dgm:pt modelId="{06D68435-A22F-4FC7-A269-0314B1DF3E89}" type="parTrans" cxnId="{16D21098-C8B3-41A5-8A0B-22E324DA214A}">
      <dgm:prSet/>
      <dgm:spPr/>
      <dgm:t>
        <a:bodyPr/>
        <a:lstStyle/>
        <a:p>
          <a:endParaRPr lang="en-US"/>
        </a:p>
      </dgm:t>
    </dgm:pt>
    <dgm:pt modelId="{7BD817A2-7C57-4EBF-B30B-2D87E7F787F3}" type="sibTrans" cxnId="{16D21098-C8B3-41A5-8A0B-22E324DA214A}">
      <dgm:prSet/>
      <dgm:spPr/>
      <dgm:t>
        <a:bodyPr/>
        <a:lstStyle/>
        <a:p>
          <a:endParaRPr lang="en-US"/>
        </a:p>
      </dgm:t>
    </dgm:pt>
    <dgm:pt modelId="{5146E535-273D-4E46-AD13-7D900CB88F9D}">
      <dgm:prSet phldrT="[Text]" custT="1"/>
      <dgm:spPr/>
      <dgm:t>
        <a:bodyPr/>
        <a:lstStyle/>
        <a:p>
          <a:r>
            <a:rPr lang="en-US" sz="2400" dirty="0"/>
            <a:t>Input validation</a:t>
          </a:r>
        </a:p>
      </dgm:t>
    </dgm:pt>
    <dgm:pt modelId="{A25F2C29-05FB-461D-AF4B-76AA6BDE4FD7}" type="parTrans" cxnId="{7E0EFD11-6004-40A9-8AE9-59ADEC5DA374}">
      <dgm:prSet/>
      <dgm:spPr/>
      <dgm:t>
        <a:bodyPr/>
        <a:lstStyle/>
        <a:p>
          <a:endParaRPr lang="en-US"/>
        </a:p>
      </dgm:t>
    </dgm:pt>
    <dgm:pt modelId="{7E60BF22-4795-42D6-969F-31B3032EA5DD}" type="sibTrans" cxnId="{7E0EFD11-6004-40A9-8AE9-59ADEC5DA374}">
      <dgm:prSet/>
      <dgm:spPr/>
      <dgm:t>
        <a:bodyPr/>
        <a:lstStyle/>
        <a:p>
          <a:endParaRPr lang="en-US"/>
        </a:p>
      </dgm:t>
    </dgm:pt>
    <dgm:pt modelId="{0451379F-B086-418F-BA08-E750EBFDF1C6}">
      <dgm:prSet phldrT="[Text]" custT="1"/>
      <dgm:spPr/>
      <dgm:t>
        <a:bodyPr/>
        <a:lstStyle/>
        <a:p>
          <a:r>
            <a:rPr lang="en-US" sz="2400" dirty="0"/>
            <a:t>Encryption strength and implementation </a:t>
          </a:r>
        </a:p>
      </dgm:t>
    </dgm:pt>
    <dgm:pt modelId="{9D57D85C-3F4A-441A-BAA4-45D6CA00D519}" type="parTrans" cxnId="{431164E0-F866-48E0-BEF0-015AD552811D}">
      <dgm:prSet/>
      <dgm:spPr/>
      <dgm:t>
        <a:bodyPr/>
        <a:lstStyle/>
        <a:p>
          <a:endParaRPr lang="en-US"/>
        </a:p>
      </dgm:t>
    </dgm:pt>
    <dgm:pt modelId="{E85F7066-8E10-4735-AED7-8B6394118BC5}" type="sibTrans" cxnId="{431164E0-F866-48E0-BEF0-015AD552811D}">
      <dgm:prSet/>
      <dgm:spPr/>
      <dgm:t>
        <a:bodyPr/>
        <a:lstStyle/>
        <a:p>
          <a:endParaRPr lang="en-US"/>
        </a:p>
      </dgm:t>
    </dgm:pt>
    <dgm:pt modelId="{67869207-5F9A-42AA-99CC-F54D92C403AD}">
      <dgm:prSet phldrT="[Text]" custT="1"/>
      <dgm:spPr/>
      <dgm:t>
        <a:bodyPr/>
        <a:lstStyle/>
        <a:p>
          <a:r>
            <a:rPr lang="en-US" sz="2400" dirty="0"/>
            <a:t>Environment-specific problems </a:t>
          </a:r>
        </a:p>
      </dgm:t>
    </dgm:pt>
    <dgm:pt modelId="{3DEFDED6-F3C5-4B2C-AA9A-EF88D7FB9EC1}" type="parTrans" cxnId="{10B5D693-6C23-4501-AEBF-0457DDE1615B}">
      <dgm:prSet/>
      <dgm:spPr/>
      <dgm:t>
        <a:bodyPr/>
        <a:lstStyle/>
        <a:p>
          <a:endParaRPr lang="en-US"/>
        </a:p>
      </dgm:t>
    </dgm:pt>
    <dgm:pt modelId="{3C343B7B-CE83-4EE5-A9AE-F1F75F9D52BE}" type="sibTrans" cxnId="{10B5D693-6C23-4501-AEBF-0457DDE1615B}">
      <dgm:prSet/>
      <dgm:spPr/>
      <dgm:t>
        <a:bodyPr/>
        <a:lstStyle/>
        <a:p>
          <a:endParaRPr lang="en-US"/>
        </a:p>
      </dgm:t>
    </dgm:pt>
    <dgm:pt modelId="{435EEAD8-83A0-4626-A3A7-D60AD5AF15A5}" type="pres">
      <dgm:prSet presAssocID="{1F1CF97A-057D-4742-B4BA-B65B8DE37BA9}" presName="linear" presStyleCnt="0">
        <dgm:presLayoutVars>
          <dgm:animLvl val="lvl"/>
          <dgm:resizeHandles val="exact"/>
        </dgm:presLayoutVars>
      </dgm:prSet>
      <dgm:spPr/>
    </dgm:pt>
    <dgm:pt modelId="{04BCA53A-A861-4692-847B-D88D04DEDA00}" type="pres">
      <dgm:prSet presAssocID="{98EC7BC7-8779-42B5-A286-136F0960D188}" presName="parentText" presStyleLbl="node1" presStyleIdx="0" presStyleCnt="1">
        <dgm:presLayoutVars>
          <dgm:chMax val="0"/>
          <dgm:bulletEnabled val="1"/>
        </dgm:presLayoutVars>
      </dgm:prSet>
      <dgm:spPr/>
    </dgm:pt>
    <dgm:pt modelId="{F53B60E9-F581-4DE6-8356-C4317DAF5A47}" type="pres">
      <dgm:prSet presAssocID="{98EC7BC7-8779-42B5-A286-136F0960D188}" presName="childText" presStyleLbl="revTx" presStyleIdx="0" presStyleCnt="1">
        <dgm:presLayoutVars>
          <dgm:bulletEnabled val="1"/>
        </dgm:presLayoutVars>
      </dgm:prSet>
      <dgm:spPr/>
    </dgm:pt>
  </dgm:ptLst>
  <dgm:cxnLst>
    <dgm:cxn modelId="{0C7D8A00-31FE-4D87-A785-DE489ACE56C7}" type="presOf" srcId="{1F1CF97A-057D-4742-B4BA-B65B8DE37BA9}" destId="{435EEAD8-83A0-4626-A3A7-D60AD5AF15A5}" srcOrd="0" destOrd="0" presId="urn:microsoft.com/office/officeart/2005/8/layout/vList2"/>
    <dgm:cxn modelId="{7E0EFD11-6004-40A9-8AE9-59ADEC5DA374}" srcId="{98EC7BC7-8779-42B5-A286-136F0960D188}" destId="{5146E535-273D-4E46-AD13-7D900CB88F9D}" srcOrd="3" destOrd="0" parTransId="{A25F2C29-05FB-461D-AF4B-76AA6BDE4FD7}" sibTransId="{7E60BF22-4795-42D6-969F-31B3032EA5DD}"/>
    <dgm:cxn modelId="{2BECB61B-8122-4EC9-A6E3-162E71708EFB}" type="presOf" srcId="{5146E535-273D-4E46-AD13-7D900CB88F9D}" destId="{F53B60E9-F581-4DE6-8356-C4317DAF5A47}" srcOrd="0" destOrd="3" presId="urn:microsoft.com/office/officeart/2005/8/layout/vList2"/>
    <dgm:cxn modelId="{FE80133F-0B85-4424-99C9-17DA19B85006}" type="presOf" srcId="{98EC7BC7-8779-42B5-A286-136F0960D188}" destId="{04BCA53A-A861-4692-847B-D88D04DEDA00}" srcOrd="0" destOrd="0" presId="urn:microsoft.com/office/officeart/2005/8/layout/vList2"/>
    <dgm:cxn modelId="{934E153F-6A69-4A00-9B66-F75B78512E57}" type="presOf" srcId="{C21DA1FA-EAE3-4B5F-9956-41B9E6E00392}" destId="{F53B60E9-F581-4DE6-8356-C4317DAF5A47}" srcOrd="0" destOrd="1" presId="urn:microsoft.com/office/officeart/2005/8/layout/vList2"/>
    <dgm:cxn modelId="{55E81E67-B9B5-4A99-A566-A11A2CCB7983}" type="presOf" srcId="{F55E8713-710E-461D-82B1-A2D1DC93E04A}" destId="{F53B60E9-F581-4DE6-8356-C4317DAF5A47}" srcOrd="0" destOrd="2" presId="urn:microsoft.com/office/officeart/2005/8/layout/vList2"/>
    <dgm:cxn modelId="{02FC044B-790B-4670-BCDB-D4DB1759BA7D}" srcId="{98EC7BC7-8779-42B5-A286-136F0960D188}" destId="{B5F29E08-2427-4717-A00C-027AC7B465A5}" srcOrd="0" destOrd="0" parTransId="{59E53BEE-D73D-479D-B5BF-84597519E281}" sibTransId="{B6EC35EA-857C-4835-A875-E3E72027E033}"/>
    <dgm:cxn modelId="{6A58554F-0371-4D53-90E4-399A87D57917}" type="presOf" srcId="{B5F29E08-2427-4717-A00C-027AC7B465A5}" destId="{F53B60E9-F581-4DE6-8356-C4317DAF5A47}" srcOrd="0" destOrd="0" presId="urn:microsoft.com/office/officeart/2005/8/layout/vList2"/>
    <dgm:cxn modelId="{1041BC7A-A644-44BD-BD48-1E383875EAD1}" srcId="{98EC7BC7-8779-42B5-A286-136F0960D188}" destId="{C21DA1FA-EAE3-4B5F-9956-41B9E6E00392}" srcOrd="1" destOrd="0" parTransId="{D3A7FBB3-C87A-4758-B422-FDA57CC1002C}" sibTransId="{36DA4C83-7C95-4EF5-BC5D-E9B3CD2280E6}"/>
    <dgm:cxn modelId="{10B5D693-6C23-4501-AEBF-0457DDE1615B}" srcId="{98EC7BC7-8779-42B5-A286-136F0960D188}" destId="{67869207-5F9A-42AA-99CC-F54D92C403AD}" srcOrd="5" destOrd="0" parTransId="{3DEFDED6-F3C5-4B2C-AA9A-EF88D7FB9EC1}" sibTransId="{3C343B7B-CE83-4EE5-A9AE-F1F75F9D52BE}"/>
    <dgm:cxn modelId="{16D21098-C8B3-41A5-8A0B-22E324DA214A}" srcId="{98EC7BC7-8779-42B5-A286-136F0960D188}" destId="{F55E8713-710E-461D-82B1-A2D1DC93E04A}" srcOrd="2" destOrd="0" parTransId="{06D68435-A22F-4FC7-A269-0314B1DF3E89}" sibTransId="{7BD817A2-7C57-4EBF-B30B-2D87E7F787F3}"/>
    <dgm:cxn modelId="{45D3009C-4A95-4FA8-B051-382B7C19AF79}" type="presOf" srcId="{0451379F-B086-418F-BA08-E750EBFDF1C6}" destId="{F53B60E9-F581-4DE6-8356-C4317DAF5A47}" srcOrd="0" destOrd="4" presId="urn:microsoft.com/office/officeart/2005/8/layout/vList2"/>
    <dgm:cxn modelId="{5C6398CA-CDF1-4B26-A337-1F54F8C1B582}" srcId="{1F1CF97A-057D-4742-B4BA-B65B8DE37BA9}" destId="{98EC7BC7-8779-42B5-A286-136F0960D188}" srcOrd="0" destOrd="0" parTransId="{6937D8EC-6BA3-43F1-BE57-2FFECAABAA6F}" sibTransId="{C0933E60-21A9-42C8-B454-09EB3A29CF5B}"/>
    <dgm:cxn modelId="{431164E0-F866-48E0-BEF0-015AD552811D}" srcId="{98EC7BC7-8779-42B5-A286-136F0960D188}" destId="{0451379F-B086-418F-BA08-E750EBFDF1C6}" srcOrd="4" destOrd="0" parTransId="{9D57D85C-3F4A-441A-BAA4-45D6CA00D519}" sibTransId="{E85F7066-8E10-4735-AED7-8B6394118BC5}"/>
    <dgm:cxn modelId="{095257F3-7728-4BB8-8E36-C4242B0A5875}" type="presOf" srcId="{67869207-5F9A-42AA-99CC-F54D92C403AD}" destId="{F53B60E9-F581-4DE6-8356-C4317DAF5A47}" srcOrd="0" destOrd="5" presId="urn:microsoft.com/office/officeart/2005/8/layout/vList2"/>
    <dgm:cxn modelId="{E095C281-4D26-4BE1-9897-9953F87D14C5}" type="presParOf" srcId="{435EEAD8-83A0-4626-A3A7-D60AD5AF15A5}" destId="{04BCA53A-A861-4692-847B-D88D04DEDA00}" srcOrd="0" destOrd="0" presId="urn:microsoft.com/office/officeart/2005/8/layout/vList2"/>
    <dgm:cxn modelId="{BEF82B76-61BA-4556-8275-5F3F6D48BE9A}" type="presParOf" srcId="{435EEAD8-83A0-4626-A3A7-D60AD5AF15A5}" destId="{F53B60E9-F581-4DE6-8356-C4317DAF5A4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159C65-2BC3-4CC2-A2F6-1204FA84979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A4D31D1-8D98-4CD4-83AB-15E1A51C8E48}">
      <dgm:prSet phldrT="[Text]" custT="1"/>
      <dgm:spPr/>
      <dgm:t>
        <a:bodyPr/>
        <a:lstStyle/>
        <a:p>
          <a:r>
            <a:rPr lang="en-US" sz="2400" dirty="0"/>
            <a:t>Upload bombing</a:t>
          </a:r>
        </a:p>
      </dgm:t>
    </dgm:pt>
    <dgm:pt modelId="{A810690F-5B94-4391-A5E7-D3DA02736832}" type="parTrans" cxnId="{48861866-5232-4CC6-A30D-A15ED6EBC46C}">
      <dgm:prSet/>
      <dgm:spPr/>
      <dgm:t>
        <a:bodyPr/>
        <a:lstStyle/>
        <a:p>
          <a:endParaRPr lang="en-US"/>
        </a:p>
      </dgm:t>
    </dgm:pt>
    <dgm:pt modelId="{056F8C09-5A11-4658-A2B0-8A0BE92765E4}" type="sibTrans" cxnId="{48861866-5232-4CC6-A30D-A15ED6EBC46C}">
      <dgm:prSet/>
      <dgm:spPr/>
      <dgm:t>
        <a:bodyPr/>
        <a:lstStyle/>
        <a:p>
          <a:endParaRPr lang="en-US"/>
        </a:p>
      </dgm:t>
    </dgm:pt>
    <dgm:pt modelId="{6DB1A619-BB76-4F29-84D0-27179D4EBBA7}">
      <dgm:prSet phldrT="[Text]" custT="1"/>
      <dgm:spPr/>
      <dgm:t>
        <a:bodyPr/>
        <a:lstStyle/>
        <a:p>
          <a:r>
            <a:rPr lang="en-US" sz="2400" dirty="0"/>
            <a:t>Poison null byte attack</a:t>
          </a:r>
        </a:p>
      </dgm:t>
    </dgm:pt>
    <dgm:pt modelId="{A9683127-C70D-4F11-947C-41CD9FFC6D3A}" type="parTrans" cxnId="{33736E59-E28A-4ADB-8D72-BEA20592BCC9}">
      <dgm:prSet/>
      <dgm:spPr/>
      <dgm:t>
        <a:bodyPr/>
        <a:lstStyle/>
        <a:p>
          <a:endParaRPr lang="en-US"/>
        </a:p>
      </dgm:t>
    </dgm:pt>
    <dgm:pt modelId="{DBB40904-6B52-4E83-AA3B-9B6BD2B9490E}" type="sibTrans" cxnId="{33736E59-E28A-4ADB-8D72-BEA20592BCC9}">
      <dgm:prSet/>
      <dgm:spPr/>
      <dgm:t>
        <a:bodyPr/>
        <a:lstStyle/>
        <a:p>
          <a:endParaRPr lang="en-US"/>
        </a:p>
      </dgm:t>
    </dgm:pt>
    <dgm:pt modelId="{565C5DB1-E660-499C-AC45-E3356E7EEFE6}">
      <dgm:prSet phldrT="[Text]" custT="1"/>
      <dgm:spPr/>
      <dgm:t>
        <a:bodyPr/>
        <a:lstStyle/>
        <a:p>
          <a:r>
            <a:rPr lang="en-US" sz="2400" dirty="0"/>
            <a:t>Default scripts</a:t>
          </a:r>
        </a:p>
      </dgm:t>
    </dgm:pt>
    <dgm:pt modelId="{3DF2367E-8A2B-4FDD-BC49-9F67EF069AFA}" type="parTrans" cxnId="{95609F6E-8715-41EF-A307-802BCECA0052}">
      <dgm:prSet/>
      <dgm:spPr/>
      <dgm:t>
        <a:bodyPr/>
        <a:lstStyle/>
        <a:p>
          <a:endParaRPr lang="en-US"/>
        </a:p>
      </dgm:t>
    </dgm:pt>
    <dgm:pt modelId="{BEFAF5D2-955E-47C4-AECF-442B734177C3}" type="sibTrans" cxnId="{95609F6E-8715-41EF-A307-802BCECA0052}">
      <dgm:prSet/>
      <dgm:spPr/>
      <dgm:t>
        <a:bodyPr/>
        <a:lstStyle/>
        <a:p>
          <a:endParaRPr lang="en-US"/>
        </a:p>
      </dgm:t>
    </dgm:pt>
    <dgm:pt modelId="{B7F296D2-2906-4031-9447-D60AF19266F0}">
      <dgm:prSet phldrT="[Text]" custT="1"/>
      <dgm:spPr/>
      <dgm:t>
        <a:bodyPr/>
        <a:lstStyle/>
        <a:p>
          <a:r>
            <a:rPr lang="en-US" sz="2400" dirty="0"/>
            <a:t>Sample scripts</a:t>
          </a:r>
        </a:p>
      </dgm:t>
    </dgm:pt>
    <dgm:pt modelId="{F278B6CE-01F0-4802-AC36-E3BAC02BB6A8}" type="parTrans" cxnId="{0C33550E-643F-4917-AA51-53B638A99161}">
      <dgm:prSet/>
      <dgm:spPr/>
      <dgm:t>
        <a:bodyPr/>
        <a:lstStyle/>
        <a:p>
          <a:endParaRPr lang="en-US"/>
        </a:p>
      </dgm:t>
    </dgm:pt>
    <dgm:pt modelId="{C222C8E3-EC30-4B6B-BAA2-DB467E31F54A}" type="sibTrans" cxnId="{0C33550E-643F-4917-AA51-53B638A99161}">
      <dgm:prSet/>
      <dgm:spPr/>
      <dgm:t>
        <a:bodyPr/>
        <a:lstStyle/>
        <a:p>
          <a:endParaRPr lang="en-US"/>
        </a:p>
      </dgm:t>
    </dgm:pt>
    <dgm:pt modelId="{8D2A41C8-059C-4247-9852-E0A86FB43FBC}">
      <dgm:prSet phldrT="[Text]" custT="1"/>
      <dgm:spPr/>
      <dgm:t>
        <a:bodyPr/>
        <a:lstStyle/>
        <a:p>
          <a:r>
            <a:rPr lang="en-US" sz="2400" dirty="0"/>
            <a:t>Poorly written or questionable scripts</a:t>
          </a:r>
        </a:p>
      </dgm:t>
    </dgm:pt>
    <dgm:pt modelId="{EB9E6835-6C0E-4CBE-A6A8-E5621F5F19AC}" type="parTrans" cxnId="{B4C4BCDB-058C-40B8-BA04-89AAD4457D4F}">
      <dgm:prSet/>
      <dgm:spPr/>
      <dgm:t>
        <a:bodyPr/>
        <a:lstStyle/>
        <a:p>
          <a:endParaRPr lang="en-US"/>
        </a:p>
      </dgm:t>
    </dgm:pt>
    <dgm:pt modelId="{0BD60E6C-606C-416B-B915-926C305C2C33}" type="sibTrans" cxnId="{B4C4BCDB-058C-40B8-BA04-89AAD4457D4F}">
      <dgm:prSet/>
      <dgm:spPr/>
      <dgm:t>
        <a:bodyPr/>
        <a:lstStyle/>
        <a:p>
          <a:endParaRPr lang="en-US"/>
        </a:p>
      </dgm:t>
    </dgm:pt>
    <dgm:pt modelId="{2E0909A4-5887-4813-BD13-33454ED7F159}" type="pres">
      <dgm:prSet presAssocID="{A1159C65-2BC3-4CC2-A2F6-1204FA849796}" presName="diagram" presStyleCnt="0">
        <dgm:presLayoutVars>
          <dgm:dir/>
          <dgm:resizeHandles val="exact"/>
        </dgm:presLayoutVars>
      </dgm:prSet>
      <dgm:spPr/>
    </dgm:pt>
    <dgm:pt modelId="{C8216AEA-FACA-433B-86B6-F68C0C273C84}" type="pres">
      <dgm:prSet presAssocID="{1A4D31D1-8D98-4CD4-83AB-15E1A51C8E48}" presName="node" presStyleLbl="node1" presStyleIdx="0" presStyleCnt="5">
        <dgm:presLayoutVars>
          <dgm:bulletEnabled val="1"/>
        </dgm:presLayoutVars>
      </dgm:prSet>
      <dgm:spPr/>
    </dgm:pt>
    <dgm:pt modelId="{0601070E-2B37-4A1E-84D3-F920D92635E6}" type="pres">
      <dgm:prSet presAssocID="{056F8C09-5A11-4658-A2B0-8A0BE92765E4}" presName="sibTrans" presStyleCnt="0"/>
      <dgm:spPr/>
    </dgm:pt>
    <dgm:pt modelId="{FE43427B-4E4E-46AD-AF6A-33C6C519C0D1}" type="pres">
      <dgm:prSet presAssocID="{6DB1A619-BB76-4F29-84D0-27179D4EBBA7}" presName="node" presStyleLbl="node1" presStyleIdx="1" presStyleCnt="5">
        <dgm:presLayoutVars>
          <dgm:bulletEnabled val="1"/>
        </dgm:presLayoutVars>
      </dgm:prSet>
      <dgm:spPr/>
    </dgm:pt>
    <dgm:pt modelId="{106B29C3-DE14-428B-9B06-F249EAAEEFF0}" type="pres">
      <dgm:prSet presAssocID="{DBB40904-6B52-4E83-AA3B-9B6BD2B9490E}" presName="sibTrans" presStyleCnt="0"/>
      <dgm:spPr/>
    </dgm:pt>
    <dgm:pt modelId="{EC3286B9-C0A1-4BD7-8CA8-E5AFF77988DA}" type="pres">
      <dgm:prSet presAssocID="{565C5DB1-E660-499C-AC45-E3356E7EEFE6}" presName="node" presStyleLbl="node1" presStyleIdx="2" presStyleCnt="5">
        <dgm:presLayoutVars>
          <dgm:bulletEnabled val="1"/>
        </dgm:presLayoutVars>
      </dgm:prSet>
      <dgm:spPr/>
    </dgm:pt>
    <dgm:pt modelId="{37783349-EC6C-4453-967D-8A7A0B84A01B}" type="pres">
      <dgm:prSet presAssocID="{BEFAF5D2-955E-47C4-AECF-442B734177C3}" presName="sibTrans" presStyleCnt="0"/>
      <dgm:spPr/>
    </dgm:pt>
    <dgm:pt modelId="{3438BB15-5F10-4324-A556-F5EF19EDA85F}" type="pres">
      <dgm:prSet presAssocID="{B7F296D2-2906-4031-9447-D60AF19266F0}" presName="node" presStyleLbl="node1" presStyleIdx="3" presStyleCnt="5">
        <dgm:presLayoutVars>
          <dgm:bulletEnabled val="1"/>
        </dgm:presLayoutVars>
      </dgm:prSet>
      <dgm:spPr/>
    </dgm:pt>
    <dgm:pt modelId="{89EA935D-603B-4850-9220-EB394482A803}" type="pres">
      <dgm:prSet presAssocID="{C222C8E3-EC30-4B6B-BAA2-DB467E31F54A}" presName="sibTrans" presStyleCnt="0"/>
      <dgm:spPr/>
    </dgm:pt>
    <dgm:pt modelId="{A81F49B5-5095-492E-9E7A-2632C56C07E8}" type="pres">
      <dgm:prSet presAssocID="{8D2A41C8-059C-4247-9852-E0A86FB43FBC}" presName="node" presStyleLbl="node1" presStyleIdx="4" presStyleCnt="5">
        <dgm:presLayoutVars>
          <dgm:bulletEnabled val="1"/>
        </dgm:presLayoutVars>
      </dgm:prSet>
      <dgm:spPr/>
    </dgm:pt>
  </dgm:ptLst>
  <dgm:cxnLst>
    <dgm:cxn modelId="{D4E4F104-7816-48A5-8160-D3A72BF71EC6}" type="presOf" srcId="{8D2A41C8-059C-4247-9852-E0A86FB43FBC}" destId="{A81F49B5-5095-492E-9E7A-2632C56C07E8}" srcOrd="0" destOrd="0" presId="urn:microsoft.com/office/officeart/2005/8/layout/default"/>
    <dgm:cxn modelId="{0C33550E-643F-4917-AA51-53B638A99161}" srcId="{A1159C65-2BC3-4CC2-A2F6-1204FA849796}" destId="{B7F296D2-2906-4031-9447-D60AF19266F0}" srcOrd="3" destOrd="0" parTransId="{F278B6CE-01F0-4802-AC36-E3BAC02BB6A8}" sibTransId="{C222C8E3-EC30-4B6B-BAA2-DB467E31F54A}"/>
    <dgm:cxn modelId="{24310825-04B8-43F9-A0B0-7216F55BFFDA}" type="presOf" srcId="{6DB1A619-BB76-4F29-84D0-27179D4EBBA7}" destId="{FE43427B-4E4E-46AD-AF6A-33C6C519C0D1}" srcOrd="0" destOrd="0" presId="urn:microsoft.com/office/officeart/2005/8/layout/default"/>
    <dgm:cxn modelId="{3CAE1761-1078-4339-A9A8-F705A6DCF220}" type="presOf" srcId="{A1159C65-2BC3-4CC2-A2F6-1204FA849796}" destId="{2E0909A4-5887-4813-BD13-33454ED7F159}" srcOrd="0" destOrd="0" presId="urn:microsoft.com/office/officeart/2005/8/layout/default"/>
    <dgm:cxn modelId="{48861866-5232-4CC6-A30D-A15ED6EBC46C}" srcId="{A1159C65-2BC3-4CC2-A2F6-1204FA849796}" destId="{1A4D31D1-8D98-4CD4-83AB-15E1A51C8E48}" srcOrd="0" destOrd="0" parTransId="{A810690F-5B94-4391-A5E7-D3DA02736832}" sibTransId="{056F8C09-5A11-4658-A2B0-8A0BE92765E4}"/>
    <dgm:cxn modelId="{95609F6E-8715-41EF-A307-802BCECA0052}" srcId="{A1159C65-2BC3-4CC2-A2F6-1204FA849796}" destId="{565C5DB1-E660-499C-AC45-E3356E7EEFE6}" srcOrd="2" destOrd="0" parTransId="{3DF2367E-8A2B-4FDD-BC49-9F67EF069AFA}" sibTransId="{BEFAF5D2-955E-47C4-AECF-442B734177C3}"/>
    <dgm:cxn modelId="{33736E59-E28A-4ADB-8D72-BEA20592BCC9}" srcId="{A1159C65-2BC3-4CC2-A2F6-1204FA849796}" destId="{6DB1A619-BB76-4F29-84D0-27179D4EBBA7}" srcOrd="1" destOrd="0" parTransId="{A9683127-C70D-4F11-947C-41CD9FFC6D3A}" sibTransId="{DBB40904-6B52-4E83-AA3B-9B6BD2B9490E}"/>
    <dgm:cxn modelId="{9CA2757F-C5C5-4C5B-A84D-DD095BBFDF7B}" type="presOf" srcId="{1A4D31D1-8D98-4CD4-83AB-15E1A51C8E48}" destId="{C8216AEA-FACA-433B-86B6-F68C0C273C84}" srcOrd="0" destOrd="0" presId="urn:microsoft.com/office/officeart/2005/8/layout/default"/>
    <dgm:cxn modelId="{D103DBBC-B105-45B8-8F66-3D9F9DFAF177}" type="presOf" srcId="{B7F296D2-2906-4031-9447-D60AF19266F0}" destId="{3438BB15-5F10-4324-A556-F5EF19EDA85F}" srcOrd="0" destOrd="0" presId="urn:microsoft.com/office/officeart/2005/8/layout/default"/>
    <dgm:cxn modelId="{B4C4BCDB-058C-40B8-BA04-89AAD4457D4F}" srcId="{A1159C65-2BC3-4CC2-A2F6-1204FA849796}" destId="{8D2A41C8-059C-4247-9852-E0A86FB43FBC}" srcOrd="4" destOrd="0" parTransId="{EB9E6835-6C0E-4CBE-A6A8-E5621F5F19AC}" sibTransId="{0BD60E6C-606C-416B-B915-926C305C2C33}"/>
    <dgm:cxn modelId="{A1BA15E1-AA76-4825-9E8A-19C8F409D302}" type="presOf" srcId="{565C5DB1-E660-499C-AC45-E3356E7EEFE6}" destId="{EC3286B9-C0A1-4BD7-8CA8-E5AFF77988DA}" srcOrd="0" destOrd="0" presId="urn:microsoft.com/office/officeart/2005/8/layout/default"/>
    <dgm:cxn modelId="{AB20A71E-29AB-4594-90C0-C06EFD0FE042}" type="presParOf" srcId="{2E0909A4-5887-4813-BD13-33454ED7F159}" destId="{C8216AEA-FACA-433B-86B6-F68C0C273C84}" srcOrd="0" destOrd="0" presId="urn:microsoft.com/office/officeart/2005/8/layout/default"/>
    <dgm:cxn modelId="{9D61C9FF-08ED-473C-B4FD-5002E63FA32D}" type="presParOf" srcId="{2E0909A4-5887-4813-BD13-33454ED7F159}" destId="{0601070E-2B37-4A1E-84D3-F920D92635E6}" srcOrd="1" destOrd="0" presId="urn:microsoft.com/office/officeart/2005/8/layout/default"/>
    <dgm:cxn modelId="{664F8CDC-C2E3-4E0B-9F7A-80629B89B647}" type="presParOf" srcId="{2E0909A4-5887-4813-BD13-33454ED7F159}" destId="{FE43427B-4E4E-46AD-AF6A-33C6C519C0D1}" srcOrd="2" destOrd="0" presId="urn:microsoft.com/office/officeart/2005/8/layout/default"/>
    <dgm:cxn modelId="{D71D9228-F5D1-4D68-8A3C-4E830E216BF2}" type="presParOf" srcId="{2E0909A4-5887-4813-BD13-33454ED7F159}" destId="{106B29C3-DE14-428B-9B06-F249EAAEEFF0}" srcOrd="3" destOrd="0" presId="urn:microsoft.com/office/officeart/2005/8/layout/default"/>
    <dgm:cxn modelId="{33CAD7AF-324D-4536-9710-BC2E4B370FDB}" type="presParOf" srcId="{2E0909A4-5887-4813-BD13-33454ED7F159}" destId="{EC3286B9-C0A1-4BD7-8CA8-E5AFF77988DA}" srcOrd="4" destOrd="0" presId="urn:microsoft.com/office/officeart/2005/8/layout/default"/>
    <dgm:cxn modelId="{2C75E893-E836-40AB-BA13-C81D9870BBE4}" type="presParOf" srcId="{2E0909A4-5887-4813-BD13-33454ED7F159}" destId="{37783349-EC6C-4453-967D-8A7A0B84A01B}" srcOrd="5" destOrd="0" presId="urn:microsoft.com/office/officeart/2005/8/layout/default"/>
    <dgm:cxn modelId="{9743479D-274E-49BF-9F94-B943920C7BE1}" type="presParOf" srcId="{2E0909A4-5887-4813-BD13-33454ED7F159}" destId="{3438BB15-5F10-4324-A556-F5EF19EDA85F}" srcOrd="6" destOrd="0" presId="urn:microsoft.com/office/officeart/2005/8/layout/default"/>
    <dgm:cxn modelId="{770E5416-B43C-4F17-88C1-4F2E885AFBCE}" type="presParOf" srcId="{2E0909A4-5887-4813-BD13-33454ED7F159}" destId="{89EA935D-603B-4850-9220-EB394482A803}" srcOrd="7" destOrd="0" presId="urn:microsoft.com/office/officeart/2005/8/layout/default"/>
    <dgm:cxn modelId="{C452DABC-4E75-4F4B-98F0-0E7C5CEB3475}" type="presParOf" srcId="{2E0909A4-5887-4813-BD13-33454ED7F159}" destId="{A81F49B5-5095-492E-9E7A-2632C56C07E8}"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798EDC-C10A-47C2-A4AF-FF58FAE688FA}"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8731785B-50F9-4F59-954D-FF2C9B8303E9}">
      <dgm:prSet phldrT="[Text]"/>
      <dgm:spPr/>
      <dgm:t>
        <a:bodyPr/>
        <a:lstStyle/>
        <a:p>
          <a:r>
            <a:rPr lang="en-US" dirty="0"/>
            <a:t>Long-lived sessions</a:t>
          </a:r>
        </a:p>
      </dgm:t>
    </dgm:pt>
    <dgm:pt modelId="{407C7039-19D8-4F2E-AA03-BEDBD61F4E1C}" type="parTrans" cxnId="{55308CF1-5097-4CC8-B8AB-11A6A28C9CB4}">
      <dgm:prSet/>
      <dgm:spPr/>
      <dgm:t>
        <a:bodyPr/>
        <a:lstStyle/>
        <a:p>
          <a:endParaRPr lang="en-US"/>
        </a:p>
      </dgm:t>
    </dgm:pt>
    <dgm:pt modelId="{665C54BE-DB06-4237-85AA-741B405E6961}" type="sibTrans" cxnId="{55308CF1-5097-4CC8-B8AB-11A6A28C9CB4}">
      <dgm:prSet/>
      <dgm:spPr/>
      <dgm:t>
        <a:bodyPr/>
        <a:lstStyle/>
        <a:p>
          <a:endParaRPr lang="en-US"/>
        </a:p>
      </dgm:t>
    </dgm:pt>
    <dgm:pt modelId="{07087A32-7795-4459-989E-26A3B1BD3152}">
      <dgm:prSet phldrT="[Text]"/>
      <dgm:spPr/>
      <dgm:t>
        <a:bodyPr/>
        <a:lstStyle/>
        <a:p>
          <a:r>
            <a:rPr lang="en-US" dirty="0"/>
            <a:t>Logout features</a:t>
          </a:r>
        </a:p>
      </dgm:t>
    </dgm:pt>
    <dgm:pt modelId="{C3C4E1CE-9FF1-431E-A1BF-F9BC8343E9CE}" type="parTrans" cxnId="{94DDB055-F0CC-43DA-94A8-57655E1707E5}">
      <dgm:prSet/>
      <dgm:spPr/>
      <dgm:t>
        <a:bodyPr/>
        <a:lstStyle/>
        <a:p>
          <a:endParaRPr lang="en-US"/>
        </a:p>
      </dgm:t>
    </dgm:pt>
    <dgm:pt modelId="{733BE8DE-E214-49C3-ABB8-1F3AEE6735E1}" type="sibTrans" cxnId="{94DDB055-F0CC-43DA-94A8-57655E1707E5}">
      <dgm:prSet/>
      <dgm:spPr/>
      <dgm:t>
        <a:bodyPr/>
        <a:lstStyle/>
        <a:p>
          <a:endParaRPr lang="en-US"/>
        </a:p>
      </dgm:t>
    </dgm:pt>
    <dgm:pt modelId="{0526776E-9D9D-4033-8AFF-84DB20AB9F47}">
      <dgm:prSet phldrT="[Text]"/>
      <dgm:spPr/>
      <dgm:t>
        <a:bodyPr/>
        <a:lstStyle/>
        <a:p>
          <a:r>
            <a:rPr lang="en-US" dirty="0"/>
            <a:t>Insecure or weak session identifiers</a:t>
          </a:r>
        </a:p>
      </dgm:t>
    </dgm:pt>
    <dgm:pt modelId="{6B113DD2-2703-4CBD-9515-561A0CC01123}" type="parTrans" cxnId="{32F2A634-F08A-4C48-A343-B4040FD56026}">
      <dgm:prSet/>
      <dgm:spPr/>
      <dgm:t>
        <a:bodyPr/>
        <a:lstStyle/>
        <a:p>
          <a:endParaRPr lang="en-US"/>
        </a:p>
      </dgm:t>
    </dgm:pt>
    <dgm:pt modelId="{B1FF38F4-0898-4063-A26B-572DDE86756A}" type="sibTrans" cxnId="{32F2A634-F08A-4C48-A343-B4040FD56026}">
      <dgm:prSet/>
      <dgm:spPr/>
      <dgm:t>
        <a:bodyPr/>
        <a:lstStyle/>
        <a:p>
          <a:endParaRPr lang="en-US"/>
        </a:p>
      </dgm:t>
    </dgm:pt>
    <dgm:pt modelId="{DEDCF14E-C464-4D95-97D7-9D0A3EF493A5}">
      <dgm:prSet/>
      <dgm:spPr/>
      <dgm:t>
        <a:bodyPr/>
        <a:lstStyle/>
        <a:p>
          <a:r>
            <a:rPr lang="en-US" dirty="0"/>
            <a:t>Granting session IDs to unauthorized users</a:t>
          </a:r>
        </a:p>
      </dgm:t>
    </dgm:pt>
    <dgm:pt modelId="{53EACEB8-5C92-46E6-89E5-9ADDA870597D}" type="parTrans" cxnId="{78D2EA36-3DE9-41D9-8A78-6BEDE6D91C08}">
      <dgm:prSet/>
      <dgm:spPr/>
      <dgm:t>
        <a:bodyPr/>
        <a:lstStyle/>
        <a:p>
          <a:endParaRPr lang="en-US"/>
        </a:p>
      </dgm:t>
    </dgm:pt>
    <dgm:pt modelId="{B3FCC627-2054-4C9B-90BB-3907BBE30826}" type="sibTrans" cxnId="{78D2EA36-3DE9-41D9-8A78-6BEDE6D91C08}">
      <dgm:prSet/>
      <dgm:spPr/>
      <dgm:t>
        <a:bodyPr/>
        <a:lstStyle/>
        <a:p>
          <a:endParaRPr lang="en-US"/>
        </a:p>
      </dgm:t>
    </dgm:pt>
    <dgm:pt modelId="{5511A8EA-B4E0-4CBD-91E8-9710B52F5DCB}">
      <dgm:prSet/>
      <dgm:spPr/>
      <dgm:t>
        <a:bodyPr/>
        <a:lstStyle/>
        <a:p>
          <a:r>
            <a:rPr lang="en-US" dirty="0"/>
            <a:t>Absent or inadequate password change controls</a:t>
          </a:r>
        </a:p>
      </dgm:t>
    </dgm:pt>
    <dgm:pt modelId="{57DEC523-F9B9-4060-932B-B887BEEBE23E}" type="parTrans" cxnId="{A6D26D9D-6C61-454C-BC31-2F431B6D4E54}">
      <dgm:prSet/>
      <dgm:spPr/>
      <dgm:t>
        <a:bodyPr/>
        <a:lstStyle/>
        <a:p>
          <a:endParaRPr lang="en-US"/>
        </a:p>
      </dgm:t>
    </dgm:pt>
    <dgm:pt modelId="{83A1FDF9-4D04-4D6F-A9F1-B66C2B1E7A92}" type="sibTrans" cxnId="{A6D26D9D-6C61-454C-BC31-2F431B6D4E54}">
      <dgm:prSet/>
      <dgm:spPr/>
      <dgm:t>
        <a:bodyPr/>
        <a:lstStyle/>
        <a:p>
          <a:endParaRPr lang="en-US"/>
        </a:p>
      </dgm:t>
    </dgm:pt>
    <dgm:pt modelId="{2AC798DA-DFEB-4FE3-8FE1-16B65E195F1D}">
      <dgm:prSet/>
      <dgm:spPr/>
      <dgm:t>
        <a:bodyPr/>
        <a:lstStyle/>
        <a:p>
          <a:r>
            <a:rPr lang="en-US" dirty="0"/>
            <a:t>Inclusion of unprotected information in cookies</a:t>
          </a:r>
        </a:p>
      </dgm:t>
    </dgm:pt>
    <dgm:pt modelId="{F1604B3F-2F9B-45BE-BAFC-1E26EAB50D32}" type="parTrans" cxnId="{D8B634D9-5FB1-40D7-A833-2248C39C25FE}">
      <dgm:prSet/>
      <dgm:spPr/>
      <dgm:t>
        <a:bodyPr/>
        <a:lstStyle/>
        <a:p>
          <a:endParaRPr lang="en-US"/>
        </a:p>
      </dgm:t>
    </dgm:pt>
    <dgm:pt modelId="{0DAEB408-6919-4B4A-8812-7B790A75DE04}" type="sibTrans" cxnId="{D8B634D9-5FB1-40D7-A833-2248C39C25FE}">
      <dgm:prSet/>
      <dgm:spPr/>
      <dgm:t>
        <a:bodyPr/>
        <a:lstStyle/>
        <a:p>
          <a:endParaRPr lang="en-US"/>
        </a:p>
      </dgm:t>
    </dgm:pt>
    <dgm:pt modelId="{64D75EA9-5562-4DE8-B322-93C257E83641}" type="pres">
      <dgm:prSet presAssocID="{B2798EDC-C10A-47C2-A4AF-FF58FAE688FA}" presName="Name0" presStyleCnt="0">
        <dgm:presLayoutVars>
          <dgm:chMax val="7"/>
          <dgm:chPref val="7"/>
          <dgm:dir/>
        </dgm:presLayoutVars>
      </dgm:prSet>
      <dgm:spPr/>
    </dgm:pt>
    <dgm:pt modelId="{04DA7AD9-CA02-4625-8228-4D2A77691E3F}" type="pres">
      <dgm:prSet presAssocID="{B2798EDC-C10A-47C2-A4AF-FF58FAE688FA}" presName="Name1" presStyleCnt="0"/>
      <dgm:spPr/>
    </dgm:pt>
    <dgm:pt modelId="{6AD79A8B-676A-4DA0-8130-54F8526BA5B4}" type="pres">
      <dgm:prSet presAssocID="{B2798EDC-C10A-47C2-A4AF-FF58FAE688FA}" presName="cycle" presStyleCnt="0"/>
      <dgm:spPr/>
    </dgm:pt>
    <dgm:pt modelId="{7C3CFE89-7C8F-4E05-978C-58B3AD7CF8DD}" type="pres">
      <dgm:prSet presAssocID="{B2798EDC-C10A-47C2-A4AF-FF58FAE688FA}" presName="srcNode" presStyleLbl="node1" presStyleIdx="0" presStyleCnt="6"/>
      <dgm:spPr/>
    </dgm:pt>
    <dgm:pt modelId="{D655A449-4977-4AD5-A85B-7A3A8836EB5D}" type="pres">
      <dgm:prSet presAssocID="{B2798EDC-C10A-47C2-A4AF-FF58FAE688FA}" presName="conn" presStyleLbl="parChTrans1D2" presStyleIdx="0" presStyleCnt="1"/>
      <dgm:spPr/>
    </dgm:pt>
    <dgm:pt modelId="{4BF516E2-567A-4C3D-A8A2-6D0C4B378F86}" type="pres">
      <dgm:prSet presAssocID="{B2798EDC-C10A-47C2-A4AF-FF58FAE688FA}" presName="extraNode" presStyleLbl="node1" presStyleIdx="0" presStyleCnt="6"/>
      <dgm:spPr/>
    </dgm:pt>
    <dgm:pt modelId="{0FA1F4D6-DD71-42CA-AAFA-71D81C52304C}" type="pres">
      <dgm:prSet presAssocID="{B2798EDC-C10A-47C2-A4AF-FF58FAE688FA}" presName="dstNode" presStyleLbl="node1" presStyleIdx="0" presStyleCnt="6"/>
      <dgm:spPr/>
    </dgm:pt>
    <dgm:pt modelId="{0ACE0566-E557-4D3C-A69D-A28CC504F7C0}" type="pres">
      <dgm:prSet presAssocID="{8731785B-50F9-4F59-954D-FF2C9B8303E9}" presName="text_1" presStyleLbl="node1" presStyleIdx="0" presStyleCnt="6">
        <dgm:presLayoutVars>
          <dgm:bulletEnabled val="1"/>
        </dgm:presLayoutVars>
      </dgm:prSet>
      <dgm:spPr/>
    </dgm:pt>
    <dgm:pt modelId="{73F714AC-4649-480E-8EA1-C6D97B6B56E6}" type="pres">
      <dgm:prSet presAssocID="{8731785B-50F9-4F59-954D-FF2C9B8303E9}" presName="accent_1" presStyleCnt="0"/>
      <dgm:spPr/>
    </dgm:pt>
    <dgm:pt modelId="{41229FED-3A4B-4A51-8C31-A013CF600340}" type="pres">
      <dgm:prSet presAssocID="{8731785B-50F9-4F59-954D-FF2C9B8303E9}" presName="accentRepeatNode" presStyleLbl="solidFgAcc1" presStyleIdx="0" presStyleCnt="6"/>
      <dgm:spPr/>
    </dgm:pt>
    <dgm:pt modelId="{0FD9A187-BAC0-4DCC-8AD8-33C2E772CA7C}" type="pres">
      <dgm:prSet presAssocID="{07087A32-7795-4459-989E-26A3B1BD3152}" presName="text_2" presStyleLbl="node1" presStyleIdx="1" presStyleCnt="6">
        <dgm:presLayoutVars>
          <dgm:bulletEnabled val="1"/>
        </dgm:presLayoutVars>
      </dgm:prSet>
      <dgm:spPr/>
    </dgm:pt>
    <dgm:pt modelId="{D1ED2F9C-55F1-4D12-AC0D-E969F3D7880D}" type="pres">
      <dgm:prSet presAssocID="{07087A32-7795-4459-989E-26A3B1BD3152}" presName="accent_2" presStyleCnt="0"/>
      <dgm:spPr/>
    </dgm:pt>
    <dgm:pt modelId="{BE47A457-14F1-48E6-BDB4-19FD0EDFB0AD}" type="pres">
      <dgm:prSet presAssocID="{07087A32-7795-4459-989E-26A3B1BD3152}" presName="accentRepeatNode" presStyleLbl="solidFgAcc1" presStyleIdx="1" presStyleCnt="6"/>
      <dgm:spPr/>
    </dgm:pt>
    <dgm:pt modelId="{75531266-BC50-4ECE-B20C-0A97BA797E2E}" type="pres">
      <dgm:prSet presAssocID="{0526776E-9D9D-4033-8AFF-84DB20AB9F47}" presName="text_3" presStyleLbl="node1" presStyleIdx="2" presStyleCnt="6">
        <dgm:presLayoutVars>
          <dgm:bulletEnabled val="1"/>
        </dgm:presLayoutVars>
      </dgm:prSet>
      <dgm:spPr/>
    </dgm:pt>
    <dgm:pt modelId="{C874278A-68A3-4F62-96FA-A86443CA18F2}" type="pres">
      <dgm:prSet presAssocID="{0526776E-9D9D-4033-8AFF-84DB20AB9F47}" presName="accent_3" presStyleCnt="0"/>
      <dgm:spPr/>
    </dgm:pt>
    <dgm:pt modelId="{84BC898C-C14D-49FB-B4E3-793D49727B5E}" type="pres">
      <dgm:prSet presAssocID="{0526776E-9D9D-4033-8AFF-84DB20AB9F47}" presName="accentRepeatNode" presStyleLbl="solidFgAcc1" presStyleIdx="2" presStyleCnt="6"/>
      <dgm:spPr/>
    </dgm:pt>
    <dgm:pt modelId="{D4EC8924-5D6B-414E-AF64-CDB72073A41A}" type="pres">
      <dgm:prSet presAssocID="{DEDCF14E-C464-4D95-97D7-9D0A3EF493A5}" presName="text_4" presStyleLbl="node1" presStyleIdx="3" presStyleCnt="6">
        <dgm:presLayoutVars>
          <dgm:bulletEnabled val="1"/>
        </dgm:presLayoutVars>
      </dgm:prSet>
      <dgm:spPr/>
    </dgm:pt>
    <dgm:pt modelId="{5D2F52BF-6E3C-4D98-96B0-87982CEF0281}" type="pres">
      <dgm:prSet presAssocID="{DEDCF14E-C464-4D95-97D7-9D0A3EF493A5}" presName="accent_4" presStyleCnt="0"/>
      <dgm:spPr/>
    </dgm:pt>
    <dgm:pt modelId="{E3C64C7A-3A2C-4AEF-86CC-C042997EC6D2}" type="pres">
      <dgm:prSet presAssocID="{DEDCF14E-C464-4D95-97D7-9D0A3EF493A5}" presName="accentRepeatNode" presStyleLbl="solidFgAcc1" presStyleIdx="3" presStyleCnt="6"/>
      <dgm:spPr/>
    </dgm:pt>
    <dgm:pt modelId="{FA82483D-70A8-4765-AF40-40B09168BEF9}" type="pres">
      <dgm:prSet presAssocID="{5511A8EA-B4E0-4CBD-91E8-9710B52F5DCB}" presName="text_5" presStyleLbl="node1" presStyleIdx="4" presStyleCnt="6">
        <dgm:presLayoutVars>
          <dgm:bulletEnabled val="1"/>
        </dgm:presLayoutVars>
      </dgm:prSet>
      <dgm:spPr/>
    </dgm:pt>
    <dgm:pt modelId="{B2792D6E-A273-45AA-B4EA-006C4DAF3C96}" type="pres">
      <dgm:prSet presAssocID="{5511A8EA-B4E0-4CBD-91E8-9710B52F5DCB}" presName="accent_5" presStyleCnt="0"/>
      <dgm:spPr/>
    </dgm:pt>
    <dgm:pt modelId="{DFF70322-B4B9-4C04-87BB-E589A210865E}" type="pres">
      <dgm:prSet presAssocID="{5511A8EA-B4E0-4CBD-91E8-9710B52F5DCB}" presName="accentRepeatNode" presStyleLbl="solidFgAcc1" presStyleIdx="4" presStyleCnt="6"/>
      <dgm:spPr/>
    </dgm:pt>
    <dgm:pt modelId="{3120195A-62C1-4E41-84A8-9FB4A2636DA4}" type="pres">
      <dgm:prSet presAssocID="{2AC798DA-DFEB-4FE3-8FE1-16B65E195F1D}" presName="text_6" presStyleLbl="node1" presStyleIdx="5" presStyleCnt="6">
        <dgm:presLayoutVars>
          <dgm:bulletEnabled val="1"/>
        </dgm:presLayoutVars>
      </dgm:prSet>
      <dgm:spPr/>
    </dgm:pt>
    <dgm:pt modelId="{27793D25-B383-4404-8718-E422C214E360}" type="pres">
      <dgm:prSet presAssocID="{2AC798DA-DFEB-4FE3-8FE1-16B65E195F1D}" presName="accent_6" presStyleCnt="0"/>
      <dgm:spPr/>
    </dgm:pt>
    <dgm:pt modelId="{13C98275-848B-492F-A831-3BF7414E4110}" type="pres">
      <dgm:prSet presAssocID="{2AC798DA-DFEB-4FE3-8FE1-16B65E195F1D}" presName="accentRepeatNode" presStyleLbl="solidFgAcc1" presStyleIdx="5" presStyleCnt="6"/>
      <dgm:spPr/>
    </dgm:pt>
  </dgm:ptLst>
  <dgm:cxnLst>
    <dgm:cxn modelId="{1EE6AA12-414E-4FAC-9D19-1100D931D9D7}" type="presOf" srcId="{665C54BE-DB06-4237-85AA-741B405E6961}" destId="{D655A449-4977-4AD5-A85B-7A3A8836EB5D}" srcOrd="0" destOrd="0" presId="urn:microsoft.com/office/officeart/2008/layout/VerticalCurvedList"/>
    <dgm:cxn modelId="{32F2A634-F08A-4C48-A343-B4040FD56026}" srcId="{B2798EDC-C10A-47C2-A4AF-FF58FAE688FA}" destId="{0526776E-9D9D-4033-8AFF-84DB20AB9F47}" srcOrd="2" destOrd="0" parTransId="{6B113DD2-2703-4CBD-9515-561A0CC01123}" sibTransId="{B1FF38F4-0898-4063-A26B-572DDE86756A}"/>
    <dgm:cxn modelId="{6975D535-4805-4CDF-9070-7C7A044E9A36}" type="presOf" srcId="{07087A32-7795-4459-989E-26A3B1BD3152}" destId="{0FD9A187-BAC0-4DCC-8AD8-33C2E772CA7C}" srcOrd="0" destOrd="0" presId="urn:microsoft.com/office/officeart/2008/layout/VerticalCurvedList"/>
    <dgm:cxn modelId="{78D2EA36-3DE9-41D9-8A78-6BEDE6D91C08}" srcId="{B2798EDC-C10A-47C2-A4AF-FF58FAE688FA}" destId="{DEDCF14E-C464-4D95-97D7-9D0A3EF493A5}" srcOrd="3" destOrd="0" parTransId="{53EACEB8-5C92-46E6-89E5-9ADDA870597D}" sibTransId="{B3FCC627-2054-4C9B-90BB-3907BBE30826}"/>
    <dgm:cxn modelId="{29F2FC3B-25D6-4BBB-8462-FFC7E1194A13}" type="presOf" srcId="{DEDCF14E-C464-4D95-97D7-9D0A3EF493A5}" destId="{D4EC8924-5D6B-414E-AF64-CDB72073A41A}" srcOrd="0" destOrd="0" presId="urn:microsoft.com/office/officeart/2008/layout/VerticalCurvedList"/>
    <dgm:cxn modelId="{FA880B5F-7406-4D01-AD3D-ED20942F6E1A}" type="presOf" srcId="{5511A8EA-B4E0-4CBD-91E8-9710B52F5DCB}" destId="{FA82483D-70A8-4765-AF40-40B09168BEF9}" srcOrd="0" destOrd="0" presId="urn:microsoft.com/office/officeart/2008/layout/VerticalCurvedList"/>
    <dgm:cxn modelId="{94DDB055-F0CC-43DA-94A8-57655E1707E5}" srcId="{B2798EDC-C10A-47C2-A4AF-FF58FAE688FA}" destId="{07087A32-7795-4459-989E-26A3B1BD3152}" srcOrd="1" destOrd="0" parTransId="{C3C4E1CE-9FF1-431E-A1BF-F9BC8343E9CE}" sibTransId="{733BE8DE-E214-49C3-ABB8-1F3AEE6735E1}"/>
    <dgm:cxn modelId="{A3E59187-4846-4B79-8CF8-E603A76A0300}" type="presOf" srcId="{8731785B-50F9-4F59-954D-FF2C9B8303E9}" destId="{0ACE0566-E557-4D3C-A69D-A28CC504F7C0}" srcOrd="0" destOrd="0" presId="urn:microsoft.com/office/officeart/2008/layout/VerticalCurvedList"/>
    <dgm:cxn modelId="{A6D26D9D-6C61-454C-BC31-2F431B6D4E54}" srcId="{B2798EDC-C10A-47C2-A4AF-FF58FAE688FA}" destId="{5511A8EA-B4E0-4CBD-91E8-9710B52F5DCB}" srcOrd="4" destOrd="0" parTransId="{57DEC523-F9B9-4060-932B-B887BEEBE23E}" sibTransId="{83A1FDF9-4D04-4D6F-A9F1-B66C2B1E7A92}"/>
    <dgm:cxn modelId="{46AFA9B8-BB2D-4A14-ABED-99D033E662C7}" type="presOf" srcId="{B2798EDC-C10A-47C2-A4AF-FF58FAE688FA}" destId="{64D75EA9-5562-4DE8-B322-93C257E83641}" srcOrd="0" destOrd="0" presId="urn:microsoft.com/office/officeart/2008/layout/VerticalCurvedList"/>
    <dgm:cxn modelId="{DE080EC4-28A7-4265-B084-98A8E058E534}" type="presOf" srcId="{0526776E-9D9D-4033-8AFF-84DB20AB9F47}" destId="{75531266-BC50-4ECE-B20C-0A97BA797E2E}" srcOrd="0" destOrd="0" presId="urn:microsoft.com/office/officeart/2008/layout/VerticalCurvedList"/>
    <dgm:cxn modelId="{C2A429CD-9E38-437E-80BD-7041AFDC673E}" type="presOf" srcId="{2AC798DA-DFEB-4FE3-8FE1-16B65E195F1D}" destId="{3120195A-62C1-4E41-84A8-9FB4A2636DA4}" srcOrd="0" destOrd="0" presId="urn:microsoft.com/office/officeart/2008/layout/VerticalCurvedList"/>
    <dgm:cxn modelId="{D8B634D9-5FB1-40D7-A833-2248C39C25FE}" srcId="{B2798EDC-C10A-47C2-A4AF-FF58FAE688FA}" destId="{2AC798DA-DFEB-4FE3-8FE1-16B65E195F1D}" srcOrd="5" destOrd="0" parTransId="{F1604B3F-2F9B-45BE-BAFC-1E26EAB50D32}" sibTransId="{0DAEB408-6919-4B4A-8812-7B790A75DE04}"/>
    <dgm:cxn modelId="{55308CF1-5097-4CC8-B8AB-11A6A28C9CB4}" srcId="{B2798EDC-C10A-47C2-A4AF-FF58FAE688FA}" destId="{8731785B-50F9-4F59-954D-FF2C9B8303E9}" srcOrd="0" destOrd="0" parTransId="{407C7039-19D8-4F2E-AA03-BEDBD61F4E1C}" sibTransId="{665C54BE-DB06-4237-85AA-741B405E6961}"/>
    <dgm:cxn modelId="{3AC33364-777F-4451-8531-73DB6B70F106}" type="presParOf" srcId="{64D75EA9-5562-4DE8-B322-93C257E83641}" destId="{04DA7AD9-CA02-4625-8228-4D2A77691E3F}" srcOrd="0" destOrd="0" presId="urn:microsoft.com/office/officeart/2008/layout/VerticalCurvedList"/>
    <dgm:cxn modelId="{4A1700BA-23E1-49B2-B3D9-DD065528DC8B}" type="presParOf" srcId="{04DA7AD9-CA02-4625-8228-4D2A77691E3F}" destId="{6AD79A8B-676A-4DA0-8130-54F8526BA5B4}" srcOrd="0" destOrd="0" presId="urn:microsoft.com/office/officeart/2008/layout/VerticalCurvedList"/>
    <dgm:cxn modelId="{21167284-1597-4675-908D-DB58514EAAFF}" type="presParOf" srcId="{6AD79A8B-676A-4DA0-8130-54F8526BA5B4}" destId="{7C3CFE89-7C8F-4E05-978C-58B3AD7CF8DD}" srcOrd="0" destOrd="0" presId="urn:microsoft.com/office/officeart/2008/layout/VerticalCurvedList"/>
    <dgm:cxn modelId="{FCFD60FC-EC43-4BC1-A1BA-244AAFB0BF05}" type="presParOf" srcId="{6AD79A8B-676A-4DA0-8130-54F8526BA5B4}" destId="{D655A449-4977-4AD5-A85B-7A3A8836EB5D}" srcOrd="1" destOrd="0" presId="urn:microsoft.com/office/officeart/2008/layout/VerticalCurvedList"/>
    <dgm:cxn modelId="{3F7A5B89-5089-414F-B73E-2795854DD867}" type="presParOf" srcId="{6AD79A8B-676A-4DA0-8130-54F8526BA5B4}" destId="{4BF516E2-567A-4C3D-A8A2-6D0C4B378F86}" srcOrd="2" destOrd="0" presId="urn:microsoft.com/office/officeart/2008/layout/VerticalCurvedList"/>
    <dgm:cxn modelId="{DA647F52-0BBA-46AA-931A-66DEB955E458}" type="presParOf" srcId="{6AD79A8B-676A-4DA0-8130-54F8526BA5B4}" destId="{0FA1F4D6-DD71-42CA-AAFA-71D81C52304C}" srcOrd="3" destOrd="0" presId="urn:microsoft.com/office/officeart/2008/layout/VerticalCurvedList"/>
    <dgm:cxn modelId="{4F7AB4FF-9980-421F-B4BB-D0A221E63BB3}" type="presParOf" srcId="{04DA7AD9-CA02-4625-8228-4D2A77691E3F}" destId="{0ACE0566-E557-4D3C-A69D-A28CC504F7C0}" srcOrd="1" destOrd="0" presId="urn:microsoft.com/office/officeart/2008/layout/VerticalCurvedList"/>
    <dgm:cxn modelId="{E6E1A288-7ADC-41D6-978F-48D0A93325A7}" type="presParOf" srcId="{04DA7AD9-CA02-4625-8228-4D2A77691E3F}" destId="{73F714AC-4649-480E-8EA1-C6D97B6B56E6}" srcOrd="2" destOrd="0" presId="urn:microsoft.com/office/officeart/2008/layout/VerticalCurvedList"/>
    <dgm:cxn modelId="{496383D0-5D75-4FA1-86E7-520D0CBCCFFE}" type="presParOf" srcId="{73F714AC-4649-480E-8EA1-C6D97B6B56E6}" destId="{41229FED-3A4B-4A51-8C31-A013CF600340}" srcOrd="0" destOrd="0" presId="urn:microsoft.com/office/officeart/2008/layout/VerticalCurvedList"/>
    <dgm:cxn modelId="{4EA435DB-E27C-407E-9CDF-139213D46AEB}" type="presParOf" srcId="{04DA7AD9-CA02-4625-8228-4D2A77691E3F}" destId="{0FD9A187-BAC0-4DCC-8AD8-33C2E772CA7C}" srcOrd="3" destOrd="0" presId="urn:microsoft.com/office/officeart/2008/layout/VerticalCurvedList"/>
    <dgm:cxn modelId="{42E68DAA-8F5A-42DE-AC5E-5A642736EFB6}" type="presParOf" srcId="{04DA7AD9-CA02-4625-8228-4D2A77691E3F}" destId="{D1ED2F9C-55F1-4D12-AC0D-E969F3D7880D}" srcOrd="4" destOrd="0" presId="urn:microsoft.com/office/officeart/2008/layout/VerticalCurvedList"/>
    <dgm:cxn modelId="{E1E23589-FC6E-40B7-8DF5-9F8B6DB6D991}" type="presParOf" srcId="{D1ED2F9C-55F1-4D12-AC0D-E969F3D7880D}" destId="{BE47A457-14F1-48E6-BDB4-19FD0EDFB0AD}" srcOrd="0" destOrd="0" presId="urn:microsoft.com/office/officeart/2008/layout/VerticalCurvedList"/>
    <dgm:cxn modelId="{115B71D8-7025-46D1-8DA1-F4D3FB55BB38}" type="presParOf" srcId="{04DA7AD9-CA02-4625-8228-4D2A77691E3F}" destId="{75531266-BC50-4ECE-B20C-0A97BA797E2E}" srcOrd="5" destOrd="0" presId="urn:microsoft.com/office/officeart/2008/layout/VerticalCurvedList"/>
    <dgm:cxn modelId="{CC1DC7BB-44A6-4B84-B8A9-00E417BE89AE}" type="presParOf" srcId="{04DA7AD9-CA02-4625-8228-4D2A77691E3F}" destId="{C874278A-68A3-4F62-96FA-A86443CA18F2}" srcOrd="6" destOrd="0" presId="urn:microsoft.com/office/officeart/2008/layout/VerticalCurvedList"/>
    <dgm:cxn modelId="{1A04A6C3-7F65-41AA-B7E2-282C99F41C01}" type="presParOf" srcId="{C874278A-68A3-4F62-96FA-A86443CA18F2}" destId="{84BC898C-C14D-49FB-B4E3-793D49727B5E}" srcOrd="0" destOrd="0" presId="urn:microsoft.com/office/officeart/2008/layout/VerticalCurvedList"/>
    <dgm:cxn modelId="{08244034-FF51-48F4-9428-C0F72A1D57B9}" type="presParOf" srcId="{04DA7AD9-CA02-4625-8228-4D2A77691E3F}" destId="{D4EC8924-5D6B-414E-AF64-CDB72073A41A}" srcOrd="7" destOrd="0" presId="urn:microsoft.com/office/officeart/2008/layout/VerticalCurvedList"/>
    <dgm:cxn modelId="{2D3E12DF-39DE-47CD-B14C-4AFFD8B03FFF}" type="presParOf" srcId="{04DA7AD9-CA02-4625-8228-4D2A77691E3F}" destId="{5D2F52BF-6E3C-4D98-96B0-87982CEF0281}" srcOrd="8" destOrd="0" presId="urn:microsoft.com/office/officeart/2008/layout/VerticalCurvedList"/>
    <dgm:cxn modelId="{37EA6E63-420A-4341-9D26-7082064E104A}" type="presParOf" srcId="{5D2F52BF-6E3C-4D98-96B0-87982CEF0281}" destId="{E3C64C7A-3A2C-4AEF-86CC-C042997EC6D2}" srcOrd="0" destOrd="0" presId="urn:microsoft.com/office/officeart/2008/layout/VerticalCurvedList"/>
    <dgm:cxn modelId="{934400DB-7CC6-4726-8DF9-3A17B142E301}" type="presParOf" srcId="{04DA7AD9-CA02-4625-8228-4D2A77691E3F}" destId="{FA82483D-70A8-4765-AF40-40B09168BEF9}" srcOrd="9" destOrd="0" presId="urn:microsoft.com/office/officeart/2008/layout/VerticalCurvedList"/>
    <dgm:cxn modelId="{082098E6-52CE-46FF-97F0-C09AEFFCB689}" type="presParOf" srcId="{04DA7AD9-CA02-4625-8228-4D2A77691E3F}" destId="{B2792D6E-A273-45AA-B4EA-006C4DAF3C96}" srcOrd="10" destOrd="0" presId="urn:microsoft.com/office/officeart/2008/layout/VerticalCurvedList"/>
    <dgm:cxn modelId="{F84B34CD-5844-48D7-85A3-E84243F17ADE}" type="presParOf" srcId="{B2792D6E-A273-45AA-B4EA-006C4DAF3C96}" destId="{DFF70322-B4B9-4C04-87BB-E589A210865E}" srcOrd="0" destOrd="0" presId="urn:microsoft.com/office/officeart/2008/layout/VerticalCurvedList"/>
    <dgm:cxn modelId="{D86955EA-B242-4404-9076-58100BD5D9CC}" type="presParOf" srcId="{04DA7AD9-CA02-4625-8228-4D2A77691E3F}" destId="{3120195A-62C1-4E41-84A8-9FB4A2636DA4}" srcOrd="11" destOrd="0" presId="urn:microsoft.com/office/officeart/2008/layout/VerticalCurvedList"/>
    <dgm:cxn modelId="{AF5BA5A3-4923-4103-B8B6-2C584EE269E8}" type="presParOf" srcId="{04DA7AD9-CA02-4625-8228-4D2A77691E3F}" destId="{27793D25-B383-4404-8718-E422C214E360}" srcOrd="12" destOrd="0" presId="urn:microsoft.com/office/officeart/2008/layout/VerticalCurvedList"/>
    <dgm:cxn modelId="{38795F60-1321-4233-81E9-E48344056E5D}" type="presParOf" srcId="{27793D25-B383-4404-8718-E422C214E360}" destId="{13C98275-848B-492F-A831-3BF7414E4110}"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C2D188-95A8-4FA5-BE5F-BC4EFD8A699E}"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901D654E-14A1-474B-9400-37E847A6A429}">
      <dgm:prSet phldrT="[Text]"/>
      <dgm:spPr/>
      <dgm:t>
        <a:bodyPr/>
        <a:lstStyle/>
        <a:p>
          <a:r>
            <a:rPr lang="en-US" dirty="0"/>
            <a:t>Weak ciphers</a:t>
          </a:r>
        </a:p>
      </dgm:t>
    </dgm:pt>
    <dgm:pt modelId="{BD2BB135-D8BA-470F-A359-4469110AABDF}" type="parTrans" cxnId="{09B6EBCA-7422-4BC0-B556-45D0AE00832A}">
      <dgm:prSet/>
      <dgm:spPr/>
      <dgm:t>
        <a:bodyPr/>
        <a:lstStyle/>
        <a:p>
          <a:endParaRPr lang="en-US"/>
        </a:p>
      </dgm:t>
    </dgm:pt>
    <dgm:pt modelId="{335C52FE-B450-4085-83C1-5F2C5D5D2259}" type="sibTrans" cxnId="{09B6EBCA-7422-4BC0-B556-45D0AE00832A}">
      <dgm:prSet/>
      <dgm:spPr/>
      <dgm:t>
        <a:bodyPr/>
        <a:lstStyle/>
        <a:p>
          <a:endParaRPr lang="en-US"/>
        </a:p>
      </dgm:t>
    </dgm:pt>
    <dgm:pt modelId="{4DEE0573-43DF-4BB9-B632-FA132D0E3120}">
      <dgm:prSet phldrT="[Text]" custT="1"/>
      <dgm:spPr/>
      <dgm:t>
        <a:bodyPr/>
        <a:lstStyle/>
        <a:p>
          <a:r>
            <a:rPr lang="en-US" sz="2400" dirty="0"/>
            <a:t>Use short keys or are poorly designed and implemented</a:t>
          </a:r>
        </a:p>
      </dgm:t>
    </dgm:pt>
    <dgm:pt modelId="{27ECD68F-AD0D-4A78-8BB2-639CCBE711D9}" type="parTrans" cxnId="{FCACB885-C6FA-46C3-9203-A285B200E2BE}">
      <dgm:prSet/>
      <dgm:spPr/>
      <dgm:t>
        <a:bodyPr/>
        <a:lstStyle/>
        <a:p>
          <a:endParaRPr lang="en-US"/>
        </a:p>
      </dgm:t>
    </dgm:pt>
    <dgm:pt modelId="{6437F86E-394D-4956-B8F1-179C874C133B}" type="sibTrans" cxnId="{FCACB885-C6FA-46C3-9203-A285B200E2BE}">
      <dgm:prSet/>
      <dgm:spPr/>
      <dgm:t>
        <a:bodyPr/>
        <a:lstStyle/>
        <a:p>
          <a:endParaRPr lang="en-US"/>
        </a:p>
      </dgm:t>
    </dgm:pt>
    <dgm:pt modelId="{EC0A08C7-DA41-4A51-BE35-24ECF738E90D}">
      <dgm:prSet phldrT="[Text]"/>
      <dgm:spPr/>
      <dgm:t>
        <a:bodyPr/>
        <a:lstStyle/>
        <a:p>
          <a:r>
            <a:rPr lang="en-US" dirty="0"/>
            <a:t>Vulnerable software</a:t>
          </a:r>
        </a:p>
      </dgm:t>
    </dgm:pt>
    <dgm:pt modelId="{87A99F6E-23ED-4D97-BC83-D9EC89A01DB0}" type="parTrans" cxnId="{A133E8FF-12EF-47CD-8CDB-C06204887576}">
      <dgm:prSet/>
      <dgm:spPr/>
      <dgm:t>
        <a:bodyPr/>
        <a:lstStyle/>
        <a:p>
          <a:endParaRPr lang="en-US"/>
        </a:p>
      </dgm:t>
    </dgm:pt>
    <dgm:pt modelId="{77D5B708-BC19-4CE5-BA98-0A698EFAD280}" type="sibTrans" cxnId="{A133E8FF-12EF-47CD-8CDB-C06204887576}">
      <dgm:prSet/>
      <dgm:spPr/>
      <dgm:t>
        <a:bodyPr/>
        <a:lstStyle/>
        <a:p>
          <a:endParaRPr lang="en-US"/>
        </a:p>
      </dgm:t>
    </dgm:pt>
    <dgm:pt modelId="{C491BA1B-24D3-4CD9-96BD-0DB115D0FC50}">
      <dgm:prSet phldrT="[Text]" custT="1"/>
      <dgm:spPr/>
      <dgm:t>
        <a:bodyPr/>
        <a:lstStyle/>
        <a:p>
          <a:r>
            <a:rPr lang="en-US" sz="2400" dirty="0"/>
            <a:t>Software implementations (such as Secure Sockets Layer [SSL]) may have poor programming</a:t>
          </a:r>
        </a:p>
      </dgm:t>
    </dgm:pt>
    <dgm:pt modelId="{BC343795-B59B-4B35-8981-B67716C68FA7}" type="parTrans" cxnId="{1E832F5B-7A6F-4BE6-9390-1A9705CEDB80}">
      <dgm:prSet/>
      <dgm:spPr/>
      <dgm:t>
        <a:bodyPr/>
        <a:lstStyle/>
        <a:p>
          <a:endParaRPr lang="en-US"/>
        </a:p>
      </dgm:t>
    </dgm:pt>
    <dgm:pt modelId="{AAF0A14B-EC69-436D-8C89-5D3B986E6717}" type="sibTrans" cxnId="{1E832F5B-7A6F-4BE6-9390-1A9705CEDB80}">
      <dgm:prSet/>
      <dgm:spPr/>
      <dgm:t>
        <a:bodyPr/>
        <a:lstStyle/>
        <a:p>
          <a:endParaRPr lang="en-US"/>
        </a:p>
      </dgm:t>
    </dgm:pt>
    <dgm:pt modelId="{8E9197D7-430B-4029-98D3-4905A31CF549}">
      <dgm:prSet phldrT="[Text]" custT="1"/>
      <dgm:spPr/>
      <dgm:t>
        <a:bodyPr/>
        <a:lstStyle/>
        <a:p>
          <a:r>
            <a:rPr lang="en-US" sz="2400" dirty="0"/>
            <a:t>Allows attacker to decrypt data easily and gain unauthorized access</a:t>
          </a:r>
        </a:p>
      </dgm:t>
    </dgm:pt>
    <dgm:pt modelId="{6C07B5EC-70A7-4818-9C85-2B7BB05CFE59}" type="parTrans" cxnId="{7FFE3920-23F5-4F14-A26C-8B40D4A7E2DB}">
      <dgm:prSet/>
      <dgm:spPr/>
      <dgm:t>
        <a:bodyPr/>
        <a:lstStyle/>
        <a:p>
          <a:endParaRPr lang="en-US"/>
        </a:p>
      </dgm:t>
    </dgm:pt>
    <dgm:pt modelId="{B3CBA121-7273-4622-8025-7D83421EFCF6}" type="sibTrans" cxnId="{7FFE3920-23F5-4F14-A26C-8B40D4A7E2DB}">
      <dgm:prSet/>
      <dgm:spPr/>
      <dgm:t>
        <a:bodyPr/>
        <a:lstStyle/>
        <a:p>
          <a:endParaRPr lang="en-US"/>
        </a:p>
      </dgm:t>
    </dgm:pt>
    <dgm:pt modelId="{4D506DB0-94C3-4D55-990A-D82EE36F7258}" type="pres">
      <dgm:prSet presAssocID="{7AC2D188-95A8-4FA5-BE5F-BC4EFD8A699E}" presName="Name0" presStyleCnt="0">
        <dgm:presLayoutVars>
          <dgm:dir/>
          <dgm:animLvl val="lvl"/>
          <dgm:resizeHandles val="exact"/>
        </dgm:presLayoutVars>
      </dgm:prSet>
      <dgm:spPr/>
    </dgm:pt>
    <dgm:pt modelId="{12C86685-7C31-41E9-8540-607F4051085E}" type="pres">
      <dgm:prSet presAssocID="{901D654E-14A1-474B-9400-37E847A6A429}" presName="linNode" presStyleCnt="0"/>
      <dgm:spPr/>
    </dgm:pt>
    <dgm:pt modelId="{335219D2-B9F4-4C96-8FBA-83C3D0932918}" type="pres">
      <dgm:prSet presAssocID="{901D654E-14A1-474B-9400-37E847A6A429}" presName="parTx" presStyleLbl="revTx" presStyleIdx="0" presStyleCnt="2">
        <dgm:presLayoutVars>
          <dgm:chMax val="1"/>
          <dgm:bulletEnabled val="1"/>
        </dgm:presLayoutVars>
      </dgm:prSet>
      <dgm:spPr/>
    </dgm:pt>
    <dgm:pt modelId="{4A7395FD-C7B8-4717-A565-D13BB9A297BB}" type="pres">
      <dgm:prSet presAssocID="{901D654E-14A1-474B-9400-37E847A6A429}" presName="bracket" presStyleLbl="parChTrans1D1" presStyleIdx="0" presStyleCnt="2"/>
      <dgm:spPr/>
    </dgm:pt>
    <dgm:pt modelId="{28F6070A-2037-479E-8D30-A27A92EED43C}" type="pres">
      <dgm:prSet presAssocID="{901D654E-14A1-474B-9400-37E847A6A429}" presName="spH" presStyleCnt="0"/>
      <dgm:spPr/>
    </dgm:pt>
    <dgm:pt modelId="{0690C1DD-5EB7-4440-A3D5-F06DB5052818}" type="pres">
      <dgm:prSet presAssocID="{901D654E-14A1-474B-9400-37E847A6A429}" presName="desTx" presStyleLbl="node1" presStyleIdx="0" presStyleCnt="2">
        <dgm:presLayoutVars>
          <dgm:bulletEnabled val="1"/>
        </dgm:presLayoutVars>
      </dgm:prSet>
      <dgm:spPr/>
    </dgm:pt>
    <dgm:pt modelId="{C168642A-6142-4596-921D-820667B7E998}" type="pres">
      <dgm:prSet presAssocID="{335C52FE-B450-4085-83C1-5F2C5D5D2259}" presName="spV" presStyleCnt="0"/>
      <dgm:spPr/>
    </dgm:pt>
    <dgm:pt modelId="{E59B1A35-DB53-4882-9B83-F4A789968ED1}" type="pres">
      <dgm:prSet presAssocID="{EC0A08C7-DA41-4A51-BE35-24ECF738E90D}" presName="linNode" presStyleCnt="0"/>
      <dgm:spPr/>
    </dgm:pt>
    <dgm:pt modelId="{DB751FA2-E409-4A57-9047-AE17ACFB3351}" type="pres">
      <dgm:prSet presAssocID="{EC0A08C7-DA41-4A51-BE35-24ECF738E90D}" presName="parTx" presStyleLbl="revTx" presStyleIdx="1" presStyleCnt="2">
        <dgm:presLayoutVars>
          <dgm:chMax val="1"/>
          <dgm:bulletEnabled val="1"/>
        </dgm:presLayoutVars>
      </dgm:prSet>
      <dgm:spPr/>
    </dgm:pt>
    <dgm:pt modelId="{9EF2EF69-ED0D-49BD-A502-D813F93CB37B}" type="pres">
      <dgm:prSet presAssocID="{EC0A08C7-DA41-4A51-BE35-24ECF738E90D}" presName="bracket" presStyleLbl="parChTrans1D1" presStyleIdx="1" presStyleCnt="2"/>
      <dgm:spPr/>
    </dgm:pt>
    <dgm:pt modelId="{9B37AB22-3C95-4ED0-BB2F-95586EEEBEEF}" type="pres">
      <dgm:prSet presAssocID="{EC0A08C7-DA41-4A51-BE35-24ECF738E90D}" presName="spH" presStyleCnt="0"/>
      <dgm:spPr/>
    </dgm:pt>
    <dgm:pt modelId="{3E7B1F2C-37E4-46A2-B5F5-D6448325EDBF}" type="pres">
      <dgm:prSet presAssocID="{EC0A08C7-DA41-4A51-BE35-24ECF738E90D}" presName="desTx" presStyleLbl="node1" presStyleIdx="1" presStyleCnt="2">
        <dgm:presLayoutVars>
          <dgm:bulletEnabled val="1"/>
        </dgm:presLayoutVars>
      </dgm:prSet>
      <dgm:spPr/>
    </dgm:pt>
  </dgm:ptLst>
  <dgm:cxnLst>
    <dgm:cxn modelId="{7FFE3920-23F5-4F14-A26C-8B40D4A7E2DB}" srcId="{901D654E-14A1-474B-9400-37E847A6A429}" destId="{8E9197D7-430B-4029-98D3-4905A31CF549}" srcOrd="1" destOrd="0" parTransId="{6C07B5EC-70A7-4818-9C85-2B7BB05CFE59}" sibTransId="{B3CBA121-7273-4622-8025-7D83421EFCF6}"/>
    <dgm:cxn modelId="{43C0123D-85FF-4EFA-99C5-3E25703149F6}" type="presOf" srcId="{4DEE0573-43DF-4BB9-B632-FA132D0E3120}" destId="{0690C1DD-5EB7-4440-A3D5-F06DB5052818}" srcOrd="0" destOrd="0" presId="urn:diagrams.loki3.com/BracketList"/>
    <dgm:cxn modelId="{80B29940-AA51-4BB4-BF16-121F784E7B42}" type="presOf" srcId="{7AC2D188-95A8-4FA5-BE5F-BC4EFD8A699E}" destId="{4D506DB0-94C3-4D55-990A-D82EE36F7258}" srcOrd="0" destOrd="0" presId="urn:diagrams.loki3.com/BracketList"/>
    <dgm:cxn modelId="{1E832F5B-7A6F-4BE6-9390-1A9705CEDB80}" srcId="{EC0A08C7-DA41-4A51-BE35-24ECF738E90D}" destId="{C491BA1B-24D3-4CD9-96BD-0DB115D0FC50}" srcOrd="0" destOrd="0" parTransId="{BC343795-B59B-4B35-8981-B67716C68FA7}" sibTransId="{AAF0A14B-EC69-436D-8C89-5D3B986E6717}"/>
    <dgm:cxn modelId="{AB873C70-E13B-4730-B8FC-EDD6B9C60830}" type="presOf" srcId="{901D654E-14A1-474B-9400-37E847A6A429}" destId="{335219D2-B9F4-4C96-8FBA-83C3D0932918}" srcOrd="0" destOrd="0" presId="urn:diagrams.loki3.com/BracketList"/>
    <dgm:cxn modelId="{FCACB885-C6FA-46C3-9203-A285B200E2BE}" srcId="{901D654E-14A1-474B-9400-37E847A6A429}" destId="{4DEE0573-43DF-4BB9-B632-FA132D0E3120}" srcOrd="0" destOrd="0" parTransId="{27ECD68F-AD0D-4A78-8BB2-639CCBE711D9}" sibTransId="{6437F86E-394D-4956-B8F1-179C874C133B}"/>
    <dgm:cxn modelId="{E0B7EFBC-D3A3-4724-A944-874260FF39B7}" type="presOf" srcId="{C491BA1B-24D3-4CD9-96BD-0DB115D0FC50}" destId="{3E7B1F2C-37E4-46A2-B5F5-D6448325EDBF}" srcOrd="0" destOrd="0" presId="urn:diagrams.loki3.com/BracketList"/>
    <dgm:cxn modelId="{AB551DBE-C241-429A-A8D4-B6D66BA6C327}" type="presOf" srcId="{8E9197D7-430B-4029-98D3-4905A31CF549}" destId="{0690C1DD-5EB7-4440-A3D5-F06DB5052818}" srcOrd="0" destOrd="1" presId="urn:diagrams.loki3.com/BracketList"/>
    <dgm:cxn modelId="{47D3E8C5-ED92-434C-AB89-BAD8E449A4F8}" type="presOf" srcId="{EC0A08C7-DA41-4A51-BE35-24ECF738E90D}" destId="{DB751FA2-E409-4A57-9047-AE17ACFB3351}" srcOrd="0" destOrd="0" presId="urn:diagrams.loki3.com/BracketList"/>
    <dgm:cxn modelId="{09B6EBCA-7422-4BC0-B556-45D0AE00832A}" srcId="{7AC2D188-95A8-4FA5-BE5F-BC4EFD8A699E}" destId="{901D654E-14A1-474B-9400-37E847A6A429}" srcOrd="0" destOrd="0" parTransId="{BD2BB135-D8BA-470F-A359-4469110AABDF}" sibTransId="{335C52FE-B450-4085-83C1-5F2C5D5D2259}"/>
    <dgm:cxn modelId="{A133E8FF-12EF-47CD-8CDB-C06204887576}" srcId="{7AC2D188-95A8-4FA5-BE5F-BC4EFD8A699E}" destId="{EC0A08C7-DA41-4A51-BE35-24ECF738E90D}" srcOrd="1" destOrd="0" parTransId="{87A99F6E-23ED-4D97-BC83-D9EC89A01DB0}" sibTransId="{77D5B708-BC19-4CE5-BA98-0A698EFAD280}"/>
    <dgm:cxn modelId="{6DBB89EB-5BEA-4C13-97B7-B426FA9B48B4}" type="presParOf" srcId="{4D506DB0-94C3-4D55-990A-D82EE36F7258}" destId="{12C86685-7C31-41E9-8540-607F4051085E}" srcOrd="0" destOrd="0" presId="urn:diagrams.loki3.com/BracketList"/>
    <dgm:cxn modelId="{88F1664E-D8D3-4BAD-ABD9-FFF71DFFC91B}" type="presParOf" srcId="{12C86685-7C31-41E9-8540-607F4051085E}" destId="{335219D2-B9F4-4C96-8FBA-83C3D0932918}" srcOrd="0" destOrd="0" presId="urn:diagrams.loki3.com/BracketList"/>
    <dgm:cxn modelId="{9A320017-EE27-4561-A945-F58937457A33}" type="presParOf" srcId="{12C86685-7C31-41E9-8540-607F4051085E}" destId="{4A7395FD-C7B8-4717-A565-D13BB9A297BB}" srcOrd="1" destOrd="0" presId="urn:diagrams.loki3.com/BracketList"/>
    <dgm:cxn modelId="{3C2FA2F7-737B-44D6-A327-1B0DE090286F}" type="presParOf" srcId="{12C86685-7C31-41E9-8540-607F4051085E}" destId="{28F6070A-2037-479E-8D30-A27A92EED43C}" srcOrd="2" destOrd="0" presId="urn:diagrams.loki3.com/BracketList"/>
    <dgm:cxn modelId="{99EEA0B7-60F4-49F3-9A29-A86D879647B0}" type="presParOf" srcId="{12C86685-7C31-41E9-8540-607F4051085E}" destId="{0690C1DD-5EB7-4440-A3D5-F06DB5052818}" srcOrd="3" destOrd="0" presId="urn:diagrams.loki3.com/BracketList"/>
    <dgm:cxn modelId="{AE87FB5B-6732-4764-8C9D-A098D10F4C83}" type="presParOf" srcId="{4D506DB0-94C3-4D55-990A-D82EE36F7258}" destId="{C168642A-6142-4596-921D-820667B7E998}" srcOrd="1" destOrd="0" presId="urn:diagrams.loki3.com/BracketList"/>
    <dgm:cxn modelId="{CFAEEE8A-4626-4608-A421-4435D22DF735}" type="presParOf" srcId="{4D506DB0-94C3-4D55-990A-D82EE36F7258}" destId="{E59B1A35-DB53-4882-9B83-F4A789968ED1}" srcOrd="2" destOrd="0" presId="urn:diagrams.loki3.com/BracketList"/>
    <dgm:cxn modelId="{171B6588-2038-4596-98C8-11AF147BC0EE}" type="presParOf" srcId="{E59B1A35-DB53-4882-9B83-F4A789968ED1}" destId="{DB751FA2-E409-4A57-9047-AE17ACFB3351}" srcOrd="0" destOrd="0" presId="urn:diagrams.loki3.com/BracketList"/>
    <dgm:cxn modelId="{C7A4A808-9629-41AD-A105-329C969C24F5}" type="presParOf" srcId="{E59B1A35-DB53-4882-9B83-F4A789968ED1}" destId="{9EF2EF69-ED0D-49BD-A502-D813F93CB37B}" srcOrd="1" destOrd="0" presId="urn:diagrams.loki3.com/BracketList"/>
    <dgm:cxn modelId="{6A11FF9E-DB30-41BD-8254-EA8087D7CB1B}" type="presParOf" srcId="{E59B1A35-DB53-4882-9B83-F4A789968ED1}" destId="{9B37AB22-3C95-4ED0-BB2F-95586EEEBEEF}" srcOrd="2" destOrd="0" presId="urn:diagrams.loki3.com/BracketList"/>
    <dgm:cxn modelId="{027BAAA9-06B4-46BD-9A87-F8D0F22674DD}" type="presParOf" srcId="{E59B1A35-DB53-4882-9B83-F4A789968ED1}" destId="{3E7B1F2C-37E4-46A2-B5F5-D6448325EDB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524B54-E35A-408B-A7E5-36133795D00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FA743F0-2D4C-436C-BE58-FF5D8A744C5C}">
      <dgm:prSet phldrT="[Text]" custT="1"/>
      <dgm:spPr/>
      <dgm:t>
        <a:bodyPr/>
        <a:lstStyle/>
        <a:p>
          <a:r>
            <a:rPr lang="en-US" sz="2800" dirty="0"/>
            <a:t>Contains info about the site or application</a:t>
          </a:r>
        </a:p>
      </dgm:t>
    </dgm:pt>
    <dgm:pt modelId="{658DD72E-C52D-4A4B-ABE0-BB1E2582E0E6}" type="parTrans" cxnId="{F2D701AC-C744-4613-BBD1-D28055DA9B04}">
      <dgm:prSet/>
      <dgm:spPr/>
      <dgm:t>
        <a:bodyPr/>
        <a:lstStyle/>
        <a:p>
          <a:endParaRPr lang="en-US"/>
        </a:p>
      </dgm:t>
    </dgm:pt>
    <dgm:pt modelId="{E19FB06C-FCB2-4D18-BB56-71C2247BC4A6}" type="sibTrans" cxnId="{F2D701AC-C744-4613-BBD1-D28055DA9B04}">
      <dgm:prSet/>
      <dgm:spPr/>
      <dgm:t>
        <a:bodyPr/>
        <a:lstStyle/>
        <a:p>
          <a:endParaRPr lang="en-US"/>
        </a:p>
      </dgm:t>
    </dgm:pt>
    <dgm:pt modelId="{1823D829-DFF7-4D83-B95E-9A4B5D31A349}">
      <dgm:prSet phldrT="[Text]" custT="1"/>
      <dgm:spPr/>
      <dgm:t>
        <a:bodyPr/>
        <a:lstStyle/>
        <a:p>
          <a:r>
            <a:rPr lang="en-US" sz="2800" dirty="0"/>
            <a:t>Configuration info, application data, and other data</a:t>
          </a:r>
        </a:p>
      </dgm:t>
    </dgm:pt>
    <dgm:pt modelId="{AA600681-2E82-466B-B3BB-4A057EB1DFF8}" type="parTrans" cxnId="{42D8AF49-D7F4-43F7-A544-C56044F55F05}">
      <dgm:prSet/>
      <dgm:spPr/>
      <dgm:t>
        <a:bodyPr/>
        <a:lstStyle/>
        <a:p>
          <a:endParaRPr lang="en-US"/>
        </a:p>
      </dgm:t>
    </dgm:pt>
    <dgm:pt modelId="{972D34E3-3978-46F1-A15F-5D191EFDA265}" type="sibTrans" cxnId="{42D8AF49-D7F4-43F7-A544-C56044F55F05}">
      <dgm:prSet/>
      <dgm:spPr/>
      <dgm:t>
        <a:bodyPr/>
        <a:lstStyle/>
        <a:p>
          <a:endParaRPr lang="en-US"/>
        </a:p>
      </dgm:t>
    </dgm:pt>
    <dgm:pt modelId="{8518655D-6050-4413-8C03-B0B4D8979760}">
      <dgm:prSet phldrT="[Text]" custT="1"/>
      <dgm:spPr/>
      <dgm:t>
        <a:bodyPr/>
        <a:lstStyle/>
        <a:p>
          <a:r>
            <a:rPr lang="en-US" sz="2800" dirty="0"/>
            <a:t>“Holy grail” to attackers</a:t>
          </a:r>
        </a:p>
      </dgm:t>
    </dgm:pt>
    <dgm:pt modelId="{130101CF-0629-4BE0-9F32-7F46972F0CE2}" type="parTrans" cxnId="{17F81202-EB08-4714-983A-E881D65F20AC}">
      <dgm:prSet/>
      <dgm:spPr/>
    </dgm:pt>
    <dgm:pt modelId="{0C7A4CEB-2506-4712-A91A-034571E9B1BC}" type="sibTrans" cxnId="{17F81202-EB08-4714-983A-E881D65F20AC}">
      <dgm:prSet/>
      <dgm:spPr/>
    </dgm:pt>
    <dgm:pt modelId="{ECE4EAB3-177E-49EB-ABF2-AA420C88507C}" type="pres">
      <dgm:prSet presAssocID="{EB524B54-E35A-408B-A7E5-36133795D008}" presName="Name0" presStyleCnt="0">
        <dgm:presLayoutVars>
          <dgm:chMax val="7"/>
          <dgm:chPref val="7"/>
          <dgm:dir/>
        </dgm:presLayoutVars>
      </dgm:prSet>
      <dgm:spPr/>
    </dgm:pt>
    <dgm:pt modelId="{66AA02F7-63C6-41E8-AEBC-D933DAA5BDFB}" type="pres">
      <dgm:prSet presAssocID="{EB524B54-E35A-408B-A7E5-36133795D008}" presName="Name1" presStyleCnt="0"/>
      <dgm:spPr/>
    </dgm:pt>
    <dgm:pt modelId="{15020E32-4480-40A1-B968-90071C555098}" type="pres">
      <dgm:prSet presAssocID="{EB524B54-E35A-408B-A7E5-36133795D008}" presName="cycle" presStyleCnt="0"/>
      <dgm:spPr/>
    </dgm:pt>
    <dgm:pt modelId="{747826C0-C6FC-4EE4-B8A2-FB97F4A557A0}" type="pres">
      <dgm:prSet presAssocID="{EB524B54-E35A-408B-A7E5-36133795D008}" presName="srcNode" presStyleLbl="node1" presStyleIdx="0" presStyleCnt="3"/>
      <dgm:spPr/>
    </dgm:pt>
    <dgm:pt modelId="{B9B7F79C-7746-44A6-B451-6950F6261460}" type="pres">
      <dgm:prSet presAssocID="{EB524B54-E35A-408B-A7E5-36133795D008}" presName="conn" presStyleLbl="parChTrans1D2" presStyleIdx="0" presStyleCnt="1"/>
      <dgm:spPr/>
    </dgm:pt>
    <dgm:pt modelId="{9FC3A875-3E53-480A-8824-209AFB278320}" type="pres">
      <dgm:prSet presAssocID="{EB524B54-E35A-408B-A7E5-36133795D008}" presName="extraNode" presStyleLbl="node1" presStyleIdx="0" presStyleCnt="3"/>
      <dgm:spPr/>
    </dgm:pt>
    <dgm:pt modelId="{75A2DB97-52F5-4959-AE4F-9135D57AA7BF}" type="pres">
      <dgm:prSet presAssocID="{EB524B54-E35A-408B-A7E5-36133795D008}" presName="dstNode" presStyleLbl="node1" presStyleIdx="0" presStyleCnt="3"/>
      <dgm:spPr/>
    </dgm:pt>
    <dgm:pt modelId="{1997A968-B413-45DA-8C98-FB9F093B8823}" type="pres">
      <dgm:prSet presAssocID="{EFA743F0-2D4C-436C-BE58-FF5D8A744C5C}" presName="text_1" presStyleLbl="node1" presStyleIdx="0" presStyleCnt="3">
        <dgm:presLayoutVars>
          <dgm:bulletEnabled val="1"/>
        </dgm:presLayoutVars>
      </dgm:prSet>
      <dgm:spPr/>
    </dgm:pt>
    <dgm:pt modelId="{FC369CBD-C918-4194-893E-593765E9A082}" type="pres">
      <dgm:prSet presAssocID="{EFA743F0-2D4C-436C-BE58-FF5D8A744C5C}" presName="accent_1" presStyleCnt="0"/>
      <dgm:spPr/>
    </dgm:pt>
    <dgm:pt modelId="{4111679F-6F2F-4451-97ED-8E527C1B21D5}" type="pres">
      <dgm:prSet presAssocID="{EFA743F0-2D4C-436C-BE58-FF5D8A744C5C}" presName="accentRepeatNode" presStyleLbl="solidFgAcc1" presStyleIdx="0" presStyleCnt="3"/>
      <dgm:spPr/>
    </dgm:pt>
    <dgm:pt modelId="{907402BC-FB6F-4CEE-AC49-313C4B69E849}" type="pres">
      <dgm:prSet presAssocID="{8518655D-6050-4413-8C03-B0B4D8979760}" presName="text_2" presStyleLbl="node1" presStyleIdx="1" presStyleCnt="3">
        <dgm:presLayoutVars>
          <dgm:bulletEnabled val="1"/>
        </dgm:presLayoutVars>
      </dgm:prSet>
      <dgm:spPr/>
    </dgm:pt>
    <dgm:pt modelId="{26AC8726-C03B-48CB-90F4-8DBD8067D78F}" type="pres">
      <dgm:prSet presAssocID="{8518655D-6050-4413-8C03-B0B4D8979760}" presName="accent_2" presStyleCnt="0"/>
      <dgm:spPr/>
    </dgm:pt>
    <dgm:pt modelId="{5DCB8920-088B-4F89-8D75-F80757E079A0}" type="pres">
      <dgm:prSet presAssocID="{8518655D-6050-4413-8C03-B0B4D8979760}" presName="accentRepeatNode" presStyleLbl="solidFgAcc1" presStyleIdx="1" presStyleCnt="3"/>
      <dgm:spPr/>
    </dgm:pt>
    <dgm:pt modelId="{D4EF396C-1476-4C95-BC3F-E78F947EEC7E}" type="pres">
      <dgm:prSet presAssocID="{1823D829-DFF7-4D83-B95E-9A4B5D31A349}" presName="text_3" presStyleLbl="node1" presStyleIdx="2" presStyleCnt="3">
        <dgm:presLayoutVars>
          <dgm:bulletEnabled val="1"/>
        </dgm:presLayoutVars>
      </dgm:prSet>
      <dgm:spPr/>
    </dgm:pt>
    <dgm:pt modelId="{6A013BD7-94DB-4B9C-B883-11D354105689}" type="pres">
      <dgm:prSet presAssocID="{1823D829-DFF7-4D83-B95E-9A4B5D31A349}" presName="accent_3" presStyleCnt="0"/>
      <dgm:spPr/>
    </dgm:pt>
    <dgm:pt modelId="{1B0E9D91-0DFB-4C15-9449-78233224313B}" type="pres">
      <dgm:prSet presAssocID="{1823D829-DFF7-4D83-B95E-9A4B5D31A349}" presName="accentRepeatNode" presStyleLbl="solidFgAcc1" presStyleIdx="2" presStyleCnt="3"/>
      <dgm:spPr/>
    </dgm:pt>
  </dgm:ptLst>
  <dgm:cxnLst>
    <dgm:cxn modelId="{17F81202-EB08-4714-983A-E881D65F20AC}" srcId="{EB524B54-E35A-408B-A7E5-36133795D008}" destId="{8518655D-6050-4413-8C03-B0B4D8979760}" srcOrd="1" destOrd="0" parTransId="{130101CF-0629-4BE0-9F32-7F46972F0CE2}" sibTransId="{0C7A4CEB-2506-4712-A91A-034571E9B1BC}"/>
    <dgm:cxn modelId="{42D8AF49-D7F4-43F7-A544-C56044F55F05}" srcId="{EB524B54-E35A-408B-A7E5-36133795D008}" destId="{1823D829-DFF7-4D83-B95E-9A4B5D31A349}" srcOrd="2" destOrd="0" parTransId="{AA600681-2E82-466B-B3BB-4A057EB1DFF8}" sibTransId="{972D34E3-3978-46F1-A15F-5D191EFDA265}"/>
    <dgm:cxn modelId="{7AC7A987-C5B7-42D6-A5BD-C1AD26D69449}" type="presOf" srcId="{8518655D-6050-4413-8C03-B0B4D8979760}" destId="{907402BC-FB6F-4CEE-AC49-313C4B69E849}" srcOrd="0" destOrd="0" presId="urn:microsoft.com/office/officeart/2008/layout/VerticalCurvedList"/>
    <dgm:cxn modelId="{DA637AA1-33A2-47D2-ACDD-39C33FECE1FA}" type="presOf" srcId="{EB524B54-E35A-408B-A7E5-36133795D008}" destId="{ECE4EAB3-177E-49EB-ABF2-AA420C88507C}" srcOrd="0" destOrd="0" presId="urn:microsoft.com/office/officeart/2008/layout/VerticalCurvedList"/>
    <dgm:cxn modelId="{F20D0BA5-B6DF-4D7C-A1A6-DE4A30008B60}" type="presOf" srcId="{EFA743F0-2D4C-436C-BE58-FF5D8A744C5C}" destId="{1997A968-B413-45DA-8C98-FB9F093B8823}" srcOrd="0" destOrd="0" presId="urn:microsoft.com/office/officeart/2008/layout/VerticalCurvedList"/>
    <dgm:cxn modelId="{F2D701AC-C744-4613-BBD1-D28055DA9B04}" srcId="{EB524B54-E35A-408B-A7E5-36133795D008}" destId="{EFA743F0-2D4C-436C-BE58-FF5D8A744C5C}" srcOrd="0" destOrd="0" parTransId="{658DD72E-C52D-4A4B-ABE0-BB1E2582E0E6}" sibTransId="{E19FB06C-FCB2-4D18-BB56-71C2247BC4A6}"/>
    <dgm:cxn modelId="{2BF747D7-DF05-4446-8722-73C756608C9E}" type="presOf" srcId="{E19FB06C-FCB2-4D18-BB56-71C2247BC4A6}" destId="{B9B7F79C-7746-44A6-B451-6950F6261460}" srcOrd="0" destOrd="0" presId="urn:microsoft.com/office/officeart/2008/layout/VerticalCurvedList"/>
    <dgm:cxn modelId="{37DA2BFA-15CA-4471-97F9-A8E203152C9F}" type="presOf" srcId="{1823D829-DFF7-4D83-B95E-9A4B5D31A349}" destId="{D4EF396C-1476-4C95-BC3F-E78F947EEC7E}" srcOrd="0" destOrd="0" presId="urn:microsoft.com/office/officeart/2008/layout/VerticalCurvedList"/>
    <dgm:cxn modelId="{6ED14859-5E05-4C4B-8A75-D3454AB606EC}" type="presParOf" srcId="{ECE4EAB3-177E-49EB-ABF2-AA420C88507C}" destId="{66AA02F7-63C6-41E8-AEBC-D933DAA5BDFB}" srcOrd="0" destOrd="0" presId="urn:microsoft.com/office/officeart/2008/layout/VerticalCurvedList"/>
    <dgm:cxn modelId="{BB939D6C-3017-44FB-B25B-BA71AC2F0EE7}" type="presParOf" srcId="{66AA02F7-63C6-41E8-AEBC-D933DAA5BDFB}" destId="{15020E32-4480-40A1-B968-90071C555098}" srcOrd="0" destOrd="0" presId="urn:microsoft.com/office/officeart/2008/layout/VerticalCurvedList"/>
    <dgm:cxn modelId="{30398108-BC5F-43DF-9AB9-55398D96AC93}" type="presParOf" srcId="{15020E32-4480-40A1-B968-90071C555098}" destId="{747826C0-C6FC-4EE4-B8A2-FB97F4A557A0}" srcOrd="0" destOrd="0" presId="urn:microsoft.com/office/officeart/2008/layout/VerticalCurvedList"/>
    <dgm:cxn modelId="{1C4F675D-66EA-4D90-BF53-B65BB7C041C8}" type="presParOf" srcId="{15020E32-4480-40A1-B968-90071C555098}" destId="{B9B7F79C-7746-44A6-B451-6950F6261460}" srcOrd="1" destOrd="0" presId="urn:microsoft.com/office/officeart/2008/layout/VerticalCurvedList"/>
    <dgm:cxn modelId="{5EFA52EF-CB46-4BB8-9A9E-0A8AEE314DD0}" type="presParOf" srcId="{15020E32-4480-40A1-B968-90071C555098}" destId="{9FC3A875-3E53-480A-8824-209AFB278320}" srcOrd="2" destOrd="0" presId="urn:microsoft.com/office/officeart/2008/layout/VerticalCurvedList"/>
    <dgm:cxn modelId="{69BB735F-45DC-4866-95F8-532A2BCE13E6}" type="presParOf" srcId="{15020E32-4480-40A1-B968-90071C555098}" destId="{75A2DB97-52F5-4959-AE4F-9135D57AA7BF}" srcOrd="3" destOrd="0" presId="urn:microsoft.com/office/officeart/2008/layout/VerticalCurvedList"/>
    <dgm:cxn modelId="{738309A7-67A8-455D-86A9-39A2AAB769AA}" type="presParOf" srcId="{66AA02F7-63C6-41E8-AEBC-D933DAA5BDFB}" destId="{1997A968-B413-45DA-8C98-FB9F093B8823}" srcOrd="1" destOrd="0" presId="urn:microsoft.com/office/officeart/2008/layout/VerticalCurvedList"/>
    <dgm:cxn modelId="{D695BB38-8209-47DE-99A5-BC60006F45E1}" type="presParOf" srcId="{66AA02F7-63C6-41E8-AEBC-D933DAA5BDFB}" destId="{FC369CBD-C918-4194-893E-593765E9A082}" srcOrd="2" destOrd="0" presId="urn:microsoft.com/office/officeart/2008/layout/VerticalCurvedList"/>
    <dgm:cxn modelId="{F70B5FCD-1E8D-41B4-80B7-7DFFBCF97209}" type="presParOf" srcId="{FC369CBD-C918-4194-893E-593765E9A082}" destId="{4111679F-6F2F-4451-97ED-8E527C1B21D5}" srcOrd="0" destOrd="0" presId="urn:microsoft.com/office/officeart/2008/layout/VerticalCurvedList"/>
    <dgm:cxn modelId="{218F5600-0B1A-42BF-94A4-5DD430E03180}" type="presParOf" srcId="{66AA02F7-63C6-41E8-AEBC-D933DAA5BDFB}" destId="{907402BC-FB6F-4CEE-AC49-313C4B69E849}" srcOrd="3" destOrd="0" presId="urn:microsoft.com/office/officeart/2008/layout/VerticalCurvedList"/>
    <dgm:cxn modelId="{E184FA02-7070-4B16-B187-EC81CF7C20C6}" type="presParOf" srcId="{66AA02F7-63C6-41E8-AEBC-D933DAA5BDFB}" destId="{26AC8726-C03B-48CB-90F4-8DBD8067D78F}" srcOrd="4" destOrd="0" presId="urn:microsoft.com/office/officeart/2008/layout/VerticalCurvedList"/>
    <dgm:cxn modelId="{E954C8F0-8CDD-429C-9F79-B8AE7273090C}" type="presParOf" srcId="{26AC8726-C03B-48CB-90F4-8DBD8067D78F}" destId="{5DCB8920-088B-4F89-8D75-F80757E079A0}" srcOrd="0" destOrd="0" presId="urn:microsoft.com/office/officeart/2008/layout/VerticalCurvedList"/>
    <dgm:cxn modelId="{01CFCB06-EA41-4854-864A-450DAAAA9C2B}" type="presParOf" srcId="{66AA02F7-63C6-41E8-AEBC-D933DAA5BDFB}" destId="{D4EF396C-1476-4C95-BC3F-E78F947EEC7E}" srcOrd="5" destOrd="0" presId="urn:microsoft.com/office/officeart/2008/layout/VerticalCurvedList"/>
    <dgm:cxn modelId="{5787F22C-CDB6-48AF-99B3-FA2F51550453}" type="presParOf" srcId="{66AA02F7-63C6-41E8-AEBC-D933DAA5BDFB}" destId="{6A013BD7-94DB-4B9C-B883-11D354105689}" srcOrd="6" destOrd="0" presId="urn:microsoft.com/office/officeart/2008/layout/VerticalCurvedList"/>
    <dgm:cxn modelId="{AA2DB2F3-38E0-42D3-BCFC-2AD08C314964}" type="presParOf" srcId="{6A013BD7-94DB-4B9C-B883-11D354105689}" destId="{1B0E9D91-0DFB-4C15-9449-78233224313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5290D-9EC1-48D0-872D-83A31FDC11FF}">
      <dsp:nvSpPr>
        <dsp:cNvPr id="0" name=""/>
        <dsp:cNvSpPr/>
      </dsp:nvSpPr>
      <dsp:spPr>
        <a:xfrm>
          <a:off x="0" y="1127043"/>
          <a:ext cx="829945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Classes of individuals interacting or concerned with web server</a:t>
          </a:r>
        </a:p>
      </dsp:txBody>
      <dsp:txXfrm>
        <a:off x="59399" y="1186442"/>
        <a:ext cx="8180652" cy="1098002"/>
      </dsp:txXfrm>
    </dsp:sp>
    <dsp:sp modelId="{C6E2C962-8733-4F89-AD33-CFF2AFAAA2D7}">
      <dsp:nvSpPr>
        <dsp:cNvPr id="0" name=""/>
        <dsp:cNvSpPr/>
      </dsp:nvSpPr>
      <dsp:spPr>
        <a:xfrm>
          <a:off x="0" y="2343843"/>
          <a:ext cx="8299450" cy="1177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Server administrator</a:t>
          </a:r>
        </a:p>
        <a:p>
          <a:pPr marL="228600" lvl="1" indent="-228600" algn="l" defTabSz="1066800">
            <a:lnSpc>
              <a:spcPct val="90000"/>
            </a:lnSpc>
            <a:spcBef>
              <a:spcPct val="0"/>
            </a:spcBef>
            <a:spcAft>
              <a:spcPct val="20000"/>
            </a:spcAft>
            <a:buChar char="•"/>
          </a:pPr>
          <a:r>
            <a:rPr lang="en-US" sz="2400" kern="1200" dirty="0"/>
            <a:t>Network administrator</a:t>
          </a:r>
        </a:p>
        <a:p>
          <a:pPr marL="228600" lvl="1" indent="-228600" algn="l" defTabSz="1066800">
            <a:lnSpc>
              <a:spcPct val="90000"/>
            </a:lnSpc>
            <a:spcBef>
              <a:spcPct val="0"/>
            </a:spcBef>
            <a:spcAft>
              <a:spcPct val="20000"/>
            </a:spcAft>
            <a:buChar char="•"/>
          </a:pPr>
          <a:r>
            <a:rPr lang="en-US" sz="2400" kern="1200" dirty="0"/>
            <a:t>End user</a:t>
          </a:r>
        </a:p>
      </dsp:txBody>
      <dsp:txXfrm>
        <a:off x="0" y="2343843"/>
        <a:ext cx="8299450" cy="11773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2AD32B-FDD2-49A4-A0CE-90540F88B02F}">
      <dsp:nvSpPr>
        <dsp:cNvPr id="0" name=""/>
        <dsp:cNvSpPr/>
      </dsp:nvSpPr>
      <dsp:spPr>
        <a:xfrm rot="5400000">
          <a:off x="4736682" y="-1522087"/>
          <a:ext cx="1813887"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can be organized and accessed to fit the scenario</a:t>
          </a:r>
        </a:p>
        <a:p>
          <a:pPr marL="228600" lvl="1" indent="-228600" algn="l" defTabSz="889000">
            <a:lnSpc>
              <a:spcPct val="90000"/>
            </a:lnSpc>
            <a:spcBef>
              <a:spcPct val="0"/>
            </a:spcBef>
            <a:spcAft>
              <a:spcPct val="15000"/>
            </a:spcAft>
            <a:buChar char="•"/>
          </a:pPr>
          <a:r>
            <a:rPr lang="en-US" sz="2000" kern="1200" dirty="0"/>
            <a:t>Data is stored as a collection of tables and accessed through a query language such as SQL</a:t>
          </a:r>
        </a:p>
      </dsp:txBody>
      <dsp:txXfrm rot="-5400000">
        <a:off x="2987802" y="315340"/>
        <a:ext cx="5223101" cy="1636793"/>
      </dsp:txXfrm>
    </dsp:sp>
    <dsp:sp modelId="{CF3D3680-4150-4BC5-BB3C-362CFCAC1357}">
      <dsp:nvSpPr>
        <dsp:cNvPr id="0" name=""/>
        <dsp:cNvSpPr/>
      </dsp:nvSpPr>
      <dsp:spPr>
        <a:xfrm>
          <a:off x="0" y="56"/>
          <a:ext cx="2987802" cy="226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Relational database</a:t>
          </a:r>
        </a:p>
      </dsp:txBody>
      <dsp:txXfrm>
        <a:off x="110683" y="110739"/>
        <a:ext cx="2766436" cy="2045993"/>
      </dsp:txXfrm>
    </dsp:sp>
    <dsp:sp modelId="{2F0C7472-B06C-4228-BAEC-E31169FB6588}">
      <dsp:nvSpPr>
        <dsp:cNvPr id="0" name=""/>
        <dsp:cNvSpPr/>
      </dsp:nvSpPr>
      <dsp:spPr>
        <a:xfrm rot="5400000">
          <a:off x="4736682" y="858639"/>
          <a:ext cx="1813887" cy="531164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Come in different varieties</a:t>
          </a:r>
        </a:p>
        <a:p>
          <a:pPr marL="228600" lvl="1" indent="-228600" algn="l" defTabSz="889000">
            <a:lnSpc>
              <a:spcPct val="90000"/>
            </a:lnSpc>
            <a:spcBef>
              <a:spcPct val="0"/>
            </a:spcBef>
            <a:spcAft>
              <a:spcPct val="15000"/>
            </a:spcAft>
            <a:buChar char="•"/>
          </a:pPr>
          <a:r>
            <a:rPr lang="en-US" sz="2000" kern="1200" dirty="0"/>
            <a:t>Key-value store is popular</a:t>
          </a:r>
        </a:p>
        <a:p>
          <a:pPr marL="228600" lvl="1" indent="-228600" algn="l" defTabSz="889000">
            <a:lnSpc>
              <a:spcPct val="90000"/>
            </a:lnSpc>
            <a:spcBef>
              <a:spcPct val="0"/>
            </a:spcBef>
            <a:spcAft>
              <a:spcPct val="15000"/>
            </a:spcAft>
            <a:buChar char="•"/>
          </a:pPr>
          <a:r>
            <a:rPr lang="en-US" sz="2000" kern="1200" dirty="0"/>
            <a:t>NoSQL data stores (Hadoop and Cassandra) grew from need to store and retrieve large volumes of data in short periods of time</a:t>
          </a:r>
        </a:p>
      </dsp:txBody>
      <dsp:txXfrm rot="-5400000">
        <a:off x="2987802" y="2696067"/>
        <a:ext cx="5223101" cy="1636793"/>
      </dsp:txXfrm>
    </dsp:sp>
    <dsp:sp modelId="{744F8B8E-5F78-4D7B-A17E-FC7C7DDE9CE0}">
      <dsp:nvSpPr>
        <dsp:cNvPr id="0" name=""/>
        <dsp:cNvSpPr/>
      </dsp:nvSpPr>
      <dsp:spPr>
        <a:xfrm>
          <a:off x="0" y="2380783"/>
          <a:ext cx="2987802" cy="22673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Nonrelational / NoSQL database</a:t>
          </a:r>
        </a:p>
      </dsp:txBody>
      <dsp:txXfrm>
        <a:off x="110683" y="2491466"/>
        <a:ext cx="2766436" cy="204599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78BE6-C118-498B-9C0E-17E1EF07EE7A}">
      <dsp:nvSpPr>
        <dsp:cNvPr id="0" name=""/>
        <dsp:cNvSpPr/>
      </dsp:nvSpPr>
      <dsp:spPr>
        <a:xfrm>
          <a:off x="681686" y="0"/>
          <a:ext cx="4553226" cy="4553226"/>
        </a:xfrm>
        <a:prstGeom prst="triangle">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AE1311-FED8-466F-94EC-985A05050978}">
      <dsp:nvSpPr>
        <dsp:cNvPr id="0" name=""/>
        <dsp:cNvSpPr/>
      </dsp:nvSpPr>
      <dsp:spPr>
        <a:xfrm>
          <a:off x="2958299" y="455767"/>
          <a:ext cx="2959596" cy="647411"/>
        </a:xfrm>
        <a:prstGeom prst="roundRect">
          <a:avLst/>
        </a:prstGeom>
        <a:solidFill>
          <a:schemeClr val="lt1">
            <a:alpha val="9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Misconfiguration</a:t>
          </a:r>
        </a:p>
      </dsp:txBody>
      <dsp:txXfrm>
        <a:off x="2989903" y="487371"/>
        <a:ext cx="2896388" cy="584203"/>
      </dsp:txXfrm>
    </dsp:sp>
    <dsp:sp modelId="{870B299F-C9D5-4446-B1A8-40A4477AA3DE}">
      <dsp:nvSpPr>
        <dsp:cNvPr id="0" name=""/>
        <dsp:cNvSpPr/>
      </dsp:nvSpPr>
      <dsp:spPr>
        <a:xfrm>
          <a:off x="2958299" y="1184105"/>
          <a:ext cx="2959596" cy="647411"/>
        </a:xfrm>
        <a:prstGeom prst="roundRect">
          <a:avLst/>
        </a:prstGeom>
        <a:solidFill>
          <a:schemeClr val="lt1">
            <a:alpha val="90000"/>
            <a:hueOff val="0"/>
            <a:satOff val="0"/>
            <a:lumOff val="0"/>
            <a:alphaOff val="0"/>
          </a:schemeClr>
        </a:solidFill>
        <a:ln w="25400" cap="flat" cmpd="sng" algn="ctr">
          <a:solidFill>
            <a:schemeClr val="accent1">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Lack of training</a:t>
          </a:r>
        </a:p>
      </dsp:txBody>
      <dsp:txXfrm>
        <a:off x="2989903" y="1215709"/>
        <a:ext cx="2896388" cy="584203"/>
      </dsp:txXfrm>
    </dsp:sp>
    <dsp:sp modelId="{33DD1B57-F5B2-4CD8-9C3A-D6282CCD3B86}">
      <dsp:nvSpPr>
        <dsp:cNvPr id="0" name=""/>
        <dsp:cNvSpPr/>
      </dsp:nvSpPr>
      <dsp:spPr>
        <a:xfrm>
          <a:off x="2958299" y="1912443"/>
          <a:ext cx="2959596" cy="647411"/>
        </a:xfrm>
        <a:prstGeom prst="roundRect">
          <a:avLst/>
        </a:prstGeom>
        <a:solidFill>
          <a:schemeClr val="lt1">
            <a:alpha val="90000"/>
            <a:hueOff val="0"/>
            <a:satOff val="0"/>
            <a:lumOff val="0"/>
            <a:alphaOff val="0"/>
          </a:schemeClr>
        </a:solidFill>
        <a:ln w="25400" cap="flat" cmpd="sng" algn="ctr">
          <a:solidFill>
            <a:schemeClr val="accent1">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Buffer overflows</a:t>
          </a:r>
        </a:p>
      </dsp:txBody>
      <dsp:txXfrm>
        <a:off x="2989903" y="1944047"/>
        <a:ext cx="2896388" cy="584203"/>
      </dsp:txXfrm>
    </dsp:sp>
    <dsp:sp modelId="{ABFD2285-16E7-4451-8C04-75EE5E63CF47}">
      <dsp:nvSpPr>
        <dsp:cNvPr id="0" name=""/>
        <dsp:cNvSpPr/>
      </dsp:nvSpPr>
      <dsp:spPr>
        <a:xfrm>
          <a:off x="2958299" y="2640782"/>
          <a:ext cx="2959596" cy="647411"/>
        </a:xfrm>
        <a:prstGeom prst="roundRect">
          <a:avLst/>
        </a:prstGeom>
        <a:solidFill>
          <a:schemeClr val="lt1">
            <a:alpha val="90000"/>
            <a:hueOff val="0"/>
            <a:satOff val="0"/>
            <a:lumOff val="0"/>
            <a:alphaOff val="0"/>
          </a:schemeClr>
        </a:solidFill>
        <a:ln w="25400" cap="flat" cmpd="sng" algn="ctr">
          <a:solidFill>
            <a:schemeClr val="accent1">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ea typeface="ＭＳ Ｐゴシック"/>
            </a:rPr>
            <a:t>Forgotten options</a:t>
          </a:r>
          <a:endParaRPr lang="en-US" sz="2600" kern="1200" dirty="0"/>
        </a:p>
      </dsp:txBody>
      <dsp:txXfrm>
        <a:off x="2989903" y="2672386"/>
        <a:ext cx="2896388" cy="584203"/>
      </dsp:txXfrm>
    </dsp:sp>
    <dsp:sp modelId="{BC62B938-F7B3-4E74-B952-9ED4DF4C0843}">
      <dsp:nvSpPr>
        <dsp:cNvPr id="0" name=""/>
        <dsp:cNvSpPr/>
      </dsp:nvSpPr>
      <dsp:spPr>
        <a:xfrm>
          <a:off x="2958299" y="3369120"/>
          <a:ext cx="2959596" cy="647411"/>
        </a:xfrm>
        <a:prstGeom prst="roundRect">
          <a:avLst/>
        </a:prstGeom>
        <a:solidFill>
          <a:schemeClr val="lt1">
            <a:alpha val="90000"/>
            <a:hueOff val="0"/>
            <a:satOff val="0"/>
            <a:lumOff val="0"/>
            <a:alphaOff val="0"/>
          </a:schemeClr>
        </a:solidFill>
        <a:ln w="254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ea typeface="ＭＳ Ｐゴシック"/>
            </a:rPr>
            <a:t>Other oversights </a:t>
          </a:r>
          <a:endParaRPr lang="en-US" sz="2600" kern="1200" dirty="0"/>
        </a:p>
      </dsp:txBody>
      <dsp:txXfrm>
        <a:off x="2989903" y="3400724"/>
        <a:ext cx="2896388" cy="58420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3C9C7-BD16-4B4C-9480-AB666A9EA319}">
      <dsp:nvSpPr>
        <dsp:cNvPr id="0" name=""/>
        <dsp:cNvSpPr/>
      </dsp:nvSpPr>
      <dsp:spPr>
        <a:xfrm>
          <a:off x="2314646" y="1288"/>
          <a:ext cx="3670156" cy="848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Password cracking tools</a:t>
          </a:r>
        </a:p>
      </dsp:txBody>
      <dsp:txXfrm>
        <a:off x="2339512" y="26154"/>
        <a:ext cx="3620424" cy="799259"/>
      </dsp:txXfrm>
    </dsp:sp>
    <dsp:sp modelId="{A9C9CF0F-3AC7-4B37-8632-4C4CD8D99726}">
      <dsp:nvSpPr>
        <dsp:cNvPr id="0" name=""/>
        <dsp:cNvSpPr/>
      </dsp:nvSpPr>
      <dsp:spPr>
        <a:xfrm>
          <a:off x="2681662" y="850280"/>
          <a:ext cx="367015" cy="636743"/>
        </a:xfrm>
        <a:custGeom>
          <a:avLst/>
          <a:gdLst/>
          <a:ahLst/>
          <a:cxnLst/>
          <a:rect l="0" t="0" r="0" b="0"/>
          <a:pathLst>
            <a:path>
              <a:moveTo>
                <a:pt x="0" y="0"/>
              </a:moveTo>
              <a:lnTo>
                <a:pt x="0" y="636743"/>
              </a:lnTo>
              <a:lnTo>
                <a:pt x="367015" y="636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76442D-7D1B-41DE-9F2B-75E91825266A}">
      <dsp:nvSpPr>
        <dsp:cNvPr id="0" name=""/>
        <dsp:cNvSpPr/>
      </dsp:nvSpPr>
      <dsp:spPr>
        <a:xfrm>
          <a:off x="3048677" y="1062527"/>
          <a:ext cx="2612272" cy="848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SQLPing3</a:t>
          </a:r>
        </a:p>
      </dsp:txBody>
      <dsp:txXfrm>
        <a:off x="3073543" y="1087393"/>
        <a:ext cx="2562540" cy="799259"/>
      </dsp:txXfrm>
    </dsp:sp>
    <dsp:sp modelId="{12AB70BE-C685-407A-808E-65A63BF59313}">
      <dsp:nvSpPr>
        <dsp:cNvPr id="0" name=""/>
        <dsp:cNvSpPr/>
      </dsp:nvSpPr>
      <dsp:spPr>
        <a:xfrm>
          <a:off x="2681662" y="850280"/>
          <a:ext cx="367015" cy="1697983"/>
        </a:xfrm>
        <a:custGeom>
          <a:avLst/>
          <a:gdLst/>
          <a:ahLst/>
          <a:cxnLst/>
          <a:rect l="0" t="0" r="0" b="0"/>
          <a:pathLst>
            <a:path>
              <a:moveTo>
                <a:pt x="0" y="0"/>
              </a:moveTo>
              <a:lnTo>
                <a:pt x="0" y="1697983"/>
              </a:lnTo>
              <a:lnTo>
                <a:pt x="367015" y="1697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0E1098-96A2-47DB-98BC-295B2F341452}">
      <dsp:nvSpPr>
        <dsp:cNvPr id="0" name=""/>
        <dsp:cNvSpPr/>
      </dsp:nvSpPr>
      <dsp:spPr>
        <a:xfrm>
          <a:off x="3048677" y="2123767"/>
          <a:ext cx="2612272" cy="848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Cain and Abel</a:t>
          </a:r>
        </a:p>
      </dsp:txBody>
      <dsp:txXfrm>
        <a:off x="3073543" y="2148633"/>
        <a:ext cx="2562540" cy="799259"/>
      </dsp:txXfrm>
    </dsp:sp>
    <dsp:sp modelId="{ECE5A296-CBFF-4D39-8D92-05189E7256E5}">
      <dsp:nvSpPr>
        <dsp:cNvPr id="0" name=""/>
        <dsp:cNvSpPr/>
      </dsp:nvSpPr>
      <dsp:spPr>
        <a:xfrm>
          <a:off x="2681662" y="850280"/>
          <a:ext cx="367015" cy="2759222"/>
        </a:xfrm>
        <a:custGeom>
          <a:avLst/>
          <a:gdLst/>
          <a:ahLst/>
          <a:cxnLst/>
          <a:rect l="0" t="0" r="0" b="0"/>
          <a:pathLst>
            <a:path>
              <a:moveTo>
                <a:pt x="0" y="0"/>
              </a:moveTo>
              <a:lnTo>
                <a:pt x="0" y="2759222"/>
              </a:lnTo>
              <a:lnTo>
                <a:pt x="367015" y="27592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AB706F-DCA4-4BFA-B6B7-43EE4614D58D}">
      <dsp:nvSpPr>
        <dsp:cNvPr id="0" name=""/>
        <dsp:cNvSpPr/>
      </dsp:nvSpPr>
      <dsp:spPr>
        <a:xfrm>
          <a:off x="3048677" y="3185006"/>
          <a:ext cx="2612272" cy="848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Dictionary-based cracking methods</a:t>
          </a:r>
        </a:p>
      </dsp:txBody>
      <dsp:txXfrm>
        <a:off x="3073543" y="3209872"/>
        <a:ext cx="2562540" cy="79925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B926D-92D5-4E87-BE73-0BD00F8CED0E}">
      <dsp:nvSpPr>
        <dsp:cNvPr id="0" name=""/>
        <dsp:cNvSpPr/>
      </dsp:nvSpPr>
      <dsp:spPr>
        <a:xfrm>
          <a:off x="-5745704" y="-879446"/>
          <a:ext cx="6840559" cy="6840559"/>
        </a:xfrm>
        <a:prstGeom prst="blockArc">
          <a:avLst>
            <a:gd name="adj1" fmla="val 18900000"/>
            <a:gd name="adj2" fmla="val 2700000"/>
            <a:gd name="adj3" fmla="val 316"/>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3A8B9-3D4E-4356-97A3-17066F29C0B3}">
      <dsp:nvSpPr>
        <dsp:cNvPr id="0" name=""/>
        <dsp:cNvSpPr/>
      </dsp:nvSpPr>
      <dsp:spPr>
        <a:xfrm>
          <a:off x="478576" y="317502"/>
          <a:ext cx="7749613" cy="635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435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Learn the  security features in the database system</a:t>
          </a:r>
        </a:p>
      </dsp:txBody>
      <dsp:txXfrm>
        <a:off x="478576" y="317502"/>
        <a:ext cx="7749613" cy="635411"/>
      </dsp:txXfrm>
    </dsp:sp>
    <dsp:sp modelId="{DEB1AA82-29FE-47C4-960D-C26A59AF6E54}">
      <dsp:nvSpPr>
        <dsp:cNvPr id="0" name=""/>
        <dsp:cNvSpPr/>
      </dsp:nvSpPr>
      <dsp:spPr>
        <a:xfrm>
          <a:off x="81444" y="238076"/>
          <a:ext cx="794264" cy="794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11711B-DDBA-488C-B760-2ABB7895297B}">
      <dsp:nvSpPr>
        <dsp:cNvPr id="0" name=""/>
        <dsp:cNvSpPr/>
      </dsp:nvSpPr>
      <dsp:spPr>
        <a:xfrm>
          <a:off x="933894" y="1270314"/>
          <a:ext cx="7294296" cy="635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435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Evaluate the use of nonstandard ports</a:t>
          </a:r>
        </a:p>
      </dsp:txBody>
      <dsp:txXfrm>
        <a:off x="933894" y="1270314"/>
        <a:ext cx="7294296" cy="635411"/>
      </dsp:txXfrm>
    </dsp:sp>
    <dsp:sp modelId="{18855AAA-5F53-4A10-ADC6-A3904C1DF95C}">
      <dsp:nvSpPr>
        <dsp:cNvPr id="0" name=""/>
        <dsp:cNvSpPr/>
      </dsp:nvSpPr>
      <dsp:spPr>
        <a:xfrm>
          <a:off x="536761" y="1190888"/>
          <a:ext cx="794264" cy="794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9F8601-D918-4067-A617-72472B3B2E34}">
      <dsp:nvSpPr>
        <dsp:cNvPr id="0" name=""/>
        <dsp:cNvSpPr/>
      </dsp:nvSpPr>
      <dsp:spPr>
        <a:xfrm>
          <a:off x="1073639" y="2223127"/>
          <a:ext cx="7154550" cy="635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435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Keep up to date</a:t>
          </a:r>
        </a:p>
      </dsp:txBody>
      <dsp:txXfrm>
        <a:off x="1073639" y="2223127"/>
        <a:ext cx="7154550" cy="635411"/>
      </dsp:txXfrm>
    </dsp:sp>
    <dsp:sp modelId="{850B0380-39A5-42C3-8362-76AB1861E1CD}">
      <dsp:nvSpPr>
        <dsp:cNvPr id="0" name=""/>
        <dsp:cNvSpPr/>
      </dsp:nvSpPr>
      <dsp:spPr>
        <a:xfrm>
          <a:off x="676507" y="2143700"/>
          <a:ext cx="794264" cy="794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D5327B-DB3A-46D6-BEA6-4B2C6801265E}">
      <dsp:nvSpPr>
        <dsp:cNvPr id="0" name=""/>
        <dsp:cNvSpPr/>
      </dsp:nvSpPr>
      <dsp:spPr>
        <a:xfrm>
          <a:off x="933894" y="3175939"/>
          <a:ext cx="7294296" cy="635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435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Secure the operating system</a:t>
          </a:r>
        </a:p>
      </dsp:txBody>
      <dsp:txXfrm>
        <a:off x="933894" y="3175939"/>
        <a:ext cx="7294296" cy="635411"/>
      </dsp:txXfrm>
    </dsp:sp>
    <dsp:sp modelId="{0C5077E1-646A-4CE1-B598-9EE3D36275D9}">
      <dsp:nvSpPr>
        <dsp:cNvPr id="0" name=""/>
        <dsp:cNvSpPr/>
      </dsp:nvSpPr>
      <dsp:spPr>
        <a:xfrm>
          <a:off x="536761" y="3096513"/>
          <a:ext cx="794264" cy="794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942028-3AAB-402D-AD3D-323DE6D6C184}">
      <dsp:nvSpPr>
        <dsp:cNvPr id="0" name=""/>
        <dsp:cNvSpPr/>
      </dsp:nvSpPr>
      <dsp:spPr>
        <a:xfrm>
          <a:off x="478576" y="4128751"/>
          <a:ext cx="7749613" cy="63541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435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Use a firewall </a:t>
          </a:r>
        </a:p>
      </dsp:txBody>
      <dsp:txXfrm>
        <a:off x="478576" y="4128751"/>
        <a:ext cx="7749613" cy="635411"/>
      </dsp:txXfrm>
    </dsp:sp>
    <dsp:sp modelId="{B338267E-6448-4E1E-B2A5-5C0DA6FF1464}">
      <dsp:nvSpPr>
        <dsp:cNvPr id="0" name=""/>
        <dsp:cNvSpPr/>
      </dsp:nvSpPr>
      <dsp:spPr>
        <a:xfrm>
          <a:off x="81444" y="4049325"/>
          <a:ext cx="794264" cy="79426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9E3F4-9A66-420F-9ACB-4CC08DB5BEB9}">
      <dsp:nvSpPr>
        <dsp:cNvPr id="0" name=""/>
        <dsp:cNvSpPr/>
      </dsp:nvSpPr>
      <dsp:spPr>
        <a:xfrm>
          <a:off x="0" y="311891"/>
          <a:ext cx="829945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F5EC2B-52A0-4B96-AE6B-01FDC410D323}">
      <dsp:nvSpPr>
        <dsp:cNvPr id="0" name=""/>
        <dsp:cNvSpPr/>
      </dsp:nvSpPr>
      <dsp:spPr>
        <a:xfrm>
          <a:off x="414972" y="16691"/>
          <a:ext cx="580961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889000">
            <a:lnSpc>
              <a:spcPct val="90000"/>
            </a:lnSpc>
            <a:spcBef>
              <a:spcPct val="0"/>
            </a:spcBef>
            <a:spcAft>
              <a:spcPct val="35000"/>
            </a:spcAft>
            <a:buNone/>
          </a:pPr>
          <a:r>
            <a:rPr lang="en-US" sz="2000" kern="1200" dirty="0"/>
            <a:t>Availability</a:t>
          </a:r>
        </a:p>
      </dsp:txBody>
      <dsp:txXfrm>
        <a:off x="443793" y="45512"/>
        <a:ext cx="5751973" cy="532758"/>
      </dsp:txXfrm>
    </dsp:sp>
    <dsp:sp modelId="{8CFD9C77-B580-4B83-9090-8E0E40104328}">
      <dsp:nvSpPr>
        <dsp:cNvPr id="0" name=""/>
        <dsp:cNvSpPr/>
      </dsp:nvSpPr>
      <dsp:spPr>
        <a:xfrm>
          <a:off x="0" y="1219092"/>
          <a:ext cx="829945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F2CB6E-C941-4591-85E8-11915C1FA7F5}">
      <dsp:nvSpPr>
        <dsp:cNvPr id="0" name=""/>
        <dsp:cNvSpPr/>
      </dsp:nvSpPr>
      <dsp:spPr>
        <a:xfrm>
          <a:off x="414972" y="923892"/>
          <a:ext cx="580961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889000">
            <a:lnSpc>
              <a:spcPct val="90000"/>
            </a:lnSpc>
            <a:spcBef>
              <a:spcPct val="0"/>
            </a:spcBef>
            <a:spcAft>
              <a:spcPct val="35000"/>
            </a:spcAft>
            <a:buNone/>
          </a:pPr>
          <a:r>
            <a:rPr lang="en-US" sz="2000" kern="1200" dirty="0"/>
            <a:t>Reliability</a:t>
          </a:r>
        </a:p>
      </dsp:txBody>
      <dsp:txXfrm>
        <a:off x="443793" y="952713"/>
        <a:ext cx="5751973" cy="532758"/>
      </dsp:txXfrm>
    </dsp:sp>
    <dsp:sp modelId="{A731A0BC-BCFE-4E06-A64B-E132ACC678E2}">
      <dsp:nvSpPr>
        <dsp:cNvPr id="0" name=""/>
        <dsp:cNvSpPr/>
      </dsp:nvSpPr>
      <dsp:spPr>
        <a:xfrm>
          <a:off x="0" y="2126292"/>
          <a:ext cx="8299450"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7BC5A7-E95F-474E-BE45-64C3588AFCD3}">
      <dsp:nvSpPr>
        <dsp:cNvPr id="0" name=""/>
        <dsp:cNvSpPr/>
      </dsp:nvSpPr>
      <dsp:spPr>
        <a:xfrm>
          <a:off x="414972" y="1831092"/>
          <a:ext cx="5809615"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889000">
            <a:lnSpc>
              <a:spcPct val="90000"/>
            </a:lnSpc>
            <a:spcBef>
              <a:spcPct val="0"/>
            </a:spcBef>
            <a:spcAft>
              <a:spcPct val="35000"/>
            </a:spcAft>
            <a:buNone/>
          </a:pPr>
          <a:r>
            <a:rPr lang="en-US" sz="2000" kern="1200" dirty="0"/>
            <a:t>Loss of control</a:t>
          </a:r>
        </a:p>
      </dsp:txBody>
      <dsp:txXfrm>
        <a:off x="443793" y="1859913"/>
        <a:ext cx="5751973"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EE144-511E-43F9-9EF1-D97EBF624235}">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840F94-F739-4C98-AFC8-DDD6D93451F6}">
      <dsp:nvSpPr>
        <dsp:cNvPr id="0" name=""/>
        <dsp:cNvSpPr/>
      </dsp:nvSpPr>
      <dsp:spPr>
        <a:xfrm>
          <a:off x="524978" y="357353"/>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Ping flooding attack</a:t>
          </a:r>
        </a:p>
      </dsp:txBody>
      <dsp:txXfrm>
        <a:off x="524978" y="357353"/>
        <a:ext cx="7710058" cy="715079"/>
      </dsp:txXfrm>
    </dsp:sp>
    <dsp:sp modelId="{AE6C7126-5729-47D5-B893-C6429B19139A}">
      <dsp:nvSpPr>
        <dsp:cNvPr id="0" name=""/>
        <dsp:cNvSpPr/>
      </dsp:nvSpPr>
      <dsp:spPr>
        <a:xfrm>
          <a:off x="78053" y="267968"/>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1DB64B-CB43-42AF-BA07-74F1D617214B}">
      <dsp:nvSpPr>
        <dsp:cNvPr id="0" name=""/>
        <dsp:cNvSpPr/>
      </dsp:nvSpPr>
      <dsp:spPr>
        <a:xfrm>
          <a:off x="934949" y="1430158"/>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Smurf attack</a:t>
          </a:r>
        </a:p>
      </dsp:txBody>
      <dsp:txXfrm>
        <a:off x="934949" y="1430158"/>
        <a:ext cx="7300087" cy="715079"/>
      </dsp:txXfrm>
    </dsp:sp>
    <dsp:sp modelId="{8C223AA0-1A8D-4866-AED9-77E56201D9AA}">
      <dsp:nvSpPr>
        <dsp:cNvPr id="0" name=""/>
        <dsp:cNvSpPr/>
      </dsp:nvSpPr>
      <dsp:spPr>
        <a:xfrm>
          <a:off x="488025" y="1340773"/>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1CC011-1A96-43EB-B550-DE15E228F20E}">
      <dsp:nvSpPr>
        <dsp:cNvPr id="0" name=""/>
        <dsp:cNvSpPr/>
      </dsp:nvSpPr>
      <dsp:spPr>
        <a:xfrm>
          <a:off x="934949" y="2502962"/>
          <a:ext cx="7300087"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SYN flooding</a:t>
          </a:r>
        </a:p>
      </dsp:txBody>
      <dsp:txXfrm>
        <a:off x="934949" y="2502962"/>
        <a:ext cx="7300087" cy="715079"/>
      </dsp:txXfrm>
    </dsp:sp>
    <dsp:sp modelId="{F8A4E00E-4E37-45C1-A9E0-1A8586ED105B}">
      <dsp:nvSpPr>
        <dsp:cNvPr id="0" name=""/>
        <dsp:cNvSpPr/>
      </dsp:nvSpPr>
      <dsp:spPr>
        <a:xfrm>
          <a:off x="488025" y="2413577"/>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D23045-78D8-4DAA-B4E6-5EFC7B7D5D0E}">
      <dsp:nvSpPr>
        <dsp:cNvPr id="0" name=""/>
        <dsp:cNvSpPr/>
      </dsp:nvSpPr>
      <dsp:spPr>
        <a:xfrm>
          <a:off x="524978" y="3575767"/>
          <a:ext cx="7710058" cy="7150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594"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t>Internet Protocol (IP) fragmentation/fragmentation attack</a:t>
          </a:r>
        </a:p>
      </dsp:txBody>
      <dsp:txXfrm>
        <a:off x="524978" y="3575767"/>
        <a:ext cx="7710058" cy="715079"/>
      </dsp:txXfrm>
    </dsp:sp>
    <dsp:sp modelId="{E9E8B417-7F51-4F56-A884-7CA6161A5C83}">
      <dsp:nvSpPr>
        <dsp:cNvPr id="0" name=""/>
        <dsp:cNvSpPr/>
      </dsp:nvSpPr>
      <dsp:spPr>
        <a:xfrm>
          <a:off x="78053" y="3486382"/>
          <a:ext cx="893848" cy="89384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597A6-669A-4290-953F-9BA2E2D867D5}">
      <dsp:nvSpPr>
        <dsp:cNvPr id="0" name=""/>
        <dsp:cNvSpPr/>
      </dsp:nvSpPr>
      <dsp:spPr>
        <a:xfrm>
          <a:off x="0" y="435685"/>
          <a:ext cx="8299450" cy="6048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AC8EB1-ED8D-4BEB-A47B-7EDBBC9A37CC}">
      <dsp:nvSpPr>
        <dsp:cNvPr id="0" name=""/>
        <dsp:cNvSpPr/>
      </dsp:nvSpPr>
      <dsp:spPr>
        <a:xfrm>
          <a:off x="414972" y="81445"/>
          <a:ext cx="5809615" cy="70848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ea typeface="ＭＳ Ｐゴシック"/>
            </a:rPr>
            <a:t>Designed to exploit “holes” in a web application</a:t>
          </a:r>
          <a:endParaRPr lang="en-US" sz="2400" kern="1200" dirty="0"/>
        </a:p>
      </dsp:txBody>
      <dsp:txXfrm>
        <a:off x="449557" y="116030"/>
        <a:ext cx="5740445" cy="639310"/>
      </dsp:txXfrm>
    </dsp:sp>
    <dsp:sp modelId="{FA5AD9DC-16FE-4721-A70D-CBFAED584294}">
      <dsp:nvSpPr>
        <dsp:cNvPr id="0" name=""/>
        <dsp:cNvSpPr/>
      </dsp:nvSpPr>
      <dsp:spPr>
        <a:xfrm>
          <a:off x="0" y="1524325"/>
          <a:ext cx="8299450" cy="604800"/>
        </a:xfrm>
        <a:prstGeom prst="rect">
          <a:avLst/>
        </a:prstGeom>
        <a:solidFill>
          <a:schemeClr val="lt1">
            <a:alpha val="90000"/>
            <a:hueOff val="0"/>
            <a:satOff val="0"/>
            <a:lumOff val="0"/>
            <a:alphaOff val="0"/>
          </a:schemeClr>
        </a:solidFill>
        <a:ln w="25400" cap="flat" cmpd="sng" algn="ctr">
          <a:solidFill>
            <a:schemeClr val="accent1">
              <a:shade val="80000"/>
              <a:hueOff val="129417"/>
              <a:satOff val="-8129"/>
              <a:lumOff val="10275"/>
              <a:alphaOff val="0"/>
            </a:schemeClr>
          </a:solidFill>
          <a:prstDash val="solid"/>
        </a:ln>
        <a:effectLst/>
      </dsp:spPr>
      <dsp:style>
        <a:lnRef idx="2">
          <a:scrgbClr r="0" g="0" b="0"/>
        </a:lnRef>
        <a:fillRef idx="1">
          <a:scrgbClr r="0" g="0" b="0"/>
        </a:fillRef>
        <a:effectRef idx="0">
          <a:scrgbClr r="0" g="0" b="0"/>
        </a:effectRef>
        <a:fontRef idx="minor"/>
      </dsp:style>
    </dsp:sp>
    <dsp:sp modelId="{578A8596-B50F-4567-85EF-FB1D4B7B19BC}">
      <dsp:nvSpPr>
        <dsp:cNvPr id="0" name=""/>
        <dsp:cNvSpPr/>
      </dsp:nvSpPr>
      <dsp:spPr>
        <a:xfrm>
          <a:off x="414972" y="1170085"/>
          <a:ext cx="5809615" cy="708480"/>
        </a:xfrm>
        <a:prstGeom prst="roundRect">
          <a:avLst/>
        </a:prstGeom>
        <a:solidFill>
          <a:schemeClr val="accent1">
            <a:shade val="80000"/>
            <a:hueOff val="129417"/>
            <a:satOff val="-8129"/>
            <a:lumOff val="10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ea typeface="ＭＳ Ｐゴシック"/>
            </a:rPr>
            <a:t>Attacker injects SQL code into input box, form, or network packet</a:t>
          </a:r>
        </a:p>
      </dsp:txBody>
      <dsp:txXfrm>
        <a:off x="449557" y="1204670"/>
        <a:ext cx="5740445" cy="639310"/>
      </dsp:txXfrm>
    </dsp:sp>
    <dsp:sp modelId="{7E870DBB-F443-41D4-AA9F-F15CB4D4293E}">
      <dsp:nvSpPr>
        <dsp:cNvPr id="0" name=""/>
        <dsp:cNvSpPr/>
      </dsp:nvSpPr>
      <dsp:spPr>
        <a:xfrm>
          <a:off x="0" y="2612965"/>
          <a:ext cx="8299450" cy="604800"/>
        </a:xfrm>
        <a:prstGeom prst="rect">
          <a:avLst/>
        </a:prstGeom>
        <a:solidFill>
          <a:schemeClr val="lt1">
            <a:alpha val="90000"/>
            <a:hueOff val="0"/>
            <a:satOff val="0"/>
            <a:lumOff val="0"/>
            <a:alphaOff val="0"/>
          </a:schemeClr>
        </a:solidFill>
        <a:ln w="25400" cap="flat" cmpd="sng" algn="ctr">
          <a:solidFill>
            <a:schemeClr val="accent1">
              <a:shade val="80000"/>
              <a:hueOff val="258834"/>
              <a:satOff val="-16257"/>
              <a:lumOff val="20549"/>
              <a:alphaOff val="0"/>
            </a:schemeClr>
          </a:solidFill>
          <a:prstDash val="solid"/>
        </a:ln>
        <a:effectLst/>
      </dsp:spPr>
      <dsp:style>
        <a:lnRef idx="2">
          <a:scrgbClr r="0" g="0" b="0"/>
        </a:lnRef>
        <a:fillRef idx="1">
          <a:scrgbClr r="0" g="0" b="0"/>
        </a:fillRef>
        <a:effectRef idx="0">
          <a:scrgbClr r="0" g="0" b="0"/>
        </a:effectRef>
        <a:fontRef idx="minor"/>
      </dsp:style>
    </dsp:sp>
    <dsp:sp modelId="{AFDB8FC4-4775-40D9-ABF5-61B8670A2DA4}">
      <dsp:nvSpPr>
        <dsp:cNvPr id="0" name=""/>
        <dsp:cNvSpPr/>
      </dsp:nvSpPr>
      <dsp:spPr>
        <a:xfrm>
          <a:off x="414972" y="2258725"/>
          <a:ext cx="5809615" cy="708480"/>
        </a:xfrm>
        <a:prstGeom prst="roundRect">
          <a:avLst/>
        </a:prstGeom>
        <a:solidFill>
          <a:schemeClr val="accent1">
            <a:shade val="80000"/>
            <a:hueOff val="258834"/>
            <a:satOff val="-16257"/>
            <a:lumOff val="20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ea typeface="ＭＳ Ｐゴシック"/>
            </a:rPr>
            <a:t>SWL commands can exploit nonvalidated input vulnerabilities </a:t>
          </a:r>
        </a:p>
      </dsp:txBody>
      <dsp:txXfrm>
        <a:off x="449557" y="2293310"/>
        <a:ext cx="5740445" cy="639310"/>
      </dsp:txXfrm>
    </dsp:sp>
    <dsp:sp modelId="{238D4C26-71AA-47D6-A1B1-0AC757DA06B2}">
      <dsp:nvSpPr>
        <dsp:cNvPr id="0" name=""/>
        <dsp:cNvSpPr/>
      </dsp:nvSpPr>
      <dsp:spPr>
        <a:xfrm>
          <a:off x="0" y="3701604"/>
          <a:ext cx="8299450" cy="604800"/>
        </a:xfrm>
        <a:prstGeom prst="rect">
          <a:avLst/>
        </a:prstGeom>
        <a:solidFill>
          <a:schemeClr val="lt1">
            <a:alpha val="90000"/>
            <a:hueOff val="0"/>
            <a:satOff val="0"/>
            <a:lumOff val="0"/>
            <a:alphaOff val="0"/>
          </a:schemeClr>
        </a:solidFill>
        <a:ln w="25400" cap="flat" cmpd="sng" algn="ctr">
          <a:solidFill>
            <a:schemeClr val="accent1">
              <a:shade val="80000"/>
              <a:hueOff val="388250"/>
              <a:satOff val="-24386"/>
              <a:lumOff val="30824"/>
              <a:alphaOff val="0"/>
            </a:schemeClr>
          </a:solidFill>
          <a:prstDash val="solid"/>
        </a:ln>
        <a:effectLst/>
      </dsp:spPr>
      <dsp:style>
        <a:lnRef idx="2">
          <a:scrgbClr r="0" g="0" b="0"/>
        </a:lnRef>
        <a:fillRef idx="1">
          <a:scrgbClr r="0" g="0" b="0"/>
        </a:fillRef>
        <a:effectRef idx="0">
          <a:scrgbClr r="0" g="0" b="0"/>
        </a:effectRef>
        <a:fontRef idx="minor"/>
      </dsp:style>
    </dsp:sp>
    <dsp:sp modelId="{E4CDA49F-BE21-4DA7-B07B-262E34164FBA}">
      <dsp:nvSpPr>
        <dsp:cNvPr id="0" name=""/>
        <dsp:cNvSpPr/>
      </dsp:nvSpPr>
      <dsp:spPr>
        <a:xfrm>
          <a:off x="414972" y="3347365"/>
          <a:ext cx="5809615" cy="708480"/>
        </a:xfrm>
        <a:prstGeom prst="round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590" tIns="0" rIns="219590" bIns="0" numCol="1" spcCol="1270" anchor="ctr" anchorCtr="0">
          <a:noAutofit/>
        </a:bodyPr>
        <a:lstStyle/>
        <a:p>
          <a:pPr marL="0" lvl="0" indent="0" algn="l" defTabSz="1066800">
            <a:lnSpc>
              <a:spcPct val="90000"/>
            </a:lnSpc>
            <a:spcBef>
              <a:spcPct val="0"/>
            </a:spcBef>
            <a:spcAft>
              <a:spcPct val="35000"/>
            </a:spcAft>
            <a:buNone/>
          </a:pPr>
          <a:r>
            <a:rPr lang="en-US" sz="2400" kern="1200" dirty="0">
              <a:ea typeface="ＭＳ Ｐゴシック"/>
            </a:rPr>
            <a:t>Used to execute arbitrary SQL commons through web applications </a:t>
          </a:r>
        </a:p>
      </dsp:txBody>
      <dsp:txXfrm>
        <a:off x="449557" y="3381950"/>
        <a:ext cx="5740445"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B261E-90F1-46CF-ACAB-30CECAF9D517}">
      <dsp:nvSpPr>
        <dsp:cNvPr id="0" name=""/>
        <dsp:cNvSpPr/>
      </dsp:nvSpPr>
      <dsp:spPr>
        <a:xfrm>
          <a:off x="0" y="2235"/>
          <a:ext cx="829945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CE21D-AA17-4351-BA8E-B0D7C403A2BB}">
      <dsp:nvSpPr>
        <dsp:cNvPr id="0" name=""/>
        <dsp:cNvSpPr/>
      </dsp:nvSpPr>
      <dsp:spPr>
        <a:xfrm>
          <a:off x="0" y="2235"/>
          <a:ext cx="1659890" cy="4574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Exploitative Behaviors</a:t>
          </a:r>
        </a:p>
      </dsp:txBody>
      <dsp:txXfrm>
        <a:off x="0" y="2235"/>
        <a:ext cx="1659890" cy="4574788"/>
      </dsp:txXfrm>
    </dsp:sp>
    <dsp:sp modelId="{E412E54B-DAB6-4D9C-9D74-E62A26D9890C}">
      <dsp:nvSpPr>
        <dsp:cNvPr id="0" name=""/>
        <dsp:cNvSpPr/>
      </dsp:nvSpPr>
      <dsp:spPr>
        <a:xfrm>
          <a:off x="1784381" y="38255"/>
          <a:ext cx="6515068" cy="72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ＭＳ Ｐゴシック"/>
            </a:rPr>
            <a:t>Theft of information, such as credit cards or other sensitive data</a:t>
          </a:r>
          <a:endParaRPr lang="en-US" sz="2400" kern="1200" dirty="0"/>
        </a:p>
      </dsp:txBody>
      <dsp:txXfrm>
        <a:off x="1784381" y="38255"/>
        <a:ext cx="6515068" cy="720395"/>
      </dsp:txXfrm>
    </dsp:sp>
    <dsp:sp modelId="{2B4113D2-8069-4E5F-89AB-4953F1418E52}">
      <dsp:nvSpPr>
        <dsp:cNvPr id="0" name=""/>
        <dsp:cNvSpPr/>
      </dsp:nvSpPr>
      <dsp:spPr>
        <a:xfrm>
          <a:off x="1659889" y="75865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E5BE74-0934-4500-988A-6C8351F704E1}">
      <dsp:nvSpPr>
        <dsp:cNvPr id="0" name=""/>
        <dsp:cNvSpPr/>
      </dsp:nvSpPr>
      <dsp:spPr>
        <a:xfrm>
          <a:off x="1784381" y="794670"/>
          <a:ext cx="6515068" cy="72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ＭＳ Ｐゴシック"/>
            </a:rPr>
            <a:t>The ability to update application and site content</a:t>
          </a:r>
        </a:p>
      </dsp:txBody>
      <dsp:txXfrm>
        <a:off x="1784381" y="794670"/>
        <a:ext cx="6515068" cy="720395"/>
      </dsp:txXfrm>
    </dsp:sp>
    <dsp:sp modelId="{D56C3B34-9304-4D6A-9AE0-60B22E596FC2}">
      <dsp:nvSpPr>
        <dsp:cNvPr id="0" name=""/>
        <dsp:cNvSpPr/>
      </dsp:nvSpPr>
      <dsp:spPr>
        <a:xfrm>
          <a:off x="1659889" y="1515065"/>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EE8911-3E74-4346-8533-0A0FDD7B03CE}">
      <dsp:nvSpPr>
        <dsp:cNvPr id="0" name=""/>
        <dsp:cNvSpPr/>
      </dsp:nvSpPr>
      <dsp:spPr>
        <a:xfrm>
          <a:off x="1784381" y="1551085"/>
          <a:ext cx="6515068" cy="72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ＭＳ Ｐゴシック"/>
            </a:rPr>
            <a:t>Server-side scripting exploits</a:t>
          </a:r>
        </a:p>
      </dsp:txBody>
      <dsp:txXfrm>
        <a:off x="1784381" y="1551085"/>
        <a:ext cx="6515068" cy="720395"/>
      </dsp:txXfrm>
    </dsp:sp>
    <dsp:sp modelId="{9B99CE2C-BE30-4894-8E6F-0BB079C3857B}">
      <dsp:nvSpPr>
        <dsp:cNvPr id="0" name=""/>
        <dsp:cNvSpPr/>
      </dsp:nvSpPr>
      <dsp:spPr>
        <a:xfrm>
          <a:off x="1659889" y="227148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FDFA0F-3F6C-4C50-AFB9-0CC61BF47114}">
      <dsp:nvSpPr>
        <dsp:cNvPr id="0" name=""/>
        <dsp:cNvSpPr/>
      </dsp:nvSpPr>
      <dsp:spPr>
        <a:xfrm>
          <a:off x="1784381" y="2307500"/>
          <a:ext cx="6515068" cy="72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ＭＳ Ｐゴシック"/>
            </a:rPr>
            <a:t>Buffer overflows</a:t>
          </a:r>
        </a:p>
      </dsp:txBody>
      <dsp:txXfrm>
        <a:off x="1784381" y="2307500"/>
        <a:ext cx="6515068" cy="720395"/>
      </dsp:txXfrm>
    </dsp:sp>
    <dsp:sp modelId="{2ED64AB3-168D-42C3-A243-E47D6D901BED}">
      <dsp:nvSpPr>
        <dsp:cNvPr id="0" name=""/>
        <dsp:cNvSpPr/>
      </dsp:nvSpPr>
      <dsp:spPr>
        <a:xfrm>
          <a:off x="1659889" y="3027895"/>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B04EDD-3D44-442E-8B9F-BBAC2A5D0AE3}">
      <dsp:nvSpPr>
        <dsp:cNvPr id="0" name=""/>
        <dsp:cNvSpPr/>
      </dsp:nvSpPr>
      <dsp:spPr>
        <a:xfrm>
          <a:off x="1784381" y="3063915"/>
          <a:ext cx="6515068" cy="72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ＭＳ Ｐゴシック"/>
            </a:rPr>
            <a:t>Domain Name System (DNS) attacks</a:t>
          </a:r>
        </a:p>
      </dsp:txBody>
      <dsp:txXfrm>
        <a:off x="1784381" y="3063915"/>
        <a:ext cx="6515068" cy="720395"/>
      </dsp:txXfrm>
    </dsp:sp>
    <dsp:sp modelId="{16D11CE1-7703-4817-BCAC-94E1539281AB}">
      <dsp:nvSpPr>
        <dsp:cNvPr id="0" name=""/>
        <dsp:cNvSpPr/>
      </dsp:nvSpPr>
      <dsp:spPr>
        <a:xfrm>
          <a:off x="1659889" y="3784310"/>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7F1F8-E689-47F9-A46F-A9E8187A0B0C}">
      <dsp:nvSpPr>
        <dsp:cNvPr id="0" name=""/>
        <dsp:cNvSpPr/>
      </dsp:nvSpPr>
      <dsp:spPr>
        <a:xfrm>
          <a:off x="1784381" y="3820329"/>
          <a:ext cx="6515068" cy="720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ea typeface="ＭＳ Ｐゴシック"/>
            </a:rPr>
            <a:t>Destruction of data</a:t>
          </a:r>
        </a:p>
      </dsp:txBody>
      <dsp:txXfrm>
        <a:off x="1784381" y="3820329"/>
        <a:ext cx="6515068" cy="720395"/>
      </dsp:txXfrm>
    </dsp:sp>
    <dsp:sp modelId="{3D3C9AC4-34B5-4F73-A9E9-95F46843DCEB}">
      <dsp:nvSpPr>
        <dsp:cNvPr id="0" name=""/>
        <dsp:cNvSpPr/>
      </dsp:nvSpPr>
      <dsp:spPr>
        <a:xfrm>
          <a:off x="1659889" y="4540725"/>
          <a:ext cx="66395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CA53A-A861-4692-847B-D88D04DEDA00}">
      <dsp:nvSpPr>
        <dsp:cNvPr id="0" name=""/>
        <dsp:cNvSpPr/>
      </dsp:nvSpPr>
      <dsp:spPr>
        <a:xfrm>
          <a:off x="0" y="339142"/>
          <a:ext cx="829945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Categories of web application vulnerabilities </a:t>
          </a:r>
        </a:p>
      </dsp:txBody>
      <dsp:txXfrm>
        <a:off x="59399" y="398541"/>
        <a:ext cx="8180652" cy="1098002"/>
      </dsp:txXfrm>
    </dsp:sp>
    <dsp:sp modelId="{F53B60E9-F581-4DE6-8356-C4317DAF5A47}">
      <dsp:nvSpPr>
        <dsp:cNvPr id="0" name=""/>
        <dsp:cNvSpPr/>
      </dsp:nvSpPr>
      <dsp:spPr>
        <a:xfrm>
          <a:off x="0" y="1555942"/>
          <a:ext cx="8299450"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50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Authentication issues</a:t>
          </a:r>
        </a:p>
        <a:p>
          <a:pPr marL="228600" lvl="1" indent="-228600" algn="l" defTabSz="1066800">
            <a:lnSpc>
              <a:spcPct val="90000"/>
            </a:lnSpc>
            <a:spcBef>
              <a:spcPct val="0"/>
            </a:spcBef>
            <a:spcAft>
              <a:spcPct val="20000"/>
            </a:spcAft>
            <a:buChar char="•"/>
          </a:pPr>
          <a:r>
            <a:rPr lang="en-US" sz="2400" kern="1200" dirty="0"/>
            <a:t>Authorization configuration</a:t>
          </a:r>
        </a:p>
        <a:p>
          <a:pPr marL="228600" lvl="1" indent="-228600" algn="l" defTabSz="1066800">
            <a:lnSpc>
              <a:spcPct val="90000"/>
            </a:lnSpc>
            <a:spcBef>
              <a:spcPct val="0"/>
            </a:spcBef>
            <a:spcAft>
              <a:spcPct val="20000"/>
            </a:spcAft>
            <a:buChar char="•"/>
          </a:pPr>
          <a:r>
            <a:rPr lang="en-US" sz="2400" kern="1200" dirty="0"/>
            <a:t>Session management issues</a:t>
          </a:r>
        </a:p>
        <a:p>
          <a:pPr marL="228600" lvl="1" indent="-228600" algn="l" defTabSz="1066800">
            <a:lnSpc>
              <a:spcPct val="90000"/>
            </a:lnSpc>
            <a:spcBef>
              <a:spcPct val="0"/>
            </a:spcBef>
            <a:spcAft>
              <a:spcPct val="20000"/>
            </a:spcAft>
            <a:buChar char="•"/>
          </a:pPr>
          <a:r>
            <a:rPr lang="en-US" sz="2400" kern="1200" dirty="0"/>
            <a:t>Input validation</a:t>
          </a:r>
        </a:p>
        <a:p>
          <a:pPr marL="228600" lvl="1" indent="-228600" algn="l" defTabSz="1066800">
            <a:lnSpc>
              <a:spcPct val="90000"/>
            </a:lnSpc>
            <a:spcBef>
              <a:spcPct val="0"/>
            </a:spcBef>
            <a:spcAft>
              <a:spcPct val="20000"/>
            </a:spcAft>
            <a:buChar char="•"/>
          </a:pPr>
          <a:r>
            <a:rPr lang="en-US" sz="2400" kern="1200" dirty="0"/>
            <a:t>Encryption strength and implementation </a:t>
          </a:r>
        </a:p>
        <a:p>
          <a:pPr marL="228600" lvl="1" indent="-228600" algn="l" defTabSz="1066800">
            <a:lnSpc>
              <a:spcPct val="90000"/>
            </a:lnSpc>
            <a:spcBef>
              <a:spcPct val="0"/>
            </a:spcBef>
            <a:spcAft>
              <a:spcPct val="20000"/>
            </a:spcAft>
            <a:buChar char="•"/>
          </a:pPr>
          <a:r>
            <a:rPr lang="en-US" sz="2400" kern="1200" dirty="0"/>
            <a:t>Environment-specific problems </a:t>
          </a:r>
        </a:p>
      </dsp:txBody>
      <dsp:txXfrm>
        <a:off x="0" y="1555942"/>
        <a:ext cx="8299450" cy="2354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16AEA-FACA-433B-86B6-F68C0C273C84}">
      <dsp:nvSpPr>
        <dsp:cNvPr id="0" name=""/>
        <dsp:cNvSpPr/>
      </dsp:nvSpPr>
      <dsp:spPr>
        <a:xfrm>
          <a:off x="0" y="63827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Upload bombing</a:t>
          </a:r>
        </a:p>
      </dsp:txBody>
      <dsp:txXfrm>
        <a:off x="0" y="638274"/>
        <a:ext cx="2593578" cy="1556146"/>
      </dsp:txXfrm>
    </dsp:sp>
    <dsp:sp modelId="{FE43427B-4E4E-46AD-AF6A-33C6C519C0D1}">
      <dsp:nvSpPr>
        <dsp:cNvPr id="0" name=""/>
        <dsp:cNvSpPr/>
      </dsp:nvSpPr>
      <dsp:spPr>
        <a:xfrm>
          <a:off x="2852935" y="63827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Poison null byte attack</a:t>
          </a:r>
        </a:p>
      </dsp:txBody>
      <dsp:txXfrm>
        <a:off x="2852935" y="638274"/>
        <a:ext cx="2593578" cy="1556146"/>
      </dsp:txXfrm>
    </dsp:sp>
    <dsp:sp modelId="{EC3286B9-C0A1-4BD7-8CA8-E5AFF77988DA}">
      <dsp:nvSpPr>
        <dsp:cNvPr id="0" name=""/>
        <dsp:cNvSpPr/>
      </dsp:nvSpPr>
      <dsp:spPr>
        <a:xfrm>
          <a:off x="5705871" y="638274"/>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Default scripts</a:t>
          </a:r>
        </a:p>
      </dsp:txBody>
      <dsp:txXfrm>
        <a:off x="5705871" y="638274"/>
        <a:ext cx="2593578" cy="1556146"/>
      </dsp:txXfrm>
    </dsp:sp>
    <dsp:sp modelId="{3438BB15-5F10-4324-A556-F5EF19EDA85F}">
      <dsp:nvSpPr>
        <dsp:cNvPr id="0" name=""/>
        <dsp:cNvSpPr/>
      </dsp:nvSpPr>
      <dsp:spPr>
        <a:xfrm>
          <a:off x="1426467" y="245377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Sample scripts</a:t>
          </a:r>
        </a:p>
      </dsp:txBody>
      <dsp:txXfrm>
        <a:off x="1426467" y="2453778"/>
        <a:ext cx="2593578" cy="1556146"/>
      </dsp:txXfrm>
    </dsp:sp>
    <dsp:sp modelId="{A81F49B5-5095-492E-9E7A-2632C56C07E8}">
      <dsp:nvSpPr>
        <dsp:cNvPr id="0" name=""/>
        <dsp:cNvSpPr/>
      </dsp:nvSpPr>
      <dsp:spPr>
        <a:xfrm>
          <a:off x="4279403" y="2453778"/>
          <a:ext cx="2593578" cy="15561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Poorly written or questionable scripts</a:t>
          </a:r>
        </a:p>
      </dsp:txBody>
      <dsp:txXfrm>
        <a:off x="4279403" y="2453778"/>
        <a:ext cx="2593578" cy="15561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5A449-4977-4AD5-A85B-7A3A8836EB5D}">
      <dsp:nvSpPr>
        <dsp:cNvPr id="0" name=""/>
        <dsp:cNvSpPr/>
      </dsp:nvSpPr>
      <dsp:spPr>
        <a:xfrm>
          <a:off x="-5255288" y="-804890"/>
          <a:ext cx="6257980" cy="6257980"/>
        </a:xfrm>
        <a:prstGeom prst="blockArc">
          <a:avLst>
            <a:gd name="adj1" fmla="val 18900000"/>
            <a:gd name="adj2" fmla="val 2700000"/>
            <a:gd name="adj3" fmla="val 345"/>
          </a:avLst>
        </a:pr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CE0566-E557-4D3C-A69D-A28CC504F7C0}">
      <dsp:nvSpPr>
        <dsp:cNvPr id="0" name=""/>
        <dsp:cNvSpPr/>
      </dsp:nvSpPr>
      <dsp:spPr>
        <a:xfrm>
          <a:off x="373911" y="244774"/>
          <a:ext cx="7861124" cy="489362"/>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Long-lived sessions</a:t>
          </a:r>
        </a:p>
      </dsp:txBody>
      <dsp:txXfrm>
        <a:off x="373911" y="244774"/>
        <a:ext cx="7861124" cy="489362"/>
      </dsp:txXfrm>
    </dsp:sp>
    <dsp:sp modelId="{41229FED-3A4B-4A51-8C31-A013CF600340}">
      <dsp:nvSpPr>
        <dsp:cNvPr id="0" name=""/>
        <dsp:cNvSpPr/>
      </dsp:nvSpPr>
      <dsp:spPr>
        <a:xfrm>
          <a:off x="68060" y="183603"/>
          <a:ext cx="611703" cy="611703"/>
        </a:xfrm>
        <a:prstGeom prst="ellipse">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D9A187-BAC0-4DCC-8AD8-33C2E772CA7C}">
      <dsp:nvSpPr>
        <dsp:cNvPr id="0" name=""/>
        <dsp:cNvSpPr/>
      </dsp:nvSpPr>
      <dsp:spPr>
        <a:xfrm>
          <a:off x="776445" y="978724"/>
          <a:ext cx="7458590" cy="489362"/>
        </a:xfrm>
        <a:prstGeom prst="rect">
          <a:avLst/>
        </a:prstGeom>
        <a:solidFill>
          <a:schemeClr val="accent1">
            <a:shade val="80000"/>
            <a:hueOff val="77650"/>
            <a:satOff val="-4877"/>
            <a:lumOff val="61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Logout features</a:t>
          </a:r>
        </a:p>
      </dsp:txBody>
      <dsp:txXfrm>
        <a:off x="776445" y="978724"/>
        <a:ext cx="7458590" cy="489362"/>
      </dsp:txXfrm>
    </dsp:sp>
    <dsp:sp modelId="{BE47A457-14F1-48E6-BDB4-19FD0EDFB0AD}">
      <dsp:nvSpPr>
        <dsp:cNvPr id="0" name=""/>
        <dsp:cNvSpPr/>
      </dsp:nvSpPr>
      <dsp:spPr>
        <a:xfrm>
          <a:off x="470594" y="917554"/>
          <a:ext cx="611703" cy="611703"/>
        </a:xfrm>
        <a:prstGeom prst="ellipse">
          <a:avLst/>
        </a:prstGeom>
        <a:solidFill>
          <a:schemeClr val="lt1">
            <a:hueOff val="0"/>
            <a:satOff val="0"/>
            <a:lumOff val="0"/>
            <a:alphaOff val="0"/>
          </a:schemeClr>
        </a:solidFill>
        <a:ln w="25400" cap="flat" cmpd="sng" algn="ctr">
          <a:solidFill>
            <a:schemeClr val="accent1">
              <a:shade val="80000"/>
              <a:hueOff val="77650"/>
              <a:satOff val="-4877"/>
              <a:lumOff val="6165"/>
              <a:alphaOff val="0"/>
            </a:schemeClr>
          </a:solidFill>
          <a:prstDash val="solid"/>
        </a:ln>
        <a:effectLst/>
      </dsp:spPr>
      <dsp:style>
        <a:lnRef idx="2">
          <a:scrgbClr r="0" g="0" b="0"/>
        </a:lnRef>
        <a:fillRef idx="1">
          <a:scrgbClr r="0" g="0" b="0"/>
        </a:fillRef>
        <a:effectRef idx="0">
          <a:scrgbClr r="0" g="0" b="0"/>
        </a:effectRef>
        <a:fontRef idx="minor"/>
      </dsp:style>
    </dsp:sp>
    <dsp:sp modelId="{75531266-BC50-4ECE-B20C-0A97BA797E2E}">
      <dsp:nvSpPr>
        <dsp:cNvPr id="0" name=""/>
        <dsp:cNvSpPr/>
      </dsp:nvSpPr>
      <dsp:spPr>
        <a:xfrm>
          <a:off x="960514" y="1712675"/>
          <a:ext cx="7274521" cy="489362"/>
        </a:xfrm>
        <a:prstGeom prst="rect">
          <a:avLst/>
        </a:prstGeom>
        <a:solidFill>
          <a:schemeClr val="accent1">
            <a:shade val="80000"/>
            <a:hueOff val="155300"/>
            <a:satOff val="-9754"/>
            <a:lumOff val="123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Insecure or weak session identifiers</a:t>
          </a:r>
        </a:p>
      </dsp:txBody>
      <dsp:txXfrm>
        <a:off x="960514" y="1712675"/>
        <a:ext cx="7274521" cy="489362"/>
      </dsp:txXfrm>
    </dsp:sp>
    <dsp:sp modelId="{84BC898C-C14D-49FB-B4E3-793D49727B5E}">
      <dsp:nvSpPr>
        <dsp:cNvPr id="0" name=""/>
        <dsp:cNvSpPr/>
      </dsp:nvSpPr>
      <dsp:spPr>
        <a:xfrm>
          <a:off x="654663" y="1651505"/>
          <a:ext cx="611703" cy="611703"/>
        </a:xfrm>
        <a:prstGeom prst="ellipse">
          <a:avLst/>
        </a:prstGeom>
        <a:solidFill>
          <a:schemeClr val="lt1">
            <a:hueOff val="0"/>
            <a:satOff val="0"/>
            <a:lumOff val="0"/>
            <a:alphaOff val="0"/>
          </a:schemeClr>
        </a:solidFill>
        <a:ln w="25400" cap="flat" cmpd="sng" algn="ctr">
          <a:solidFill>
            <a:schemeClr val="accent1">
              <a:shade val="80000"/>
              <a:hueOff val="155300"/>
              <a:satOff val="-9754"/>
              <a:lumOff val="12330"/>
              <a:alphaOff val="0"/>
            </a:schemeClr>
          </a:solidFill>
          <a:prstDash val="solid"/>
        </a:ln>
        <a:effectLst/>
      </dsp:spPr>
      <dsp:style>
        <a:lnRef idx="2">
          <a:scrgbClr r="0" g="0" b="0"/>
        </a:lnRef>
        <a:fillRef idx="1">
          <a:scrgbClr r="0" g="0" b="0"/>
        </a:fillRef>
        <a:effectRef idx="0">
          <a:scrgbClr r="0" g="0" b="0"/>
        </a:effectRef>
        <a:fontRef idx="minor"/>
      </dsp:style>
    </dsp:sp>
    <dsp:sp modelId="{D4EC8924-5D6B-414E-AF64-CDB72073A41A}">
      <dsp:nvSpPr>
        <dsp:cNvPr id="0" name=""/>
        <dsp:cNvSpPr/>
      </dsp:nvSpPr>
      <dsp:spPr>
        <a:xfrm>
          <a:off x="960514" y="2446161"/>
          <a:ext cx="7274521" cy="489362"/>
        </a:xfrm>
        <a:prstGeom prst="rect">
          <a:avLst/>
        </a:prstGeom>
        <a:solidFill>
          <a:schemeClr val="accent1">
            <a:shade val="80000"/>
            <a:hueOff val="232950"/>
            <a:satOff val="-14632"/>
            <a:lumOff val="184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Granting session IDs to unauthorized users</a:t>
          </a:r>
        </a:p>
      </dsp:txBody>
      <dsp:txXfrm>
        <a:off x="960514" y="2446161"/>
        <a:ext cx="7274521" cy="489362"/>
      </dsp:txXfrm>
    </dsp:sp>
    <dsp:sp modelId="{E3C64C7A-3A2C-4AEF-86CC-C042997EC6D2}">
      <dsp:nvSpPr>
        <dsp:cNvPr id="0" name=""/>
        <dsp:cNvSpPr/>
      </dsp:nvSpPr>
      <dsp:spPr>
        <a:xfrm>
          <a:off x="654663" y="2384991"/>
          <a:ext cx="611703" cy="611703"/>
        </a:xfrm>
        <a:prstGeom prst="ellipse">
          <a:avLst/>
        </a:prstGeom>
        <a:solidFill>
          <a:schemeClr val="lt1">
            <a:hueOff val="0"/>
            <a:satOff val="0"/>
            <a:lumOff val="0"/>
            <a:alphaOff val="0"/>
          </a:schemeClr>
        </a:solidFill>
        <a:ln w="25400" cap="flat" cmpd="sng" algn="ctr">
          <a:solidFill>
            <a:schemeClr val="accent1">
              <a:shade val="80000"/>
              <a:hueOff val="232950"/>
              <a:satOff val="-14632"/>
              <a:lumOff val="18494"/>
              <a:alphaOff val="0"/>
            </a:schemeClr>
          </a:solidFill>
          <a:prstDash val="solid"/>
        </a:ln>
        <a:effectLst/>
      </dsp:spPr>
      <dsp:style>
        <a:lnRef idx="2">
          <a:scrgbClr r="0" g="0" b="0"/>
        </a:lnRef>
        <a:fillRef idx="1">
          <a:scrgbClr r="0" g="0" b="0"/>
        </a:fillRef>
        <a:effectRef idx="0">
          <a:scrgbClr r="0" g="0" b="0"/>
        </a:effectRef>
        <a:fontRef idx="minor"/>
      </dsp:style>
    </dsp:sp>
    <dsp:sp modelId="{FA82483D-70A8-4765-AF40-40B09168BEF9}">
      <dsp:nvSpPr>
        <dsp:cNvPr id="0" name=""/>
        <dsp:cNvSpPr/>
      </dsp:nvSpPr>
      <dsp:spPr>
        <a:xfrm>
          <a:off x="776445" y="3180112"/>
          <a:ext cx="7458590" cy="489362"/>
        </a:xfrm>
        <a:prstGeom prst="rect">
          <a:avLst/>
        </a:prstGeom>
        <a:solidFill>
          <a:schemeClr val="accent1">
            <a:shade val="80000"/>
            <a:hueOff val="310600"/>
            <a:satOff val="-19509"/>
            <a:lumOff val="246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Absent or inadequate password change controls</a:t>
          </a:r>
        </a:p>
      </dsp:txBody>
      <dsp:txXfrm>
        <a:off x="776445" y="3180112"/>
        <a:ext cx="7458590" cy="489362"/>
      </dsp:txXfrm>
    </dsp:sp>
    <dsp:sp modelId="{DFF70322-B4B9-4C04-87BB-E589A210865E}">
      <dsp:nvSpPr>
        <dsp:cNvPr id="0" name=""/>
        <dsp:cNvSpPr/>
      </dsp:nvSpPr>
      <dsp:spPr>
        <a:xfrm>
          <a:off x="470594" y="3118942"/>
          <a:ext cx="611703" cy="611703"/>
        </a:xfrm>
        <a:prstGeom prst="ellipse">
          <a:avLst/>
        </a:prstGeom>
        <a:solidFill>
          <a:schemeClr val="lt1">
            <a:hueOff val="0"/>
            <a:satOff val="0"/>
            <a:lumOff val="0"/>
            <a:alphaOff val="0"/>
          </a:schemeClr>
        </a:solidFill>
        <a:ln w="25400" cap="flat" cmpd="sng" algn="ctr">
          <a:solidFill>
            <a:schemeClr val="accent1">
              <a:shade val="80000"/>
              <a:hueOff val="310600"/>
              <a:satOff val="-19509"/>
              <a:lumOff val="24659"/>
              <a:alphaOff val="0"/>
            </a:schemeClr>
          </a:solidFill>
          <a:prstDash val="solid"/>
        </a:ln>
        <a:effectLst/>
      </dsp:spPr>
      <dsp:style>
        <a:lnRef idx="2">
          <a:scrgbClr r="0" g="0" b="0"/>
        </a:lnRef>
        <a:fillRef idx="1">
          <a:scrgbClr r="0" g="0" b="0"/>
        </a:fillRef>
        <a:effectRef idx="0">
          <a:scrgbClr r="0" g="0" b="0"/>
        </a:effectRef>
        <a:fontRef idx="minor"/>
      </dsp:style>
    </dsp:sp>
    <dsp:sp modelId="{3120195A-62C1-4E41-84A8-9FB4A2636DA4}">
      <dsp:nvSpPr>
        <dsp:cNvPr id="0" name=""/>
        <dsp:cNvSpPr/>
      </dsp:nvSpPr>
      <dsp:spPr>
        <a:xfrm>
          <a:off x="373911" y="3914063"/>
          <a:ext cx="7861124" cy="489362"/>
        </a:xfrm>
        <a:prstGeom prst="rect">
          <a:avLst/>
        </a:prstGeom>
        <a:solidFill>
          <a:schemeClr val="accent1">
            <a:shade val="80000"/>
            <a:hueOff val="388250"/>
            <a:satOff val="-24386"/>
            <a:lumOff val="3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431"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a:t>Inclusion of unprotected information in cookies</a:t>
          </a:r>
        </a:p>
      </dsp:txBody>
      <dsp:txXfrm>
        <a:off x="373911" y="3914063"/>
        <a:ext cx="7861124" cy="489362"/>
      </dsp:txXfrm>
    </dsp:sp>
    <dsp:sp modelId="{13C98275-848B-492F-A831-3BF7414E4110}">
      <dsp:nvSpPr>
        <dsp:cNvPr id="0" name=""/>
        <dsp:cNvSpPr/>
      </dsp:nvSpPr>
      <dsp:spPr>
        <a:xfrm>
          <a:off x="68060" y="3852892"/>
          <a:ext cx="611703" cy="611703"/>
        </a:xfrm>
        <a:prstGeom prst="ellipse">
          <a:avLst/>
        </a:prstGeom>
        <a:solidFill>
          <a:schemeClr val="lt1">
            <a:hueOff val="0"/>
            <a:satOff val="0"/>
            <a:lumOff val="0"/>
            <a:alphaOff val="0"/>
          </a:schemeClr>
        </a:solidFill>
        <a:ln w="25400" cap="flat" cmpd="sng" algn="ctr">
          <a:solidFill>
            <a:schemeClr val="accent1">
              <a:shade val="80000"/>
              <a:hueOff val="388250"/>
              <a:satOff val="-24386"/>
              <a:lumOff val="3082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219D2-B9F4-4C96-8FBA-83C3D0932918}">
      <dsp:nvSpPr>
        <dsp:cNvPr id="0" name=""/>
        <dsp:cNvSpPr/>
      </dsp:nvSpPr>
      <dsp:spPr>
        <a:xfrm>
          <a:off x="4052" y="1277040"/>
          <a:ext cx="2072836" cy="85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Weak ciphers</a:t>
          </a:r>
        </a:p>
      </dsp:txBody>
      <dsp:txXfrm>
        <a:off x="4052" y="1277040"/>
        <a:ext cx="2072836" cy="852018"/>
      </dsp:txXfrm>
    </dsp:sp>
    <dsp:sp modelId="{4A7395FD-C7B8-4717-A565-D13BB9A297BB}">
      <dsp:nvSpPr>
        <dsp:cNvPr id="0" name=""/>
        <dsp:cNvSpPr/>
      </dsp:nvSpPr>
      <dsp:spPr>
        <a:xfrm>
          <a:off x="2076888" y="944220"/>
          <a:ext cx="414567" cy="1517658"/>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90C1DD-5EB7-4440-A3D5-F06DB5052818}">
      <dsp:nvSpPr>
        <dsp:cNvPr id="0" name=""/>
        <dsp:cNvSpPr/>
      </dsp:nvSpPr>
      <dsp:spPr>
        <a:xfrm>
          <a:off x="2657282" y="944220"/>
          <a:ext cx="5638114" cy="151765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short keys or are poorly designed and implemented</a:t>
          </a:r>
        </a:p>
        <a:p>
          <a:pPr marL="228600" lvl="1" indent="-228600" algn="l" defTabSz="1066800">
            <a:lnSpc>
              <a:spcPct val="90000"/>
            </a:lnSpc>
            <a:spcBef>
              <a:spcPct val="0"/>
            </a:spcBef>
            <a:spcAft>
              <a:spcPct val="15000"/>
            </a:spcAft>
            <a:buChar char="•"/>
          </a:pPr>
          <a:r>
            <a:rPr lang="en-US" sz="2400" kern="1200" dirty="0"/>
            <a:t>Allows attacker to decrypt data easily and gain unauthorized access</a:t>
          </a:r>
        </a:p>
      </dsp:txBody>
      <dsp:txXfrm>
        <a:off x="2657282" y="944220"/>
        <a:ext cx="5638114" cy="1517658"/>
      </dsp:txXfrm>
    </dsp:sp>
    <dsp:sp modelId="{DB751FA2-E409-4A57-9047-AE17ACFB3351}">
      <dsp:nvSpPr>
        <dsp:cNvPr id="0" name=""/>
        <dsp:cNvSpPr/>
      </dsp:nvSpPr>
      <dsp:spPr>
        <a:xfrm>
          <a:off x="4052" y="2705519"/>
          <a:ext cx="2072836" cy="852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68580" rIns="192024" bIns="68580" numCol="1" spcCol="1270" anchor="ctr" anchorCtr="0">
          <a:noAutofit/>
        </a:bodyPr>
        <a:lstStyle/>
        <a:p>
          <a:pPr marL="0" lvl="0" indent="0" algn="r" defTabSz="1200150">
            <a:lnSpc>
              <a:spcPct val="90000"/>
            </a:lnSpc>
            <a:spcBef>
              <a:spcPct val="0"/>
            </a:spcBef>
            <a:spcAft>
              <a:spcPct val="35000"/>
            </a:spcAft>
            <a:buNone/>
          </a:pPr>
          <a:r>
            <a:rPr lang="en-US" sz="2700" kern="1200" dirty="0"/>
            <a:t>Vulnerable software</a:t>
          </a:r>
        </a:p>
      </dsp:txBody>
      <dsp:txXfrm>
        <a:off x="4052" y="2705519"/>
        <a:ext cx="2072836" cy="852018"/>
      </dsp:txXfrm>
    </dsp:sp>
    <dsp:sp modelId="{9EF2EF69-ED0D-49BD-A502-D813F93CB37B}">
      <dsp:nvSpPr>
        <dsp:cNvPr id="0" name=""/>
        <dsp:cNvSpPr/>
      </dsp:nvSpPr>
      <dsp:spPr>
        <a:xfrm>
          <a:off x="2076888" y="2559079"/>
          <a:ext cx="414567" cy="11449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7B1F2C-37E4-46A2-B5F5-D6448325EDBF}">
      <dsp:nvSpPr>
        <dsp:cNvPr id="0" name=""/>
        <dsp:cNvSpPr/>
      </dsp:nvSpPr>
      <dsp:spPr>
        <a:xfrm>
          <a:off x="2657282" y="2559079"/>
          <a:ext cx="5638114" cy="11449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Software implementations (such as Secure Sockets Layer [SSL]) may have poor programming</a:t>
          </a:r>
        </a:p>
      </dsp:txBody>
      <dsp:txXfrm>
        <a:off x="2657282" y="2559079"/>
        <a:ext cx="5638114" cy="1144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7F79C-7746-44A6-B451-6950F6261460}">
      <dsp:nvSpPr>
        <dsp:cNvPr id="0" name=""/>
        <dsp:cNvSpPr/>
      </dsp:nvSpPr>
      <dsp:spPr>
        <a:xfrm>
          <a:off x="-5255020" y="-804890"/>
          <a:ext cx="6257980" cy="6257980"/>
        </a:xfrm>
        <a:prstGeom prst="blockArc">
          <a:avLst>
            <a:gd name="adj1" fmla="val 18900000"/>
            <a:gd name="adj2" fmla="val 2700000"/>
            <a:gd name="adj3" fmla="val 34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97A968-B413-45DA-8C98-FB9F093B8823}">
      <dsp:nvSpPr>
        <dsp:cNvPr id="0" name=""/>
        <dsp:cNvSpPr/>
      </dsp:nvSpPr>
      <dsp:spPr>
        <a:xfrm>
          <a:off x="645170" y="46482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Contains info about the site or application</a:t>
          </a:r>
        </a:p>
      </dsp:txBody>
      <dsp:txXfrm>
        <a:off x="645170" y="464820"/>
        <a:ext cx="7590134" cy="929640"/>
      </dsp:txXfrm>
    </dsp:sp>
    <dsp:sp modelId="{4111679F-6F2F-4451-97ED-8E527C1B21D5}">
      <dsp:nvSpPr>
        <dsp:cNvPr id="0" name=""/>
        <dsp:cNvSpPr/>
      </dsp:nvSpPr>
      <dsp:spPr>
        <a:xfrm>
          <a:off x="64145" y="34861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7402BC-FB6F-4CEE-AC49-313C4B69E849}">
      <dsp:nvSpPr>
        <dsp:cNvPr id="0" name=""/>
        <dsp:cNvSpPr/>
      </dsp:nvSpPr>
      <dsp:spPr>
        <a:xfrm>
          <a:off x="983094" y="1859280"/>
          <a:ext cx="7252210"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“Holy grail” to attackers</a:t>
          </a:r>
        </a:p>
      </dsp:txBody>
      <dsp:txXfrm>
        <a:off x="983094" y="1859280"/>
        <a:ext cx="7252210" cy="929640"/>
      </dsp:txXfrm>
    </dsp:sp>
    <dsp:sp modelId="{5DCB8920-088B-4F89-8D75-F80757E079A0}">
      <dsp:nvSpPr>
        <dsp:cNvPr id="0" name=""/>
        <dsp:cNvSpPr/>
      </dsp:nvSpPr>
      <dsp:spPr>
        <a:xfrm>
          <a:off x="402069" y="174307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EF396C-1476-4C95-BC3F-E78F947EEC7E}">
      <dsp:nvSpPr>
        <dsp:cNvPr id="0" name=""/>
        <dsp:cNvSpPr/>
      </dsp:nvSpPr>
      <dsp:spPr>
        <a:xfrm>
          <a:off x="645170" y="3253740"/>
          <a:ext cx="7590134" cy="9296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7902"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Configuration info, application data, and other data</a:t>
          </a:r>
        </a:p>
      </dsp:txBody>
      <dsp:txXfrm>
        <a:off x="645170" y="3253740"/>
        <a:ext cx="7590134" cy="929640"/>
      </dsp:txXfrm>
    </dsp:sp>
    <dsp:sp modelId="{1B0E9D91-0DFB-4C15-9449-78233224313B}">
      <dsp:nvSpPr>
        <dsp:cNvPr id="0" name=""/>
        <dsp:cNvSpPr/>
      </dsp:nvSpPr>
      <dsp:spPr>
        <a:xfrm>
          <a:off x="64145" y="3137535"/>
          <a:ext cx="1162050" cy="116205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76E97F12-92C3-43BC-9538-DCD533679F71}" type="datetime1">
              <a:rPr lang="en-US"/>
              <a:pPr>
                <a:defRPr/>
              </a:pPr>
              <a:t>7/30/2018</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CF0E79D-0221-4019-8010-03C6C8CF4437}" type="slidenum">
              <a:rPr lang="en-US"/>
              <a:pPr>
                <a:defRPr/>
              </a:pPr>
              <a:t>‹#›</a:t>
            </a:fld>
            <a:endParaRPr lang="en-US" dirty="0"/>
          </a:p>
        </p:txBody>
      </p:sp>
    </p:spTree>
    <p:extLst>
      <p:ext uri="{BB962C8B-B14F-4D97-AF65-F5344CB8AC3E}">
        <p14:creationId xmlns:p14="http://schemas.microsoft.com/office/powerpoint/2010/main" val="3938377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3C4EF458-CC54-4C89-8CFE-52AD7E513F51}" type="datetime1">
              <a:rPr lang="en-US"/>
              <a:pPr>
                <a:defRPr/>
              </a:pPr>
              <a:t>7/30/2018</a:t>
            </a:fld>
            <a:endParaRPr lang="en-US" dirty="0"/>
          </a:p>
        </p:txBody>
      </p:sp>
      <p:sp>
        <p:nvSpPr>
          <p:cNvPr id="6148"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a:defRPr sz="1300">
                <a:latin typeface="Times New Roman" pitchFamily="92" charset="0"/>
                <a:ea typeface="ＭＳ Ｐゴシック" pitchFamily="92" charset="-128"/>
                <a:cs typeface="+mn-cs"/>
              </a:defRPr>
            </a:lvl1pPr>
          </a:lstStyle>
          <a:p>
            <a:pPr>
              <a:defRPr/>
            </a:pPr>
            <a:endParaRPr lang="en-US" dirty="0"/>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atin typeface="Times New Roman" pitchFamily="92" charset="0"/>
                <a:ea typeface="ＭＳ Ｐゴシック" pitchFamily="92" charset="-128"/>
                <a:cs typeface="+mn-cs"/>
              </a:defRPr>
            </a:lvl1pPr>
          </a:lstStyle>
          <a:p>
            <a:pPr>
              <a:defRPr/>
            </a:pPr>
            <a:fld id="{5C62D1FC-1878-4FFA-B56A-3788D65A6CE3}" type="slidenum">
              <a:rPr lang="en-US"/>
              <a:pPr>
                <a:defRPr/>
              </a:pPr>
              <a:t>‹#›</a:t>
            </a:fld>
            <a:endParaRPr lang="en-US" dirty="0"/>
          </a:p>
        </p:txBody>
      </p:sp>
    </p:spTree>
    <p:extLst>
      <p:ext uri="{BB962C8B-B14F-4D97-AF65-F5344CB8AC3E}">
        <p14:creationId xmlns:p14="http://schemas.microsoft.com/office/powerpoint/2010/main" val="223822023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92"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a:spLocks noGrp="1" noChangeArrowheads="1"/>
          </p:cNvSpPr>
          <p:nvPr>
            <p:ph type="sldNum" sz="quarter" idx="5"/>
          </p:nvPr>
        </p:nvSpPr>
        <p:spPr>
          <a:noFill/>
        </p:spPr>
        <p:txBody>
          <a:bodyPr/>
          <a:lstStyle/>
          <a:p>
            <a:fld id="{595ED666-7C2F-4E3A-BEB9-2305F95D9C7D}" type="slidenum">
              <a:rPr lang="en-US" smtClean="0">
                <a:latin typeface="Times New Roman" pitchFamily="18" charset="0"/>
                <a:ea typeface="ＭＳ Ｐゴシック"/>
                <a:cs typeface="ＭＳ Ｐゴシック"/>
              </a:rPr>
              <a:pPr/>
              <a:t>1</a:t>
            </a:fld>
            <a:endParaRPr lang="en-US" dirty="0">
              <a:latin typeface="Times New Roman" pitchFamily="18" charset="0"/>
              <a:ea typeface="ＭＳ Ｐゴシック"/>
              <a:cs typeface="ＭＳ Ｐゴシック"/>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p:spPr>
        <p:txBody>
          <a:bodyPr/>
          <a:lstStyle/>
          <a:p>
            <a:pPr eaLnBrk="1" hangingPunct="1"/>
            <a:endParaRPr lang="en-US" dirty="0">
              <a:ea typeface="ＭＳ Ｐゴシック"/>
            </a:endParaRPr>
          </a:p>
        </p:txBody>
      </p:sp>
    </p:spTree>
    <p:extLst>
      <p:ext uri="{BB962C8B-B14F-4D97-AF65-F5344CB8AC3E}">
        <p14:creationId xmlns:p14="http://schemas.microsoft.com/office/powerpoint/2010/main" val="992614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22</a:t>
            </a:fld>
            <a:endParaRPr lang="en-US" dirty="0"/>
          </a:p>
        </p:txBody>
      </p:sp>
    </p:spTree>
    <p:extLst>
      <p:ext uri="{BB962C8B-B14F-4D97-AF65-F5344CB8AC3E}">
        <p14:creationId xmlns:p14="http://schemas.microsoft.com/office/powerpoint/2010/main" val="3983798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23</a:t>
            </a:fld>
            <a:endParaRPr lang="en-US" dirty="0"/>
          </a:p>
        </p:txBody>
      </p:sp>
    </p:spTree>
    <p:extLst>
      <p:ext uri="{BB962C8B-B14F-4D97-AF65-F5344CB8AC3E}">
        <p14:creationId xmlns:p14="http://schemas.microsoft.com/office/powerpoint/2010/main" val="1408696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Upload bombing </a:t>
            </a:r>
            <a:r>
              <a:rPr lang="en-US" dirty="0"/>
              <a:t>— Upload bombing uploads masses of files to a server with the goal of filling up the hard drive on the server. Once the hard drive of the server is filled, the application will cease to function and crash.</a:t>
            </a:r>
          </a:p>
          <a:p>
            <a:r>
              <a:rPr lang="en-US" b="1" dirty="0"/>
              <a:t>Poison null byte attack </a:t>
            </a:r>
            <a:r>
              <a:rPr lang="en-US" dirty="0"/>
              <a:t>— A poison null byte attack passes special characters that the scripts may not be designed to handle properly. When this is done, the script may grant access where it should not otherwise be given.</a:t>
            </a:r>
          </a:p>
          <a:p>
            <a:r>
              <a:rPr lang="en-US" b="1" dirty="0"/>
              <a:t>Default scripts</a:t>
            </a:r>
            <a:r>
              <a:rPr lang="en-US" dirty="0"/>
              <a:t> — Default scripts are uploaded to servers by web designers who do not know what they do at a fundamental level. In such cases, an attacker can analyze or exploit configuration issues with the scripts and gain unauthorized access to a system.</a:t>
            </a:r>
          </a:p>
          <a:p>
            <a:r>
              <a:rPr lang="en-US" b="1" dirty="0"/>
              <a:t>Sample scripts</a:t>
            </a:r>
            <a:r>
              <a:rPr lang="en-US" dirty="0"/>
              <a:t> — Web applications may include sample content and scripts that are regularly left in place on servers. In such situations, these scripts may be used by an attacker to carry out mischief.</a:t>
            </a:r>
          </a:p>
          <a:p>
            <a:r>
              <a:rPr lang="en-US" b="1" dirty="0"/>
              <a:t>Poorly written or questionable scripts </a:t>
            </a:r>
            <a:r>
              <a:rPr lang="en-US" dirty="0"/>
              <a:t>— Some scripts have appeared that include information such as usernames and passwords, potentially letting an attacker view the contents of the script and read these credentials.</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26</a:t>
            </a:fld>
            <a:endParaRPr lang="en-US" dirty="0"/>
          </a:p>
        </p:txBody>
      </p:sp>
    </p:spTree>
    <p:extLst>
      <p:ext uri="{BB962C8B-B14F-4D97-AF65-F5344CB8AC3E}">
        <p14:creationId xmlns:p14="http://schemas.microsoft.com/office/powerpoint/2010/main" val="461541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27</a:t>
            </a:fld>
            <a:endParaRPr lang="en-US" dirty="0"/>
          </a:p>
        </p:txBody>
      </p:sp>
    </p:spTree>
    <p:extLst>
      <p:ext uri="{BB962C8B-B14F-4D97-AF65-F5344CB8AC3E}">
        <p14:creationId xmlns:p14="http://schemas.microsoft.com/office/powerpoint/2010/main" val="3518685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Long-lived sessions </a:t>
            </a:r>
            <a:r>
              <a:rPr lang="en-US" dirty="0"/>
              <a:t>— Sessions between client and server should remain valid only for the length they are needed and then discarded. Sessions that remain valid for periods longer than they are needed allow attackers using attacks such as XSS to retrieve session identifiers and reuse a session.</a:t>
            </a:r>
          </a:p>
          <a:p>
            <a:endParaRPr lang="en-US" dirty="0"/>
          </a:p>
          <a:p>
            <a:r>
              <a:rPr lang="en-US" b="1" dirty="0"/>
              <a:t>Logout features </a:t>
            </a:r>
            <a:r>
              <a:rPr lang="en-US" dirty="0"/>
              <a:t>— Applications should provide a logout feature that allows a visitor to log out and close a session without closing the browser.</a:t>
            </a:r>
          </a:p>
          <a:p>
            <a:endParaRPr lang="en-US" dirty="0"/>
          </a:p>
          <a:p>
            <a:r>
              <a:rPr lang="en-US" b="1" dirty="0"/>
              <a:t>Insecure or weak session identifiers </a:t>
            </a:r>
            <a:r>
              <a:rPr lang="en-US" dirty="0"/>
              <a:t>— Session IDs that are easily predicted or guessed can be used by an attacker to retrieve or use sessions that should be closed. Some flaws in web applications can lead to the reuse of session IDs.</a:t>
            </a:r>
          </a:p>
          <a:p>
            <a:endParaRPr lang="en-US" dirty="0"/>
          </a:p>
          <a:p>
            <a:r>
              <a:rPr lang="en-US" b="1" dirty="0"/>
              <a:t>Granting session IDs to unauthorized users </a:t>
            </a:r>
            <a:r>
              <a:rPr lang="en-US" dirty="0"/>
              <a:t>— Sometimes applications grant session IDs to unauthenticated users and redirect them to a logout page. This can give the attacker the ability to request valid URLs.</a:t>
            </a:r>
          </a:p>
          <a:p>
            <a:endParaRPr lang="en-US" dirty="0"/>
          </a:p>
          <a:p>
            <a:r>
              <a:rPr lang="en-US" b="1" dirty="0"/>
              <a:t>Absent or inadequate password change controls </a:t>
            </a:r>
            <a:r>
              <a:rPr lang="en-US" dirty="0"/>
              <a:t>— An improperly implemented or insecure password change system, in which the old password is not required, allows a hacker to change passwords of other users.</a:t>
            </a:r>
          </a:p>
          <a:p>
            <a:endParaRPr lang="en-US" dirty="0"/>
          </a:p>
          <a:p>
            <a:r>
              <a:rPr lang="en-US" b="1" dirty="0"/>
              <a:t>Inclusion of unprotected information in cookies </a:t>
            </a:r>
            <a:r>
              <a:rPr lang="en-US" dirty="0"/>
              <a:t>— Information such as the internal IP address of a server that can be used by a hacker to ascertain more about the nature of the web application</a:t>
            </a:r>
          </a:p>
          <a:p>
            <a:endParaRPr lang="en-US" dirty="0"/>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28</a:t>
            </a:fld>
            <a:endParaRPr lang="en-US" dirty="0"/>
          </a:p>
        </p:txBody>
      </p:sp>
    </p:spTree>
    <p:extLst>
      <p:ext uri="{BB962C8B-B14F-4D97-AF65-F5344CB8AC3E}">
        <p14:creationId xmlns:p14="http://schemas.microsoft.com/office/powerpoint/2010/main" val="3343567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33</a:t>
            </a:fld>
            <a:endParaRPr lang="en-US" dirty="0"/>
          </a:p>
        </p:txBody>
      </p:sp>
    </p:spTree>
    <p:extLst>
      <p:ext uri="{BB962C8B-B14F-4D97-AF65-F5344CB8AC3E}">
        <p14:creationId xmlns:p14="http://schemas.microsoft.com/office/powerpoint/2010/main" val="4045805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Availability</a:t>
            </a:r>
            <a:r>
              <a:rPr lang="en-US" dirty="0"/>
              <a:t> </a:t>
            </a:r>
            <a:r>
              <a:rPr lang="en-US" b="0" dirty="0"/>
              <a:t>—</a:t>
            </a:r>
            <a:r>
              <a:rPr lang="en-US" dirty="0"/>
              <a:t> Because the environment is offsite and accessed by an Internet connection, any Internet outages would affect accessibility of services. </a:t>
            </a:r>
          </a:p>
          <a:p>
            <a:pPr marL="171450" indent="-171450">
              <a:buFont typeface="Arial" panose="020B0604020202020204" pitchFamily="34" charset="0"/>
              <a:buChar char="•"/>
            </a:pPr>
            <a:r>
              <a:rPr lang="en-US" b="1" dirty="0"/>
              <a:t>Reliability </a:t>
            </a:r>
            <a:r>
              <a:rPr lang="en-US" b="0" dirty="0"/>
              <a:t>—</a:t>
            </a:r>
            <a:r>
              <a:rPr lang="en-US" dirty="0"/>
              <a:t> Because the services is in another’s hands, subscribers may find themselves at the whims of the vendor. Cloud service providers invest heavily to ensure minimum uptime guarantees. </a:t>
            </a:r>
          </a:p>
          <a:p>
            <a:pPr marL="171450" indent="-171450">
              <a:buFont typeface="Arial" panose="020B0604020202020204" pitchFamily="34" charset="0"/>
              <a:buChar char="•"/>
            </a:pPr>
            <a:r>
              <a:rPr lang="en-US" b="1" dirty="0"/>
              <a:t>Loss of control</a:t>
            </a:r>
            <a:r>
              <a:rPr lang="en-US" dirty="0"/>
              <a:t> — When services and other items are hosted internally, the company is in control of the stability of its environment. When these services move offsite, control of resources is decreased because it is handled by another party. </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38</a:t>
            </a:fld>
            <a:endParaRPr lang="en-US" dirty="0"/>
          </a:p>
        </p:txBody>
      </p:sp>
    </p:spTree>
    <p:extLst>
      <p:ext uri="{BB962C8B-B14F-4D97-AF65-F5344CB8AC3E}">
        <p14:creationId xmlns:p14="http://schemas.microsoft.com/office/powerpoint/2010/main" val="255755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Server administrator </a:t>
            </a:r>
            <a:r>
              <a:rPr lang="en-US" dirty="0"/>
              <a:t>— Concerned with the security of the server because it can act as the entry point into the network for malicious code, such as viruses, worms, Trojans, and rootkits. Has become even more of a challenge because web servers have become increasingly complex and feature rich, with unknown or undocumented options that are left unaddressed.</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Network administrator </a:t>
            </a:r>
            <a:r>
              <a:rPr lang="en-US" dirty="0"/>
              <a:t>— Concerned with the fallout from the problems the server administrator may introduce or overlook. These security problems can lead to holes that can be exploited to gain access to the company network and the services hosted on other connected servers. These administrators are aware that a web server needs to be usable by the public and therefore accessible to the masses and at the same time secure (which can conflict with the former goal).</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End user </a:t>
            </a:r>
            <a:r>
              <a:rPr lang="en-US" dirty="0"/>
              <a:t>— As the individual who will work the most with the server, concerned mostly with access to content and services. Regular users just want to browse a site and access their desired content; they do not think about things like Java, Flash, and ActiveX and the very real security threats they may be introducing to their system. Making this more of an issue is the simple fact that the web browser they are using to access this content can allow threats to bypass their or the company’s firewall and have a free ride into the internal network.</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4</a:t>
            </a:fld>
            <a:endParaRPr lang="en-US" dirty="0"/>
          </a:p>
        </p:txBody>
      </p:sp>
    </p:spTree>
    <p:extLst>
      <p:ext uri="{BB962C8B-B14F-4D97-AF65-F5344CB8AC3E}">
        <p14:creationId xmlns:p14="http://schemas.microsoft.com/office/powerpoint/2010/main" val="74668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Server defects and misconfiguration risks </a:t>
            </a:r>
            <a:r>
              <a:rPr lang="en-US" dirty="0"/>
              <a:t>— Risks include the ability to steal information from a server, run scripts or execute remotely or carry out Denial of Service (DoS) attacks. </a:t>
            </a:r>
          </a:p>
          <a:p>
            <a:pPr marL="0" indent="0">
              <a:buFont typeface="Arial" panose="020B0604020202020204" pitchFamily="34" charset="0"/>
              <a:buNone/>
            </a:pPr>
            <a:r>
              <a:rPr lang="en-US" b="1" dirty="0"/>
              <a:t>Browser- and network-based risks </a:t>
            </a:r>
            <a:r>
              <a:rPr lang="en-US" dirty="0"/>
              <a:t>— Include scenario where an attacker captures network traffic between the client (web browser) and server. </a:t>
            </a:r>
          </a:p>
          <a:p>
            <a:pPr marL="0" indent="0">
              <a:buFont typeface="Arial" panose="020B0604020202020204" pitchFamily="34" charset="0"/>
              <a:buNone/>
            </a:pPr>
            <a:r>
              <a:rPr lang="en-US" b="1" dirty="0"/>
              <a:t>Browser or client-side risks </a:t>
            </a:r>
            <a:r>
              <a:rPr lang="en-US" dirty="0"/>
              <a:t>— Risks that affect the user’s system directly, such as crashing the browser, stealing information or infecting the client’s system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Vulnerabilities of web servers </a:t>
            </a:r>
            <a:r>
              <a:rPr lang="en-US" dirty="0"/>
              <a:t>— Includes same vulnerabilities as other server plus vulnerabilities associated with hosting content.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Improper or poor web design </a:t>
            </a:r>
            <a:r>
              <a:rPr lang="en-US" dirty="0"/>
              <a:t>— Attackers can observe hidden tags that are placed in a webpage by a web designer by viewing the source code. </a:t>
            </a:r>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5</a:t>
            </a:fld>
            <a:endParaRPr lang="en-US" dirty="0"/>
          </a:p>
        </p:txBody>
      </p:sp>
    </p:spTree>
    <p:extLst>
      <p:ext uri="{BB962C8B-B14F-4D97-AF65-F5344CB8AC3E}">
        <p14:creationId xmlns:p14="http://schemas.microsoft.com/office/powerpoint/2010/main" val="398018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code, notice the presence of email addresses and even the presence of what appears to be a payment processing server (https://payments.someplace.com). This is information that can be used to target an attack.</a:t>
            </a:r>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6</a:t>
            </a:fld>
            <a:endParaRPr lang="en-US" dirty="0"/>
          </a:p>
        </p:txBody>
      </p:sp>
    </p:spTree>
    <p:extLst>
      <p:ext uri="{BB962C8B-B14F-4D97-AF65-F5344CB8AC3E}">
        <p14:creationId xmlns:p14="http://schemas.microsoft.com/office/powerpoint/2010/main" val="406233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7</a:t>
            </a:fld>
            <a:endParaRPr lang="en-US" dirty="0"/>
          </a:p>
        </p:txBody>
      </p:sp>
    </p:spTree>
    <p:extLst>
      <p:ext uri="{BB962C8B-B14F-4D97-AF65-F5344CB8AC3E}">
        <p14:creationId xmlns:p14="http://schemas.microsoft.com/office/powerpoint/2010/main" val="1034764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Ping flooding attack</a:t>
            </a:r>
            <a:r>
              <a:rPr lang="en-US" dirty="0"/>
              <a:t> — A computer sends a ping to another system with the intention of uncovering information about the system. This attack can be scaled up so that the packets being sent to a target will force the system to go offline or suffer slowdowns.</a:t>
            </a:r>
          </a:p>
          <a:p>
            <a:r>
              <a:rPr lang="en-US" b="1" dirty="0"/>
              <a:t>Smurf attack </a:t>
            </a:r>
            <a:r>
              <a:rPr lang="en-US" dirty="0"/>
              <a:t>— Similar to the ping flooding attack but with a twist to the process. In a Smurf attack, a ping command is sent to an intermediate network, where it is amplified and forwarded to the victim. This single ping now becomes a virtual tsunami of traffic.</a:t>
            </a:r>
          </a:p>
          <a:p>
            <a:r>
              <a:rPr lang="en-US" b="1" dirty="0"/>
              <a:t>SYN flooding</a:t>
            </a:r>
            <a:r>
              <a:rPr lang="en-US" dirty="0"/>
              <a:t> — The equivalent of sending a letter that requires a return receipt. However, the return address is bogus. If a return receipt is required and the return address is bogus, the receipt will go nowhere, and a system waiting for confirmation will be left in limbo for some period of time. An attacker that sends enough SYN requests to a system can use all the connections on a system so that nothing else can get through.</a:t>
            </a:r>
          </a:p>
          <a:p>
            <a:r>
              <a:rPr lang="en-US" b="1" dirty="0"/>
              <a:t>Internet Protocol (IP) fragmentation/fragmentation attack</a:t>
            </a:r>
            <a:r>
              <a:rPr lang="en-US" dirty="0"/>
              <a:t> — Requires an attacker to use advanced knowledge of the Transmission Control Protocol/Internet Protocol (TCP/IP) suite to break up packets into “fragments” that can bypass most intrusion detection systems (IDSs). In extreme cases, this type of attack can cause service or system freezes, lockups, reboots, blue screens, and other mischief.</a:t>
            </a:r>
          </a:p>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11</a:t>
            </a:fld>
            <a:endParaRPr lang="en-US" dirty="0"/>
          </a:p>
        </p:txBody>
      </p:sp>
    </p:spTree>
    <p:extLst>
      <p:ext uri="{BB962C8B-B14F-4D97-AF65-F5344CB8AC3E}">
        <p14:creationId xmlns:p14="http://schemas.microsoft.com/office/powerpoint/2010/main" val="348745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6538" indent="-236538">
              <a:defRPr/>
            </a:pPr>
            <a:r>
              <a:rPr lang="en-US" sz="1200" dirty="0">
                <a:ea typeface="ＭＳ Ｐゴシック"/>
              </a:rPr>
              <a:t>Webmasters can sanitize header information</a:t>
            </a: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12</a:t>
            </a:fld>
            <a:endParaRPr lang="en-US" dirty="0"/>
          </a:p>
        </p:txBody>
      </p:sp>
    </p:spTree>
    <p:extLst>
      <p:ext uri="{BB962C8B-B14F-4D97-AF65-F5344CB8AC3E}">
        <p14:creationId xmlns:p14="http://schemas.microsoft.com/office/powerpoint/2010/main" val="3356598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14</a:t>
            </a:fld>
            <a:endParaRPr lang="en-US" dirty="0"/>
          </a:p>
        </p:txBody>
      </p:sp>
    </p:spTree>
    <p:extLst>
      <p:ext uri="{BB962C8B-B14F-4D97-AF65-F5344CB8AC3E}">
        <p14:creationId xmlns:p14="http://schemas.microsoft.com/office/powerpoint/2010/main" val="128058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Date Placeholder 3"/>
          <p:cNvSpPr>
            <a:spLocks noGrp="1"/>
          </p:cNvSpPr>
          <p:nvPr>
            <p:ph type="dt" idx="10"/>
          </p:nvPr>
        </p:nvSpPr>
        <p:spPr/>
        <p:txBody>
          <a:bodyPr/>
          <a:lstStyle/>
          <a:p>
            <a:pPr>
              <a:defRPr/>
            </a:pPr>
            <a:fld id="{3C4EF458-CC54-4C89-8CFE-52AD7E513F51}" type="datetime1">
              <a:rPr lang="en-US" smtClean="0"/>
              <a:pPr>
                <a:defRPr/>
              </a:pPr>
              <a:t>7/30/2018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C62D1FC-1878-4FFA-B56A-3788D65A6CE3}" type="slidenum">
              <a:rPr lang="en-US" smtClean="0"/>
              <a:pPr>
                <a:defRPr/>
              </a:pPr>
              <a:t>21</a:t>
            </a:fld>
            <a:endParaRPr lang="en-US" dirty="0"/>
          </a:p>
        </p:txBody>
      </p:sp>
    </p:spTree>
    <p:extLst>
      <p:ext uri="{BB962C8B-B14F-4D97-AF65-F5344CB8AC3E}">
        <p14:creationId xmlns:p14="http://schemas.microsoft.com/office/powerpoint/2010/main" val="3148753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 y="0"/>
            <a:ext cx="922822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rgbClr val="00407A"/>
                </a:solidFill>
              </a:defRPr>
            </a:lvl1pPr>
          </a:lstStyle>
          <a:p>
            <a:r>
              <a:rPr lang="en-US" dirty="0"/>
              <a:t>Click to edit Master subtitle style</a:t>
            </a:r>
          </a:p>
        </p:txBody>
      </p:sp>
      <p:sp>
        <p:nvSpPr>
          <p:cNvPr id="5" name="TextBox 4"/>
          <p:cNvSpPr txBox="1"/>
          <p:nvPr userDrawn="1"/>
        </p:nvSpPr>
        <p:spPr>
          <a:xfrm>
            <a:off x="3862341" y="6332751"/>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able Placeholder 2"/>
          <p:cNvSpPr>
            <a:spLocks noGrp="1"/>
          </p:cNvSpPr>
          <p:nvPr>
            <p:ph type="tbl" idx="1"/>
          </p:nvPr>
        </p:nvSpPr>
        <p:spPr>
          <a:xfrm>
            <a:off x="539750" y="1295400"/>
            <a:ext cx="8299450" cy="4648200"/>
          </a:xfrm>
        </p:spPr>
        <p:txBody>
          <a:bodyPr/>
          <a:lstStyle/>
          <a:p>
            <a:pPr lvl="0"/>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bg2.jpg"/>
          <p:cNvPicPr>
            <a:picLocks noChangeAspect="1"/>
          </p:cNvPicPr>
          <p:nvPr userDrawn="1"/>
        </p:nvPicPr>
        <p:blipFill>
          <a:blip r:embed="rId7" cstate="print"/>
          <a:srcRect/>
          <a:stretch>
            <a:fillRect/>
          </a:stretch>
        </p:blipFill>
        <p:spPr bwMode="auto">
          <a:xfrm>
            <a:off x="0" y="6297613"/>
            <a:ext cx="9144000" cy="560387"/>
          </a:xfrm>
          <a:prstGeom prst="rect">
            <a:avLst/>
          </a:prstGeom>
          <a:noFill/>
          <a:ln w="9525">
            <a:noFill/>
            <a:miter lim="800000"/>
            <a:headEnd/>
            <a:tailEnd/>
          </a:ln>
        </p:spPr>
      </p:pic>
      <p:sp>
        <p:nvSpPr>
          <p:cNvPr id="1027"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576263" cy="214313"/>
          </a:xfrm>
          <a:prstGeom prst="rect">
            <a:avLst/>
          </a:prstGeom>
          <a:noFill/>
          <a:ln w="9525">
            <a:noFill/>
            <a:miter lim="800000"/>
            <a:headEnd/>
            <a:tailEnd/>
          </a:ln>
          <a:effectLst/>
        </p:spPr>
        <p:txBody>
          <a:bodyPr wrap="none">
            <a:spAutoFit/>
          </a:bodyPr>
          <a:lstStyle/>
          <a:p>
            <a:pPr eaLnBrk="0" hangingPunct="0">
              <a:defRPr/>
            </a:pPr>
            <a:r>
              <a:rPr lang="en-US" sz="800" dirty="0">
                <a:solidFill>
                  <a:schemeClr val="bg1"/>
                </a:solidFill>
                <a:latin typeface="Arial" charset="0"/>
                <a:ea typeface="ＭＳ Ｐゴシック" pitchFamily="92" charset="-128"/>
                <a:cs typeface="+mn-cs"/>
              </a:rPr>
              <a:t>Page </a:t>
            </a:r>
            <a:fld id="{AC043FF0-BA8F-4289-987C-39E7123B75F0}" type="slidenum">
              <a:rPr lang="en-US" sz="800">
                <a:solidFill>
                  <a:schemeClr val="bg1"/>
                </a:solidFill>
                <a:latin typeface="Arial" charset="0"/>
                <a:ea typeface="ＭＳ Ｐゴシック" pitchFamily="92" charset="-128"/>
                <a:cs typeface="+mn-cs"/>
              </a:rPr>
              <a:pPr eaLnBrk="0" hangingPunct="0">
                <a:defRPr/>
              </a:pPr>
              <a:t>‹#›</a:t>
            </a:fld>
            <a:endParaRPr lang="en-US" sz="800" dirty="0">
              <a:solidFill>
                <a:schemeClr val="bg1"/>
              </a:solidFill>
              <a:latin typeface="Arial" charset="0"/>
              <a:ea typeface="ＭＳ Ｐゴシック" pitchFamily="92" charset="-128"/>
              <a:cs typeface="+mn-cs"/>
            </a:endParaRPr>
          </a:p>
        </p:txBody>
      </p:sp>
      <p:sp>
        <p:nvSpPr>
          <p:cNvPr id="7" name="Text Box 5"/>
          <p:cNvSpPr txBox="1">
            <a:spLocks noChangeArrowheads="1"/>
          </p:cNvSpPr>
          <p:nvPr userDrawn="1"/>
        </p:nvSpPr>
        <p:spPr bwMode="auto">
          <a:xfrm>
            <a:off x="95250" y="6478588"/>
            <a:ext cx="3760788" cy="244475"/>
          </a:xfrm>
          <a:prstGeom prst="rect">
            <a:avLst/>
          </a:prstGeom>
          <a:noFill/>
          <a:ln w="9525">
            <a:noFill/>
            <a:miter lim="800000"/>
            <a:headEnd/>
            <a:tailEnd/>
          </a:ln>
          <a:effectLst/>
        </p:spPr>
        <p:txBody>
          <a:bodyPr>
            <a:spAutoFit/>
          </a:bodyPr>
          <a:lstStyle/>
          <a:p>
            <a:pPr eaLnBrk="0" hangingPunct="0">
              <a:spcBef>
                <a:spcPct val="50000"/>
              </a:spcBef>
              <a:defRPr/>
            </a:pPr>
            <a:r>
              <a:rPr lang="en-US" sz="1000" dirty="0">
                <a:solidFill>
                  <a:schemeClr val="bg1"/>
                </a:solidFill>
                <a:latin typeface="Arial" charset="0"/>
                <a:ea typeface="ＭＳ Ｐゴシック" pitchFamily="92" charset="-128"/>
                <a:cs typeface="+mn-cs"/>
              </a:rPr>
              <a:t>Hacker Techniques, Tools, and Incident Handling</a:t>
            </a:r>
          </a:p>
        </p:txBody>
      </p:sp>
      <p:sp>
        <p:nvSpPr>
          <p:cNvPr id="9" name="TextBox 4"/>
          <p:cNvSpPr txBox="1"/>
          <p:nvPr userDrawn="1"/>
        </p:nvSpPr>
        <p:spPr>
          <a:xfrm>
            <a:off x="3856038" y="6395457"/>
            <a:ext cx="3095719" cy="41549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700" dirty="0">
                <a:solidFill>
                  <a:schemeClr val="accent5"/>
                </a:solidFill>
              </a:rPr>
              <a:t>© 2020 Jones and Bartlett </a:t>
            </a:r>
            <a:r>
              <a:rPr lang="en-US" sz="700" i="0" dirty="0">
                <a:solidFill>
                  <a:schemeClr val="accent5"/>
                </a:solidFill>
              </a:rPr>
              <a:t>Learning, LLC, an Ascend Learning Company </a:t>
            </a:r>
          </a:p>
          <a:p>
            <a:r>
              <a:rPr lang="en-US" sz="700" i="0" dirty="0">
                <a:solidFill>
                  <a:schemeClr val="accent5"/>
                </a:solidFill>
              </a:rPr>
              <a:t>www.jblearning.com</a:t>
            </a:r>
          </a:p>
          <a:p>
            <a:r>
              <a:rPr lang="en-US" sz="700" i="0" dirty="0">
                <a:solidFill>
                  <a:schemeClr val="accent5"/>
                </a:solidFill>
              </a:rPr>
              <a:t>All rights reserved.</a:t>
            </a:r>
          </a:p>
        </p:txBody>
      </p:sp>
    </p:spTree>
    <p:custDataLst>
      <p:tags r:id="rId6"/>
    </p:custData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Lst>
  <p:txStyles>
    <p:titleStyle>
      <a:lvl1pPr algn="l" rtl="0" eaLnBrk="0" fontAlgn="base" hangingPunct="0">
        <a:spcBef>
          <a:spcPct val="0"/>
        </a:spcBef>
        <a:spcAft>
          <a:spcPct val="0"/>
        </a:spcAft>
        <a:defRPr sz="2400" b="1">
          <a:solidFill>
            <a:srgbClr val="00407A"/>
          </a:solidFill>
          <a:latin typeface="+mj-lt"/>
          <a:ea typeface="ＭＳ Ｐゴシック" pitchFamily="92" charset="-128"/>
          <a:cs typeface="ＭＳ Ｐゴシック"/>
        </a:defRPr>
      </a:lvl1pPr>
      <a:lvl2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2pPr>
      <a:lvl3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3pPr>
      <a:lvl4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4pPr>
      <a:lvl5pPr algn="l" rtl="0" eaLnBrk="0" fontAlgn="base" hangingPunct="0">
        <a:spcBef>
          <a:spcPct val="0"/>
        </a:spcBef>
        <a:spcAft>
          <a:spcPct val="0"/>
        </a:spcAft>
        <a:defRPr sz="2400" b="1">
          <a:solidFill>
            <a:srgbClr val="00407A"/>
          </a:solidFill>
          <a:latin typeface="Arial" charset="0"/>
          <a:ea typeface="ＭＳ Ｐゴシック" pitchFamily="92" charset="-128"/>
          <a:cs typeface="ＭＳ Ｐゴシック"/>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1.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2.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notesSlide" Target="../notesSlides/notesSlide16.xml"/><Relationship Id="rId7" Type="http://schemas.openxmlformats.org/officeDocument/2006/relationships/diagramColors" Target="../diagrams/colors14.xml"/><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4"/>
          <p:cNvSpPr>
            <a:spLocks noGrp="1" noChangeArrowheads="1"/>
          </p:cNvSpPr>
          <p:nvPr>
            <p:ph type="subTitle" idx="1"/>
          </p:nvPr>
        </p:nvSpPr>
        <p:spPr>
          <a:xfrm>
            <a:off x="397669" y="1600200"/>
            <a:ext cx="8348662" cy="4721292"/>
          </a:xfrm>
        </p:spPr>
        <p:txBody>
          <a:bodyPr/>
          <a:lstStyle/>
          <a:p>
            <a:pPr algn="ctr"/>
            <a:r>
              <a:rPr lang="en-US" sz="4000" b="1" dirty="0">
                <a:ea typeface="ＭＳ Ｐゴシック"/>
              </a:rPr>
              <a:t>Hacker Techniques, Tools, and Incident Handling</a:t>
            </a:r>
            <a:endParaRPr lang="en-US" sz="4000" b="1" dirty="0"/>
          </a:p>
          <a:p>
            <a:pPr algn="ctr"/>
            <a:endParaRPr lang="en-US" sz="4000" b="1" dirty="0"/>
          </a:p>
          <a:p>
            <a:pPr algn="ctr"/>
            <a:r>
              <a:rPr lang="en-US" sz="3600" b="1" dirty="0"/>
              <a:t>Chapter 9</a:t>
            </a:r>
          </a:p>
          <a:p>
            <a:pPr algn="ctr"/>
            <a:r>
              <a:rPr lang="en-US" sz="3600" b="1" i="1" dirty="0">
                <a:ea typeface="ＭＳ Ｐゴシック"/>
              </a:rPr>
              <a:t>Web and Database Attacks</a:t>
            </a:r>
          </a:p>
          <a:p>
            <a:pPr algn="ctr"/>
            <a:endParaRPr lang="en-US" dirty="0">
              <a:ea typeface="ＭＳ Ｐゴシック"/>
            </a:endParaRPr>
          </a:p>
          <a:p>
            <a:pPr algn="ctr"/>
            <a:endParaRPr lang="en-US" dirty="0">
              <a:ea typeface="ＭＳ Ｐゴシック"/>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Denial of Service (</a:t>
            </a:r>
            <a:r>
              <a:rPr lang="en-US" sz="3600">
                <a:ea typeface="ＭＳ Ｐゴシック"/>
              </a:rPr>
              <a:t>DoS)/DDoS </a:t>
            </a:r>
            <a:r>
              <a:rPr lang="en-US" sz="3600" dirty="0">
                <a:ea typeface="ＭＳ Ｐゴシック"/>
              </a:rPr>
              <a:t>Attacks</a:t>
            </a:r>
          </a:p>
        </p:txBody>
      </p:sp>
      <p:sp>
        <p:nvSpPr>
          <p:cNvPr id="13314" name="Content Placeholder 2"/>
          <p:cNvSpPr>
            <a:spLocks noGrp="1"/>
          </p:cNvSpPr>
          <p:nvPr>
            <p:ph idx="1"/>
          </p:nvPr>
        </p:nvSpPr>
        <p:spPr>
          <a:xfrm>
            <a:off x="539750" y="1653988"/>
            <a:ext cx="8299450" cy="4064186"/>
          </a:xfrm>
        </p:spPr>
        <p:txBody>
          <a:bodyPr/>
          <a:lstStyle/>
          <a:p>
            <a:pPr marL="236538" indent="-236538">
              <a:defRPr/>
            </a:pPr>
            <a:r>
              <a:rPr lang="en-US" sz="2600" dirty="0">
                <a:ea typeface="ＭＳ Ｐゴシック"/>
              </a:rPr>
              <a:t>DoS</a:t>
            </a:r>
          </a:p>
          <a:p>
            <a:pPr marL="690563" lvl="1" indent="-236538">
              <a:defRPr/>
            </a:pPr>
            <a:r>
              <a:rPr lang="en-US" sz="2400" dirty="0">
                <a:ea typeface="ＭＳ Ｐゴシック"/>
              </a:rPr>
              <a:t>An attack in which all web server resources are rapidly consumed, slowing the performance of a server</a:t>
            </a:r>
          </a:p>
          <a:p>
            <a:pPr marL="690563" lvl="1" indent="-236538">
              <a:defRPr/>
            </a:pPr>
            <a:r>
              <a:rPr lang="en-US" sz="2400" dirty="0">
                <a:ea typeface="ＭＳ Ｐゴシック"/>
              </a:rPr>
              <a:t>Is mostly considered an annoyance</a:t>
            </a:r>
          </a:p>
          <a:p>
            <a:pPr marL="236538" indent="-236538">
              <a:defRPr/>
            </a:pPr>
            <a:r>
              <a:rPr lang="en-US" sz="2600" dirty="0">
                <a:ea typeface="ＭＳ Ｐゴシック"/>
              </a:rPr>
              <a:t>DDoS</a:t>
            </a:r>
          </a:p>
          <a:p>
            <a:pPr marL="690563" lvl="1" indent="-236538">
              <a:defRPr/>
            </a:pPr>
            <a:r>
              <a:rPr lang="en-US" sz="2400" dirty="0">
                <a:ea typeface="ＭＳ Ｐゴシック"/>
              </a:rPr>
              <a:t>Accomplishes the same goal as DoS; t</a:t>
            </a:r>
            <a:r>
              <a:rPr lang="en-US" sz="2600" dirty="0">
                <a:ea typeface="ＭＳ Ｐゴシック"/>
              </a:rPr>
              <a:t>he difference is scale</a:t>
            </a:r>
          </a:p>
          <a:p>
            <a:pPr marL="690563" lvl="1" indent="-236538">
              <a:defRPr/>
            </a:pPr>
            <a:r>
              <a:rPr lang="en-US" sz="2400" dirty="0">
                <a:ea typeface="ＭＳ Ｐゴシック"/>
              </a:rPr>
              <a:t>Many more systems are used to attack a target, crushing it under the weight of multiple requests at once</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63142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Examples of DDoS Attacks</a:t>
            </a:r>
          </a:p>
        </p:txBody>
      </p:sp>
      <p:graphicFrame>
        <p:nvGraphicFramePr>
          <p:cNvPr id="4" name="Content Placeholder 3">
            <a:extLst>
              <a:ext uri="{FF2B5EF4-FFF2-40B4-BE49-F238E27FC236}">
                <a16:creationId xmlns:a16="http://schemas.microsoft.com/office/drawing/2014/main" id="{C3790353-50B1-495E-82B2-AA6CBAC44395}"/>
              </a:ext>
            </a:extLst>
          </p:cNvPr>
          <p:cNvGraphicFramePr>
            <a:graphicFrameLocks noGrp="1"/>
          </p:cNvGraphicFramePr>
          <p:nvPr>
            <p:ph idx="1"/>
            <p:extLst>
              <p:ext uri="{D42A27DB-BD31-4B8C-83A1-F6EECF244321}">
                <p14:modId xmlns:p14="http://schemas.microsoft.com/office/powerpoint/2010/main" val="1963135220"/>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11389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Banner Information</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A banner reveals information about a web server</a:t>
            </a:r>
          </a:p>
          <a:p>
            <a:pPr marL="236538" indent="-236538">
              <a:defRPr/>
            </a:pPr>
            <a:r>
              <a:rPr lang="en-US" sz="2600" dirty="0">
                <a:ea typeface="ＭＳ Ｐゴシック"/>
              </a:rPr>
              <a:t>Connect to port 80 (HTTP) on a web server to receive web server’s banner; for example:</a:t>
            </a:r>
          </a:p>
          <a:p>
            <a:pPr marL="0" indent="0" algn="ctr">
              <a:buNone/>
              <a:defRPr/>
            </a:pPr>
            <a:r>
              <a:rPr lang="en-US" sz="2600" dirty="0">
                <a:latin typeface="Courier New" panose="02070309020205020404" pitchFamily="49" charset="0"/>
                <a:ea typeface="ＭＳ Ｐゴシック"/>
                <a:cs typeface="Courier New" panose="02070309020205020404" pitchFamily="49" charset="0"/>
              </a:rPr>
              <a:t>telnet www.&lt;servername&gt;.com 80</a:t>
            </a:r>
            <a:endParaRPr lang="en-US" sz="2600" dirty="0">
              <a:ea typeface="ＭＳ Ｐゴシック"/>
            </a:endParaRPr>
          </a:p>
          <a:p>
            <a:pPr marL="236538" indent="-236538">
              <a:defRPr/>
            </a:pPr>
            <a:r>
              <a:rPr lang="en-US" sz="2600" dirty="0">
                <a:ea typeface="ＭＳ Ｐゴシック"/>
              </a:rPr>
              <a:t>Results:</a:t>
            </a:r>
          </a:p>
          <a:p>
            <a:pPr marL="236538" indent="-236538">
              <a:defRPr/>
            </a:pPr>
            <a:endParaRPr lang="en-US" sz="2600" dirty="0">
              <a:ea typeface="ＭＳ Ｐゴシック"/>
            </a:endParaRPr>
          </a:p>
          <a:p>
            <a:pPr marL="236538" indent="-236538">
              <a:defRPr/>
            </a:pPr>
            <a:endParaRPr lang="en-US" sz="2600" dirty="0">
              <a:ea typeface="ＭＳ Ｐゴシック"/>
            </a:endParaRPr>
          </a:p>
          <a:p>
            <a:pPr marL="236538" indent="-236538">
              <a:defRPr/>
            </a:pPr>
            <a:endParaRPr lang="en-US" sz="2600" dirty="0">
              <a:ea typeface="ＭＳ Ｐゴシック"/>
            </a:endParaRPr>
          </a:p>
          <a:p>
            <a:pPr marL="236538" indent="-236538">
              <a:defRPr/>
            </a:pPr>
            <a:endParaRPr lang="en-US" sz="2600" dirty="0">
              <a:ea typeface="ＭＳ Ｐゴシック"/>
            </a:endParaRPr>
          </a:p>
          <a:p>
            <a:pPr marL="236538" indent="-236538">
              <a:defRPr/>
            </a:pPr>
            <a:endParaRPr lang="en-US" sz="2600" dirty="0">
              <a:ea typeface="ＭＳ Ｐゴシック"/>
            </a:endParaRPr>
          </a:p>
          <a:p>
            <a:pPr marL="0" indent="0" algn="ctr">
              <a:buNone/>
              <a:defRPr/>
            </a:pPr>
            <a:endParaRPr lang="en-US" sz="2600" dirty="0">
              <a:latin typeface="Courier New" panose="02070309020205020404" pitchFamily="49" charset="0"/>
              <a:ea typeface="ＭＳ Ｐゴシック"/>
              <a:cs typeface="Courier New" panose="02070309020205020404" pitchFamily="49" charset="0"/>
            </a:endParaRPr>
          </a:p>
        </p:txBody>
      </p:sp>
      <p:pic>
        <p:nvPicPr>
          <p:cNvPr id="3" name="Picture 2">
            <a:extLst>
              <a:ext uri="{FF2B5EF4-FFF2-40B4-BE49-F238E27FC236}">
                <a16:creationId xmlns:a16="http://schemas.microsoft.com/office/drawing/2014/main" id="{09ADFA18-8BC0-4DA4-89B8-4997F7CD4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6054" y="3657790"/>
            <a:ext cx="5326842" cy="2171888"/>
          </a:xfrm>
          <a:prstGeom prst="rect">
            <a:avLst/>
          </a:prstGeom>
        </p:spPr>
      </p:pic>
    </p:spTree>
    <p:custDataLst>
      <p:tags r:id="rId1"/>
    </p:custDataLst>
    <p:extLst>
      <p:ext uri="{BB962C8B-B14F-4D97-AF65-F5344CB8AC3E}">
        <p14:creationId xmlns:p14="http://schemas.microsoft.com/office/powerpoint/2010/main" val="372297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Permissions</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Permissions:</a:t>
            </a:r>
          </a:p>
          <a:p>
            <a:pPr marL="690563" lvl="1" indent="-236538">
              <a:defRPr/>
            </a:pPr>
            <a:r>
              <a:rPr lang="en-US" sz="2400" dirty="0">
                <a:ea typeface="ＭＳ Ｐゴシック"/>
              </a:rPr>
              <a:t>Control access to a server and its content</a:t>
            </a:r>
          </a:p>
          <a:p>
            <a:pPr marL="690563" lvl="1" indent="-236538">
              <a:defRPr/>
            </a:pPr>
            <a:r>
              <a:rPr lang="en-US" sz="2400" dirty="0">
                <a:ea typeface="ＭＳ Ｐゴシック"/>
              </a:rPr>
              <a:t>Can easily be incorrectly configured</a:t>
            </a:r>
          </a:p>
          <a:p>
            <a:pPr marL="236538" indent="-236538">
              <a:defRPr/>
            </a:pPr>
            <a:r>
              <a:rPr lang="en-US" sz="2600" dirty="0">
                <a:ea typeface="ＭＳ Ｐゴシック"/>
              </a:rPr>
              <a:t>Incorrectly assigned permissions:</a:t>
            </a:r>
          </a:p>
          <a:p>
            <a:pPr marL="690563" lvl="1" indent="-236538">
              <a:defRPr/>
            </a:pPr>
            <a:r>
              <a:rPr lang="en-US" sz="2400" dirty="0">
                <a:ea typeface="ＭＳ Ｐゴシック"/>
              </a:rPr>
              <a:t>Have potential to allow access to locations on web server that should not be accessible</a:t>
            </a:r>
          </a:p>
          <a:p>
            <a:pPr marL="690563" lvl="1" indent="-236538">
              <a:defRPr/>
            </a:pPr>
            <a:r>
              <a:rPr lang="en-US" sz="2400" dirty="0">
                <a:ea typeface="ＭＳ Ｐゴシック"/>
              </a:rPr>
              <a:t>Older web servers allowed access to directory traversal by default</a:t>
            </a:r>
          </a:p>
          <a:p>
            <a:pPr marL="690563" lvl="1" indent="-236538">
              <a:defRPr/>
            </a:pPr>
            <a:r>
              <a:rPr lang="en-US" sz="2400" dirty="0">
                <a:ea typeface="ＭＳ Ｐゴシック"/>
              </a:rPr>
              <a:t>An attacker could enter a path, such as “../../../etc/somefile”, and access files in other directories</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1154562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8C67-F64D-43AD-BD1E-8BD3A38CD579}"/>
              </a:ext>
            </a:extLst>
          </p:cNvPr>
          <p:cNvSpPr>
            <a:spLocks noGrp="1"/>
          </p:cNvSpPr>
          <p:nvPr>
            <p:ph type="title"/>
          </p:nvPr>
        </p:nvSpPr>
        <p:spPr/>
        <p:txBody>
          <a:bodyPr/>
          <a:lstStyle/>
          <a:p>
            <a:r>
              <a:rPr lang="en-US" sz="3600" dirty="0"/>
              <a:t>Error Messages</a:t>
            </a:r>
          </a:p>
        </p:txBody>
      </p:sp>
      <p:pic>
        <p:nvPicPr>
          <p:cNvPr id="5" name="Content Placeholder 4">
            <a:extLst>
              <a:ext uri="{FF2B5EF4-FFF2-40B4-BE49-F238E27FC236}">
                <a16:creationId xmlns:a16="http://schemas.microsoft.com/office/drawing/2014/main" id="{3D0A6282-93E3-4C02-8AFE-124B36C2A8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77937" y="2731097"/>
            <a:ext cx="3988125" cy="3252079"/>
          </a:xfrm>
        </p:spPr>
      </p:pic>
      <p:sp>
        <p:nvSpPr>
          <p:cNvPr id="4" name="Content Placeholder 2">
            <a:extLst>
              <a:ext uri="{FF2B5EF4-FFF2-40B4-BE49-F238E27FC236}">
                <a16:creationId xmlns:a16="http://schemas.microsoft.com/office/drawing/2014/main" id="{8533839E-2ED1-4BBD-97F8-9C07E55F405A}"/>
              </a:ext>
            </a:extLst>
          </p:cNvPr>
          <p:cNvSpPr txBox="1">
            <a:spLocks/>
          </p:cNvSpPr>
          <p:nvPr/>
        </p:nvSpPr>
        <p:spPr bwMode="auto">
          <a:xfrm>
            <a:off x="539750" y="1234931"/>
            <a:ext cx="8299450" cy="14006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r>
              <a:rPr lang="en-US" sz="2800" dirty="0"/>
              <a:t>Error messages can be a potential vulnerability and give vital information to an attacker</a:t>
            </a:r>
          </a:p>
          <a:p>
            <a:r>
              <a:rPr lang="fr-FR" sz="2800" dirty="0"/>
              <a:t>Internet Information Services (IIS) messages</a:t>
            </a:r>
            <a:r>
              <a:rPr lang="en-US" sz="2600" kern="0" dirty="0">
                <a:ea typeface="ＭＳ Ｐゴシック"/>
              </a:rPr>
              <a:t>:</a:t>
            </a:r>
            <a:endParaRPr lang="fr-FR" sz="2800" dirty="0"/>
          </a:p>
        </p:txBody>
      </p:sp>
    </p:spTree>
    <p:custDataLst>
      <p:tags r:id="rId1"/>
    </p:custDataLst>
    <p:extLst>
      <p:ext uri="{BB962C8B-B14F-4D97-AF65-F5344CB8AC3E}">
        <p14:creationId xmlns:p14="http://schemas.microsoft.com/office/powerpoint/2010/main" val="298733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Unnecessary Features</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Servers should be purpose-built to the role they will fill in the organization</a:t>
            </a:r>
          </a:p>
          <a:p>
            <a:pPr marL="236538" indent="-236538">
              <a:defRPr/>
            </a:pPr>
            <a:r>
              <a:rPr lang="en-US" sz="2600" dirty="0">
                <a:ea typeface="ＭＳ Ｐゴシック"/>
              </a:rPr>
              <a:t>Anything not essential to this role should be eliminated</a:t>
            </a:r>
          </a:p>
          <a:p>
            <a:pPr marL="236538" indent="-236538">
              <a:defRPr/>
            </a:pPr>
            <a:r>
              <a:rPr lang="en-US" sz="2600" dirty="0">
                <a:ea typeface="ＭＳ Ｐゴシック"/>
              </a:rPr>
              <a:t>Hardening removes features, services, and applications that are not necessary for a system to do its appointed job</a:t>
            </a:r>
          </a:p>
          <a:p>
            <a:pPr marL="236538" indent="-236538">
              <a:defRPr/>
            </a:pPr>
            <a:r>
              <a:rPr lang="en-US" sz="2600" dirty="0">
                <a:ea typeface="ＭＳ Ｐゴシック"/>
              </a:rPr>
              <a:t>If a feature or service is not needed, it should be disabled or, better yet, uninstalled</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4117468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User Accounts</a:t>
            </a:r>
          </a:p>
        </p:txBody>
      </p:sp>
      <p:sp>
        <p:nvSpPr>
          <p:cNvPr id="13314" name="Content Placeholder 2"/>
          <p:cNvSpPr>
            <a:spLocks noGrp="1"/>
          </p:cNvSpPr>
          <p:nvPr>
            <p:ph idx="1"/>
          </p:nvPr>
        </p:nvSpPr>
        <p:spPr>
          <a:xfrm>
            <a:off x="539750" y="1234930"/>
            <a:ext cx="8299450" cy="4388139"/>
          </a:xfrm>
        </p:spPr>
        <p:txBody>
          <a:bodyPr/>
          <a:lstStyle/>
          <a:p>
            <a:pPr marL="236538" indent="-236538">
              <a:defRPr/>
            </a:pPr>
            <a:r>
              <a:rPr lang="en-US" sz="2600" dirty="0">
                <a:ea typeface="ＭＳ Ｐゴシック"/>
              </a:rPr>
              <a:t>Most operating systems come preconfigured with user accounts and groups already defined and in place</a:t>
            </a:r>
          </a:p>
          <a:p>
            <a:pPr marL="236538" indent="-236538">
              <a:defRPr/>
            </a:pPr>
            <a:r>
              <a:rPr lang="en-US" sz="2600" dirty="0">
                <a:ea typeface="ＭＳ Ｐゴシック"/>
              </a:rPr>
              <a:t>These accounts can easily be discovered through research by an attacker</a:t>
            </a:r>
          </a:p>
          <a:p>
            <a:pPr marL="690563" lvl="1" indent="-236538">
              <a:defRPr/>
            </a:pPr>
            <a:r>
              <a:rPr lang="en-US" sz="2400" dirty="0">
                <a:ea typeface="ＭＳ Ｐゴシック"/>
              </a:rPr>
              <a:t>Uses accounts to gain access to the system</a:t>
            </a:r>
          </a:p>
          <a:p>
            <a:pPr marL="236538" indent="-236538">
              <a:defRPr/>
            </a:pPr>
            <a:r>
              <a:rPr lang="en-US" sz="2600" dirty="0">
                <a:ea typeface="ＭＳ Ｐゴシック"/>
              </a:rPr>
              <a:t>Security best practices</a:t>
            </a:r>
          </a:p>
          <a:p>
            <a:pPr marL="690563" lvl="1" indent="-236538">
              <a:defRPr/>
            </a:pPr>
            <a:r>
              <a:rPr lang="en-US" sz="2400" dirty="0">
                <a:ea typeface="ＭＳ Ｐゴシック"/>
              </a:rPr>
              <a:t>Disable or remove default accounts</a:t>
            </a:r>
          </a:p>
          <a:p>
            <a:pPr marL="690563" lvl="1" indent="-236538">
              <a:defRPr/>
            </a:pPr>
            <a:r>
              <a:rPr lang="en-US" sz="2400" dirty="0">
                <a:ea typeface="ＭＳ Ｐゴシック"/>
              </a:rPr>
              <a:t>Create new ones that correspond to how an administrator will use the service</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204598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Structured Query Language (SQL) Injections</a:t>
            </a:r>
          </a:p>
        </p:txBody>
      </p:sp>
      <p:graphicFrame>
        <p:nvGraphicFramePr>
          <p:cNvPr id="2" name="Content Placeholder 1">
            <a:extLst>
              <a:ext uri="{FF2B5EF4-FFF2-40B4-BE49-F238E27FC236}">
                <a16:creationId xmlns:a16="http://schemas.microsoft.com/office/drawing/2014/main" id="{99F4A452-5763-4C32-8D53-9CE947347519}"/>
              </a:ext>
            </a:extLst>
          </p:cNvPr>
          <p:cNvGraphicFramePr>
            <a:graphicFrameLocks noGrp="1"/>
          </p:cNvGraphicFramePr>
          <p:nvPr>
            <p:ph idx="1"/>
            <p:extLst>
              <p:ext uri="{D42A27DB-BD31-4B8C-83A1-F6EECF244321}">
                <p14:modId xmlns:p14="http://schemas.microsoft.com/office/powerpoint/2010/main" val="1079613698"/>
              </p:ext>
            </p:extLst>
          </p:nvPr>
        </p:nvGraphicFramePr>
        <p:xfrm>
          <a:off x="539750" y="1914525"/>
          <a:ext cx="8299450" cy="438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722028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Examining a SQL Injection</a:t>
            </a:r>
          </a:p>
        </p:txBody>
      </p:sp>
      <p:sp>
        <p:nvSpPr>
          <p:cNvPr id="13314" name="Content Placeholder 2"/>
          <p:cNvSpPr>
            <a:spLocks noGrp="1"/>
          </p:cNvSpPr>
          <p:nvPr>
            <p:ph idx="1"/>
          </p:nvPr>
        </p:nvSpPr>
        <p:spPr>
          <a:xfrm>
            <a:off x="539750" y="1330035"/>
            <a:ext cx="8299450" cy="4388139"/>
          </a:xfrm>
        </p:spPr>
        <p:txBody>
          <a:bodyPr/>
          <a:lstStyle/>
          <a:p>
            <a:pPr marL="274320" indent="-274320">
              <a:defRPr/>
            </a:pPr>
            <a:r>
              <a:rPr lang="en-US" sz="2400" dirty="0">
                <a:ea typeface="ＭＳ Ｐゴシック"/>
              </a:rPr>
              <a:t>If a website lacks input validation, o</a:t>
            </a:r>
            <a:r>
              <a:rPr lang="en-US" sz="2200" dirty="0">
                <a:ea typeface="ＭＳ Ｐゴシック"/>
              </a:rPr>
              <a:t>nly a web browser and SQL knowledge are needed to launch an attack</a:t>
            </a:r>
          </a:p>
          <a:p>
            <a:pPr marL="274320" indent="-274320">
              <a:defRPr/>
            </a:pPr>
            <a:r>
              <a:rPr lang="en-US" sz="2200" dirty="0">
                <a:ea typeface="ＭＳ Ｐゴシック"/>
              </a:rPr>
              <a:t>SQL injection attack:</a:t>
            </a:r>
          </a:p>
          <a:p>
            <a:pPr marL="728345" lvl="1" indent="-274320">
              <a:defRPr/>
            </a:pPr>
            <a:r>
              <a:rPr lang="en-US" sz="2200" dirty="0">
                <a:ea typeface="ＭＳ Ｐゴシック"/>
              </a:rPr>
              <a:t>Is a common and serious issue with websites that use a database as its back end</a:t>
            </a:r>
          </a:p>
          <a:p>
            <a:pPr marL="728345" lvl="1" indent="-274320">
              <a:defRPr/>
            </a:pPr>
            <a:r>
              <a:rPr lang="en-US" sz="2200" dirty="0">
                <a:ea typeface="ＭＳ Ｐゴシック"/>
              </a:rPr>
              <a:t>Is carried out by placing special characters into existing SQL commands and modifying behavior to achieve desired result</a:t>
            </a:r>
          </a:p>
        </p:txBody>
      </p:sp>
    </p:spTree>
    <p:custDataLst>
      <p:tags r:id="rId1"/>
    </p:custDataLst>
    <p:extLst>
      <p:ext uri="{BB962C8B-B14F-4D97-AF65-F5344CB8AC3E}">
        <p14:creationId xmlns:p14="http://schemas.microsoft.com/office/powerpoint/2010/main" val="261572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Examining a SQL Injection (Cont.)</a:t>
            </a:r>
          </a:p>
        </p:txBody>
      </p:sp>
      <p:sp>
        <p:nvSpPr>
          <p:cNvPr id="13314" name="Content Placeholder 2"/>
          <p:cNvSpPr>
            <a:spLocks noGrp="1"/>
          </p:cNvSpPr>
          <p:nvPr>
            <p:ph idx="1"/>
          </p:nvPr>
        </p:nvSpPr>
        <p:spPr>
          <a:xfrm>
            <a:off x="539750" y="1378622"/>
            <a:ext cx="8299450" cy="3875726"/>
          </a:xfrm>
        </p:spPr>
        <p:txBody>
          <a:bodyPr/>
          <a:lstStyle/>
          <a:p>
            <a:pPr marL="274320" indent="-274320">
              <a:spcAft>
                <a:spcPts val="1200"/>
              </a:spcAft>
              <a:defRPr/>
            </a:pPr>
            <a:r>
              <a:rPr lang="en-US" sz="2400" dirty="0">
                <a:ea typeface="ＭＳ Ｐゴシック"/>
              </a:rPr>
              <a:t>In the following example, after an attacker with the username “kirk” inputs the string </a:t>
            </a:r>
            <a:r>
              <a:rPr lang="en-US" sz="2400" dirty="0">
                <a:latin typeface="Courier New" panose="02070309020205020404" pitchFamily="49" charset="0"/>
                <a:ea typeface="ＭＳ Ｐゴシック"/>
                <a:cs typeface="Courier New" panose="02070309020205020404" pitchFamily="49" charset="0"/>
              </a:rPr>
              <a:t>‘name’; DELETE FROM items;-- ‘ </a:t>
            </a:r>
            <a:r>
              <a:rPr lang="en-US" sz="2400" dirty="0">
                <a:ea typeface="ＭＳ Ｐゴシック"/>
              </a:rPr>
              <a:t>for </a:t>
            </a:r>
            <a:r>
              <a:rPr lang="en-US" sz="2400" dirty="0">
                <a:latin typeface="Courier New" panose="02070309020205020404" pitchFamily="49" charset="0"/>
                <a:ea typeface="ＭＳ Ｐゴシック"/>
                <a:cs typeface="Courier New" panose="02070309020205020404" pitchFamily="49" charset="0"/>
              </a:rPr>
              <a:t>itemname</a:t>
            </a:r>
            <a:r>
              <a:rPr lang="en-US" sz="2400" dirty="0">
                <a:ea typeface="ＭＳ Ｐゴシック"/>
              </a:rPr>
              <a:t>, the query becomes the following two queries:</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SELECT * FROM items</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WHERE owner= ‘kirk’</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AND itemname= ‘name’;</a:t>
            </a:r>
          </a:p>
          <a:p>
            <a:pPr marL="2224088" indent="0">
              <a:buNone/>
              <a:defRPr/>
            </a:pPr>
            <a:r>
              <a:rPr lang="en-US" sz="2200" dirty="0">
                <a:latin typeface="Courier New" panose="02070309020205020404" pitchFamily="49" charset="0"/>
                <a:ea typeface="ＭＳ Ｐゴシック"/>
                <a:cs typeface="Courier New" panose="02070309020205020404" pitchFamily="49" charset="0"/>
              </a:rPr>
              <a:t>DELETE FROM items;--‘</a:t>
            </a:r>
          </a:p>
          <a:p>
            <a:pPr marL="274320" indent="-274320">
              <a:defRPr/>
            </a:pPr>
            <a:endParaRPr lang="en-US" sz="2200" dirty="0">
              <a:ea typeface="ＭＳ Ｐゴシック"/>
            </a:endParaRPr>
          </a:p>
        </p:txBody>
      </p:sp>
    </p:spTree>
    <p:custDataLst>
      <p:tags r:id="rId1"/>
    </p:custDataLst>
    <p:extLst>
      <p:ext uri="{BB962C8B-B14F-4D97-AF65-F5344CB8AC3E}">
        <p14:creationId xmlns:p14="http://schemas.microsoft.com/office/powerpoint/2010/main" val="16178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Learning Objective</a:t>
            </a:r>
          </a:p>
        </p:txBody>
      </p:sp>
      <p:sp>
        <p:nvSpPr>
          <p:cNvPr id="10242" name="Content Placeholder 2"/>
          <p:cNvSpPr>
            <a:spLocks noGrp="1"/>
          </p:cNvSpPr>
          <p:nvPr>
            <p:ph idx="1"/>
          </p:nvPr>
        </p:nvSpPr>
        <p:spPr>
          <a:xfrm>
            <a:off x="539750" y="1295401"/>
            <a:ext cx="8299450" cy="4648200"/>
          </a:xfrm>
        </p:spPr>
        <p:txBody>
          <a:bodyPr/>
          <a:lstStyle/>
          <a:p>
            <a:r>
              <a:rPr lang="en-US" sz="2800" dirty="0">
                <a:ea typeface="ＭＳ Ｐゴシック"/>
              </a:rPr>
              <a:t>Perform system hacking, and web and database attacks.</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Examining a SQL Injection (Cont.)</a:t>
            </a:r>
          </a:p>
        </p:txBody>
      </p:sp>
      <p:sp>
        <p:nvSpPr>
          <p:cNvPr id="13314" name="Content Placeholder 2"/>
          <p:cNvSpPr>
            <a:spLocks noGrp="1"/>
          </p:cNvSpPr>
          <p:nvPr>
            <p:ph idx="1"/>
          </p:nvPr>
        </p:nvSpPr>
        <p:spPr>
          <a:xfrm>
            <a:off x="539750" y="1525256"/>
            <a:ext cx="8299450" cy="3807487"/>
          </a:xfrm>
        </p:spPr>
        <p:txBody>
          <a:bodyPr/>
          <a:lstStyle/>
          <a:p>
            <a:pPr marL="274320" indent="-274320">
              <a:spcAft>
                <a:spcPts val="1200"/>
              </a:spcAft>
              <a:defRPr/>
            </a:pPr>
            <a:r>
              <a:rPr lang="en-US" sz="2400" dirty="0">
                <a:ea typeface="ＭＳ Ｐゴシック"/>
              </a:rPr>
              <a:t>If an attacker enters the string </a:t>
            </a:r>
            <a:r>
              <a:rPr lang="en-US" sz="2400" dirty="0">
                <a:latin typeface="Courier New" panose="02070309020205020404" pitchFamily="49" charset="0"/>
                <a:ea typeface="ＭＳ Ｐゴシック"/>
                <a:cs typeface="Courier New" panose="02070309020205020404" pitchFamily="49" charset="0"/>
              </a:rPr>
              <a:t>‘name’; DELETE FROM items; SELECT * FROM items WHERE ‘a’=’a’;</a:t>
            </a:r>
            <a:r>
              <a:rPr lang="en-US" sz="2400" dirty="0">
                <a:ea typeface="ＭＳ Ｐゴシック"/>
              </a:rPr>
              <a:t>, the following valid statements will be created:</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SELECT FROM items</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WHERE owner=’kirk’</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AND itemname= ‘name’;</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DELETE FROM items;</a:t>
            </a:r>
          </a:p>
          <a:p>
            <a:pPr marL="1023938" indent="0">
              <a:buNone/>
              <a:defRPr/>
            </a:pPr>
            <a:r>
              <a:rPr lang="en-US" sz="2200" dirty="0">
                <a:latin typeface="Courier New" panose="02070309020205020404" pitchFamily="49" charset="0"/>
                <a:ea typeface="ＭＳ Ｐゴシック"/>
                <a:cs typeface="Courier New" panose="02070309020205020404" pitchFamily="49" charset="0"/>
              </a:rPr>
              <a:t>SELECT * FROM items WHERE ‘a’= ‘a’;</a:t>
            </a:r>
          </a:p>
        </p:txBody>
      </p:sp>
    </p:spTree>
    <p:custDataLst>
      <p:tags r:id="rId1"/>
    </p:custDataLst>
    <p:extLst>
      <p:ext uri="{BB962C8B-B14F-4D97-AF65-F5344CB8AC3E}">
        <p14:creationId xmlns:p14="http://schemas.microsoft.com/office/powerpoint/2010/main" val="292586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Cross-Site Scripting (XSS) Attack</a:t>
            </a:r>
          </a:p>
        </p:txBody>
      </p:sp>
      <p:sp>
        <p:nvSpPr>
          <p:cNvPr id="2" name="Content Placeholder 1">
            <a:extLst>
              <a:ext uri="{FF2B5EF4-FFF2-40B4-BE49-F238E27FC236}">
                <a16:creationId xmlns:a16="http://schemas.microsoft.com/office/drawing/2014/main" id="{0A9D4DE0-56D0-4DA3-A7C4-F2DF6B384B3C}"/>
              </a:ext>
            </a:extLst>
          </p:cNvPr>
          <p:cNvSpPr>
            <a:spLocks noGrp="1"/>
          </p:cNvSpPr>
          <p:nvPr>
            <p:ph idx="1"/>
          </p:nvPr>
        </p:nvSpPr>
        <p:spPr>
          <a:xfrm>
            <a:off x="539750" y="1338469"/>
            <a:ext cx="8299450" cy="4393095"/>
          </a:xfrm>
        </p:spPr>
        <p:txBody>
          <a:bodyPr/>
          <a:lstStyle/>
          <a:p>
            <a:pPr marL="342900" indent="-342900">
              <a:buFont typeface="+mj-lt"/>
              <a:buAutoNum type="arabicPeriod"/>
            </a:pPr>
            <a:r>
              <a:rPr lang="en-US" sz="2400" dirty="0"/>
              <a:t>The attacker discovers that the HYRULE website suffers from an XSS scripting defect.</a:t>
            </a:r>
          </a:p>
          <a:p>
            <a:pPr marL="342900" indent="-342900">
              <a:buFont typeface="+mj-lt"/>
              <a:buAutoNum type="arabicPeriod"/>
            </a:pPr>
            <a:r>
              <a:rPr lang="en-US" sz="2400" dirty="0"/>
              <a:t>An attacker sends an email stating that the victim has just been awarded a prize and should collect it by clicking a link in the email.</a:t>
            </a:r>
          </a:p>
          <a:p>
            <a:pPr marL="342900" indent="-342900">
              <a:buFont typeface="+mj-lt"/>
              <a:buAutoNum type="arabicPeriod"/>
            </a:pPr>
            <a:r>
              <a:rPr lang="en-US" sz="2400" dirty="0"/>
              <a:t>The link in the email goes to </a:t>
            </a:r>
            <a:r>
              <a:rPr lang="en-US" sz="2400" i="1" dirty="0"/>
              <a:t>http://www.hyrule.com/default.asp?name= &lt;script&gt;badgoal()&lt;/script&gt;.</a:t>
            </a:r>
          </a:p>
          <a:p>
            <a:pPr marL="342900" indent="-342900">
              <a:buFont typeface="+mj-lt"/>
              <a:buAutoNum type="arabicPeriod"/>
            </a:pPr>
            <a:r>
              <a:rPr lang="en-US" sz="2400" dirty="0"/>
              <a:t>When the user clicks the link, the website displays the message “Welcome Back!” with a prompt to enter the name.</a:t>
            </a:r>
          </a:p>
        </p:txBody>
      </p:sp>
    </p:spTree>
    <p:custDataLst>
      <p:tags r:id="rId1"/>
    </p:custDataLst>
    <p:extLst>
      <p:ext uri="{BB962C8B-B14F-4D97-AF65-F5344CB8AC3E}">
        <p14:creationId xmlns:p14="http://schemas.microsoft.com/office/powerpoint/2010/main" val="37419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Cross-Site Scripting (XSS) Attack (Cont.)</a:t>
            </a:r>
          </a:p>
        </p:txBody>
      </p:sp>
      <p:sp>
        <p:nvSpPr>
          <p:cNvPr id="2" name="Content Placeholder 1">
            <a:extLst>
              <a:ext uri="{FF2B5EF4-FFF2-40B4-BE49-F238E27FC236}">
                <a16:creationId xmlns:a16="http://schemas.microsoft.com/office/drawing/2014/main" id="{0A9D4DE0-56D0-4DA3-A7C4-F2DF6B384B3C}"/>
              </a:ext>
            </a:extLst>
          </p:cNvPr>
          <p:cNvSpPr>
            <a:spLocks noGrp="1"/>
          </p:cNvSpPr>
          <p:nvPr>
            <p:ph idx="1"/>
          </p:nvPr>
        </p:nvSpPr>
        <p:spPr>
          <a:xfrm>
            <a:off x="539750" y="1802296"/>
            <a:ext cx="8299450" cy="4141304"/>
          </a:xfrm>
        </p:spPr>
        <p:txBody>
          <a:bodyPr/>
          <a:lstStyle/>
          <a:p>
            <a:pPr marL="457200" indent="-457200">
              <a:buFont typeface="+mj-lt"/>
              <a:buAutoNum type="arabicPeriod" startAt="5"/>
            </a:pPr>
            <a:r>
              <a:rPr lang="en-US" sz="2400" dirty="0"/>
              <a:t>The website has the name from your browser via the link in the email. When the link was clicked in the email, the HYRULE website was told your name is </a:t>
            </a:r>
            <a:r>
              <a:rPr lang="en-US" sz="2400" i="1" dirty="0"/>
              <a:t>&lt;script&gt;evilScript () &lt;/script&gt;</a:t>
            </a:r>
            <a:r>
              <a:rPr lang="en-US" sz="2400" dirty="0"/>
              <a:t>.</a:t>
            </a:r>
          </a:p>
          <a:p>
            <a:pPr marL="342900" indent="-342900">
              <a:buFont typeface="+mj-lt"/>
              <a:buAutoNum type="arabicPeriod" startAt="5"/>
            </a:pPr>
            <a:r>
              <a:rPr lang="en-US" sz="2400" dirty="0"/>
              <a:t>The web server reports the “name” and returns it to the victim’s browser.</a:t>
            </a:r>
          </a:p>
          <a:p>
            <a:pPr marL="342900" indent="-342900">
              <a:buFont typeface="+mj-lt"/>
              <a:buAutoNum type="arabicPeriod" startAt="5"/>
            </a:pPr>
            <a:r>
              <a:rPr lang="en-US" sz="2400" dirty="0"/>
              <a:t>The browser correctly interprets this as script and runs it.</a:t>
            </a:r>
          </a:p>
          <a:p>
            <a:pPr marL="342900" indent="-342900">
              <a:buFont typeface="+mj-lt"/>
              <a:buAutoNum type="arabicPeriod" startAt="5"/>
            </a:pPr>
            <a:r>
              <a:rPr lang="en-US" sz="2400" dirty="0"/>
              <a:t>This script instructs the browser to send a cookie containing some information to the attacker’s system, which it does.</a:t>
            </a:r>
          </a:p>
        </p:txBody>
      </p:sp>
    </p:spTree>
    <p:custDataLst>
      <p:tags r:id="rId1"/>
    </p:custDataLst>
    <p:extLst>
      <p:ext uri="{BB962C8B-B14F-4D97-AF65-F5344CB8AC3E}">
        <p14:creationId xmlns:p14="http://schemas.microsoft.com/office/powerpoint/2010/main" val="946350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Anatomy of Web Applications</a:t>
            </a:r>
          </a:p>
        </p:txBody>
      </p:sp>
      <p:graphicFrame>
        <p:nvGraphicFramePr>
          <p:cNvPr id="2" name="Content Placeholder 1">
            <a:extLst>
              <a:ext uri="{FF2B5EF4-FFF2-40B4-BE49-F238E27FC236}">
                <a16:creationId xmlns:a16="http://schemas.microsoft.com/office/drawing/2014/main" id="{2915EE25-8E4F-485C-94EB-FE857EEDF1F7}"/>
              </a:ext>
            </a:extLst>
          </p:cNvPr>
          <p:cNvGraphicFramePr>
            <a:graphicFrameLocks noGrp="1"/>
          </p:cNvGraphicFramePr>
          <p:nvPr>
            <p:ph idx="1"/>
            <p:extLst>
              <p:ext uri="{D42A27DB-BD31-4B8C-83A1-F6EECF244321}">
                <p14:modId xmlns:p14="http://schemas.microsoft.com/office/powerpoint/2010/main" val="436774423"/>
              </p:ext>
            </p:extLst>
          </p:nvPr>
        </p:nvGraphicFramePr>
        <p:xfrm>
          <a:off x="539750" y="1406594"/>
          <a:ext cx="8299450" cy="45792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1102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1EA3-4B54-4FBF-A97B-95478D144DEB}"/>
              </a:ext>
            </a:extLst>
          </p:cNvPr>
          <p:cNvSpPr>
            <a:spLocks noGrp="1"/>
          </p:cNvSpPr>
          <p:nvPr>
            <p:ph type="title"/>
          </p:nvPr>
        </p:nvSpPr>
        <p:spPr/>
        <p:txBody>
          <a:bodyPr/>
          <a:lstStyle/>
          <a:p>
            <a:r>
              <a:rPr lang="en-US" sz="3600" dirty="0"/>
              <a:t>Anatomy of Web Applications (Cont.)</a:t>
            </a:r>
          </a:p>
        </p:txBody>
      </p:sp>
      <p:graphicFrame>
        <p:nvGraphicFramePr>
          <p:cNvPr id="4" name="Content Placeholder 3">
            <a:extLst>
              <a:ext uri="{FF2B5EF4-FFF2-40B4-BE49-F238E27FC236}">
                <a16:creationId xmlns:a16="http://schemas.microsoft.com/office/drawing/2014/main" id="{57F385DE-C991-4514-87CE-E041E1212918}"/>
              </a:ext>
            </a:extLst>
          </p:cNvPr>
          <p:cNvGraphicFramePr>
            <a:graphicFrameLocks noGrp="1"/>
          </p:cNvGraphicFramePr>
          <p:nvPr>
            <p:ph idx="1"/>
            <p:extLst>
              <p:ext uri="{D42A27DB-BD31-4B8C-83A1-F6EECF244321}">
                <p14:modId xmlns:p14="http://schemas.microsoft.com/office/powerpoint/2010/main" val="2375865280"/>
              </p:ext>
            </p:extLst>
          </p:nvPr>
        </p:nvGraphicFramePr>
        <p:xfrm>
          <a:off x="539750" y="1146151"/>
          <a:ext cx="8299450" cy="42497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542460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801F-FAE9-457C-98CA-963847221D1C}"/>
              </a:ext>
            </a:extLst>
          </p:cNvPr>
          <p:cNvSpPr>
            <a:spLocks noGrp="1"/>
          </p:cNvSpPr>
          <p:nvPr>
            <p:ph type="title"/>
          </p:nvPr>
        </p:nvSpPr>
        <p:spPr/>
        <p:txBody>
          <a:bodyPr/>
          <a:lstStyle/>
          <a:p>
            <a:r>
              <a:rPr lang="en-US" sz="3600" dirty="0"/>
              <a:t>Insecure Logon Systems</a:t>
            </a:r>
          </a:p>
        </p:txBody>
      </p:sp>
      <p:sp>
        <p:nvSpPr>
          <p:cNvPr id="3" name="Content Placeholder 2">
            <a:extLst>
              <a:ext uri="{FF2B5EF4-FFF2-40B4-BE49-F238E27FC236}">
                <a16:creationId xmlns:a16="http://schemas.microsoft.com/office/drawing/2014/main" id="{EDD292F0-CF41-4B85-AAF2-80C7FA37B31C}"/>
              </a:ext>
            </a:extLst>
          </p:cNvPr>
          <p:cNvSpPr>
            <a:spLocks noGrp="1"/>
          </p:cNvSpPr>
          <p:nvPr>
            <p:ph idx="1"/>
          </p:nvPr>
        </p:nvSpPr>
        <p:spPr/>
        <p:txBody>
          <a:bodyPr/>
          <a:lstStyle/>
          <a:p>
            <a:r>
              <a:rPr lang="en-US" sz="2400" dirty="0"/>
              <a:t>Exam of a revealing error message:</a:t>
            </a:r>
          </a:p>
          <a:p>
            <a:endParaRPr lang="en-US" sz="2400" dirty="0"/>
          </a:p>
          <a:p>
            <a:endParaRPr lang="en-US" sz="2400" dirty="0"/>
          </a:p>
          <a:p>
            <a:endParaRPr lang="en-US" sz="2400" dirty="0"/>
          </a:p>
          <a:p>
            <a:endParaRPr lang="en-US" sz="2400" dirty="0"/>
          </a:p>
          <a:p>
            <a:endParaRPr lang="en-US" sz="2400" dirty="0"/>
          </a:p>
          <a:p>
            <a:r>
              <a:rPr lang="en-US" sz="2400" dirty="0"/>
              <a:t>Track information relating to improper or incorrect user logons</a:t>
            </a:r>
          </a:p>
          <a:p>
            <a:pPr lvl="1"/>
            <a:r>
              <a:rPr lang="en-US" sz="2200" dirty="0"/>
              <a:t>Entry of an invalid user ID with a valid password</a:t>
            </a:r>
          </a:p>
          <a:p>
            <a:pPr lvl="1"/>
            <a:r>
              <a:rPr lang="en-US" sz="2200" dirty="0"/>
              <a:t>Entry of a valid user ID with an invalid password</a:t>
            </a:r>
          </a:p>
          <a:p>
            <a:pPr lvl="1"/>
            <a:r>
              <a:rPr lang="en-US" sz="2200" dirty="0"/>
              <a:t>Entry of an invalid user ID and password</a:t>
            </a:r>
          </a:p>
        </p:txBody>
      </p:sp>
      <p:pic>
        <p:nvPicPr>
          <p:cNvPr id="5" name="Picture 4">
            <a:extLst>
              <a:ext uri="{FF2B5EF4-FFF2-40B4-BE49-F238E27FC236}">
                <a16:creationId xmlns:a16="http://schemas.microsoft.com/office/drawing/2014/main" id="{CA43BE3D-F1DE-426E-8522-BB42010C1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9199" y="1973580"/>
            <a:ext cx="4285602" cy="1645920"/>
          </a:xfrm>
          <a:prstGeom prst="rect">
            <a:avLst/>
          </a:prstGeom>
        </p:spPr>
      </p:pic>
    </p:spTree>
    <p:custDataLst>
      <p:tags r:id="rId1"/>
    </p:custDataLst>
    <p:extLst>
      <p:ext uri="{BB962C8B-B14F-4D97-AF65-F5344CB8AC3E}">
        <p14:creationId xmlns:p14="http://schemas.microsoft.com/office/powerpoint/2010/main" val="221428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6152-4340-41F5-AB13-5B927AB8923B}"/>
              </a:ext>
            </a:extLst>
          </p:cNvPr>
          <p:cNvSpPr>
            <a:spLocks noGrp="1"/>
          </p:cNvSpPr>
          <p:nvPr>
            <p:ph type="title"/>
          </p:nvPr>
        </p:nvSpPr>
        <p:spPr/>
        <p:txBody>
          <a:bodyPr/>
          <a:lstStyle/>
          <a:p>
            <a:r>
              <a:rPr lang="en-US" sz="3600" dirty="0"/>
              <a:t>Scripting Errors</a:t>
            </a:r>
          </a:p>
        </p:txBody>
      </p:sp>
      <p:graphicFrame>
        <p:nvGraphicFramePr>
          <p:cNvPr id="4" name="Content Placeholder 3">
            <a:extLst>
              <a:ext uri="{FF2B5EF4-FFF2-40B4-BE49-F238E27FC236}">
                <a16:creationId xmlns:a16="http://schemas.microsoft.com/office/drawing/2014/main" id="{70AF1175-A801-4505-A939-52CA561C8E47}"/>
              </a:ext>
            </a:extLst>
          </p:cNvPr>
          <p:cNvGraphicFramePr>
            <a:graphicFrameLocks noGrp="1"/>
          </p:cNvGraphicFramePr>
          <p:nvPr>
            <p:ph idx="1"/>
            <p:extLst>
              <p:ext uri="{D42A27DB-BD31-4B8C-83A1-F6EECF244321}">
                <p14:modId xmlns:p14="http://schemas.microsoft.com/office/powerpoint/2010/main" val="394823153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6356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484F-6F96-4546-AE8A-34DFB83F6B17}"/>
              </a:ext>
            </a:extLst>
          </p:cNvPr>
          <p:cNvSpPr>
            <a:spLocks noGrp="1"/>
          </p:cNvSpPr>
          <p:nvPr>
            <p:ph type="title"/>
          </p:nvPr>
        </p:nvSpPr>
        <p:spPr/>
        <p:txBody>
          <a:bodyPr/>
          <a:lstStyle/>
          <a:p>
            <a:r>
              <a:rPr lang="en-US" sz="3600" dirty="0"/>
              <a:t>Session Management Issues</a:t>
            </a:r>
          </a:p>
        </p:txBody>
      </p:sp>
      <p:sp>
        <p:nvSpPr>
          <p:cNvPr id="3" name="Content Placeholder 2">
            <a:extLst>
              <a:ext uri="{FF2B5EF4-FFF2-40B4-BE49-F238E27FC236}">
                <a16:creationId xmlns:a16="http://schemas.microsoft.com/office/drawing/2014/main" id="{3E82BA57-3B6E-4F4B-8CE3-25EBEB60FAB9}"/>
              </a:ext>
            </a:extLst>
          </p:cNvPr>
          <p:cNvSpPr>
            <a:spLocks noGrp="1"/>
          </p:cNvSpPr>
          <p:nvPr>
            <p:ph idx="1"/>
          </p:nvPr>
        </p:nvSpPr>
        <p:spPr/>
        <p:txBody>
          <a:bodyPr/>
          <a:lstStyle/>
          <a:p>
            <a:r>
              <a:rPr lang="en-US" sz="2800" dirty="0"/>
              <a:t>Session</a:t>
            </a:r>
          </a:p>
          <a:p>
            <a:pPr lvl="1"/>
            <a:r>
              <a:rPr lang="en-US" sz="2600" dirty="0"/>
              <a:t>Represents connection that a client has with the server application </a:t>
            </a:r>
          </a:p>
          <a:p>
            <a:r>
              <a:rPr lang="en-US" sz="2800" dirty="0"/>
              <a:t>Session information can give an attacker access to confidential information</a:t>
            </a:r>
          </a:p>
          <a:p>
            <a:r>
              <a:rPr lang="en-US" sz="2800" dirty="0"/>
              <a:t>Session will have:</a:t>
            </a:r>
          </a:p>
          <a:p>
            <a:pPr lvl="1"/>
            <a:r>
              <a:rPr lang="en-US" sz="2600" dirty="0"/>
              <a:t>Unique identifier</a:t>
            </a:r>
          </a:p>
          <a:p>
            <a:pPr lvl="1"/>
            <a:r>
              <a:rPr lang="en-US" sz="2600" dirty="0"/>
              <a:t>Encryption</a:t>
            </a:r>
          </a:p>
          <a:p>
            <a:pPr lvl="1"/>
            <a:r>
              <a:rPr lang="en-US" sz="2600" dirty="0"/>
              <a:t>Other parameters </a:t>
            </a:r>
          </a:p>
          <a:p>
            <a:endParaRPr lang="en-US" dirty="0"/>
          </a:p>
        </p:txBody>
      </p:sp>
    </p:spTree>
    <p:custDataLst>
      <p:tags r:id="rId1"/>
    </p:custDataLst>
    <p:extLst>
      <p:ext uri="{BB962C8B-B14F-4D97-AF65-F5344CB8AC3E}">
        <p14:creationId xmlns:p14="http://schemas.microsoft.com/office/powerpoint/2010/main" val="3368329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484F-6F96-4546-AE8A-34DFB83F6B17}"/>
              </a:ext>
            </a:extLst>
          </p:cNvPr>
          <p:cNvSpPr>
            <a:spLocks noGrp="1"/>
          </p:cNvSpPr>
          <p:nvPr>
            <p:ph type="title"/>
          </p:nvPr>
        </p:nvSpPr>
        <p:spPr/>
        <p:txBody>
          <a:bodyPr/>
          <a:lstStyle/>
          <a:p>
            <a:r>
              <a:rPr lang="en-US" sz="3600" dirty="0"/>
              <a:t>Session Vulnerabilities</a:t>
            </a:r>
          </a:p>
        </p:txBody>
      </p:sp>
      <p:graphicFrame>
        <p:nvGraphicFramePr>
          <p:cNvPr id="8" name="Content Placeholder 7">
            <a:extLst>
              <a:ext uri="{FF2B5EF4-FFF2-40B4-BE49-F238E27FC236}">
                <a16:creationId xmlns:a16="http://schemas.microsoft.com/office/drawing/2014/main" id="{14E883A4-718D-49BB-ACDD-D27A59E0FA34}"/>
              </a:ext>
            </a:extLst>
          </p:cNvPr>
          <p:cNvGraphicFramePr>
            <a:graphicFrameLocks noGrp="1"/>
          </p:cNvGraphicFramePr>
          <p:nvPr>
            <p:ph idx="1"/>
            <p:extLst>
              <p:ext uri="{D42A27DB-BD31-4B8C-83A1-F6EECF244321}">
                <p14:modId xmlns:p14="http://schemas.microsoft.com/office/powerpoint/2010/main" val="501191272"/>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27685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714D-FA7B-4947-A7CA-705900CF9C07}"/>
              </a:ext>
            </a:extLst>
          </p:cNvPr>
          <p:cNvSpPr>
            <a:spLocks noGrp="1"/>
          </p:cNvSpPr>
          <p:nvPr>
            <p:ph type="title"/>
          </p:nvPr>
        </p:nvSpPr>
        <p:spPr/>
        <p:txBody>
          <a:bodyPr/>
          <a:lstStyle/>
          <a:p>
            <a:r>
              <a:rPr lang="en-US" sz="3600" dirty="0"/>
              <a:t>Encryption Weaknesses</a:t>
            </a:r>
          </a:p>
        </p:txBody>
      </p:sp>
      <p:graphicFrame>
        <p:nvGraphicFramePr>
          <p:cNvPr id="4" name="Content Placeholder 3">
            <a:extLst>
              <a:ext uri="{FF2B5EF4-FFF2-40B4-BE49-F238E27FC236}">
                <a16:creationId xmlns:a16="http://schemas.microsoft.com/office/drawing/2014/main" id="{5247B8E2-909B-4A17-8404-48592935C7EB}"/>
              </a:ext>
            </a:extLst>
          </p:cNvPr>
          <p:cNvGraphicFramePr>
            <a:graphicFrameLocks noGrp="1"/>
          </p:cNvGraphicFramePr>
          <p:nvPr>
            <p:ph idx="1"/>
            <p:extLst>
              <p:ext uri="{D42A27DB-BD31-4B8C-83A1-F6EECF244321}">
                <p14:modId xmlns:p14="http://schemas.microsoft.com/office/powerpoint/2010/main" val="1155707089"/>
              </p:ext>
            </p:extLst>
          </p:nvPr>
        </p:nvGraphicFramePr>
        <p:xfrm>
          <a:off x="172278" y="11049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08823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sz="3600" dirty="0">
                <a:ea typeface="ＭＳ Ｐゴシック"/>
              </a:rPr>
              <a:t>Key Concepts</a:t>
            </a:r>
          </a:p>
        </p:txBody>
      </p:sp>
      <p:sp>
        <p:nvSpPr>
          <p:cNvPr id="10242" name="Content Placeholder 2"/>
          <p:cNvSpPr>
            <a:spLocks noGrp="1"/>
          </p:cNvSpPr>
          <p:nvPr>
            <p:ph idx="1"/>
          </p:nvPr>
        </p:nvSpPr>
        <p:spPr>
          <a:xfrm>
            <a:off x="539750" y="1295401"/>
            <a:ext cx="8299450" cy="4648200"/>
          </a:xfrm>
        </p:spPr>
        <p:txBody>
          <a:bodyPr/>
          <a:lstStyle/>
          <a:p>
            <a:r>
              <a:rPr lang="en-US" sz="2800" dirty="0">
                <a:ea typeface="ＭＳ Ｐゴシック"/>
              </a:rPr>
              <a:t>Web server vulnerabilities, tools, and exploits</a:t>
            </a:r>
          </a:p>
          <a:p>
            <a:r>
              <a:rPr lang="en-US" sz="2800" dirty="0">
                <a:ea typeface="ＭＳ Ｐゴシック"/>
              </a:rPr>
              <a:t>Web application vulnerabilities, tools, and exploits</a:t>
            </a:r>
          </a:p>
          <a:p>
            <a:r>
              <a:rPr lang="en-US" sz="2800" dirty="0">
                <a:ea typeface="ＭＳ Ｐゴシック"/>
              </a:rPr>
              <a:t>Database attacks and attack tools</a:t>
            </a:r>
          </a:p>
          <a:p>
            <a:pPr>
              <a:buFont typeface="Wingdings" pitchFamily="2" charset="2"/>
              <a:buNone/>
            </a:pPr>
            <a:endParaRPr lang="en-US" sz="3200" dirty="0">
              <a:ea typeface="ＭＳ Ｐゴシック"/>
            </a:endParaRPr>
          </a:p>
        </p:txBody>
      </p:sp>
    </p:spTree>
    <p:custDataLst>
      <p:tags r:id="rId1"/>
    </p:custDataLst>
    <p:extLst>
      <p:ext uri="{BB962C8B-B14F-4D97-AF65-F5344CB8AC3E}">
        <p14:creationId xmlns:p14="http://schemas.microsoft.com/office/powerpoint/2010/main" val="3095938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4168-015E-4742-9C40-92ECBF7F676F}"/>
              </a:ext>
            </a:extLst>
          </p:cNvPr>
          <p:cNvSpPr>
            <a:spLocks noGrp="1"/>
          </p:cNvSpPr>
          <p:nvPr>
            <p:ph type="title"/>
          </p:nvPr>
        </p:nvSpPr>
        <p:spPr/>
        <p:txBody>
          <a:bodyPr/>
          <a:lstStyle/>
          <a:p>
            <a:r>
              <a:rPr lang="en-US" sz="3600" dirty="0"/>
              <a:t>Database Vulnerabilities </a:t>
            </a:r>
          </a:p>
        </p:txBody>
      </p:sp>
      <p:graphicFrame>
        <p:nvGraphicFramePr>
          <p:cNvPr id="4" name="Content Placeholder 3">
            <a:extLst>
              <a:ext uri="{FF2B5EF4-FFF2-40B4-BE49-F238E27FC236}">
                <a16:creationId xmlns:a16="http://schemas.microsoft.com/office/drawing/2014/main" id="{52C2786C-759A-4FE0-AFE9-3B3C3EED76F1}"/>
              </a:ext>
            </a:extLst>
          </p:cNvPr>
          <p:cNvGraphicFramePr>
            <a:graphicFrameLocks noGrp="1"/>
          </p:cNvGraphicFramePr>
          <p:nvPr>
            <p:ph idx="1"/>
            <p:extLst>
              <p:ext uri="{D42A27DB-BD31-4B8C-83A1-F6EECF244321}">
                <p14:modId xmlns:p14="http://schemas.microsoft.com/office/powerpoint/2010/main" val="2676784741"/>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198131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6702-ED61-4C11-BA08-BFE8BFB175F5}"/>
              </a:ext>
            </a:extLst>
          </p:cNvPr>
          <p:cNvSpPr>
            <a:spLocks noGrp="1"/>
          </p:cNvSpPr>
          <p:nvPr>
            <p:ph type="title"/>
          </p:nvPr>
        </p:nvSpPr>
        <p:spPr/>
        <p:txBody>
          <a:bodyPr/>
          <a:lstStyle/>
          <a:p>
            <a:r>
              <a:rPr lang="en-US" sz="3600" dirty="0"/>
              <a:t>Database Types</a:t>
            </a:r>
          </a:p>
        </p:txBody>
      </p:sp>
      <p:graphicFrame>
        <p:nvGraphicFramePr>
          <p:cNvPr id="5" name="Content Placeholder 4">
            <a:extLst>
              <a:ext uri="{FF2B5EF4-FFF2-40B4-BE49-F238E27FC236}">
                <a16:creationId xmlns:a16="http://schemas.microsoft.com/office/drawing/2014/main" id="{D09E9BFF-78F5-4CE0-B314-B8B9A195D7F4}"/>
              </a:ext>
            </a:extLst>
          </p:cNvPr>
          <p:cNvGraphicFramePr>
            <a:graphicFrameLocks noGrp="1"/>
          </p:cNvGraphicFramePr>
          <p:nvPr>
            <p:ph idx="1"/>
            <p:extLst>
              <p:ext uri="{D42A27DB-BD31-4B8C-83A1-F6EECF244321}">
                <p14:modId xmlns:p14="http://schemas.microsoft.com/office/powerpoint/2010/main" val="2594934407"/>
              </p:ext>
            </p:extLst>
          </p:nvPr>
        </p:nvGraphicFramePr>
        <p:xfrm>
          <a:off x="539750" y="1295400"/>
          <a:ext cx="829945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914552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Database Vulnerabilities</a:t>
            </a:r>
          </a:p>
        </p:txBody>
      </p:sp>
      <p:graphicFrame>
        <p:nvGraphicFramePr>
          <p:cNvPr id="2" name="Diagram 1">
            <a:extLst>
              <a:ext uri="{FF2B5EF4-FFF2-40B4-BE49-F238E27FC236}">
                <a16:creationId xmlns:a16="http://schemas.microsoft.com/office/drawing/2014/main" id="{1CB1F9F2-5917-4A4B-9A2A-C18A9B0B1D06}"/>
              </a:ext>
            </a:extLst>
          </p:cNvPr>
          <p:cNvGraphicFramePr/>
          <p:nvPr>
            <p:extLst>
              <p:ext uri="{D42A27DB-BD31-4B8C-83A1-F6EECF244321}">
                <p14:modId xmlns:p14="http://schemas.microsoft.com/office/powerpoint/2010/main" val="3900541895"/>
              </p:ext>
            </p:extLst>
          </p:nvPr>
        </p:nvGraphicFramePr>
        <p:xfrm>
          <a:off x="1272208" y="1397000"/>
          <a:ext cx="6599583" cy="4553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984264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Locating Databases on the Network</a:t>
            </a:r>
          </a:p>
        </p:txBody>
      </p:sp>
      <p:sp>
        <p:nvSpPr>
          <p:cNvPr id="13314" name="Content Placeholder 2"/>
          <p:cNvSpPr>
            <a:spLocks noGrp="1"/>
          </p:cNvSpPr>
          <p:nvPr>
            <p:ph idx="1"/>
          </p:nvPr>
        </p:nvSpPr>
        <p:spPr>
          <a:xfrm>
            <a:off x="539750" y="1344758"/>
            <a:ext cx="8299450" cy="3904873"/>
          </a:xfrm>
        </p:spPr>
        <p:txBody>
          <a:bodyPr/>
          <a:lstStyle/>
          <a:p>
            <a:pPr marL="274320" indent="-274320">
              <a:defRPr/>
            </a:pPr>
            <a:r>
              <a:rPr lang="en-US" sz="2800" dirty="0">
                <a:ea typeface="ＭＳ Ｐゴシック"/>
              </a:rPr>
              <a:t>Network Database Scanner </a:t>
            </a:r>
          </a:p>
          <a:p>
            <a:pPr marL="728345" lvl="1" indent="-274320">
              <a:defRPr/>
            </a:pPr>
            <a:r>
              <a:rPr lang="en-US" sz="2400" dirty="0">
                <a:ea typeface="ＭＳ Ｐゴシック"/>
              </a:rPr>
              <a:t>Effective at locating “rogue” or unknown database installations </a:t>
            </a:r>
          </a:p>
          <a:p>
            <a:pPr marL="274320" indent="-274320">
              <a:defRPr/>
            </a:pPr>
            <a:r>
              <a:rPr lang="en-US" sz="2800" dirty="0">
                <a:ea typeface="ＭＳ Ｐゴシック"/>
              </a:rPr>
              <a:t>SQLRecon</a:t>
            </a:r>
          </a:p>
          <a:p>
            <a:pPr marL="728345" lvl="1" indent="-274320">
              <a:defRPr/>
            </a:pPr>
            <a:r>
              <a:rPr lang="en-US" sz="2400" dirty="0">
                <a:ea typeface="ＭＳ Ｐゴシック"/>
              </a:rPr>
              <a:t>Similar to Network Database Scanner</a:t>
            </a:r>
          </a:p>
          <a:p>
            <a:pPr marL="728345" lvl="1" indent="-274320">
              <a:defRPr/>
            </a:pPr>
            <a:r>
              <a:rPr lang="en-US" sz="2400" dirty="0">
                <a:ea typeface="ＭＳ Ｐゴシック"/>
              </a:rPr>
              <a:t>For Microsoft SQL installations</a:t>
            </a:r>
          </a:p>
          <a:p>
            <a:pPr marL="274320" indent="-274320">
              <a:defRPr/>
            </a:pPr>
            <a:r>
              <a:rPr lang="en-US" sz="2800" dirty="0">
                <a:ea typeface="ＭＳ Ｐゴシック"/>
              </a:rPr>
              <a:t>Oscanner </a:t>
            </a:r>
          </a:p>
          <a:p>
            <a:pPr marL="728345" lvl="1" indent="-274320">
              <a:defRPr/>
            </a:pPr>
            <a:r>
              <a:rPr lang="en-US" sz="2400" dirty="0">
                <a:ea typeface="ＭＳ Ｐゴシック"/>
              </a:rPr>
              <a:t>For Oracle installations </a:t>
            </a:r>
          </a:p>
        </p:txBody>
      </p:sp>
    </p:spTree>
    <p:custDataLst>
      <p:tags r:id="rId1"/>
    </p:custDataLst>
    <p:extLst>
      <p:ext uri="{BB962C8B-B14F-4D97-AF65-F5344CB8AC3E}">
        <p14:creationId xmlns:p14="http://schemas.microsoft.com/office/powerpoint/2010/main" val="4117870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933F-973F-4763-920E-095453247F73}"/>
              </a:ext>
            </a:extLst>
          </p:cNvPr>
          <p:cNvSpPr>
            <a:spLocks noGrp="1"/>
          </p:cNvSpPr>
          <p:nvPr>
            <p:ph type="title"/>
          </p:nvPr>
        </p:nvSpPr>
        <p:spPr/>
        <p:txBody>
          <a:bodyPr/>
          <a:lstStyle/>
          <a:p>
            <a:r>
              <a:rPr lang="en-US" sz="3600" dirty="0"/>
              <a:t>Network Database Scanner </a:t>
            </a:r>
          </a:p>
        </p:txBody>
      </p:sp>
      <p:pic>
        <p:nvPicPr>
          <p:cNvPr id="5" name="Content Placeholder 4">
            <a:extLst>
              <a:ext uri="{FF2B5EF4-FFF2-40B4-BE49-F238E27FC236}">
                <a16:creationId xmlns:a16="http://schemas.microsoft.com/office/drawing/2014/main" id="{7E3E3B4B-F151-42A8-AB0D-8F040A3F30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4469" y="1295400"/>
            <a:ext cx="5875061" cy="4480560"/>
          </a:xfrm>
        </p:spPr>
      </p:pic>
    </p:spTree>
    <p:custDataLst>
      <p:tags r:id="rId1"/>
    </p:custDataLst>
    <p:extLst>
      <p:ext uri="{BB962C8B-B14F-4D97-AF65-F5344CB8AC3E}">
        <p14:creationId xmlns:p14="http://schemas.microsoft.com/office/powerpoint/2010/main" val="1173505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3089-5E4F-4652-99E6-E7C19EEC9154}"/>
              </a:ext>
            </a:extLst>
          </p:cNvPr>
          <p:cNvSpPr>
            <a:spLocks noGrp="1"/>
          </p:cNvSpPr>
          <p:nvPr>
            <p:ph type="title"/>
          </p:nvPr>
        </p:nvSpPr>
        <p:spPr/>
        <p:txBody>
          <a:bodyPr/>
          <a:lstStyle/>
          <a:p>
            <a:r>
              <a:rPr lang="en-US" sz="3600" dirty="0"/>
              <a:t>Database Server Password Cracking</a:t>
            </a:r>
          </a:p>
        </p:txBody>
      </p:sp>
      <p:graphicFrame>
        <p:nvGraphicFramePr>
          <p:cNvPr id="5" name="Content Placeholder 4">
            <a:extLst>
              <a:ext uri="{FF2B5EF4-FFF2-40B4-BE49-F238E27FC236}">
                <a16:creationId xmlns:a16="http://schemas.microsoft.com/office/drawing/2014/main" id="{FFF7B509-5D87-47C5-8DE2-DF5002B94F05}"/>
              </a:ext>
            </a:extLst>
          </p:cNvPr>
          <p:cNvGraphicFramePr>
            <a:graphicFrameLocks noGrp="1"/>
          </p:cNvGraphicFramePr>
          <p:nvPr>
            <p:ph idx="1"/>
            <p:extLst>
              <p:ext uri="{D42A27DB-BD31-4B8C-83A1-F6EECF244321}">
                <p14:modId xmlns:p14="http://schemas.microsoft.com/office/powerpoint/2010/main" val="4226288157"/>
              </p:ext>
            </p:extLst>
          </p:nvPr>
        </p:nvGraphicFramePr>
        <p:xfrm>
          <a:off x="422275" y="1550504"/>
          <a:ext cx="8299450" cy="403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395837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EB9E-4A7B-44C2-BFCD-5DF8FCECECAD}"/>
              </a:ext>
            </a:extLst>
          </p:cNvPr>
          <p:cNvSpPr>
            <a:spLocks noGrp="1"/>
          </p:cNvSpPr>
          <p:nvPr>
            <p:ph type="title"/>
          </p:nvPr>
        </p:nvSpPr>
        <p:spPr>
          <a:xfrm>
            <a:off x="539750" y="304799"/>
            <a:ext cx="8299450" cy="1404079"/>
          </a:xfrm>
        </p:spPr>
        <p:txBody>
          <a:bodyPr/>
          <a:lstStyle/>
          <a:p>
            <a:r>
              <a:rPr lang="en-US" sz="3600" dirty="0"/>
              <a:t>Locating Vulnerabilities in Databases</a:t>
            </a:r>
          </a:p>
        </p:txBody>
      </p:sp>
      <p:sp>
        <p:nvSpPr>
          <p:cNvPr id="3" name="Content Placeholder 2">
            <a:extLst>
              <a:ext uri="{FF2B5EF4-FFF2-40B4-BE49-F238E27FC236}">
                <a16:creationId xmlns:a16="http://schemas.microsoft.com/office/drawing/2014/main" id="{838A8AC8-0B75-4235-BDCF-EF7396A9C29C}"/>
              </a:ext>
            </a:extLst>
          </p:cNvPr>
          <p:cNvSpPr>
            <a:spLocks noGrp="1"/>
          </p:cNvSpPr>
          <p:nvPr>
            <p:ph idx="1"/>
          </p:nvPr>
        </p:nvSpPr>
        <p:spPr>
          <a:xfrm>
            <a:off x="539750" y="1497495"/>
            <a:ext cx="8299450" cy="4114800"/>
          </a:xfrm>
        </p:spPr>
        <p:txBody>
          <a:bodyPr/>
          <a:lstStyle/>
          <a:p>
            <a:r>
              <a:rPr lang="en-US" sz="2800" dirty="0"/>
              <a:t>Common vulnerabilities include: </a:t>
            </a:r>
          </a:p>
          <a:p>
            <a:pPr lvl="1"/>
            <a:r>
              <a:rPr lang="en-US" sz="2600" dirty="0"/>
              <a:t>Used stored procedures</a:t>
            </a:r>
          </a:p>
          <a:p>
            <a:pPr lvl="1"/>
            <a:r>
              <a:rPr lang="en-US" sz="2600" dirty="0"/>
              <a:t>Services account privilege issues</a:t>
            </a:r>
          </a:p>
          <a:p>
            <a:pPr lvl="1"/>
            <a:r>
              <a:rPr lang="en-US" sz="2600" dirty="0"/>
              <a:t>Wear or poor authentication methods enabled</a:t>
            </a:r>
          </a:p>
          <a:p>
            <a:pPr lvl="1"/>
            <a:r>
              <a:rPr lang="en-US" sz="2600" dirty="0"/>
              <a:t>No or limited audit log settings </a:t>
            </a:r>
          </a:p>
          <a:p>
            <a:pPr marL="0" indent="0">
              <a:buNone/>
            </a:pPr>
            <a:endParaRPr lang="en-US" sz="2800" dirty="0"/>
          </a:p>
        </p:txBody>
      </p:sp>
    </p:spTree>
    <p:custDataLst>
      <p:tags r:id="rId1"/>
    </p:custDataLst>
    <p:extLst>
      <p:ext uri="{BB962C8B-B14F-4D97-AF65-F5344CB8AC3E}">
        <p14:creationId xmlns:p14="http://schemas.microsoft.com/office/powerpoint/2010/main" val="3737608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5438-300E-4096-8B1B-0291CEFAE95B}"/>
              </a:ext>
            </a:extLst>
          </p:cNvPr>
          <p:cNvSpPr>
            <a:spLocks noGrp="1"/>
          </p:cNvSpPr>
          <p:nvPr>
            <p:ph type="title"/>
          </p:nvPr>
        </p:nvSpPr>
        <p:spPr/>
        <p:txBody>
          <a:bodyPr/>
          <a:lstStyle/>
          <a:p>
            <a:r>
              <a:rPr lang="en-US" sz="3600" dirty="0"/>
              <a:t>Out of Sight, Out of Mind</a:t>
            </a:r>
          </a:p>
        </p:txBody>
      </p:sp>
      <p:graphicFrame>
        <p:nvGraphicFramePr>
          <p:cNvPr id="4" name="Content Placeholder 3">
            <a:extLst>
              <a:ext uri="{FF2B5EF4-FFF2-40B4-BE49-F238E27FC236}">
                <a16:creationId xmlns:a16="http://schemas.microsoft.com/office/drawing/2014/main" id="{F97BCFDA-34B0-40AD-96BC-37F81075DFD3}"/>
              </a:ext>
            </a:extLst>
          </p:cNvPr>
          <p:cNvGraphicFramePr>
            <a:graphicFrameLocks noGrp="1"/>
          </p:cNvGraphicFramePr>
          <p:nvPr>
            <p:ph idx="1"/>
            <p:extLst>
              <p:ext uri="{D42A27DB-BD31-4B8C-83A1-F6EECF244321}">
                <p14:modId xmlns:p14="http://schemas.microsoft.com/office/powerpoint/2010/main" val="138691948"/>
              </p:ext>
            </p:extLst>
          </p:nvPr>
        </p:nvGraphicFramePr>
        <p:xfrm>
          <a:off x="539750" y="1109272"/>
          <a:ext cx="8299450" cy="50816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878589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539750" y="304800"/>
            <a:ext cx="8299450" cy="476250"/>
          </a:xfrm>
        </p:spPr>
        <p:txBody>
          <a:bodyPr/>
          <a:lstStyle/>
          <a:p>
            <a:r>
              <a:rPr lang="en-US" sz="3600" dirty="0">
                <a:ea typeface="ＭＳ Ｐゴシック"/>
              </a:rPr>
              <a:t>Cloud Computing</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716153277"/>
              </p:ext>
            </p:extLst>
          </p:nvPr>
        </p:nvGraphicFramePr>
        <p:xfrm>
          <a:off x="539750" y="3149600"/>
          <a:ext cx="8299450" cy="2646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ntent Placeholder 2">
            <a:extLst>
              <a:ext uri="{FF2B5EF4-FFF2-40B4-BE49-F238E27FC236}">
                <a16:creationId xmlns:a16="http://schemas.microsoft.com/office/drawing/2014/main" id="{61B552EC-839A-423C-B17C-CF1E75B4920D}"/>
              </a:ext>
            </a:extLst>
          </p:cNvPr>
          <p:cNvSpPr txBox="1">
            <a:spLocks/>
          </p:cNvSpPr>
          <p:nvPr/>
        </p:nvSpPr>
        <p:spPr bwMode="auto">
          <a:xfrm>
            <a:off x="539750" y="1104900"/>
            <a:ext cx="8299450" cy="2044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a:defRPr/>
            </a:pPr>
            <a:r>
              <a:rPr lang="en-US" sz="2800" kern="0" dirty="0"/>
              <a:t>Cloud service models: Platform as a Service (PaaS), Software as a Service (SaaS), and Infrastructure as a Service (IaaS)</a:t>
            </a:r>
          </a:p>
          <a:p>
            <a:pPr>
              <a:defRPr/>
            </a:pPr>
            <a:r>
              <a:rPr lang="en-US" sz="2800" kern="0" dirty="0"/>
              <a:t>Security issues:</a:t>
            </a:r>
          </a:p>
          <a:p>
            <a:pPr marL="0" indent="0">
              <a:buFont typeface="Wingdings" pitchFamily="2" charset="2"/>
              <a:buNone/>
              <a:defRPr/>
            </a:pPr>
            <a:endParaRPr lang="en-US" sz="2800" kern="0" dirty="0"/>
          </a:p>
          <a:p>
            <a:pPr>
              <a:defRPr/>
            </a:pPr>
            <a:endParaRPr lang="en-US" kern="0" dirty="0"/>
          </a:p>
        </p:txBody>
      </p:sp>
    </p:spTree>
    <p:custDataLst>
      <p:tags r:id="rId1"/>
    </p:custDataLst>
    <p:extLst>
      <p:ext uri="{BB962C8B-B14F-4D97-AF65-F5344CB8AC3E}">
        <p14:creationId xmlns:p14="http://schemas.microsoft.com/office/powerpoint/2010/main" val="2021224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39750" y="420688"/>
            <a:ext cx="8299450" cy="987425"/>
          </a:xfrm>
        </p:spPr>
        <p:txBody>
          <a:bodyPr/>
          <a:lstStyle/>
          <a:p>
            <a:r>
              <a:rPr lang="en-US" sz="3600" dirty="0">
                <a:ea typeface="ＭＳ Ｐゴシック"/>
              </a:rPr>
              <a:t>Summary</a:t>
            </a:r>
          </a:p>
        </p:txBody>
      </p:sp>
      <p:sp>
        <p:nvSpPr>
          <p:cNvPr id="3" name="Content Placeholder 2"/>
          <p:cNvSpPr>
            <a:spLocks noGrp="1"/>
          </p:cNvSpPr>
          <p:nvPr>
            <p:ph idx="1"/>
          </p:nvPr>
        </p:nvSpPr>
        <p:spPr>
          <a:xfrm>
            <a:off x="539750" y="1454150"/>
            <a:ext cx="8299450" cy="4648200"/>
          </a:xfrm>
        </p:spPr>
        <p:txBody>
          <a:bodyPr/>
          <a:lstStyle/>
          <a:p>
            <a:pPr>
              <a:defRPr/>
            </a:pPr>
            <a:r>
              <a:rPr lang="en-US" sz="2800" dirty="0"/>
              <a:t>Web server vulnerabilities, tools, and exploits</a:t>
            </a:r>
          </a:p>
          <a:p>
            <a:pPr>
              <a:defRPr/>
            </a:pPr>
            <a:r>
              <a:rPr lang="en-US" sz="2800" dirty="0"/>
              <a:t>Web application vulnerabilities, tools, and exploits</a:t>
            </a:r>
          </a:p>
          <a:p>
            <a:pPr>
              <a:defRPr/>
            </a:pPr>
            <a:r>
              <a:rPr lang="en-US" sz="2800" dirty="0"/>
              <a:t>Database attacks and attack tools</a:t>
            </a:r>
          </a:p>
          <a:p>
            <a:pPr marL="0" indent="0">
              <a:buFont typeface="Wingdings" pitchFamily="2" charset="2"/>
              <a:buNone/>
              <a:defRPr/>
            </a:pPr>
            <a:endParaRPr lang="en-US" sz="2800" dirty="0"/>
          </a:p>
          <a:p>
            <a:pPr>
              <a:defRPr/>
            </a:pPr>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D4BF-5E93-4A19-A311-A11E26D983D2}"/>
              </a:ext>
            </a:extLst>
          </p:cNvPr>
          <p:cNvSpPr>
            <a:spLocks noGrp="1"/>
          </p:cNvSpPr>
          <p:nvPr>
            <p:ph type="title"/>
          </p:nvPr>
        </p:nvSpPr>
        <p:spPr/>
        <p:txBody>
          <a:bodyPr/>
          <a:lstStyle/>
          <a:p>
            <a:r>
              <a:rPr lang="en-US" sz="3600" dirty="0"/>
              <a:t>Attacking Web Servers</a:t>
            </a:r>
          </a:p>
        </p:txBody>
      </p:sp>
      <p:graphicFrame>
        <p:nvGraphicFramePr>
          <p:cNvPr id="4" name="Content Placeholder 3">
            <a:extLst>
              <a:ext uri="{FF2B5EF4-FFF2-40B4-BE49-F238E27FC236}">
                <a16:creationId xmlns:a16="http://schemas.microsoft.com/office/drawing/2014/main" id="{40663303-DE4B-411F-840F-669B18689839}"/>
              </a:ext>
            </a:extLst>
          </p:cNvPr>
          <p:cNvGraphicFramePr>
            <a:graphicFrameLocks noGrp="1"/>
          </p:cNvGraphicFramePr>
          <p:nvPr>
            <p:ph idx="1"/>
            <p:extLst>
              <p:ext uri="{D42A27DB-BD31-4B8C-83A1-F6EECF244321}">
                <p14:modId xmlns:p14="http://schemas.microsoft.com/office/powerpoint/2010/main" val="3002043390"/>
              </p:ext>
            </p:extLst>
          </p:nvPr>
        </p:nvGraphicFramePr>
        <p:xfrm>
          <a:off x="539750" y="596153"/>
          <a:ext cx="8299450" cy="4648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3793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Attacking Web Servers (Cont.)</a:t>
            </a:r>
          </a:p>
        </p:txBody>
      </p:sp>
      <p:sp>
        <p:nvSpPr>
          <p:cNvPr id="12290" name="Content Placeholder 2"/>
          <p:cNvSpPr>
            <a:spLocks noGrp="1"/>
          </p:cNvSpPr>
          <p:nvPr>
            <p:ph idx="1"/>
          </p:nvPr>
        </p:nvSpPr>
        <p:spPr>
          <a:xfrm>
            <a:off x="539750" y="1316181"/>
            <a:ext cx="8299450" cy="4401993"/>
          </a:xfrm>
        </p:spPr>
        <p:txBody>
          <a:bodyPr/>
          <a:lstStyle/>
          <a:p>
            <a:pPr marL="236538" indent="-236538">
              <a:defRPr/>
            </a:pPr>
            <a:r>
              <a:rPr lang="en-US" sz="2800" dirty="0">
                <a:ea typeface="ＭＳ Ｐゴシック"/>
              </a:rPr>
              <a:t>Categories of risk</a:t>
            </a:r>
          </a:p>
          <a:p>
            <a:pPr marL="690563" lvl="1" indent="-236538">
              <a:defRPr/>
            </a:pPr>
            <a:r>
              <a:rPr lang="en-US" sz="2400" dirty="0">
                <a:ea typeface="ＭＳ Ｐゴシック"/>
              </a:rPr>
              <a:t>Defects and misconfiguration risks</a:t>
            </a:r>
          </a:p>
          <a:p>
            <a:pPr marL="690563" lvl="1" indent="-236538">
              <a:defRPr/>
            </a:pPr>
            <a:r>
              <a:rPr lang="en-US" sz="2400" dirty="0">
                <a:ea typeface="ＭＳ Ｐゴシック"/>
              </a:rPr>
              <a:t>Browser- and network-based risks</a:t>
            </a:r>
          </a:p>
          <a:p>
            <a:pPr marL="690563" lvl="1" indent="-236538">
              <a:defRPr/>
            </a:pPr>
            <a:r>
              <a:rPr lang="en-US" sz="2400" dirty="0">
                <a:ea typeface="ＭＳ Ｐゴシック"/>
              </a:rPr>
              <a:t>Browser or client-side risks</a:t>
            </a:r>
          </a:p>
          <a:p>
            <a:pPr marL="236538" indent="-236538">
              <a:defRPr/>
            </a:pPr>
            <a:r>
              <a:rPr lang="en-US" sz="2800" dirty="0">
                <a:ea typeface="ＭＳ Ｐゴシック"/>
              </a:rPr>
              <a:t>Vulnerabilities of web servers </a:t>
            </a:r>
          </a:p>
          <a:p>
            <a:pPr marL="236538" indent="-236538">
              <a:defRPr/>
            </a:pPr>
            <a:r>
              <a:rPr lang="en-US" sz="2800" dirty="0">
                <a:ea typeface="ＭＳ Ｐゴシック"/>
              </a:rPr>
              <a:t>Improper or poor web design</a:t>
            </a:r>
          </a:p>
          <a:p>
            <a:pPr marL="690563" lvl="1" indent="-236538">
              <a:defRPr/>
            </a:pPr>
            <a:r>
              <a:rPr lang="en-US" sz="2400" dirty="0">
                <a:ea typeface="ＭＳ Ｐゴシック"/>
              </a:rPr>
              <a:t>Can sometimes observe sensitive items by viewing the source code of the page</a:t>
            </a:r>
          </a:p>
          <a:p>
            <a:pPr marL="0" indent="0">
              <a:defRPr/>
            </a:pPr>
            <a:endParaRPr lang="en-US" dirty="0">
              <a:ea typeface="ＭＳ Ｐゴシック"/>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Source Code Example 1</a:t>
            </a:r>
          </a:p>
        </p:txBody>
      </p:sp>
      <p:pic>
        <p:nvPicPr>
          <p:cNvPr id="6" name="Content Placeholder 5">
            <a:extLst>
              <a:ext uri="{FF2B5EF4-FFF2-40B4-BE49-F238E27FC236}">
                <a16:creationId xmlns:a16="http://schemas.microsoft.com/office/drawing/2014/main" id="{BE50A1F8-C92B-4BB8-91CA-172906D20A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1765" y="1362065"/>
            <a:ext cx="7200469" cy="4567729"/>
          </a:xfrm>
        </p:spPr>
      </p:pic>
    </p:spTree>
    <p:custDataLst>
      <p:tags r:id="rId1"/>
    </p:custDataLst>
    <p:extLst>
      <p:ext uri="{BB962C8B-B14F-4D97-AF65-F5344CB8AC3E}">
        <p14:creationId xmlns:p14="http://schemas.microsoft.com/office/powerpoint/2010/main" val="15546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539750" y="304800"/>
            <a:ext cx="8299450" cy="476250"/>
          </a:xfrm>
        </p:spPr>
        <p:txBody>
          <a:bodyPr/>
          <a:lstStyle/>
          <a:p>
            <a:r>
              <a:rPr lang="en-US" sz="3600" dirty="0">
                <a:ea typeface="ＭＳ Ｐゴシック"/>
              </a:rPr>
              <a:t>Source Code Example 2</a:t>
            </a:r>
          </a:p>
        </p:txBody>
      </p:sp>
      <p:pic>
        <p:nvPicPr>
          <p:cNvPr id="6" name="Content Placeholder 5">
            <a:extLst>
              <a:ext uri="{FF2B5EF4-FFF2-40B4-BE49-F238E27FC236}">
                <a16:creationId xmlns:a16="http://schemas.microsoft.com/office/drawing/2014/main" id="{BE50A1F8-C92B-4BB8-91CA-172906D20A1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1765" y="1585192"/>
            <a:ext cx="7200469" cy="976597"/>
          </a:xfrm>
        </p:spPr>
      </p:pic>
      <p:sp>
        <p:nvSpPr>
          <p:cNvPr id="4" name="Content Placeholder 2">
            <a:extLst>
              <a:ext uri="{FF2B5EF4-FFF2-40B4-BE49-F238E27FC236}">
                <a16:creationId xmlns:a16="http://schemas.microsoft.com/office/drawing/2014/main" id="{56AB5301-9ED7-4771-B541-FBAC87BB8268}"/>
              </a:ext>
            </a:extLst>
          </p:cNvPr>
          <p:cNvSpPr txBox="1">
            <a:spLocks/>
          </p:cNvSpPr>
          <p:nvPr/>
        </p:nvSpPr>
        <p:spPr bwMode="auto">
          <a:xfrm>
            <a:off x="539750" y="3037422"/>
            <a:ext cx="8299450" cy="22891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1800">
                <a:solidFill>
                  <a:schemeClr val="tx1"/>
                </a:solidFill>
                <a:latin typeface="+mn-lt"/>
                <a:ea typeface="ＭＳ Ｐゴシック" pitchFamily="92" charset="-128"/>
                <a:cs typeface="ＭＳ Ｐゴシック"/>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ea typeface="ＭＳ Ｐゴシック" pitchFamily="92" charset="-128"/>
                <a:cs typeface="ＭＳ Ｐゴシック"/>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ea typeface="ＭＳ Ｐゴシック" pitchFamily="92" charset="-128"/>
                <a:cs typeface="ＭＳ Ｐゴシック"/>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ea typeface="ＭＳ Ｐゴシック" pitchFamily="92" charset="-128"/>
                <a:cs typeface="ＭＳ Ｐゴシック"/>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ea typeface="ＭＳ Ｐゴシック" pitchFamily="92" charset="-128"/>
                <a:cs typeface="ＭＳ Ｐゴシック"/>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a:lstStyle>
          <a:p>
            <a:pPr marL="236538" indent="-236538">
              <a:defRPr/>
            </a:pPr>
            <a:r>
              <a:rPr lang="en-US" sz="2600" kern="0" dirty="0">
                <a:ea typeface="ＭＳ Ｐゴシック"/>
              </a:rPr>
              <a:t>Web designer used hidden fields to hold the price of an item</a:t>
            </a:r>
          </a:p>
          <a:p>
            <a:pPr marL="236538" indent="-236538">
              <a:defRPr/>
            </a:pPr>
            <a:r>
              <a:rPr lang="en-US" sz="2600" kern="0" dirty="0">
                <a:ea typeface="ＭＳ Ｐゴシック"/>
              </a:rPr>
              <a:t>Unscrupulous attackers could change the price of the item from $6000 to $60 and make their own discount</a:t>
            </a:r>
            <a:endParaRPr lang="en-US" kern="0" dirty="0">
              <a:ea typeface="ＭＳ Ｐゴシック"/>
            </a:endParaRPr>
          </a:p>
        </p:txBody>
      </p:sp>
    </p:spTree>
    <p:custDataLst>
      <p:tags r:id="rId1"/>
    </p:custDataLst>
    <p:extLst>
      <p:ext uri="{BB962C8B-B14F-4D97-AF65-F5344CB8AC3E}">
        <p14:creationId xmlns:p14="http://schemas.microsoft.com/office/powerpoint/2010/main" val="207690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Web Server Vulnerabilities</a:t>
            </a:r>
          </a:p>
        </p:txBody>
      </p:sp>
      <p:sp>
        <p:nvSpPr>
          <p:cNvPr id="13314" name="Content Placeholder 2"/>
          <p:cNvSpPr>
            <a:spLocks noGrp="1"/>
          </p:cNvSpPr>
          <p:nvPr>
            <p:ph idx="1"/>
          </p:nvPr>
        </p:nvSpPr>
        <p:spPr>
          <a:xfrm>
            <a:off x="539750" y="1330035"/>
            <a:ext cx="8299450" cy="4388139"/>
          </a:xfrm>
        </p:spPr>
        <p:txBody>
          <a:bodyPr/>
          <a:lstStyle/>
          <a:p>
            <a:pPr marL="236538" indent="-236538">
              <a:defRPr/>
            </a:pPr>
            <a:r>
              <a:rPr lang="en-US" sz="2600" dirty="0">
                <a:ea typeface="ＭＳ Ｐゴシック"/>
              </a:rPr>
              <a:t>Buffer overflow</a:t>
            </a:r>
          </a:p>
          <a:p>
            <a:pPr marL="236538" indent="-236538">
              <a:defRPr/>
            </a:pPr>
            <a:r>
              <a:rPr lang="en-US" sz="2600" dirty="0">
                <a:ea typeface="ＭＳ Ｐゴシック"/>
              </a:rPr>
              <a:t>Denial of service (DoS) attack</a:t>
            </a:r>
          </a:p>
          <a:p>
            <a:pPr marL="236538" indent="-236538">
              <a:defRPr/>
            </a:pPr>
            <a:r>
              <a:rPr lang="en-US" sz="2600" dirty="0">
                <a:ea typeface="ＭＳ Ｐゴシック"/>
              </a:rPr>
              <a:t>Distributed denial of service (DDoS) attack</a:t>
            </a:r>
          </a:p>
          <a:p>
            <a:pPr marL="236538" indent="-236538">
              <a:defRPr/>
            </a:pPr>
            <a:r>
              <a:rPr lang="en-US" sz="2600" dirty="0">
                <a:ea typeface="ＭＳ Ｐゴシック"/>
              </a:rPr>
              <a:t>Banner information</a:t>
            </a:r>
          </a:p>
          <a:p>
            <a:pPr marL="236538" indent="-236538">
              <a:defRPr/>
            </a:pPr>
            <a:r>
              <a:rPr lang="en-US" sz="2600" dirty="0">
                <a:ea typeface="ＭＳ Ｐゴシック"/>
              </a:rPr>
              <a:t>Permissions</a:t>
            </a:r>
          </a:p>
          <a:p>
            <a:pPr marL="236538" indent="-236538">
              <a:defRPr/>
            </a:pPr>
            <a:r>
              <a:rPr lang="en-US" sz="2600" dirty="0">
                <a:ea typeface="ＭＳ Ｐゴシック"/>
              </a:rPr>
              <a:t>Error messages</a:t>
            </a:r>
          </a:p>
          <a:p>
            <a:pPr marL="236538" indent="-236538">
              <a:defRPr/>
            </a:pPr>
            <a:r>
              <a:rPr lang="en-US" sz="2600" dirty="0">
                <a:ea typeface="ＭＳ Ｐゴシック"/>
              </a:rPr>
              <a:t>Unnecessary features</a:t>
            </a:r>
          </a:p>
          <a:p>
            <a:pPr marL="236538" indent="-236538">
              <a:defRPr/>
            </a:pPr>
            <a:r>
              <a:rPr lang="en-US" sz="2600" dirty="0">
                <a:ea typeface="ＭＳ Ｐゴシック"/>
              </a:rPr>
              <a:t>User accounts</a:t>
            </a:r>
          </a:p>
          <a:p>
            <a:pPr marL="236538" indent="-236538">
              <a:defRPr/>
            </a:pPr>
            <a:r>
              <a:rPr lang="en-US" sz="2600" dirty="0">
                <a:ea typeface="ＭＳ Ｐゴシック"/>
              </a:rPr>
              <a:t>Structured Query Language (SQL) injections</a:t>
            </a:r>
          </a:p>
        </p:txBody>
      </p:sp>
    </p:spTree>
    <p:custDataLst>
      <p:tags r:id="rId1"/>
    </p:custDataLst>
    <p:extLst>
      <p:ext uri="{BB962C8B-B14F-4D97-AF65-F5344CB8AC3E}">
        <p14:creationId xmlns:p14="http://schemas.microsoft.com/office/powerpoint/2010/main" val="362811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539750" y="304800"/>
            <a:ext cx="8299450" cy="476250"/>
          </a:xfrm>
        </p:spPr>
        <p:txBody>
          <a:bodyPr/>
          <a:lstStyle/>
          <a:p>
            <a:r>
              <a:rPr lang="en-US" sz="3600" dirty="0">
                <a:ea typeface="ＭＳ Ｐゴシック"/>
              </a:rPr>
              <a:t>Buffer Overflow</a:t>
            </a:r>
          </a:p>
        </p:txBody>
      </p:sp>
      <p:sp>
        <p:nvSpPr>
          <p:cNvPr id="13314" name="Content Placeholder 2"/>
          <p:cNvSpPr>
            <a:spLocks noGrp="1"/>
          </p:cNvSpPr>
          <p:nvPr>
            <p:ph idx="1"/>
          </p:nvPr>
        </p:nvSpPr>
        <p:spPr>
          <a:xfrm>
            <a:off x="539750" y="1183341"/>
            <a:ext cx="8299450" cy="4534833"/>
          </a:xfrm>
        </p:spPr>
        <p:txBody>
          <a:bodyPr/>
          <a:lstStyle/>
          <a:p>
            <a:pPr marL="236538" indent="-236538">
              <a:defRPr/>
            </a:pPr>
            <a:r>
              <a:rPr lang="en-US" sz="2400" dirty="0">
                <a:ea typeface="ＭＳ Ｐゴシック"/>
              </a:rPr>
              <a:t>Buffer overflow occurs when an application, process, or program attempts to put more data in a buffer than it was designed to hold</a:t>
            </a:r>
          </a:p>
          <a:p>
            <a:pPr marL="236538" indent="-236538">
              <a:defRPr/>
            </a:pPr>
            <a:r>
              <a:rPr lang="en-US" sz="2400" dirty="0">
                <a:ea typeface="ＭＳ Ｐゴシック"/>
              </a:rPr>
              <a:t>A programmer, either through lazy coding or other practices, creates a buffer in code but does not put restrictions on it</a:t>
            </a:r>
          </a:p>
          <a:p>
            <a:pPr marL="236538" indent="-236538">
              <a:defRPr/>
            </a:pPr>
            <a:r>
              <a:rPr lang="en-US" sz="2400" dirty="0">
                <a:solidFill>
                  <a:schemeClr val="accent1"/>
                </a:solidFill>
                <a:ea typeface="ＭＳ Ｐゴシック"/>
              </a:rPr>
              <a:t>Like too much water poured into an ice cube tray, the data must go someplace, which in this case means adjacent buffers</a:t>
            </a:r>
          </a:p>
          <a:p>
            <a:pPr marL="236538" indent="-236538">
              <a:defRPr/>
            </a:pPr>
            <a:r>
              <a:rPr lang="en-US" sz="2400" dirty="0">
                <a:ea typeface="ＭＳ Ｐゴシック"/>
              </a:rPr>
              <a:t>Can result in corrupted or overwritten data, loss of system integrity, or the disclosure of information to unauthorized parties</a:t>
            </a:r>
          </a:p>
          <a:p>
            <a:pPr marL="236538" indent="-236538">
              <a:defRPr/>
            </a:pPr>
            <a:endParaRPr lang="en-US" sz="2600" dirty="0">
              <a:ea typeface="ＭＳ Ｐゴシック"/>
            </a:endParaRPr>
          </a:p>
        </p:txBody>
      </p:sp>
    </p:spTree>
    <p:custDataLst>
      <p:tags r:id="rId1"/>
    </p:custDataLst>
    <p:extLst>
      <p:ext uri="{BB962C8B-B14F-4D97-AF65-F5344CB8AC3E}">
        <p14:creationId xmlns:p14="http://schemas.microsoft.com/office/powerpoint/2010/main" val="1500732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 name="ARTICULATE_DESIGN_ID_BLANK PRESENTATION" val="XtTCJ5XH"/>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27261</TotalTime>
  <Words>2794</Words>
  <Application>Microsoft Office PowerPoint</Application>
  <PresentationFormat>On-screen Show (4:3)</PresentationFormat>
  <Paragraphs>295</Paragraphs>
  <Slides>39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Courier New</vt:lpstr>
      <vt:lpstr>Times</vt:lpstr>
      <vt:lpstr>Times New Roman</vt:lpstr>
      <vt:lpstr>Wingdings</vt:lpstr>
      <vt:lpstr>Blank Presentation</vt:lpstr>
      <vt:lpstr>PowerPoint Presentation</vt:lpstr>
      <vt:lpstr>Learning Objective</vt:lpstr>
      <vt:lpstr>Key Concepts</vt:lpstr>
      <vt:lpstr>Attacking Web Servers</vt:lpstr>
      <vt:lpstr>Attacking Web Servers (Cont.)</vt:lpstr>
      <vt:lpstr>Source Code Example 1</vt:lpstr>
      <vt:lpstr>Source Code Example 2</vt:lpstr>
      <vt:lpstr>Web Server Vulnerabilities</vt:lpstr>
      <vt:lpstr>Buffer Overflow</vt:lpstr>
      <vt:lpstr>Denial of Service (DoS)/DDoS Attacks</vt:lpstr>
      <vt:lpstr>Examples of DDoS Attacks</vt:lpstr>
      <vt:lpstr>Banner Information</vt:lpstr>
      <vt:lpstr>Permissions</vt:lpstr>
      <vt:lpstr>Error Messages</vt:lpstr>
      <vt:lpstr>Unnecessary Features</vt:lpstr>
      <vt:lpstr>User Accounts</vt:lpstr>
      <vt:lpstr>Structured Query Language (SQL) Injections</vt:lpstr>
      <vt:lpstr>Examining a SQL Injection</vt:lpstr>
      <vt:lpstr>Examining a SQL Injection (Cont.)</vt:lpstr>
      <vt:lpstr>Examining a SQL Injection (Cont.)</vt:lpstr>
      <vt:lpstr>Cross-Site Scripting (XSS) Attack</vt:lpstr>
      <vt:lpstr>Cross-Site Scripting (XSS) Attack (Cont.)</vt:lpstr>
      <vt:lpstr>Anatomy of Web Applications</vt:lpstr>
      <vt:lpstr>Anatomy of Web Applications (Cont.)</vt:lpstr>
      <vt:lpstr>Insecure Logon Systems</vt:lpstr>
      <vt:lpstr>Scripting Errors</vt:lpstr>
      <vt:lpstr>Session Management Issues</vt:lpstr>
      <vt:lpstr>Session Vulnerabilities</vt:lpstr>
      <vt:lpstr>Encryption Weaknesses</vt:lpstr>
      <vt:lpstr>Database Vulnerabilities </vt:lpstr>
      <vt:lpstr>Database Types</vt:lpstr>
      <vt:lpstr>Database Vulnerabilities</vt:lpstr>
      <vt:lpstr>Locating Databases on the Network</vt:lpstr>
      <vt:lpstr>Network Database Scanner </vt:lpstr>
      <vt:lpstr>Database Server Password Cracking</vt:lpstr>
      <vt:lpstr>Locating Vulnerabilities in Databases</vt:lpstr>
      <vt:lpstr>Out of Sight, Out of Mind</vt:lpstr>
      <vt:lpstr>Cloud Computing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Owner</dc:creator>
  <cp:lastModifiedBy>Kimberly Lindros</cp:lastModifiedBy>
  <cp:revision>3206</cp:revision>
  <cp:lastPrinted>2008-07-07T18:08:55Z</cp:lastPrinted>
  <dcterms:created xsi:type="dcterms:W3CDTF">2010-11-29T21:28:55Z</dcterms:created>
  <dcterms:modified xsi:type="dcterms:W3CDTF">2018-07-30T16:28:41Z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1D938F19-43C9-4659-BD4E-FCEEDC0CD357</vt:lpwstr>
  </property>
  <property fmtid="{D5CDD505-2E9C-101B-9397-08002B2CF9AE}" pid="3" name="ArticulatePath">
    <vt:lpwstr>hacking3e_ppt_ch09</vt:lpwstr>
  </property>
</Properties>
</file>