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1.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2.xml" ContentType="application/vnd.openxmlformats-officedocument.presentationml.tags+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3.xml" ContentType="application/vnd.openxmlformats-officedocument.presentationml.tags+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4.xml" ContentType="application/vnd.openxmlformats-officedocument.presentationml.tags+xml"/>
  <Override PartName="/ppt/tags/tag15.xml" ContentType="application/vnd.openxmlformats-officedocument.presentationml.tag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29.xml" ContentType="application/vnd.openxmlformats-officedocument.presentationml.tags+xml"/>
  <Override PartName="/ppt/notesSlides/notesSlide10.xml" ContentType="application/vnd.openxmlformats-officedocument.presentationml.notesSlide+xml"/>
  <Override PartName="/ppt/tags/tag30.xml" ContentType="application/vnd.openxmlformats-officedocument.presentationml.tags+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31.xml" ContentType="application/vnd.openxmlformats-officedocument.presentationml.tags+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4"/>
  </p:notesMasterIdLst>
  <p:handoutMasterIdLst>
    <p:handoutMasterId r:id="rId45"/>
  </p:handoutMasterIdLst>
  <p:sldIdLst>
    <p:sldId id="1507" r:id="rId2"/>
    <p:sldId id="1541" r:id="rId3"/>
    <p:sldId id="1555" r:id="rId4"/>
    <p:sldId id="1581" r:id="rId5"/>
    <p:sldId id="1582" r:id="rId6"/>
    <p:sldId id="1532" r:id="rId7"/>
    <p:sldId id="1565" r:id="rId8"/>
    <p:sldId id="1583" r:id="rId9"/>
    <p:sldId id="1536" r:id="rId10"/>
    <p:sldId id="1595" r:id="rId11"/>
    <p:sldId id="1586" r:id="rId12"/>
    <p:sldId id="1560" r:id="rId13"/>
    <p:sldId id="1567" r:id="rId14"/>
    <p:sldId id="1568" r:id="rId15"/>
    <p:sldId id="1548" r:id="rId16"/>
    <p:sldId id="1550" r:id="rId17"/>
    <p:sldId id="1596" r:id="rId18"/>
    <p:sldId id="1587" r:id="rId19"/>
    <p:sldId id="1570" r:id="rId20"/>
    <p:sldId id="1597" r:id="rId21"/>
    <p:sldId id="1598" r:id="rId22"/>
    <p:sldId id="1569" r:id="rId23"/>
    <p:sldId id="1588" r:id="rId24"/>
    <p:sldId id="1571" r:id="rId25"/>
    <p:sldId id="1589" r:id="rId26"/>
    <p:sldId id="1535" r:id="rId27"/>
    <p:sldId id="1590" r:id="rId28"/>
    <p:sldId id="1556" r:id="rId29"/>
    <p:sldId id="1552" r:id="rId30"/>
    <p:sldId id="1557" r:id="rId31"/>
    <p:sldId id="1591" r:id="rId32"/>
    <p:sldId id="1554" r:id="rId33"/>
    <p:sldId id="1599" r:id="rId34"/>
    <p:sldId id="1600" r:id="rId35"/>
    <p:sldId id="1592" r:id="rId36"/>
    <p:sldId id="1579" r:id="rId37"/>
    <p:sldId id="1549" r:id="rId38"/>
    <p:sldId id="1593" r:id="rId39"/>
    <p:sldId id="1580" r:id="rId40"/>
    <p:sldId id="1594" r:id="rId41"/>
    <p:sldId id="1601" r:id="rId42"/>
    <p:sldId id="1542" r:id="rId43"/>
  </p:sldIdLst>
  <p:sldSz cx="9144000" cy="6858000" type="screen4x3"/>
  <p:notesSz cx="7010400" cy="9296400"/>
  <p:custDataLst>
    <p:tags r:id="rId46"/>
  </p:custDataLst>
  <p:defaultTextStyle>
    <a:defPPr>
      <a:defRPr lang="en-US"/>
    </a:defPPr>
    <a:lvl1pPr algn="l" rtl="0" fontAlgn="base">
      <a:spcBef>
        <a:spcPct val="0"/>
      </a:spcBef>
      <a:spcAft>
        <a:spcPct val="0"/>
      </a:spcAft>
      <a:defRPr sz="1200"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1200"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1200"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1200"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1200" kern="1200">
        <a:solidFill>
          <a:schemeClr val="tx1"/>
        </a:solidFill>
        <a:latin typeface="Arial" pitchFamily="34" charset="0"/>
        <a:ea typeface="ＭＳ Ｐゴシック"/>
        <a:cs typeface="ＭＳ Ｐゴシック"/>
      </a:defRPr>
    </a:lvl5pPr>
    <a:lvl6pPr marL="2286000" algn="l" defTabSz="914400" rtl="0" eaLnBrk="1" latinLnBrk="0" hangingPunct="1">
      <a:defRPr sz="1200" kern="1200">
        <a:solidFill>
          <a:schemeClr val="tx1"/>
        </a:solidFill>
        <a:latin typeface="Arial" pitchFamily="34" charset="0"/>
        <a:ea typeface="ＭＳ Ｐゴシック"/>
        <a:cs typeface="ＭＳ Ｐゴシック"/>
      </a:defRPr>
    </a:lvl6pPr>
    <a:lvl7pPr marL="2743200" algn="l" defTabSz="914400" rtl="0" eaLnBrk="1" latinLnBrk="0" hangingPunct="1">
      <a:defRPr sz="1200" kern="1200">
        <a:solidFill>
          <a:schemeClr val="tx1"/>
        </a:solidFill>
        <a:latin typeface="Arial" pitchFamily="34" charset="0"/>
        <a:ea typeface="ＭＳ Ｐゴシック"/>
        <a:cs typeface="ＭＳ Ｐゴシック"/>
      </a:defRPr>
    </a:lvl7pPr>
    <a:lvl8pPr marL="3200400" algn="l" defTabSz="914400" rtl="0" eaLnBrk="1" latinLnBrk="0" hangingPunct="1">
      <a:defRPr sz="1200" kern="1200">
        <a:solidFill>
          <a:schemeClr val="tx1"/>
        </a:solidFill>
        <a:latin typeface="Arial" pitchFamily="34" charset="0"/>
        <a:ea typeface="ＭＳ Ｐゴシック"/>
        <a:cs typeface="ＭＳ Ｐゴシック"/>
      </a:defRPr>
    </a:lvl8pPr>
    <a:lvl9pPr marL="3657600" algn="l" defTabSz="914400" rtl="0" eaLnBrk="1" latinLnBrk="0" hangingPunct="1">
      <a:defRPr sz="1200" kern="1200">
        <a:solidFill>
          <a:schemeClr val="tx1"/>
        </a:solidFill>
        <a:latin typeface="Arial" pitchFamily="34" charset="0"/>
        <a:ea typeface="ＭＳ Ｐゴシック"/>
        <a:cs typeface="ＭＳ Ｐゴシック"/>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dhi.7.pasricha" initials="" lastIdx="1" clrIdx="0"/>
  <p:cmAuthor id="1" name="Mary Kyle" initials="MK" lastIdx="1" clrIdx="1">
    <p:extLst>
      <p:ext uri="{19B8F6BF-5375-455C-9EA6-DF929625EA0E}">
        <p15:presenceInfo xmlns:p15="http://schemas.microsoft.com/office/powerpoint/2012/main" userId="84bf6c444ca1f0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E3BBC9"/>
    <a:srgbClr val="D2E4B2"/>
    <a:srgbClr val="DDDDDD"/>
    <a:srgbClr val="FFCCFF"/>
    <a:srgbClr val="FFCCCC"/>
    <a:srgbClr val="0099FF"/>
    <a:srgbClr val="99CC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118" autoAdjust="0"/>
    <p:restoredTop sz="84936" autoAdjust="0"/>
  </p:normalViewPr>
  <p:slideViewPr>
    <p:cSldViewPr snapToGrid="0" snapToObjects="1">
      <p:cViewPr varScale="1">
        <p:scale>
          <a:sx n="54" d="100"/>
          <a:sy n="54" d="100"/>
        </p:scale>
        <p:origin x="1435" y="48"/>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93" d="100"/>
          <a:sy n="93" d="100"/>
        </p:scale>
        <p:origin x="-253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11ADE8-9F7B-489C-859B-85B2D81B2F79}"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n-US"/>
        </a:p>
      </dgm:t>
    </dgm:pt>
    <dgm:pt modelId="{0EF1083A-7E12-430F-848B-7D80CAB0A7CB}">
      <dgm:prSet phldrT="[Text]" custT="1"/>
      <dgm:spPr/>
      <dgm:t>
        <a:bodyPr/>
        <a:lstStyle/>
        <a:p>
          <a:r>
            <a:rPr lang="en-US" sz="2400" dirty="0"/>
            <a:t>Viruses</a:t>
          </a:r>
        </a:p>
      </dgm:t>
    </dgm:pt>
    <dgm:pt modelId="{A3D04592-CB82-4A37-B860-68F39F4B73B1}" type="parTrans" cxnId="{F40C231F-D7C8-4CBE-8A02-9DC6E1E1CF6C}">
      <dgm:prSet/>
      <dgm:spPr/>
      <dgm:t>
        <a:bodyPr/>
        <a:lstStyle/>
        <a:p>
          <a:endParaRPr lang="en-US"/>
        </a:p>
      </dgm:t>
    </dgm:pt>
    <dgm:pt modelId="{4CE814BE-DC83-4572-AEC1-FD247E4D1180}" type="sibTrans" cxnId="{F40C231F-D7C8-4CBE-8A02-9DC6E1E1CF6C}">
      <dgm:prSet/>
      <dgm:spPr/>
      <dgm:t>
        <a:bodyPr/>
        <a:lstStyle/>
        <a:p>
          <a:endParaRPr lang="en-US"/>
        </a:p>
      </dgm:t>
    </dgm:pt>
    <dgm:pt modelId="{CE4DAD9A-5B97-4654-A02E-82DAFDE6DDB7}">
      <dgm:prSet phldrT="[Text]" custT="1"/>
      <dgm:spPr/>
      <dgm:t>
        <a:bodyPr/>
        <a:lstStyle/>
        <a:p>
          <a:r>
            <a:rPr lang="en-US" sz="2400" dirty="0"/>
            <a:t>Worms</a:t>
          </a:r>
        </a:p>
      </dgm:t>
    </dgm:pt>
    <dgm:pt modelId="{12E7888B-6E55-483D-A27E-DDA9A4922D72}" type="parTrans" cxnId="{E8046340-2B47-40C0-8768-0865BDED03D1}">
      <dgm:prSet/>
      <dgm:spPr/>
      <dgm:t>
        <a:bodyPr/>
        <a:lstStyle/>
        <a:p>
          <a:endParaRPr lang="en-US"/>
        </a:p>
      </dgm:t>
    </dgm:pt>
    <dgm:pt modelId="{0B5C20CB-96DF-4F00-BD00-74859C26056C}" type="sibTrans" cxnId="{E8046340-2B47-40C0-8768-0865BDED03D1}">
      <dgm:prSet/>
      <dgm:spPr/>
      <dgm:t>
        <a:bodyPr/>
        <a:lstStyle/>
        <a:p>
          <a:endParaRPr lang="en-US"/>
        </a:p>
      </dgm:t>
    </dgm:pt>
    <dgm:pt modelId="{1EDDA18E-F232-4C7D-B32A-C3513E7E85F5}">
      <dgm:prSet phldrT="[Text]" custT="1"/>
      <dgm:spPr/>
      <dgm:t>
        <a:bodyPr/>
        <a:lstStyle/>
        <a:p>
          <a:r>
            <a:rPr lang="en-US" sz="2400" dirty="0"/>
            <a:t>Spyware</a:t>
          </a:r>
        </a:p>
      </dgm:t>
    </dgm:pt>
    <dgm:pt modelId="{3213CD09-26ED-473A-AB44-8FCBA2993758}" type="parTrans" cxnId="{C9209108-FF01-40FC-B25C-9CE133EC065F}">
      <dgm:prSet/>
      <dgm:spPr/>
      <dgm:t>
        <a:bodyPr/>
        <a:lstStyle/>
        <a:p>
          <a:endParaRPr lang="en-US"/>
        </a:p>
      </dgm:t>
    </dgm:pt>
    <dgm:pt modelId="{13F44418-1CF7-457D-BF37-3392EABBFA26}" type="sibTrans" cxnId="{C9209108-FF01-40FC-B25C-9CE133EC065F}">
      <dgm:prSet/>
      <dgm:spPr/>
      <dgm:t>
        <a:bodyPr/>
        <a:lstStyle/>
        <a:p>
          <a:endParaRPr lang="en-US"/>
        </a:p>
      </dgm:t>
    </dgm:pt>
    <dgm:pt modelId="{36A0C219-792D-4671-8226-B94C0388B903}">
      <dgm:prSet phldrT="[Text]" custT="1"/>
      <dgm:spPr/>
      <dgm:t>
        <a:bodyPr/>
        <a:lstStyle/>
        <a:p>
          <a:r>
            <a:rPr lang="en-US" sz="2400" dirty="0"/>
            <a:t>Adware</a:t>
          </a:r>
        </a:p>
      </dgm:t>
    </dgm:pt>
    <dgm:pt modelId="{B5C8B7E7-C946-4061-AB24-6574FB39CD07}" type="parTrans" cxnId="{CDAE8A75-9671-49D7-A88E-89D03C53EB6A}">
      <dgm:prSet/>
      <dgm:spPr/>
      <dgm:t>
        <a:bodyPr/>
        <a:lstStyle/>
        <a:p>
          <a:endParaRPr lang="en-US"/>
        </a:p>
      </dgm:t>
    </dgm:pt>
    <dgm:pt modelId="{EC2C3F99-35C8-4E6D-8BF0-7DD7B2A518A0}" type="sibTrans" cxnId="{CDAE8A75-9671-49D7-A88E-89D03C53EB6A}">
      <dgm:prSet/>
      <dgm:spPr/>
      <dgm:t>
        <a:bodyPr/>
        <a:lstStyle/>
        <a:p>
          <a:endParaRPr lang="en-US"/>
        </a:p>
      </dgm:t>
    </dgm:pt>
    <dgm:pt modelId="{E85286DF-ACDA-40B7-992A-2A7F78EA5234}">
      <dgm:prSet phldrT="[Text]" custT="1"/>
      <dgm:spPr/>
      <dgm:t>
        <a:bodyPr/>
        <a:lstStyle/>
        <a:p>
          <a:r>
            <a:rPr lang="en-US" sz="2400" dirty="0"/>
            <a:t>Scareware</a:t>
          </a:r>
        </a:p>
      </dgm:t>
    </dgm:pt>
    <dgm:pt modelId="{EFA23E19-165C-4A33-AECC-12A4D42A4EDB}" type="parTrans" cxnId="{D34FF921-94A0-4075-80AE-069BC622BDB8}">
      <dgm:prSet/>
      <dgm:spPr/>
      <dgm:t>
        <a:bodyPr/>
        <a:lstStyle/>
        <a:p>
          <a:endParaRPr lang="en-US"/>
        </a:p>
      </dgm:t>
    </dgm:pt>
    <dgm:pt modelId="{0390C966-61EE-4AC9-930D-3300D79F04C6}" type="sibTrans" cxnId="{D34FF921-94A0-4075-80AE-069BC622BDB8}">
      <dgm:prSet/>
      <dgm:spPr/>
      <dgm:t>
        <a:bodyPr/>
        <a:lstStyle/>
        <a:p>
          <a:endParaRPr lang="en-US"/>
        </a:p>
      </dgm:t>
    </dgm:pt>
    <dgm:pt modelId="{480F363C-4B17-4028-847D-41107BB0111D}">
      <dgm:prSet custT="1"/>
      <dgm:spPr/>
      <dgm:t>
        <a:bodyPr/>
        <a:lstStyle/>
        <a:p>
          <a:r>
            <a:rPr lang="en-US" sz="2400" dirty="0"/>
            <a:t>Rootkits</a:t>
          </a:r>
        </a:p>
      </dgm:t>
    </dgm:pt>
    <dgm:pt modelId="{AF74C5A5-0E5E-4C09-868F-F9B53D516B03}" type="parTrans" cxnId="{B8D4A160-6DC7-49D0-A0CF-195E9D378CDC}">
      <dgm:prSet/>
      <dgm:spPr/>
      <dgm:t>
        <a:bodyPr/>
        <a:lstStyle/>
        <a:p>
          <a:endParaRPr lang="en-US"/>
        </a:p>
      </dgm:t>
    </dgm:pt>
    <dgm:pt modelId="{B7648DEF-90DE-4268-80C8-0266E4B82527}" type="sibTrans" cxnId="{B8D4A160-6DC7-49D0-A0CF-195E9D378CDC}">
      <dgm:prSet/>
      <dgm:spPr/>
      <dgm:t>
        <a:bodyPr/>
        <a:lstStyle/>
        <a:p>
          <a:endParaRPr lang="en-US"/>
        </a:p>
      </dgm:t>
    </dgm:pt>
    <dgm:pt modelId="{5067BB6B-EBB2-4317-B512-ED5BDDB427AD}">
      <dgm:prSet phldrT="[Text]" custT="1"/>
      <dgm:spPr/>
      <dgm:t>
        <a:bodyPr/>
        <a:lstStyle/>
        <a:p>
          <a:r>
            <a:rPr lang="en-US" sz="2400" dirty="0"/>
            <a:t>Trojans</a:t>
          </a:r>
        </a:p>
      </dgm:t>
    </dgm:pt>
    <dgm:pt modelId="{C4C7D9F8-4EF9-4426-9158-2A3744F79813}" type="parTrans" cxnId="{1C2291AF-0D9A-475C-AF1F-31A9B36820DD}">
      <dgm:prSet/>
      <dgm:spPr/>
      <dgm:t>
        <a:bodyPr/>
        <a:lstStyle/>
        <a:p>
          <a:endParaRPr lang="en-US"/>
        </a:p>
      </dgm:t>
    </dgm:pt>
    <dgm:pt modelId="{B7019B62-AD95-4CE7-BB4B-863E1839A3D8}" type="sibTrans" cxnId="{1C2291AF-0D9A-475C-AF1F-31A9B36820DD}">
      <dgm:prSet/>
      <dgm:spPr/>
      <dgm:t>
        <a:bodyPr/>
        <a:lstStyle/>
        <a:p>
          <a:endParaRPr lang="en-US"/>
        </a:p>
      </dgm:t>
    </dgm:pt>
    <dgm:pt modelId="{F19B6148-8062-4CF9-829D-2B3D9057F369}" type="pres">
      <dgm:prSet presAssocID="{2511ADE8-9F7B-489C-859B-85B2D81B2F79}" presName="diagram" presStyleCnt="0">
        <dgm:presLayoutVars>
          <dgm:dir/>
          <dgm:resizeHandles val="exact"/>
        </dgm:presLayoutVars>
      </dgm:prSet>
      <dgm:spPr/>
    </dgm:pt>
    <dgm:pt modelId="{11089C36-694A-4F1D-AEBE-10631204EF2C}" type="pres">
      <dgm:prSet presAssocID="{0EF1083A-7E12-430F-848B-7D80CAB0A7CB}" presName="node" presStyleLbl="node1" presStyleIdx="0" presStyleCnt="7">
        <dgm:presLayoutVars>
          <dgm:bulletEnabled val="1"/>
        </dgm:presLayoutVars>
      </dgm:prSet>
      <dgm:spPr/>
    </dgm:pt>
    <dgm:pt modelId="{C5102AC7-E049-4101-9AFC-5865F7950CE1}" type="pres">
      <dgm:prSet presAssocID="{4CE814BE-DC83-4572-AEC1-FD247E4D1180}" presName="sibTrans" presStyleCnt="0"/>
      <dgm:spPr/>
    </dgm:pt>
    <dgm:pt modelId="{AAC2B255-F62E-4735-BD9E-A50A31E0A081}" type="pres">
      <dgm:prSet presAssocID="{CE4DAD9A-5B97-4654-A02E-82DAFDE6DDB7}" presName="node" presStyleLbl="node1" presStyleIdx="1" presStyleCnt="7">
        <dgm:presLayoutVars>
          <dgm:bulletEnabled val="1"/>
        </dgm:presLayoutVars>
      </dgm:prSet>
      <dgm:spPr/>
    </dgm:pt>
    <dgm:pt modelId="{43E618FE-DC48-4371-811F-17937CC9D64B}" type="pres">
      <dgm:prSet presAssocID="{0B5C20CB-96DF-4F00-BD00-74859C26056C}" presName="sibTrans" presStyleCnt="0"/>
      <dgm:spPr/>
    </dgm:pt>
    <dgm:pt modelId="{60C3F43B-1E9D-48AA-8A54-B1387FA2BEFC}" type="pres">
      <dgm:prSet presAssocID="{1EDDA18E-F232-4C7D-B32A-C3513E7E85F5}" presName="node" presStyleLbl="node1" presStyleIdx="2" presStyleCnt="7">
        <dgm:presLayoutVars>
          <dgm:bulletEnabled val="1"/>
        </dgm:presLayoutVars>
      </dgm:prSet>
      <dgm:spPr/>
    </dgm:pt>
    <dgm:pt modelId="{92384A26-D91D-49B8-9B23-639296DF36F5}" type="pres">
      <dgm:prSet presAssocID="{13F44418-1CF7-457D-BF37-3392EABBFA26}" presName="sibTrans" presStyleCnt="0"/>
      <dgm:spPr/>
    </dgm:pt>
    <dgm:pt modelId="{756C3EE9-60F5-419A-BBBA-80FE67ADE665}" type="pres">
      <dgm:prSet presAssocID="{36A0C219-792D-4671-8226-B94C0388B903}" presName="node" presStyleLbl="node1" presStyleIdx="3" presStyleCnt="7">
        <dgm:presLayoutVars>
          <dgm:bulletEnabled val="1"/>
        </dgm:presLayoutVars>
      </dgm:prSet>
      <dgm:spPr/>
    </dgm:pt>
    <dgm:pt modelId="{1693F679-EFBC-47BD-BFA2-0C137801DAF7}" type="pres">
      <dgm:prSet presAssocID="{EC2C3F99-35C8-4E6D-8BF0-7DD7B2A518A0}" presName="sibTrans" presStyleCnt="0"/>
      <dgm:spPr/>
    </dgm:pt>
    <dgm:pt modelId="{A43370DB-AF26-40F0-9DFD-B71DDDBAAF21}" type="pres">
      <dgm:prSet presAssocID="{E85286DF-ACDA-40B7-992A-2A7F78EA5234}" presName="node" presStyleLbl="node1" presStyleIdx="4" presStyleCnt="7">
        <dgm:presLayoutVars>
          <dgm:bulletEnabled val="1"/>
        </dgm:presLayoutVars>
      </dgm:prSet>
      <dgm:spPr/>
    </dgm:pt>
    <dgm:pt modelId="{943BD467-792F-45C8-A130-65D94E580C55}" type="pres">
      <dgm:prSet presAssocID="{0390C966-61EE-4AC9-930D-3300D79F04C6}" presName="sibTrans" presStyleCnt="0"/>
      <dgm:spPr/>
    </dgm:pt>
    <dgm:pt modelId="{F8B64F64-25B8-4975-9CAC-7CE2FB7AE22B}" type="pres">
      <dgm:prSet presAssocID="{5067BB6B-EBB2-4317-B512-ED5BDDB427AD}" presName="node" presStyleLbl="node1" presStyleIdx="5" presStyleCnt="7">
        <dgm:presLayoutVars>
          <dgm:bulletEnabled val="1"/>
        </dgm:presLayoutVars>
      </dgm:prSet>
      <dgm:spPr/>
    </dgm:pt>
    <dgm:pt modelId="{6B89AFB4-87DA-44B6-A717-C8DDF0BF239E}" type="pres">
      <dgm:prSet presAssocID="{B7019B62-AD95-4CE7-BB4B-863E1839A3D8}" presName="sibTrans" presStyleCnt="0"/>
      <dgm:spPr/>
    </dgm:pt>
    <dgm:pt modelId="{6CDE888C-72B3-43C7-B057-58930DFA46B1}" type="pres">
      <dgm:prSet presAssocID="{480F363C-4B17-4028-847D-41107BB0111D}" presName="node" presStyleLbl="node1" presStyleIdx="6" presStyleCnt="7">
        <dgm:presLayoutVars>
          <dgm:bulletEnabled val="1"/>
        </dgm:presLayoutVars>
      </dgm:prSet>
      <dgm:spPr/>
    </dgm:pt>
  </dgm:ptLst>
  <dgm:cxnLst>
    <dgm:cxn modelId="{C9209108-FF01-40FC-B25C-9CE133EC065F}" srcId="{2511ADE8-9F7B-489C-859B-85B2D81B2F79}" destId="{1EDDA18E-F232-4C7D-B32A-C3513E7E85F5}" srcOrd="2" destOrd="0" parTransId="{3213CD09-26ED-473A-AB44-8FCBA2993758}" sibTransId="{13F44418-1CF7-457D-BF37-3392EABBFA26}"/>
    <dgm:cxn modelId="{F40C231F-D7C8-4CBE-8A02-9DC6E1E1CF6C}" srcId="{2511ADE8-9F7B-489C-859B-85B2D81B2F79}" destId="{0EF1083A-7E12-430F-848B-7D80CAB0A7CB}" srcOrd="0" destOrd="0" parTransId="{A3D04592-CB82-4A37-B860-68F39F4B73B1}" sibTransId="{4CE814BE-DC83-4572-AEC1-FD247E4D1180}"/>
    <dgm:cxn modelId="{D34FF921-94A0-4075-80AE-069BC622BDB8}" srcId="{2511ADE8-9F7B-489C-859B-85B2D81B2F79}" destId="{E85286DF-ACDA-40B7-992A-2A7F78EA5234}" srcOrd="4" destOrd="0" parTransId="{EFA23E19-165C-4A33-AECC-12A4D42A4EDB}" sibTransId="{0390C966-61EE-4AC9-930D-3300D79F04C6}"/>
    <dgm:cxn modelId="{1153A030-A203-48AA-A773-8D9E65E5CACF}" type="presOf" srcId="{480F363C-4B17-4028-847D-41107BB0111D}" destId="{6CDE888C-72B3-43C7-B057-58930DFA46B1}" srcOrd="0" destOrd="0" presId="urn:microsoft.com/office/officeart/2005/8/layout/default"/>
    <dgm:cxn modelId="{E8046340-2B47-40C0-8768-0865BDED03D1}" srcId="{2511ADE8-9F7B-489C-859B-85B2D81B2F79}" destId="{CE4DAD9A-5B97-4654-A02E-82DAFDE6DDB7}" srcOrd="1" destOrd="0" parTransId="{12E7888B-6E55-483D-A27E-DDA9A4922D72}" sibTransId="{0B5C20CB-96DF-4F00-BD00-74859C26056C}"/>
    <dgm:cxn modelId="{B8D4A160-6DC7-49D0-A0CF-195E9D378CDC}" srcId="{2511ADE8-9F7B-489C-859B-85B2D81B2F79}" destId="{480F363C-4B17-4028-847D-41107BB0111D}" srcOrd="6" destOrd="0" parTransId="{AF74C5A5-0E5E-4C09-868F-F9B53D516B03}" sibTransId="{B7648DEF-90DE-4268-80C8-0266E4B82527}"/>
    <dgm:cxn modelId="{767B3150-A22E-4B3C-AC1E-A50CC723426A}" type="presOf" srcId="{CE4DAD9A-5B97-4654-A02E-82DAFDE6DDB7}" destId="{AAC2B255-F62E-4735-BD9E-A50A31E0A081}" srcOrd="0" destOrd="0" presId="urn:microsoft.com/office/officeart/2005/8/layout/default"/>
    <dgm:cxn modelId="{CDAE8A75-9671-49D7-A88E-89D03C53EB6A}" srcId="{2511ADE8-9F7B-489C-859B-85B2D81B2F79}" destId="{36A0C219-792D-4671-8226-B94C0388B903}" srcOrd="3" destOrd="0" parTransId="{B5C8B7E7-C946-4061-AB24-6574FB39CD07}" sibTransId="{EC2C3F99-35C8-4E6D-8BF0-7DD7B2A518A0}"/>
    <dgm:cxn modelId="{1671DB94-280D-46F0-8C75-595A162F7FB5}" type="presOf" srcId="{2511ADE8-9F7B-489C-859B-85B2D81B2F79}" destId="{F19B6148-8062-4CF9-829D-2B3D9057F369}" srcOrd="0" destOrd="0" presId="urn:microsoft.com/office/officeart/2005/8/layout/default"/>
    <dgm:cxn modelId="{15BDF1A3-9C6D-4624-9D1D-39E2C304BDC9}" type="presOf" srcId="{E85286DF-ACDA-40B7-992A-2A7F78EA5234}" destId="{A43370DB-AF26-40F0-9DFD-B71DDDBAAF21}" srcOrd="0" destOrd="0" presId="urn:microsoft.com/office/officeart/2005/8/layout/default"/>
    <dgm:cxn modelId="{1C2291AF-0D9A-475C-AF1F-31A9B36820DD}" srcId="{2511ADE8-9F7B-489C-859B-85B2D81B2F79}" destId="{5067BB6B-EBB2-4317-B512-ED5BDDB427AD}" srcOrd="5" destOrd="0" parTransId="{C4C7D9F8-4EF9-4426-9158-2A3744F79813}" sibTransId="{B7019B62-AD95-4CE7-BB4B-863E1839A3D8}"/>
    <dgm:cxn modelId="{A98890BD-5572-4147-AF87-A414C16D0700}" type="presOf" srcId="{1EDDA18E-F232-4C7D-B32A-C3513E7E85F5}" destId="{60C3F43B-1E9D-48AA-8A54-B1387FA2BEFC}" srcOrd="0" destOrd="0" presId="urn:microsoft.com/office/officeart/2005/8/layout/default"/>
    <dgm:cxn modelId="{CD87A2C2-A54A-4B11-99A9-82A8D9A8F12D}" type="presOf" srcId="{5067BB6B-EBB2-4317-B512-ED5BDDB427AD}" destId="{F8B64F64-25B8-4975-9CAC-7CE2FB7AE22B}" srcOrd="0" destOrd="0" presId="urn:microsoft.com/office/officeart/2005/8/layout/default"/>
    <dgm:cxn modelId="{7B55DACA-7560-4C01-98A3-D2F469D136BC}" type="presOf" srcId="{0EF1083A-7E12-430F-848B-7D80CAB0A7CB}" destId="{11089C36-694A-4F1D-AEBE-10631204EF2C}" srcOrd="0" destOrd="0" presId="urn:microsoft.com/office/officeart/2005/8/layout/default"/>
    <dgm:cxn modelId="{77F373DB-2E90-4E03-8E3F-ACCA11E00014}" type="presOf" srcId="{36A0C219-792D-4671-8226-B94C0388B903}" destId="{756C3EE9-60F5-419A-BBBA-80FE67ADE665}" srcOrd="0" destOrd="0" presId="urn:microsoft.com/office/officeart/2005/8/layout/default"/>
    <dgm:cxn modelId="{7F981E03-62BD-43A5-8569-12A30990CEF7}" type="presParOf" srcId="{F19B6148-8062-4CF9-829D-2B3D9057F369}" destId="{11089C36-694A-4F1D-AEBE-10631204EF2C}" srcOrd="0" destOrd="0" presId="urn:microsoft.com/office/officeart/2005/8/layout/default"/>
    <dgm:cxn modelId="{E9E6EC26-D18C-4932-B4EC-4786A1C852D5}" type="presParOf" srcId="{F19B6148-8062-4CF9-829D-2B3D9057F369}" destId="{C5102AC7-E049-4101-9AFC-5865F7950CE1}" srcOrd="1" destOrd="0" presId="urn:microsoft.com/office/officeart/2005/8/layout/default"/>
    <dgm:cxn modelId="{227EBA73-CBA0-4634-8E9D-28336DB45C57}" type="presParOf" srcId="{F19B6148-8062-4CF9-829D-2B3D9057F369}" destId="{AAC2B255-F62E-4735-BD9E-A50A31E0A081}" srcOrd="2" destOrd="0" presId="urn:microsoft.com/office/officeart/2005/8/layout/default"/>
    <dgm:cxn modelId="{52E6C248-6471-4CAD-9B82-158D8BB0B7F0}" type="presParOf" srcId="{F19B6148-8062-4CF9-829D-2B3D9057F369}" destId="{43E618FE-DC48-4371-811F-17937CC9D64B}" srcOrd="3" destOrd="0" presId="urn:microsoft.com/office/officeart/2005/8/layout/default"/>
    <dgm:cxn modelId="{CFBC50F0-5D36-4EE5-9935-9B47926E1BAB}" type="presParOf" srcId="{F19B6148-8062-4CF9-829D-2B3D9057F369}" destId="{60C3F43B-1E9D-48AA-8A54-B1387FA2BEFC}" srcOrd="4" destOrd="0" presId="urn:microsoft.com/office/officeart/2005/8/layout/default"/>
    <dgm:cxn modelId="{60847A77-9593-4323-8B67-602B5F7584D6}" type="presParOf" srcId="{F19B6148-8062-4CF9-829D-2B3D9057F369}" destId="{92384A26-D91D-49B8-9B23-639296DF36F5}" srcOrd="5" destOrd="0" presId="urn:microsoft.com/office/officeart/2005/8/layout/default"/>
    <dgm:cxn modelId="{EBC23429-8D39-43D4-8476-3F01CFF14F9C}" type="presParOf" srcId="{F19B6148-8062-4CF9-829D-2B3D9057F369}" destId="{756C3EE9-60F5-419A-BBBA-80FE67ADE665}" srcOrd="6" destOrd="0" presId="urn:microsoft.com/office/officeart/2005/8/layout/default"/>
    <dgm:cxn modelId="{16C3E084-798A-4FAC-8DDB-E7F16D42F9FA}" type="presParOf" srcId="{F19B6148-8062-4CF9-829D-2B3D9057F369}" destId="{1693F679-EFBC-47BD-BFA2-0C137801DAF7}" srcOrd="7" destOrd="0" presId="urn:microsoft.com/office/officeart/2005/8/layout/default"/>
    <dgm:cxn modelId="{004F3E52-C675-4AA8-B728-F6CCF0F52661}" type="presParOf" srcId="{F19B6148-8062-4CF9-829D-2B3D9057F369}" destId="{A43370DB-AF26-40F0-9DFD-B71DDDBAAF21}" srcOrd="8" destOrd="0" presId="urn:microsoft.com/office/officeart/2005/8/layout/default"/>
    <dgm:cxn modelId="{818875B9-3462-4484-8A54-5C95485999B3}" type="presParOf" srcId="{F19B6148-8062-4CF9-829D-2B3D9057F369}" destId="{943BD467-792F-45C8-A130-65D94E580C55}" srcOrd="9" destOrd="0" presId="urn:microsoft.com/office/officeart/2005/8/layout/default"/>
    <dgm:cxn modelId="{46D93EDA-6836-4C13-AB0D-A08C5CC0F827}" type="presParOf" srcId="{F19B6148-8062-4CF9-829D-2B3D9057F369}" destId="{F8B64F64-25B8-4975-9CAC-7CE2FB7AE22B}" srcOrd="10" destOrd="0" presId="urn:microsoft.com/office/officeart/2005/8/layout/default"/>
    <dgm:cxn modelId="{F34D358A-6B4E-49D1-A6E4-789792280B77}" type="presParOf" srcId="{F19B6148-8062-4CF9-829D-2B3D9057F369}" destId="{6B89AFB4-87DA-44B6-A717-C8DDF0BF239E}" srcOrd="11" destOrd="0" presId="urn:microsoft.com/office/officeart/2005/8/layout/default"/>
    <dgm:cxn modelId="{575D3BB6-39D2-4B80-8CA6-1691D91F0F9E}" type="presParOf" srcId="{F19B6148-8062-4CF9-829D-2B3D9057F369}" destId="{6CDE888C-72B3-43C7-B057-58930DFA46B1}"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025E659-8F6D-4A0A-8913-3E83ABC0D159}" type="doc">
      <dgm:prSet loTypeId="urn:microsoft.com/office/officeart/2005/8/layout/hProcess9" loCatId="process" qsTypeId="urn:microsoft.com/office/officeart/2005/8/quickstyle/simple1" qsCatId="simple" csTypeId="urn:microsoft.com/office/officeart/2005/8/colors/accent1_2" csCatId="accent1" phldr="1"/>
      <dgm:spPr/>
    </dgm:pt>
    <dgm:pt modelId="{4ED0464E-683B-4ADA-9ACE-F9C16A35B417}">
      <dgm:prSet phldrT="[Text]" custT="1"/>
      <dgm:spPr/>
      <dgm:t>
        <a:bodyPr/>
        <a:lstStyle/>
        <a:p>
          <a:r>
            <a:rPr lang="en-US" sz="2800" dirty="0"/>
            <a:t>The Trojan construction kit</a:t>
          </a:r>
        </a:p>
      </dgm:t>
    </dgm:pt>
    <dgm:pt modelId="{6F657E94-48E9-492A-AA09-5F7EE217B2D1}" type="parTrans" cxnId="{3626238C-1E4B-4DBA-A8D4-A6BC5DA14D27}">
      <dgm:prSet/>
      <dgm:spPr/>
      <dgm:t>
        <a:bodyPr/>
        <a:lstStyle/>
        <a:p>
          <a:endParaRPr lang="en-US"/>
        </a:p>
      </dgm:t>
    </dgm:pt>
    <dgm:pt modelId="{6414C91A-CF79-4132-AC08-B7F0C5C61CD1}" type="sibTrans" cxnId="{3626238C-1E4B-4DBA-A8D4-A6BC5DA14D27}">
      <dgm:prSet/>
      <dgm:spPr/>
      <dgm:t>
        <a:bodyPr/>
        <a:lstStyle/>
        <a:p>
          <a:endParaRPr lang="en-US"/>
        </a:p>
      </dgm:t>
    </dgm:pt>
    <dgm:pt modelId="{AB8E38DA-A127-4D47-8451-C2444E468C4C}">
      <dgm:prSet phldrT="[Text]" custT="1"/>
      <dgm:spPr/>
      <dgm:t>
        <a:bodyPr/>
        <a:lstStyle/>
        <a:p>
          <a:r>
            <a:rPr lang="en-US" sz="2800" dirty="0"/>
            <a:t>Senna Spy</a:t>
          </a:r>
        </a:p>
      </dgm:t>
    </dgm:pt>
    <dgm:pt modelId="{6C9D51D1-21FF-4F1C-B373-C83CDFDCD360}" type="parTrans" cxnId="{80144464-CB82-4EBD-B06F-B665C61098ED}">
      <dgm:prSet/>
      <dgm:spPr/>
    </dgm:pt>
    <dgm:pt modelId="{C4623490-E222-4C4B-BBE0-B06D604050DB}" type="sibTrans" cxnId="{80144464-CB82-4EBD-B06F-B665C61098ED}">
      <dgm:prSet/>
      <dgm:spPr/>
    </dgm:pt>
    <dgm:pt modelId="{6E5052DE-0376-4083-9BED-3EBADA46B37F}">
      <dgm:prSet phldrT="[Text]" custT="1"/>
      <dgm:spPr/>
      <dgm:t>
        <a:bodyPr/>
        <a:lstStyle/>
        <a:p>
          <a:r>
            <a:rPr lang="en-US" sz="2800" dirty="0"/>
            <a:t>Stealth tool</a:t>
          </a:r>
        </a:p>
      </dgm:t>
    </dgm:pt>
    <dgm:pt modelId="{E9712FD0-CAB5-46E9-8884-EC1F3C8402D6}" type="parTrans" cxnId="{736FB4F2-9E04-4A88-84CE-3D2F4F6B5991}">
      <dgm:prSet/>
      <dgm:spPr/>
    </dgm:pt>
    <dgm:pt modelId="{593DD0E5-4F08-4B3E-8EA7-0ADB29F4F225}" type="sibTrans" cxnId="{736FB4F2-9E04-4A88-84CE-3D2F4F6B5991}">
      <dgm:prSet/>
      <dgm:spPr/>
    </dgm:pt>
    <dgm:pt modelId="{A22845E4-7F93-4F9D-9ECE-ECF04C2AC61C}" type="pres">
      <dgm:prSet presAssocID="{A025E659-8F6D-4A0A-8913-3E83ABC0D159}" presName="CompostProcess" presStyleCnt="0">
        <dgm:presLayoutVars>
          <dgm:dir/>
          <dgm:resizeHandles val="exact"/>
        </dgm:presLayoutVars>
      </dgm:prSet>
      <dgm:spPr/>
    </dgm:pt>
    <dgm:pt modelId="{4179FB6C-C597-4782-ACE5-8DE2C77963B2}" type="pres">
      <dgm:prSet presAssocID="{A025E659-8F6D-4A0A-8913-3E83ABC0D159}" presName="arrow" presStyleLbl="bgShp" presStyleIdx="0" presStyleCnt="1"/>
      <dgm:spPr/>
    </dgm:pt>
    <dgm:pt modelId="{C06EA66F-7AE0-410B-833C-A91F9C5C4618}" type="pres">
      <dgm:prSet presAssocID="{A025E659-8F6D-4A0A-8913-3E83ABC0D159}" presName="linearProcess" presStyleCnt="0"/>
      <dgm:spPr/>
    </dgm:pt>
    <dgm:pt modelId="{8020A673-8CB9-478E-9F5E-604413287F06}" type="pres">
      <dgm:prSet presAssocID="{4ED0464E-683B-4ADA-9ACE-F9C16A35B417}" presName="textNode" presStyleLbl="node1" presStyleIdx="0" presStyleCnt="3">
        <dgm:presLayoutVars>
          <dgm:bulletEnabled val="1"/>
        </dgm:presLayoutVars>
      </dgm:prSet>
      <dgm:spPr/>
    </dgm:pt>
    <dgm:pt modelId="{3CFB8196-EBBB-44B4-8AEB-8268B96478BE}" type="pres">
      <dgm:prSet presAssocID="{6414C91A-CF79-4132-AC08-B7F0C5C61CD1}" presName="sibTrans" presStyleCnt="0"/>
      <dgm:spPr/>
    </dgm:pt>
    <dgm:pt modelId="{C436A751-0732-4986-A420-2E2B5109B2EB}" type="pres">
      <dgm:prSet presAssocID="{AB8E38DA-A127-4D47-8451-C2444E468C4C}" presName="textNode" presStyleLbl="node1" presStyleIdx="1" presStyleCnt="3">
        <dgm:presLayoutVars>
          <dgm:bulletEnabled val="1"/>
        </dgm:presLayoutVars>
      </dgm:prSet>
      <dgm:spPr/>
    </dgm:pt>
    <dgm:pt modelId="{98595B6B-E941-4010-B79B-DDAB2CB09935}" type="pres">
      <dgm:prSet presAssocID="{C4623490-E222-4C4B-BBE0-B06D604050DB}" presName="sibTrans" presStyleCnt="0"/>
      <dgm:spPr/>
    </dgm:pt>
    <dgm:pt modelId="{DB88F79E-7DD4-4B38-97AB-E842C4FD2E52}" type="pres">
      <dgm:prSet presAssocID="{6E5052DE-0376-4083-9BED-3EBADA46B37F}" presName="textNode" presStyleLbl="node1" presStyleIdx="2" presStyleCnt="3">
        <dgm:presLayoutVars>
          <dgm:bulletEnabled val="1"/>
        </dgm:presLayoutVars>
      </dgm:prSet>
      <dgm:spPr/>
    </dgm:pt>
  </dgm:ptLst>
  <dgm:cxnLst>
    <dgm:cxn modelId="{2CB51960-C78E-4FA8-8008-0D2149C8238B}" type="presOf" srcId="{4ED0464E-683B-4ADA-9ACE-F9C16A35B417}" destId="{8020A673-8CB9-478E-9F5E-604413287F06}" srcOrd="0" destOrd="0" presId="urn:microsoft.com/office/officeart/2005/8/layout/hProcess9"/>
    <dgm:cxn modelId="{80144464-CB82-4EBD-B06F-B665C61098ED}" srcId="{A025E659-8F6D-4A0A-8913-3E83ABC0D159}" destId="{AB8E38DA-A127-4D47-8451-C2444E468C4C}" srcOrd="1" destOrd="0" parTransId="{6C9D51D1-21FF-4F1C-B373-C83CDFDCD360}" sibTransId="{C4623490-E222-4C4B-BBE0-B06D604050DB}"/>
    <dgm:cxn modelId="{05DF9872-08BE-4852-8E20-2D152BCD5A2A}" type="presOf" srcId="{A025E659-8F6D-4A0A-8913-3E83ABC0D159}" destId="{A22845E4-7F93-4F9D-9ECE-ECF04C2AC61C}" srcOrd="0" destOrd="0" presId="urn:microsoft.com/office/officeart/2005/8/layout/hProcess9"/>
    <dgm:cxn modelId="{3626238C-1E4B-4DBA-A8D4-A6BC5DA14D27}" srcId="{A025E659-8F6D-4A0A-8913-3E83ABC0D159}" destId="{4ED0464E-683B-4ADA-9ACE-F9C16A35B417}" srcOrd="0" destOrd="0" parTransId="{6F657E94-48E9-492A-AA09-5F7EE217B2D1}" sibTransId="{6414C91A-CF79-4132-AC08-B7F0C5C61CD1}"/>
    <dgm:cxn modelId="{67E5AFBA-4023-4BF9-B411-27B93AF244CA}" type="presOf" srcId="{AB8E38DA-A127-4D47-8451-C2444E468C4C}" destId="{C436A751-0732-4986-A420-2E2B5109B2EB}" srcOrd="0" destOrd="0" presId="urn:microsoft.com/office/officeart/2005/8/layout/hProcess9"/>
    <dgm:cxn modelId="{8922FBE0-3339-4514-A27C-914E938092EE}" type="presOf" srcId="{6E5052DE-0376-4083-9BED-3EBADA46B37F}" destId="{DB88F79E-7DD4-4B38-97AB-E842C4FD2E52}" srcOrd="0" destOrd="0" presId="urn:microsoft.com/office/officeart/2005/8/layout/hProcess9"/>
    <dgm:cxn modelId="{736FB4F2-9E04-4A88-84CE-3D2F4F6B5991}" srcId="{A025E659-8F6D-4A0A-8913-3E83ABC0D159}" destId="{6E5052DE-0376-4083-9BED-3EBADA46B37F}" srcOrd="2" destOrd="0" parTransId="{E9712FD0-CAB5-46E9-8884-EC1F3C8402D6}" sibTransId="{593DD0E5-4F08-4B3E-8EA7-0ADB29F4F225}"/>
    <dgm:cxn modelId="{8BA847FD-6FBB-4B48-A424-B7A230D0322F}" type="presParOf" srcId="{A22845E4-7F93-4F9D-9ECE-ECF04C2AC61C}" destId="{4179FB6C-C597-4782-ACE5-8DE2C77963B2}" srcOrd="0" destOrd="0" presId="urn:microsoft.com/office/officeart/2005/8/layout/hProcess9"/>
    <dgm:cxn modelId="{B62A0B28-5A52-442E-8594-B71881C9EFF2}" type="presParOf" srcId="{A22845E4-7F93-4F9D-9ECE-ECF04C2AC61C}" destId="{C06EA66F-7AE0-410B-833C-A91F9C5C4618}" srcOrd="1" destOrd="0" presId="urn:microsoft.com/office/officeart/2005/8/layout/hProcess9"/>
    <dgm:cxn modelId="{75474FA4-5D75-418C-A6D3-865B3930BABA}" type="presParOf" srcId="{C06EA66F-7AE0-410B-833C-A91F9C5C4618}" destId="{8020A673-8CB9-478E-9F5E-604413287F06}" srcOrd="0" destOrd="0" presId="urn:microsoft.com/office/officeart/2005/8/layout/hProcess9"/>
    <dgm:cxn modelId="{CACFA676-EE96-4071-9D7D-C18D2E748DEC}" type="presParOf" srcId="{C06EA66F-7AE0-410B-833C-A91F9C5C4618}" destId="{3CFB8196-EBBB-44B4-8AEB-8268B96478BE}" srcOrd="1" destOrd="0" presId="urn:microsoft.com/office/officeart/2005/8/layout/hProcess9"/>
    <dgm:cxn modelId="{26EF32CC-E6A1-4657-9086-740EEF960575}" type="presParOf" srcId="{C06EA66F-7AE0-410B-833C-A91F9C5C4618}" destId="{C436A751-0732-4986-A420-2E2B5109B2EB}" srcOrd="2" destOrd="0" presId="urn:microsoft.com/office/officeart/2005/8/layout/hProcess9"/>
    <dgm:cxn modelId="{7C9AF7A7-2BD8-4D5D-B8AB-44528B72A47E}" type="presParOf" srcId="{C06EA66F-7AE0-410B-833C-A91F9C5C4618}" destId="{98595B6B-E941-4010-B79B-DDAB2CB09935}" srcOrd="3" destOrd="0" presId="urn:microsoft.com/office/officeart/2005/8/layout/hProcess9"/>
    <dgm:cxn modelId="{BE47D008-B576-4C7A-AB8D-0DD29D25EDFC}" type="presParOf" srcId="{C06EA66F-7AE0-410B-833C-A91F9C5C4618}" destId="{DB88F79E-7DD4-4B38-97AB-E842C4FD2E52}"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D4B51A-9802-4185-A313-3C77695449AB}"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en-US"/>
        </a:p>
      </dgm:t>
    </dgm:pt>
    <dgm:pt modelId="{05C1CA46-3E51-44BF-B5FB-B99C43BF1DB6}">
      <dgm:prSet phldrT="[Text]" custT="1"/>
      <dgm:spPr/>
      <dgm:t>
        <a:bodyPr/>
        <a:lstStyle/>
        <a:p>
          <a:r>
            <a:rPr lang="en-US" sz="2400" dirty="0"/>
            <a:t>Password-cracking backdoor</a:t>
          </a:r>
        </a:p>
      </dgm:t>
    </dgm:pt>
    <dgm:pt modelId="{729C595F-ECE7-4CE8-8B05-ED2F54268C35}" type="parTrans" cxnId="{CD9EA48B-6E99-4CAD-B577-0ED0C76E8D99}">
      <dgm:prSet/>
      <dgm:spPr/>
      <dgm:t>
        <a:bodyPr/>
        <a:lstStyle/>
        <a:p>
          <a:endParaRPr lang="en-US"/>
        </a:p>
      </dgm:t>
    </dgm:pt>
    <dgm:pt modelId="{B1B4F1A0-E754-4833-B2EC-6E40D44CD0FD}" type="sibTrans" cxnId="{CD9EA48B-6E99-4CAD-B577-0ED0C76E8D99}">
      <dgm:prSet/>
      <dgm:spPr/>
      <dgm:t>
        <a:bodyPr/>
        <a:lstStyle/>
        <a:p>
          <a:endParaRPr lang="en-US"/>
        </a:p>
      </dgm:t>
    </dgm:pt>
    <dgm:pt modelId="{2EBC8F7B-EC51-486B-AB9C-0F2102517A7E}">
      <dgm:prSet phldrT="[Text]" custT="1"/>
      <dgm:spPr/>
      <dgm:t>
        <a:bodyPr/>
        <a:lstStyle/>
        <a:p>
          <a:r>
            <a:rPr lang="en-US" sz="2400" dirty="0"/>
            <a:t>Rootkits</a:t>
          </a:r>
        </a:p>
      </dgm:t>
    </dgm:pt>
    <dgm:pt modelId="{A5D79329-6A36-4292-944E-145D74E24F99}" type="parTrans" cxnId="{DEFF71C2-0F8A-4BAB-8B03-B4BC7E812108}">
      <dgm:prSet/>
      <dgm:spPr/>
      <dgm:t>
        <a:bodyPr/>
        <a:lstStyle/>
        <a:p>
          <a:endParaRPr lang="en-US"/>
        </a:p>
      </dgm:t>
    </dgm:pt>
    <dgm:pt modelId="{D520DEA7-285B-4C64-BD86-F33C3AE25730}" type="sibTrans" cxnId="{DEFF71C2-0F8A-4BAB-8B03-B4BC7E812108}">
      <dgm:prSet/>
      <dgm:spPr/>
      <dgm:t>
        <a:bodyPr/>
        <a:lstStyle/>
        <a:p>
          <a:endParaRPr lang="en-US"/>
        </a:p>
      </dgm:t>
    </dgm:pt>
    <dgm:pt modelId="{C9C124AF-797B-42F4-81E2-3B5C46AB4D62}">
      <dgm:prSet phldrT="[Text]" custT="1"/>
      <dgm:spPr/>
      <dgm:t>
        <a:bodyPr/>
        <a:lstStyle/>
        <a:p>
          <a:r>
            <a:rPr lang="en-US" sz="2400" dirty="0"/>
            <a:t>Services backdoor</a:t>
          </a:r>
        </a:p>
      </dgm:t>
    </dgm:pt>
    <dgm:pt modelId="{8291BB9C-F034-49F3-BB83-E9B255D86151}" type="parTrans" cxnId="{B578D35C-B4A7-4754-8838-32E27746AA4B}">
      <dgm:prSet/>
      <dgm:spPr/>
      <dgm:t>
        <a:bodyPr/>
        <a:lstStyle/>
        <a:p>
          <a:endParaRPr lang="en-US"/>
        </a:p>
      </dgm:t>
    </dgm:pt>
    <dgm:pt modelId="{22C9272C-DFD5-4CF7-A6D7-A4E938378594}" type="sibTrans" cxnId="{B578D35C-B4A7-4754-8838-32E27746AA4B}">
      <dgm:prSet/>
      <dgm:spPr/>
      <dgm:t>
        <a:bodyPr/>
        <a:lstStyle/>
        <a:p>
          <a:endParaRPr lang="en-US"/>
        </a:p>
      </dgm:t>
    </dgm:pt>
    <dgm:pt modelId="{7D6A4CBF-8740-473E-A9B0-9537FBC7DC90}">
      <dgm:prSet phldrT="[Text]" custT="1"/>
      <dgm:spPr/>
      <dgm:t>
        <a:bodyPr/>
        <a:lstStyle/>
        <a:p>
          <a:r>
            <a:rPr lang="en-US" sz="2400" dirty="0"/>
            <a:t>Process hiding backdoor</a:t>
          </a:r>
        </a:p>
      </dgm:t>
    </dgm:pt>
    <dgm:pt modelId="{E457D3C1-F0A2-4677-BCC7-846335A39FAD}" type="parTrans" cxnId="{3692E340-A51B-4843-BD76-C35D046861BB}">
      <dgm:prSet/>
      <dgm:spPr/>
      <dgm:t>
        <a:bodyPr/>
        <a:lstStyle/>
        <a:p>
          <a:endParaRPr lang="en-US"/>
        </a:p>
      </dgm:t>
    </dgm:pt>
    <dgm:pt modelId="{9091A42C-619B-458A-BC34-9FFE4CD8D754}" type="sibTrans" cxnId="{3692E340-A51B-4843-BD76-C35D046861BB}">
      <dgm:prSet/>
      <dgm:spPr/>
      <dgm:t>
        <a:bodyPr/>
        <a:lstStyle/>
        <a:p>
          <a:endParaRPr lang="en-US"/>
        </a:p>
      </dgm:t>
    </dgm:pt>
    <dgm:pt modelId="{358727E4-E4C4-4309-B7A8-EFFC2FADA47D}" type="pres">
      <dgm:prSet presAssocID="{09D4B51A-9802-4185-A313-3C77695449AB}" presName="cycle" presStyleCnt="0">
        <dgm:presLayoutVars>
          <dgm:dir/>
          <dgm:resizeHandles val="exact"/>
        </dgm:presLayoutVars>
      </dgm:prSet>
      <dgm:spPr/>
    </dgm:pt>
    <dgm:pt modelId="{9FF54C4F-B63F-49C0-930D-EBF1FFFEBFFC}" type="pres">
      <dgm:prSet presAssocID="{05C1CA46-3E51-44BF-B5FB-B99C43BF1DB6}" presName="node" presStyleLbl="node1" presStyleIdx="0" presStyleCnt="4" custScaleX="137754">
        <dgm:presLayoutVars>
          <dgm:bulletEnabled val="1"/>
        </dgm:presLayoutVars>
      </dgm:prSet>
      <dgm:spPr/>
    </dgm:pt>
    <dgm:pt modelId="{3F2946E2-9392-41E3-ADD0-1065A0742BB1}" type="pres">
      <dgm:prSet presAssocID="{05C1CA46-3E51-44BF-B5FB-B99C43BF1DB6}" presName="spNode" presStyleCnt="0"/>
      <dgm:spPr/>
    </dgm:pt>
    <dgm:pt modelId="{21FDF624-CCC1-4F58-B230-55094BF7220D}" type="pres">
      <dgm:prSet presAssocID="{B1B4F1A0-E754-4833-B2EC-6E40D44CD0FD}" presName="sibTrans" presStyleLbl="sibTrans1D1" presStyleIdx="0" presStyleCnt="4"/>
      <dgm:spPr/>
    </dgm:pt>
    <dgm:pt modelId="{9FD36F38-CF35-4534-968F-9F508E9F0156}" type="pres">
      <dgm:prSet presAssocID="{2EBC8F7B-EC51-486B-AB9C-0F2102517A7E}" presName="node" presStyleLbl="node1" presStyleIdx="1" presStyleCnt="4" custScaleX="137754">
        <dgm:presLayoutVars>
          <dgm:bulletEnabled val="1"/>
        </dgm:presLayoutVars>
      </dgm:prSet>
      <dgm:spPr/>
    </dgm:pt>
    <dgm:pt modelId="{C8E8C633-2AEA-408F-8C6D-14729EB8C3D1}" type="pres">
      <dgm:prSet presAssocID="{2EBC8F7B-EC51-486B-AB9C-0F2102517A7E}" presName="spNode" presStyleCnt="0"/>
      <dgm:spPr/>
    </dgm:pt>
    <dgm:pt modelId="{184CCB9B-BBFF-42CB-A143-F7D4F94E6697}" type="pres">
      <dgm:prSet presAssocID="{D520DEA7-285B-4C64-BD86-F33C3AE25730}" presName="sibTrans" presStyleLbl="sibTrans1D1" presStyleIdx="1" presStyleCnt="4"/>
      <dgm:spPr/>
    </dgm:pt>
    <dgm:pt modelId="{3B89ABCB-5593-45AC-B854-4A7504CC11AB}" type="pres">
      <dgm:prSet presAssocID="{C9C124AF-797B-42F4-81E2-3B5C46AB4D62}" presName="node" presStyleLbl="node1" presStyleIdx="2" presStyleCnt="4" custScaleX="137754">
        <dgm:presLayoutVars>
          <dgm:bulletEnabled val="1"/>
        </dgm:presLayoutVars>
      </dgm:prSet>
      <dgm:spPr/>
    </dgm:pt>
    <dgm:pt modelId="{9C76C7F0-088F-4D5C-A850-071AD75E5588}" type="pres">
      <dgm:prSet presAssocID="{C9C124AF-797B-42F4-81E2-3B5C46AB4D62}" presName="spNode" presStyleCnt="0"/>
      <dgm:spPr/>
    </dgm:pt>
    <dgm:pt modelId="{A6849CCA-1006-4498-8092-849AC7061617}" type="pres">
      <dgm:prSet presAssocID="{22C9272C-DFD5-4CF7-A6D7-A4E938378594}" presName="sibTrans" presStyleLbl="sibTrans1D1" presStyleIdx="2" presStyleCnt="4"/>
      <dgm:spPr/>
    </dgm:pt>
    <dgm:pt modelId="{6B0E56E8-00C2-4D97-9879-F23215E48E87}" type="pres">
      <dgm:prSet presAssocID="{7D6A4CBF-8740-473E-A9B0-9537FBC7DC90}" presName="node" presStyleLbl="node1" presStyleIdx="3" presStyleCnt="4" custScaleX="137754">
        <dgm:presLayoutVars>
          <dgm:bulletEnabled val="1"/>
        </dgm:presLayoutVars>
      </dgm:prSet>
      <dgm:spPr/>
    </dgm:pt>
    <dgm:pt modelId="{26B0A480-23B0-49AB-95A4-F754D748DD65}" type="pres">
      <dgm:prSet presAssocID="{7D6A4CBF-8740-473E-A9B0-9537FBC7DC90}" presName="spNode" presStyleCnt="0"/>
      <dgm:spPr/>
    </dgm:pt>
    <dgm:pt modelId="{F577CB93-865B-4075-B24E-AFA7F94E3227}" type="pres">
      <dgm:prSet presAssocID="{9091A42C-619B-458A-BC34-9FFE4CD8D754}" presName="sibTrans" presStyleLbl="sibTrans1D1" presStyleIdx="3" presStyleCnt="4"/>
      <dgm:spPr/>
    </dgm:pt>
  </dgm:ptLst>
  <dgm:cxnLst>
    <dgm:cxn modelId="{6C6C5204-C439-4AB1-9AA3-41647FB0954A}" type="presOf" srcId="{2EBC8F7B-EC51-486B-AB9C-0F2102517A7E}" destId="{9FD36F38-CF35-4534-968F-9F508E9F0156}" srcOrd="0" destOrd="0" presId="urn:microsoft.com/office/officeart/2005/8/layout/cycle6"/>
    <dgm:cxn modelId="{1D12FA15-396E-44BC-BD4A-AB96FC8A949C}" type="presOf" srcId="{C9C124AF-797B-42F4-81E2-3B5C46AB4D62}" destId="{3B89ABCB-5593-45AC-B854-4A7504CC11AB}" srcOrd="0" destOrd="0" presId="urn:microsoft.com/office/officeart/2005/8/layout/cycle6"/>
    <dgm:cxn modelId="{40954218-4135-4C1A-B475-9EB59CF03195}" type="presOf" srcId="{9091A42C-619B-458A-BC34-9FFE4CD8D754}" destId="{F577CB93-865B-4075-B24E-AFA7F94E3227}" srcOrd="0" destOrd="0" presId="urn:microsoft.com/office/officeart/2005/8/layout/cycle6"/>
    <dgm:cxn modelId="{CE113719-4D02-44ED-A3F1-3494487248A7}" type="presOf" srcId="{B1B4F1A0-E754-4833-B2EC-6E40D44CD0FD}" destId="{21FDF624-CCC1-4F58-B230-55094BF7220D}" srcOrd="0" destOrd="0" presId="urn:microsoft.com/office/officeart/2005/8/layout/cycle6"/>
    <dgm:cxn modelId="{E75F122E-D6F5-4471-BE58-C1D4F39AF7FA}" type="presOf" srcId="{05C1CA46-3E51-44BF-B5FB-B99C43BF1DB6}" destId="{9FF54C4F-B63F-49C0-930D-EBF1FFFEBFFC}" srcOrd="0" destOrd="0" presId="urn:microsoft.com/office/officeart/2005/8/layout/cycle6"/>
    <dgm:cxn modelId="{30369D30-B120-4F2E-B153-6913AD50B5AB}" type="presOf" srcId="{D520DEA7-285B-4C64-BD86-F33C3AE25730}" destId="{184CCB9B-BBFF-42CB-A143-F7D4F94E6697}" srcOrd="0" destOrd="0" presId="urn:microsoft.com/office/officeart/2005/8/layout/cycle6"/>
    <dgm:cxn modelId="{3692E340-A51B-4843-BD76-C35D046861BB}" srcId="{09D4B51A-9802-4185-A313-3C77695449AB}" destId="{7D6A4CBF-8740-473E-A9B0-9537FBC7DC90}" srcOrd="3" destOrd="0" parTransId="{E457D3C1-F0A2-4677-BCC7-846335A39FAD}" sibTransId="{9091A42C-619B-458A-BC34-9FFE4CD8D754}"/>
    <dgm:cxn modelId="{B578D35C-B4A7-4754-8838-32E27746AA4B}" srcId="{09D4B51A-9802-4185-A313-3C77695449AB}" destId="{C9C124AF-797B-42F4-81E2-3B5C46AB4D62}" srcOrd="2" destOrd="0" parTransId="{8291BB9C-F034-49F3-BB83-E9B255D86151}" sibTransId="{22C9272C-DFD5-4CF7-A6D7-A4E938378594}"/>
    <dgm:cxn modelId="{DC31817A-CB60-49AF-A95A-DDC020A2F2B3}" type="presOf" srcId="{7D6A4CBF-8740-473E-A9B0-9537FBC7DC90}" destId="{6B0E56E8-00C2-4D97-9879-F23215E48E87}" srcOrd="0" destOrd="0" presId="urn:microsoft.com/office/officeart/2005/8/layout/cycle6"/>
    <dgm:cxn modelId="{CD9EA48B-6E99-4CAD-B577-0ED0C76E8D99}" srcId="{09D4B51A-9802-4185-A313-3C77695449AB}" destId="{05C1CA46-3E51-44BF-B5FB-B99C43BF1DB6}" srcOrd="0" destOrd="0" parTransId="{729C595F-ECE7-4CE8-8B05-ED2F54268C35}" sibTransId="{B1B4F1A0-E754-4833-B2EC-6E40D44CD0FD}"/>
    <dgm:cxn modelId="{9A96F28B-9EB5-4076-86FF-D948F977BAD4}" type="presOf" srcId="{22C9272C-DFD5-4CF7-A6D7-A4E938378594}" destId="{A6849CCA-1006-4498-8092-849AC7061617}" srcOrd="0" destOrd="0" presId="urn:microsoft.com/office/officeart/2005/8/layout/cycle6"/>
    <dgm:cxn modelId="{DEFF71C2-0F8A-4BAB-8B03-B4BC7E812108}" srcId="{09D4B51A-9802-4185-A313-3C77695449AB}" destId="{2EBC8F7B-EC51-486B-AB9C-0F2102517A7E}" srcOrd="1" destOrd="0" parTransId="{A5D79329-6A36-4292-944E-145D74E24F99}" sibTransId="{D520DEA7-285B-4C64-BD86-F33C3AE25730}"/>
    <dgm:cxn modelId="{2FB429EB-9E3A-4306-85A6-2567FCAD3835}" type="presOf" srcId="{09D4B51A-9802-4185-A313-3C77695449AB}" destId="{358727E4-E4C4-4309-B7A8-EFFC2FADA47D}" srcOrd="0" destOrd="0" presId="urn:microsoft.com/office/officeart/2005/8/layout/cycle6"/>
    <dgm:cxn modelId="{C53C2317-44D2-4064-8914-BBEE0E089554}" type="presParOf" srcId="{358727E4-E4C4-4309-B7A8-EFFC2FADA47D}" destId="{9FF54C4F-B63F-49C0-930D-EBF1FFFEBFFC}" srcOrd="0" destOrd="0" presId="urn:microsoft.com/office/officeart/2005/8/layout/cycle6"/>
    <dgm:cxn modelId="{49262308-BD45-4C93-B8B9-85226F823B47}" type="presParOf" srcId="{358727E4-E4C4-4309-B7A8-EFFC2FADA47D}" destId="{3F2946E2-9392-41E3-ADD0-1065A0742BB1}" srcOrd="1" destOrd="0" presId="urn:microsoft.com/office/officeart/2005/8/layout/cycle6"/>
    <dgm:cxn modelId="{F2AA6A29-4CC8-40F3-A069-98E99818B5FE}" type="presParOf" srcId="{358727E4-E4C4-4309-B7A8-EFFC2FADA47D}" destId="{21FDF624-CCC1-4F58-B230-55094BF7220D}" srcOrd="2" destOrd="0" presId="urn:microsoft.com/office/officeart/2005/8/layout/cycle6"/>
    <dgm:cxn modelId="{4832F3A8-CFFA-45A2-9C3F-28B28453B9F9}" type="presParOf" srcId="{358727E4-E4C4-4309-B7A8-EFFC2FADA47D}" destId="{9FD36F38-CF35-4534-968F-9F508E9F0156}" srcOrd="3" destOrd="0" presId="urn:microsoft.com/office/officeart/2005/8/layout/cycle6"/>
    <dgm:cxn modelId="{7FC52239-41E1-406D-A43F-5142399D82F3}" type="presParOf" srcId="{358727E4-E4C4-4309-B7A8-EFFC2FADA47D}" destId="{C8E8C633-2AEA-408F-8C6D-14729EB8C3D1}" srcOrd="4" destOrd="0" presId="urn:microsoft.com/office/officeart/2005/8/layout/cycle6"/>
    <dgm:cxn modelId="{842B1C15-1ABE-4D86-9951-4DEDFA9B086D}" type="presParOf" srcId="{358727E4-E4C4-4309-B7A8-EFFC2FADA47D}" destId="{184CCB9B-BBFF-42CB-A143-F7D4F94E6697}" srcOrd="5" destOrd="0" presId="urn:microsoft.com/office/officeart/2005/8/layout/cycle6"/>
    <dgm:cxn modelId="{CA28360B-C5FC-463E-8521-7BAD5389F30B}" type="presParOf" srcId="{358727E4-E4C4-4309-B7A8-EFFC2FADA47D}" destId="{3B89ABCB-5593-45AC-B854-4A7504CC11AB}" srcOrd="6" destOrd="0" presId="urn:microsoft.com/office/officeart/2005/8/layout/cycle6"/>
    <dgm:cxn modelId="{AB66D241-8BA2-4F79-A4FE-A770F9012E1F}" type="presParOf" srcId="{358727E4-E4C4-4309-B7A8-EFFC2FADA47D}" destId="{9C76C7F0-088F-4D5C-A850-071AD75E5588}" srcOrd="7" destOrd="0" presId="urn:microsoft.com/office/officeart/2005/8/layout/cycle6"/>
    <dgm:cxn modelId="{F8007E53-CA28-45E0-823A-997530500FF3}" type="presParOf" srcId="{358727E4-E4C4-4309-B7A8-EFFC2FADA47D}" destId="{A6849CCA-1006-4498-8092-849AC7061617}" srcOrd="8" destOrd="0" presId="urn:microsoft.com/office/officeart/2005/8/layout/cycle6"/>
    <dgm:cxn modelId="{4190A0DD-386E-4F5F-8DF5-19DAC51CE630}" type="presParOf" srcId="{358727E4-E4C4-4309-B7A8-EFFC2FADA47D}" destId="{6B0E56E8-00C2-4D97-9879-F23215E48E87}" srcOrd="9" destOrd="0" presId="urn:microsoft.com/office/officeart/2005/8/layout/cycle6"/>
    <dgm:cxn modelId="{F0B74FB7-836C-49F4-A85F-CABE7F64AAB4}" type="presParOf" srcId="{358727E4-E4C4-4309-B7A8-EFFC2FADA47D}" destId="{26B0A480-23B0-49AB-95A4-F754D748DD65}" srcOrd="10" destOrd="0" presId="urn:microsoft.com/office/officeart/2005/8/layout/cycle6"/>
    <dgm:cxn modelId="{3526DCFB-DFE9-40A8-A223-94AAFF1AB6C1}" type="presParOf" srcId="{358727E4-E4C4-4309-B7A8-EFFC2FADA47D}" destId="{F577CB93-865B-4075-B24E-AFA7F94E3227}" srcOrd="11"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F01A703-D069-4F4A-8613-6D60014EB53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5DAACBA-E8FC-473E-AE5A-8C1F2E3CE7C7}">
      <dgm:prSet phldrT="[Text]"/>
      <dgm:spPr/>
      <dgm:t>
        <a:bodyPr/>
        <a:lstStyle/>
        <a:p>
          <a:r>
            <a:rPr lang="en-US" dirty="0"/>
            <a:t>Invisible Keylogger</a:t>
          </a:r>
        </a:p>
      </dgm:t>
    </dgm:pt>
    <dgm:pt modelId="{2BCDC3B8-8735-43F2-814F-AB8920F5BE96}" type="parTrans" cxnId="{170F7112-F2A2-4A66-80A4-0663B9113671}">
      <dgm:prSet/>
      <dgm:spPr/>
      <dgm:t>
        <a:bodyPr/>
        <a:lstStyle/>
        <a:p>
          <a:endParaRPr lang="en-US"/>
        </a:p>
      </dgm:t>
    </dgm:pt>
    <dgm:pt modelId="{7183EA68-BE8A-469F-9B3F-D499924B8B98}" type="sibTrans" cxnId="{170F7112-F2A2-4A66-80A4-0663B9113671}">
      <dgm:prSet/>
      <dgm:spPr/>
      <dgm:t>
        <a:bodyPr/>
        <a:lstStyle/>
        <a:p>
          <a:endParaRPr lang="en-US"/>
        </a:p>
      </dgm:t>
    </dgm:pt>
    <dgm:pt modelId="{29496076-A450-4EC0-8A1A-AF87C914E950}">
      <dgm:prSet phldrT="[Text]"/>
      <dgm:spPr/>
      <dgm:t>
        <a:bodyPr/>
        <a:lstStyle/>
        <a:p>
          <a:r>
            <a:rPr lang="en-US" dirty="0"/>
            <a:t>Spytector Keylogger</a:t>
          </a:r>
        </a:p>
      </dgm:t>
    </dgm:pt>
    <dgm:pt modelId="{09B0528A-36AC-41A2-A0B8-D746E7D886DB}" type="parTrans" cxnId="{45218605-1E16-4D79-9592-D7A15B468F0D}">
      <dgm:prSet/>
      <dgm:spPr/>
      <dgm:t>
        <a:bodyPr/>
        <a:lstStyle/>
        <a:p>
          <a:endParaRPr lang="en-US"/>
        </a:p>
      </dgm:t>
    </dgm:pt>
    <dgm:pt modelId="{E62E4BA8-56FD-432D-8B23-3E9ACCDA620B}" type="sibTrans" cxnId="{45218605-1E16-4D79-9592-D7A15B468F0D}">
      <dgm:prSet/>
      <dgm:spPr/>
      <dgm:t>
        <a:bodyPr/>
        <a:lstStyle/>
        <a:p>
          <a:endParaRPr lang="en-US"/>
        </a:p>
      </dgm:t>
    </dgm:pt>
    <dgm:pt modelId="{E22279A9-99F5-41E5-A3EE-9E3C9C500F71}">
      <dgm:prSet phldrT="[Text]"/>
      <dgm:spPr/>
      <dgm:t>
        <a:bodyPr/>
        <a:lstStyle/>
        <a:p>
          <a:r>
            <a:rPr lang="en-US" dirty="0"/>
            <a:t>Spytech Spy Agent</a:t>
          </a:r>
        </a:p>
      </dgm:t>
    </dgm:pt>
    <dgm:pt modelId="{3A2CFB60-2CE7-4B94-BFF1-AF37CEBD8CF8}" type="parTrans" cxnId="{3BBD5686-5D24-4E71-B8D8-6AB8278A7CD9}">
      <dgm:prSet/>
      <dgm:spPr/>
      <dgm:t>
        <a:bodyPr/>
        <a:lstStyle/>
        <a:p>
          <a:endParaRPr lang="en-US"/>
        </a:p>
      </dgm:t>
    </dgm:pt>
    <dgm:pt modelId="{4762B518-D494-4FF6-906C-7DB1D9B35F17}" type="sibTrans" cxnId="{3BBD5686-5D24-4E71-B8D8-6AB8278A7CD9}">
      <dgm:prSet/>
      <dgm:spPr/>
      <dgm:t>
        <a:bodyPr/>
        <a:lstStyle/>
        <a:p>
          <a:endParaRPr lang="en-US"/>
        </a:p>
      </dgm:t>
    </dgm:pt>
    <dgm:pt modelId="{19AF7679-C32A-4988-8AD2-5E53D5E00B98}">
      <dgm:prSet phldrT="[Text]"/>
      <dgm:spPr/>
      <dgm:t>
        <a:bodyPr/>
        <a:lstStyle/>
        <a:p>
          <a:r>
            <a:rPr lang="en-US" dirty="0"/>
            <a:t>Elite Monitor</a:t>
          </a:r>
        </a:p>
      </dgm:t>
    </dgm:pt>
    <dgm:pt modelId="{FB355393-911B-4CC9-9C07-3451E13F9666}" type="parTrans" cxnId="{72A973FB-CC6A-48C6-8D5F-22DE520473DC}">
      <dgm:prSet/>
      <dgm:spPr/>
      <dgm:t>
        <a:bodyPr/>
        <a:lstStyle/>
        <a:p>
          <a:endParaRPr lang="en-US"/>
        </a:p>
      </dgm:t>
    </dgm:pt>
    <dgm:pt modelId="{4EFD596D-506A-4A27-9B90-EC6372FEF21D}" type="sibTrans" cxnId="{72A973FB-CC6A-48C6-8D5F-22DE520473DC}">
      <dgm:prSet/>
      <dgm:spPr/>
      <dgm:t>
        <a:bodyPr/>
        <a:lstStyle/>
        <a:p>
          <a:endParaRPr lang="en-US"/>
        </a:p>
      </dgm:t>
    </dgm:pt>
    <dgm:pt modelId="{71946D69-2077-44DB-B877-340D18B23941}" type="pres">
      <dgm:prSet presAssocID="{AF01A703-D069-4F4A-8613-6D60014EB53B}" presName="linear" presStyleCnt="0">
        <dgm:presLayoutVars>
          <dgm:dir/>
          <dgm:animLvl val="lvl"/>
          <dgm:resizeHandles val="exact"/>
        </dgm:presLayoutVars>
      </dgm:prSet>
      <dgm:spPr/>
    </dgm:pt>
    <dgm:pt modelId="{1E74DEC7-851F-4223-A0EF-B37F13A2D069}" type="pres">
      <dgm:prSet presAssocID="{25DAACBA-E8FC-473E-AE5A-8C1F2E3CE7C7}" presName="parentLin" presStyleCnt="0"/>
      <dgm:spPr/>
    </dgm:pt>
    <dgm:pt modelId="{E6323CB9-8B23-4ADF-8A90-D9A648F10F80}" type="pres">
      <dgm:prSet presAssocID="{25DAACBA-E8FC-473E-AE5A-8C1F2E3CE7C7}" presName="parentLeftMargin" presStyleLbl="node1" presStyleIdx="0" presStyleCnt="4"/>
      <dgm:spPr/>
    </dgm:pt>
    <dgm:pt modelId="{BA0EAFCE-C0B4-4E1B-B408-3BB93AEF2864}" type="pres">
      <dgm:prSet presAssocID="{25DAACBA-E8FC-473E-AE5A-8C1F2E3CE7C7}" presName="parentText" presStyleLbl="node1" presStyleIdx="0" presStyleCnt="4">
        <dgm:presLayoutVars>
          <dgm:chMax val="0"/>
          <dgm:bulletEnabled val="1"/>
        </dgm:presLayoutVars>
      </dgm:prSet>
      <dgm:spPr/>
    </dgm:pt>
    <dgm:pt modelId="{3A8B9DD0-ECDD-4828-9214-D361A63A0BB2}" type="pres">
      <dgm:prSet presAssocID="{25DAACBA-E8FC-473E-AE5A-8C1F2E3CE7C7}" presName="negativeSpace" presStyleCnt="0"/>
      <dgm:spPr/>
    </dgm:pt>
    <dgm:pt modelId="{408FCA7E-7A77-4354-9802-D3EFFAA887BD}" type="pres">
      <dgm:prSet presAssocID="{25DAACBA-E8FC-473E-AE5A-8C1F2E3CE7C7}" presName="childText" presStyleLbl="conFgAcc1" presStyleIdx="0" presStyleCnt="4">
        <dgm:presLayoutVars>
          <dgm:bulletEnabled val="1"/>
        </dgm:presLayoutVars>
      </dgm:prSet>
      <dgm:spPr/>
    </dgm:pt>
    <dgm:pt modelId="{1688C9D0-3B16-4199-AFBC-D326506597D0}" type="pres">
      <dgm:prSet presAssocID="{7183EA68-BE8A-469F-9B3F-D499924B8B98}" presName="spaceBetweenRectangles" presStyleCnt="0"/>
      <dgm:spPr/>
    </dgm:pt>
    <dgm:pt modelId="{9A88BCF6-E573-41E4-9555-396377123B46}" type="pres">
      <dgm:prSet presAssocID="{29496076-A450-4EC0-8A1A-AF87C914E950}" presName="parentLin" presStyleCnt="0"/>
      <dgm:spPr/>
    </dgm:pt>
    <dgm:pt modelId="{D9E0B964-0686-45C6-8498-DD75204E7FCA}" type="pres">
      <dgm:prSet presAssocID="{29496076-A450-4EC0-8A1A-AF87C914E950}" presName="parentLeftMargin" presStyleLbl="node1" presStyleIdx="0" presStyleCnt="4"/>
      <dgm:spPr/>
    </dgm:pt>
    <dgm:pt modelId="{7F81E5D7-90AD-491A-B217-A87F1BBD80F2}" type="pres">
      <dgm:prSet presAssocID="{29496076-A450-4EC0-8A1A-AF87C914E950}" presName="parentText" presStyleLbl="node1" presStyleIdx="1" presStyleCnt="4">
        <dgm:presLayoutVars>
          <dgm:chMax val="0"/>
          <dgm:bulletEnabled val="1"/>
        </dgm:presLayoutVars>
      </dgm:prSet>
      <dgm:spPr/>
    </dgm:pt>
    <dgm:pt modelId="{33484CE6-B4F4-4133-9AEF-E389F992C4DE}" type="pres">
      <dgm:prSet presAssocID="{29496076-A450-4EC0-8A1A-AF87C914E950}" presName="negativeSpace" presStyleCnt="0"/>
      <dgm:spPr/>
    </dgm:pt>
    <dgm:pt modelId="{8C9BCF8D-C22D-4F4F-890E-F0F1C37E9998}" type="pres">
      <dgm:prSet presAssocID="{29496076-A450-4EC0-8A1A-AF87C914E950}" presName="childText" presStyleLbl="conFgAcc1" presStyleIdx="1" presStyleCnt="4">
        <dgm:presLayoutVars>
          <dgm:bulletEnabled val="1"/>
        </dgm:presLayoutVars>
      </dgm:prSet>
      <dgm:spPr/>
    </dgm:pt>
    <dgm:pt modelId="{EFC31234-DC5E-40AD-AC10-65926939F12E}" type="pres">
      <dgm:prSet presAssocID="{E62E4BA8-56FD-432D-8B23-3E9ACCDA620B}" presName="spaceBetweenRectangles" presStyleCnt="0"/>
      <dgm:spPr/>
    </dgm:pt>
    <dgm:pt modelId="{66C3BD3C-98FB-4780-804B-EC1DE286D202}" type="pres">
      <dgm:prSet presAssocID="{E22279A9-99F5-41E5-A3EE-9E3C9C500F71}" presName="parentLin" presStyleCnt="0"/>
      <dgm:spPr/>
    </dgm:pt>
    <dgm:pt modelId="{E9E20254-CA34-45B2-B290-7502D14401BB}" type="pres">
      <dgm:prSet presAssocID="{E22279A9-99F5-41E5-A3EE-9E3C9C500F71}" presName="parentLeftMargin" presStyleLbl="node1" presStyleIdx="1" presStyleCnt="4"/>
      <dgm:spPr/>
    </dgm:pt>
    <dgm:pt modelId="{8AA6DE7F-CC34-40F3-8E8B-FCED5C43CB99}" type="pres">
      <dgm:prSet presAssocID="{E22279A9-99F5-41E5-A3EE-9E3C9C500F71}" presName="parentText" presStyleLbl="node1" presStyleIdx="2" presStyleCnt="4">
        <dgm:presLayoutVars>
          <dgm:chMax val="0"/>
          <dgm:bulletEnabled val="1"/>
        </dgm:presLayoutVars>
      </dgm:prSet>
      <dgm:spPr/>
    </dgm:pt>
    <dgm:pt modelId="{EED8C5C0-51DF-4332-9069-B7D89C5B930A}" type="pres">
      <dgm:prSet presAssocID="{E22279A9-99F5-41E5-A3EE-9E3C9C500F71}" presName="negativeSpace" presStyleCnt="0"/>
      <dgm:spPr/>
    </dgm:pt>
    <dgm:pt modelId="{0C23A617-2362-4352-9505-278311CF88F4}" type="pres">
      <dgm:prSet presAssocID="{E22279A9-99F5-41E5-A3EE-9E3C9C500F71}" presName="childText" presStyleLbl="conFgAcc1" presStyleIdx="2" presStyleCnt="4">
        <dgm:presLayoutVars>
          <dgm:bulletEnabled val="1"/>
        </dgm:presLayoutVars>
      </dgm:prSet>
      <dgm:spPr/>
    </dgm:pt>
    <dgm:pt modelId="{27F79A7A-9B30-45BF-97B6-6F71F03632DB}" type="pres">
      <dgm:prSet presAssocID="{4762B518-D494-4FF6-906C-7DB1D9B35F17}" presName="spaceBetweenRectangles" presStyleCnt="0"/>
      <dgm:spPr/>
    </dgm:pt>
    <dgm:pt modelId="{7F93593F-E33B-4CB7-9A7A-232FC27DC340}" type="pres">
      <dgm:prSet presAssocID="{19AF7679-C32A-4988-8AD2-5E53D5E00B98}" presName="parentLin" presStyleCnt="0"/>
      <dgm:spPr/>
    </dgm:pt>
    <dgm:pt modelId="{5855C7CD-DE7D-47DD-B5BB-3F885411D550}" type="pres">
      <dgm:prSet presAssocID="{19AF7679-C32A-4988-8AD2-5E53D5E00B98}" presName="parentLeftMargin" presStyleLbl="node1" presStyleIdx="2" presStyleCnt="4"/>
      <dgm:spPr/>
    </dgm:pt>
    <dgm:pt modelId="{F7652602-790B-4C07-8661-FB640C22E041}" type="pres">
      <dgm:prSet presAssocID="{19AF7679-C32A-4988-8AD2-5E53D5E00B98}" presName="parentText" presStyleLbl="node1" presStyleIdx="3" presStyleCnt="4">
        <dgm:presLayoutVars>
          <dgm:chMax val="0"/>
          <dgm:bulletEnabled val="1"/>
        </dgm:presLayoutVars>
      </dgm:prSet>
      <dgm:spPr/>
    </dgm:pt>
    <dgm:pt modelId="{FE68AD84-3646-4F29-862D-9208DDF41955}" type="pres">
      <dgm:prSet presAssocID="{19AF7679-C32A-4988-8AD2-5E53D5E00B98}" presName="negativeSpace" presStyleCnt="0"/>
      <dgm:spPr/>
    </dgm:pt>
    <dgm:pt modelId="{0081E858-6CB6-4191-8BAA-228EE835D059}" type="pres">
      <dgm:prSet presAssocID="{19AF7679-C32A-4988-8AD2-5E53D5E00B98}" presName="childText" presStyleLbl="conFgAcc1" presStyleIdx="3" presStyleCnt="4">
        <dgm:presLayoutVars>
          <dgm:bulletEnabled val="1"/>
        </dgm:presLayoutVars>
      </dgm:prSet>
      <dgm:spPr/>
    </dgm:pt>
  </dgm:ptLst>
  <dgm:cxnLst>
    <dgm:cxn modelId="{45218605-1E16-4D79-9592-D7A15B468F0D}" srcId="{AF01A703-D069-4F4A-8613-6D60014EB53B}" destId="{29496076-A450-4EC0-8A1A-AF87C914E950}" srcOrd="1" destOrd="0" parTransId="{09B0528A-36AC-41A2-A0B8-D746E7D886DB}" sibTransId="{E62E4BA8-56FD-432D-8B23-3E9ACCDA620B}"/>
    <dgm:cxn modelId="{170F7112-F2A2-4A66-80A4-0663B9113671}" srcId="{AF01A703-D069-4F4A-8613-6D60014EB53B}" destId="{25DAACBA-E8FC-473E-AE5A-8C1F2E3CE7C7}" srcOrd="0" destOrd="0" parTransId="{2BCDC3B8-8735-43F2-814F-AB8920F5BE96}" sibTransId="{7183EA68-BE8A-469F-9B3F-D499924B8B98}"/>
    <dgm:cxn modelId="{4E5FA734-D866-4ED0-91A8-9D673D1421E2}" type="presOf" srcId="{AF01A703-D069-4F4A-8613-6D60014EB53B}" destId="{71946D69-2077-44DB-B877-340D18B23941}" srcOrd="0" destOrd="0" presId="urn:microsoft.com/office/officeart/2005/8/layout/list1"/>
    <dgm:cxn modelId="{ED353C65-3D47-4509-94C2-BBEEADAF33B8}" type="presOf" srcId="{E22279A9-99F5-41E5-A3EE-9E3C9C500F71}" destId="{8AA6DE7F-CC34-40F3-8E8B-FCED5C43CB99}" srcOrd="1" destOrd="0" presId="urn:microsoft.com/office/officeart/2005/8/layout/list1"/>
    <dgm:cxn modelId="{54B9CF70-719B-49BE-9B72-5BFFC46B0760}" type="presOf" srcId="{E22279A9-99F5-41E5-A3EE-9E3C9C500F71}" destId="{E9E20254-CA34-45B2-B290-7502D14401BB}" srcOrd="0" destOrd="0" presId="urn:microsoft.com/office/officeart/2005/8/layout/list1"/>
    <dgm:cxn modelId="{68707E51-78E3-4564-AB3E-3B9BBC71B326}" type="presOf" srcId="{19AF7679-C32A-4988-8AD2-5E53D5E00B98}" destId="{F7652602-790B-4C07-8661-FB640C22E041}" srcOrd="1" destOrd="0" presId="urn:microsoft.com/office/officeart/2005/8/layout/list1"/>
    <dgm:cxn modelId="{3BBD5686-5D24-4E71-B8D8-6AB8278A7CD9}" srcId="{AF01A703-D069-4F4A-8613-6D60014EB53B}" destId="{E22279A9-99F5-41E5-A3EE-9E3C9C500F71}" srcOrd="2" destOrd="0" parTransId="{3A2CFB60-2CE7-4B94-BFF1-AF37CEBD8CF8}" sibTransId="{4762B518-D494-4FF6-906C-7DB1D9B35F17}"/>
    <dgm:cxn modelId="{B6ED80A1-91E7-464E-9245-250392DDDF2E}" type="presOf" srcId="{25DAACBA-E8FC-473E-AE5A-8C1F2E3CE7C7}" destId="{E6323CB9-8B23-4ADF-8A90-D9A648F10F80}" srcOrd="0" destOrd="0" presId="urn:microsoft.com/office/officeart/2005/8/layout/list1"/>
    <dgm:cxn modelId="{2E0B8FB0-5F04-4309-9883-B955A848394F}" type="presOf" srcId="{25DAACBA-E8FC-473E-AE5A-8C1F2E3CE7C7}" destId="{BA0EAFCE-C0B4-4E1B-B408-3BB93AEF2864}" srcOrd="1" destOrd="0" presId="urn:microsoft.com/office/officeart/2005/8/layout/list1"/>
    <dgm:cxn modelId="{674216BF-387B-4FC5-A4F2-5BE79BA06157}" type="presOf" srcId="{19AF7679-C32A-4988-8AD2-5E53D5E00B98}" destId="{5855C7CD-DE7D-47DD-B5BB-3F885411D550}" srcOrd="0" destOrd="0" presId="urn:microsoft.com/office/officeart/2005/8/layout/list1"/>
    <dgm:cxn modelId="{1B177DD1-BC65-42BD-BA50-3A313034E3FD}" type="presOf" srcId="{29496076-A450-4EC0-8A1A-AF87C914E950}" destId="{7F81E5D7-90AD-491A-B217-A87F1BBD80F2}" srcOrd="1" destOrd="0" presId="urn:microsoft.com/office/officeart/2005/8/layout/list1"/>
    <dgm:cxn modelId="{F3983CF8-FCBC-4F3C-9A2D-51CC13BE1061}" type="presOf" srcId="{29496076-A450-4EC0-8A1A-AF87C914E950}" destId="{D9E0B964-0686-45C6-8498-DD75204E7FCA}" srcOrd="0" destOrd="0" presId="urn:microsoft.com/office/officeart/2005/8/layout/list1"/>
    <dgm:cxn modelId="{72A973FB-CC6A-48C6-8D5F-22DE520473DC}" srcId="{AF01A703-D069-4F4A-8613-6D60014EB53B}" destId="{19AF7679-C32A-4988-8AD2-5E53D5E00B98}" srcOrd="3" destOrd="0" parTransId="{FB355393-911B-4CC9-9C07-3451E13F9666}" sibTransId="{4EFD596D-506A-4A27-9B90-EC6372FEF21D}"/>
    <dgm:cxn modelId="{3CCB10E6-45BA-4D5E-8BFF-A51F000FC2BD}" type="presParOf" srcId="{71946D69-2077-44DB-B877-340D18B23941}" destId="{1E74DEC7-851F-4223-A0EF-B37F13A2D069}" srcOrd="0" destOrd="0" presId="urn:microsoft.com/office/officeart/2005/8/layout/list1"/>
    <dgm:cxn modelId="{7A8C9823-4A06-4AC9-A45B-94884C123A8C}" type="presParOf" srcId="{1E74DEC7-851F-4223-A0EF-B37F13A2D069}" destId="{E6323CB9-8B23-4ADF-8A90-D9A648F10F80}" srcOrd="0" destOrd="0" presId="urn:microsoft.com/office/officeart/2005/8/layout/list1"/>
    <dgm:cxn modelId="{095AA3CF-270D-4EA9-AB3D-DFFD59CE27C0}" type="presParOf" srcId="{1E74DEC7-851F-4223-A0EF-B37F13A2D069}" destId="{BA0EAFCE-C0B4-4E1B-B408-3BB93AEF2864}" srcOrd="1" destOrd="0" presId="urn:microsoft.com/office/officeart/2005/8/layout/list1"/>
    <dgm:cxn modelId="{10BC0DF2-9DAE-44BF-8B2D-04587763A4CD}" type="presParOf" srcId="{71946D69-2077-44DB-B877-340D18B23941}" destId="{3A8B9DD0-ECDD-4828-9214-D361A63A0BB2}" srcOrd="1" destOrd="0" presId="urn:microsoft.com/office/officeart/2005/8/layout/list1"/>
    <dgm:cxn modelId="{597D99AF-5836-49AF-8571-EF20CA182492}" type="presParOf" srcId="{71946D69-2077-44DB-B877-340D18B23941}" destId="{408FCA7E-7A77-4354-9802-D3EFFAA887BD}" srcOrd="2" destOrd="0" presId="urn:microsoft.com/office/officeart/2005/8/layout/list1"/>
    <dgm:cxn modelId="{BAA1AB78-A57E-4F82-9642-1DC82424EBDA}" type="presParOf" srcId="{71946D69-2077-44DB-B877-340D18B23941}" destId="{1688C9D0-3B16-4199-AFBC-D326506597D0}" srcOrd="3" destOrd="0" presId="urn:microsoft.com/office/officeart/2005/8/layout/list1"/>
    <dgm:cxn modelId="{98DB530B-586D-4ED2-A959-DC41A9F04836}" type="presParOf" srcId="{71946D69-2077-44DB-B877-340D18B23941}" destId="{9A88BCF6-E573-41E4-9555-396377123B46}" srcOrd="4" destOrd="0" presId="urn:microsoft.com/office/officeart/2005/8/layout/list1"/>
    <dgm:cxn modelId="{64F80FE6-2461-4DD0-898F-50A616363098}" type="presParOf" srcId="{9A88BCF6-E573-41E4-9555-396377123B46}" destId="{D9E0B964-0686-45C6-8498-DD75204E7FCA}" srcOrd="0" destOrd="0" presId="urn:microsoft.com/office/officeart/2005/8/layout/list1"/>
    <dgm:cxn modelId="{461B8CBF-F7A4-4E30-8343-AB131E784E10}" type="presParOf" srcId="{9A88BCF6-E573-41E4-9555-396377123B46}" destId="{7F81E5D7-90AD-491A-B217-A87F1BBD80F2}" srcOrd="1" destOrd="0" presId="urn:microsoft.com/office/officeart/2005/8/layout/list1"/>
    <dgm:cxn modelId="{990D3BE5-1294-4DB6-8971-62ED40407522}" type="presParOf" srcId="{71946D69-2077-44DB-B877-340D18B23941}" destId="{33484CE6-B4F4-4133-9AEF-E389F992C4DE}" srcOrd="5" destOrd="0" presId="urn:microsoft.com/office/officeart/2005/8/layout/list1"/>
    <dgm:cxn modelId="{FA0D836A-B202-4F65-B4DA-F50CCE3753B9}" type="presParOf" srcId="{71946D69-2077-44DB-B877-340D18B23941}" destId="{8C9BCF8D-C22D-4F4F-890E-F0F1C37E9998}" srcOrd="6" destOrd="0" presId="urn:microsoft.com/office/officeart/2005/8/layout/list1"/>
    <dgm:cxn modelId="{62FD70BE-1537-4347-8F48-3778185EFEA7}" type="presParOf" srcId="{71946D69-2077-44DB-B877-340D18B23941}" destId="{EFC31234-DC5E-40AD-AC10-65926939F12E}" srcOrd="7" destOrd="0" presId="urn:microsoft.com/office/officeart/2005/8/layout/list1"/>
    <dgm:cxn modelId="{CBAD9704-7649-4D40-AE58-3B5FF1B64E3A}" type="presParOf" srcId="{71946D69-2077-44DB-B877-340D18B23941}" destId="{66C3BD3C-98FB-4780-804B-EC1DE286D202}" srcOrd="8" destOrd="0" presId="urn:microsoft.com/office/officeart/2005/8/layout/list1"/>
    <dgm:cxn modelId="{0B0FD048-E3E7-404E-96C7-A99FD8BCAF57}" type="presParOf" srcId="{66C3BD3C-98FB-4780-804B-EC1DE286D202}" destId="{E9E20254-CA34-45B2-B290-7502D14401BB}" srcOrd="0" destOrd="0" presId="urn:microsoft.com/office/officeart/2005/8/layout/list1"/>
    <dgm:cxn modelId="{43D16F65-27B5-4B83-B01F-9189B69E0E88}" type="presParOf" srcId="{66C3BD3C-98FB-4780-804B-EC1DE286D202}" destId="{8AA6DE7F-CC34-40F3-8E8B-FCED5C43CB99}" srcOrd="1" destOrd="0" presId="urn:microsoft.com/office/officeart/2005/8/layout/list1"/>
    <dgm:cxn modelId="{1BE09426-6F97-42E6-8744-A7FB24498B16}" type="presParOf" srcId="{71946D69-2077-44DB-B877-340D18B23941}" destId="{EED8C5C0-51DF-4332-9069-B7D89C5B930A}" srcOrd="9" destOrd="0" presId="urn:microsoft.com/office/officeart/2005/8/layout/list1"/>
    <dgm:cxn modelId="{B307DB6B-488B-4521-B3BC-B0CBC55BB8D3}" type="presParOf" srcId="{71946D69-2077-44DB-B877-340D18B23941}" destId="{0C23A617-2362-4352-9505-278311CF88F4}" srcOrd="10" destOrd="0" presId="urn:microsoft.com/office/officeart/2005/8/layout/list1"/>
    <dgm:cxn modelId="{01D7AD8B-4B6D-4E0F-9193-DDD5943CC467}" type="presParOf" srcId="{71946D69-2077-44DB-B877-340D18B23941}" destId="{27F79A7A-9B30-45BF-97B6-6F71F03632DB}" srcOrd="11" destOrd="0" presId="urn:microsoft.com/office/officeart/2005/8/layout/list1"/>
    <dgm:cxn modelId="{43F4BDAF-7C8E-42DC-80C8-DF0944F8F146}" type="presParOf" srcId="{71946D69-2077-44DB-B877-340D18B23941}" destId="{7F93593F-E33B-4CB7-9A7A-232FC27DC340}" srcOrd="12" destOrd="0" presId="urn:microsoft.com/office/officeart/2005/8/layout/list1"/>
    <dgm:cxn modelId="{1A5B0A02-F4AC-48FB-992D-4E6C500DE3A6}" type="presParOf" srcId="{7F93593F-E33B-4CB7-9A7A-232FC27DC340}" destId="{5855C7CD-DE7D-47DD-B5BB-3F885411D550}" srcOrd="0" destOrd="0" presId="urn:microsoft.com/office/officeart/2005/8/layout/list1"/>
    <dgm:cxn modelId="{2968B407-332B-437B-BE5F-6D05EB2D1ACB}" type="presParOf" srcId="{7F93593F-E33B-4CB7-9A7A-232FC27DC340}" destId="{F7652602-790B-4C07-8661-FB640C22E041}" srcOrd="1" destOrd="0" presId="urn:microsoft.com/office/officeart/2005/8/layout/list1"/>
    <dgm:cxn modelId="{E8F5CA48-7A8A-4546-AA9F-1B80B95B1371}" type="presParOf" srcId="{71946D69-2077-44DB-B877-340D18B23941}" destId="{FE68AD84-3646-4F29-862D-9208DDF41955}" srcOrd="13" destOrd="0" presId="urn:microsoft.com/office/officeart/2005/8/layout/list1"/>
    <dgm:cxn modelId="{BA0391E7-E75A-4C36-8DB3-826F8E47F57E}" type="presParOf" srcId="{71946D69-2077-44DB-B877-340D18B23941}" destId="{0081E858-6CB6-4191-8BAA-228EE835D059}"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846387A-14F1-46BA-930E-8AB8B99B7993}"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9C39F51-EDB3-498B-93E7-98CA82CA14CA}">
      <dgm:prSet phldrT="[Text]" custT="1"/>
      <dgm:spPr/>
      <dgm:t>
        <a:bodyPr/>
        <a:lstStyle/>
        <a:p>
          <a:r>
            <a:rPr lang="en-US" sz="2000" dirty="0"/>
            <a:t>P2P networks</a:t>
          </a:r>
        </a:p>
      </dgm:t>
    </dgm:pt>
    <dgm:pt modelId="{46CCC81F-7A90-490E-BB1A-8CD613C1D164}" type="parTrans" cxnId="{E3BBF204-E989-41EE-AFBE-3E67680DC7EC}">
      <dgm:prSet/>
      <dgm:spPr/>
      <dgm:t>
        <a:bodyPr/>
        <a:lstStyle/>
        <a:p>
          <a:endParaRPr lang="en-US"/>
        </a:p>
      </dgm:t>
    </dgm:pt>
    <dgm:pt modelId="{51A2BC97-D1B7-4752-9A1A-E31425C0EDD8}" type="sibTrans" cxnId="{E3BBF204-E989-41EE-AFBE-3E67680DC7EC}">
      <dgm:prSet/>
      <dgm:spPr/>
      <dgm:t>
        <a:bodyPr/>
        <a:lstStyle/>
        <a:p>
          <a:endParaRPr lang="en-US"/>
        </a:p>
      </dgm:t>
    </dgm:pt>
    <dgm:pt modelId="{BC9D82FB-FCEE-48BA-92E0-4D2A0BB79095}">
      <dgm:prSet phldrT="[Text]" custT="1"/>
      <dgm:spPr/>
      <dgm:t>
        <a:bodyPr/>
        <a:lstStyle/>
        <a:p>
          <a:r>
            <a:rPr lang="en-US" sz="2000" dirty="0"/>
            <a:t>Social media</a:t>
          </a:r>
        </a:p>
      </dgm:t>
    </dgm:pt>
    <dgm:pt modelId="{223F9269-988C-48A5-94CC-1250C2FFE58D}" type="parTrans" cxnId="{F5B01341-DC76-4E09-9901-1F97D8D2C4E3}">
      <dgm:prSet/>
      <dgm:spPr/>
      <dgm:t>
        <a:bodyPr/>
        <a:lstStyle/>
        <a:p>
          <a:endParaRPr lang="en-US"/>
        </a:p>
      </dgm:t>
    </dgm:pt>
    <dgm:pt modelId="{A6BB958A-EAAD-4435-9761-079014F548A4}" type="sibTrans" cxnId="{F5B01341-DC76-4E09-9901-1F97D8D2C4E3}">
      <dgm:prSet/>
      <dgm:spPr/>
      <dgm:t>
        <a:bodyPr/>
        <a:lstStyle/>
        <a:p>
          <a:endParaRPr lang="en-US"/>
        </a:p>
      </dgm:t>
    </dgm:pt>
    <dgm:pt modelId="{77E94929-1338-43B3-A929-059A43B4582F}">
      <dgm:prSet phldrT="[Text]" custT="1"/>
      <dgm:spPr/>
      <dgm:t>
        <a:bodyPr/>
        <a:lstStyle/>
        <a:p>
          <a:r>
            <a:rPr lang="en-US" sz="2000" dirty="0"/>
            <a:t>Email attachments</a:t>
          </a:r>
        </a:p>
      </dgm:t>
    </dgm:pt>
    <dgm:pt modelId="{CEF3FD63-572C-4483-B07F-09F010E99B48}" type="parTrans" cxnId="{1128A825-B016-4C32-AF18-CE92148916D8}">
      <dgm:prSet/>
      <dgm:spPr/>
      <dgm:t>
        <a:bodyPr/>
        <a:lstStyle/>
        <a:p>
          <a:endParaRPr lang="en-US"/>
        </a:p>
      </dgm:t>
    </dgm:pt>
    <dgm:pt modelId="{3324BE53-2D91-4E42-B08D-5E6C23F8027B}" type="sibTrans" cxnId="{1128A825-B016-4C32-AF18-CE92148916D8}">
      <dgm:prSet/>
      <dgm:spPr/>
      <dgm:t>
        <a:bodyPr/>
        <a:lstStyle/>
        <a:p>
          <a:endParaRPr lang="en-US"/>
        </a:p>
      </dgm:t>
    </dgm:pt>
    <dgm:pt modelId="{8DCFA0EA-6850-4C70-A232-A8B465041693}">
      <dgm:prSet phldrT="[Text]" custT="1"/>
      <dgm:spPr/>
      <dgm:t>
        <a:bodyPr/>
        <a:lstStyle/>
        <a:p>
          <a:r>
            <a:rPr lang="en-US" sz="2000" dirty="0"/>
            <a:t>Physical access</a:t>
          </a:r>
        </a:p>
      </dgm:t>
    </dgm:pt>
    <dgm:pt modelId="{8094A5F8-DD8D-4FAE-89D6-B6C8B00ACBDA}" type="parTrans" cxnId="{70B2828A-E7A0-4E80-B200-11F6B29E1564}">
      <dgm:prSet/>
      <dgm:spPr/>
      <dgm:t>
        <a:bodyPr/>
        <a:lstStyle/>
        <a:p>
          <a:endParaRPr lang="en-US"/>
        </a:p>
      </dgm:t>
    </dgm:pt>
    <dgm:pt modelId="{6DA319C2-6DA8-460F-905C-6E75628D687A}" type="sibTrans" cxnId="{70B2828A-E7A0-4E80-B200-11F6B29E1564}">
      <dgm:prSet/>
      <dgm:spPr/>
      <dgm:t>
        <a:bodyPr/>
        <a:lstStyle/>
        <a:p>
          <a:endParaRPr lang="en-US"/>
        </a:p>
      </dgm:t>
    </dgm:pt>
    <dgm:pt modelId="{96189178-A5FB-4F94-9A7B-B56727458BF9}">
      <dgm:prSet phldrT="[Text]" custT="1"/>
      <dgm:spPr/>
      <dgm:t>
        <a:bodyPr/>
        <a:lstStyle/>
        <a:p>
          <a:r>
            <a:rPr lang="en-US" sz="2000" dirty="0"/>
            <a:t>Browser defects</a:t>
          </a:r>
        </a:p>
      </dgm:t>
    </dgm:pt>
    <dgm:pt modelId="{46DF6FAD-D018-4234-8826-96A663F6A914}" type="parTrans" cxnId="{E5A45FA8-4750-4759-B4B8-807368A8F45B}">
      <dgm:prSet/>
      <dgm:spPr/>
      <dgm:t>
        <a:bodyPr/>
        <a:lstStyle/>
        <a:p>
          <a:endParaRPr lang="en-US"/>
        </a:p>
      </dgm:t>
    </dgm:pt>
    <dgm:pt modelId="{34E2BAD7-1F6F-4BC0-B1B2-5B4383AF44A8}" type="sibTrans" cxnId="{E5A45FA8-4750-4759-B4B8-807368A8F45B}">
      <dgm:prSet/>
      <dgm:spPr/>
      <dgm:t>
        <a:bodyPr/>
        <a:lstStyle/>
        <a:p>
          <a:endParaRPr lang="en-US"/>
        </a:p>
      </dgm:t>
    </dgm:pt>
    <dgm:pt modelId="{11269489-7E4C-4827-9CC3-A9239E91CA61}">
      <dgm:prSet phldrT="[Text]" custT="1"/>
      <dgm:spPr/>
      <dgm:t>
        <a:bodyPr/>
        <a:lstStyle/>
        <a:p>
          <a:r>
            <a:rPr lang="en-US" sz="2000" dirty="0"/>
            <a:t>Freeware</a:t>
          </a:r>
        </a:p>
      </dgm:t>
    </dgm:pt>
    <dgm:pt modelId="{540585B6-F6FE-4E13-814B-D0E87C03E9BB}" type="parTrans" cxnId="{B48B1AC1-672B-4CD7-B7CC-C5AA567A19E5}">
      <dgm:prSet/>
      <dgm:spPr/>
      <dgm:t>
        <a:bodyPr/>
        <a:lstStyle/>
        <a:p>
          <a:endParaRPr lang="en-US"/>
        </a:p>
      </dgm:t>
    </dgm:pt>
    <dgm:pt modelId="{233B9672-588E-4758-910B-EB7C5B8DEA5D}" type="sibTrans" cxnId="{B48B1AC1-672B-4CD7-B7CC-C5AA567A19E5}">
      <dgm:prSet/>
      <dgm:spPr/>
      <dgm:t>
        <a:bodyPr/>
        <a:lstStyle/>
        <a:p>
          <a:endParaRPr lang="en-US"/>
        </a:p>
      </dgm:t>
    </dgm:pt>
    <dgm:pt modelId="{D2AEB1BC-8426-4792-B9E4-675E63C5EC89}" type="pres">
      <dgm:prSet presAssocID="{7846387A-14F1-46BA-930E-8AB8B99B7993}" presName="cycle" presStyleCnt="0">
        <dgm:presLayoutVars>
          <dgm:dir/>
          <dgm:resizeHandles val="exact"/>
        </dgm:presLayoutVars>
      </dgm:prSet>
      <dgm:spPr/>
    </dgm:pt>
    <dgm:pt modelId="{1DA69B14-794C-4E40-A792-6D9EF310BB1C}" type="pres">
      <dgm:prSet presAssocID="{89C39F51-EDB3-498B-93E7-98CA82CA14CA}" presName="node" presStyleLbl="node1" presStyleIdx="0" presStyleCnt="6">
        <dgm:presLayoutVars>
          <dgm:bulletEnabled val="1"/>
        </dgm:presLayoutVars>
      </dgm:prSet>
      <dgm:spPr/>
    </dgm:pt>
    <dgm:pt modelId="{B0C0C14D-CF6B-4219-8DAE-4BA06B1C21DD}" type="pres">
      <dgm:prSet presAssocID="{89C39F51-EDB3-498B-93E7-98CA82CA14CA}" presName="spNode" presStyleCnt="0"/>
      <dgm:spPr/>
    </dgm:pt>
    <dgm:pt modelId="{007D9690-A79B-4904-9EB6-CE1C1BC1E249}" type="pres">
      <dgm:prSet presAssocID="{51A2BC97-D1B7-4752-9A1A-E31425C0EDD8}" presName="sibTrans" presStyleLbl="sibTrans1D1" presStyleIdx="0" presStyleCnt="6"/>
      <dgm:spPr/>
    </dgm:pt>
    <dgm:pt modelId="{A716CD5E-E15D-4599-9808-63B142A06085}" type="pres">
      <dgm:prSet presAssocID="{BC9D82FB-FCEE-48BA-92E0-4D2A0BB79095}" presName="node" presStyleLbl="node1" presStyleIdx="1" presStyleCnt="6">
        <dgm:presLayoutVars>
          <dgm:bulletEnabled val="1"/>
        </dgm:presLayoutVars>
      </dgm:prSet>
      <dgm:spPr/>
    </dgm:pt>
    <dgm:pt modelId="{C5532C57-4AB8-44A8-AB48-110621F9AE24}" type="pres">
      <dgm:prSet presAssocID="{BC9D82FB-FCEE-48BA-92E0-4D2A0BB79095}" presName="spNode" presStyleCnt="0"/>
      <dgm:spPr/>
    </dgm:pt>
    <dgm:pt modelId="{25DC7B28-43AC-4A7C-861D-57E75321AFE9}" type="pres">
      <dgm:prSet presAssocID="{A6BB958A-EAAD-4435-9761-079014F548A4}" presName="sibTrans" presStyleLbl="sibTrans1D1" presStyleIdx="1" presStyleCnt="6"/>
      <dgm:spPr/>
    </dgm:pt>
    <dgm:pt modelId="{E965A59B-5761-48D4-9AE5-D639E73F1A05}" type="pres">
      <dgm:prSet presAssocID="{77E94929-1338-43B3-A929-059A43B4582F}" presName="node" presStyleLbl="node1" presStyleIdx="2" presStyleCnt="6" custScaleX="137354">
        <dgm:presLayoutVars>
          <dgm:bulletEnabled val="1"/>
        </dgm:presLayoutVars>
      </dgm:prSet>
      <dgm:spPr/>
    </dgm:pt>
    <dgm:pt modelId="{B476ABA8-212A-4CAB-B417-0B3BDFDDB41B}" type="pres">
      <dgm:prSet presAssocID="{77E94929-1338-43B3-A929-059A43B4582F}" presName="spNode" presStyleCnt="0"/>
      <dgm:spPr/>
    </dgm:pt>
    <dgm:pt modelId="{11BA9D95-E752-456F-A6C8-2E46BCB0EB06}" type="pres">
      <dgm:prSet presAssocID="{3324BE53-2D91-4E42-B08D-5E6C23F8027B}" presName="sibTrans" presStyleLbl="sibTrans1D1" presStyleIdx="2" presStyleCnt="6"/>
      <dgm:spPr/>
    </dgm:pt>
    <dgm:pt modelId="{00652039-2F11-4686-9D78-2205A7CC4084}" type="pres">
      <dgm:prSet presAssocID="{8DCFA0EA-6850-4C70-A232-A8B465041693}" presName="node" presStyleLbl="node1" presStyleIdx="3" presStyleCnt="6">
        <dgm:presLayoutVars>
          <dgm:bulletEnabled val="1"/>
        </dgm:presLayoutVars>
      </dgm:prSet>
      <dgm:spPr/>
    </dgm:pt>
    <dgm:pt modelId="{4F6B828A-9DFD-455B-9025-B2CA325C0BEB}" type="pres">
      <dgm:prSet presAssocID="{8DCFA0EA-6850-4C70-A232-A8B465041693}" presName="spNode" presStyleCnt="0"/>
      <dgm:spPr/>
    </dgm:pt>
    <dgm:pt modelId="{D13A993C-CD4D-4923-9E17-CC16EAD5E846}" type="pres">
      <dgm:prSet presAssocID="{6DA319C2-6DA8-460F-905C-6E75628D687A}" presName="sibTrans" presStyleLbl="sibTrans1D1" presStyleIdx="3" presStyleCnt="6"/>
      <dgm:spPr/>
    </dgm:pt>
    <dgm:pt modelId="{9299CEE4-A483-495F-ACDF-2366E7F9FB99}" type="pres">
      <dgm:prSet presAssocID="{96189178-A5FB-4F94-9A7B-B56727458BF9}" presName="node" presStyleLbl="node1" presStyleIdx="4" presStyleCnt="6">
        <dgm:presLayoutVars>
          <dgm:bulletEnabled val="1"/>
        </dgm:presLayoutVars>
      </dgm:prSet>
      <dgm:spPr/>
    </dgm:pt>
    <dgm:pt modelId="{B0CF9E8E-45D0-41F2-B6AA-5C7F068985E8}" type="pres">
      <dgm:prSet presAssocID="{96189178-A5FB-4F94-9A7B-B56727458BF9}" presName="spNode" presStyleCnt="0"/>
      <dgm:spPr/>
    </dgm:pt>
    <dgm:pt modelId="{7E7AE7C5-628A-4185-A4FB-21B16296A9FC}" type="pres">
      <dgm:prSet presAssocID="{34E2BAD7-1F6F-4BC0-B1B2-5B4383AF44A8}" presName="sibTrans" presStyleLbl="sibTrans1D1" presStyleIdx="4" presStyleCnt="6"/>
      <dgm:spPr/>
    </dgm:pt>
    <dgm:pt modelId="{E482CC3C-6CAA-4D2B-8045-1EB0049CCC63}" type="pres">
      <dgm:prSet presAssocID="{11269489-7E4C-4827-9CC3-A9239E91CA61}" presName="node" presStyleLbl="node1" presStyleIdx="5" presStyleCnt="6" custScaleX="111538">
        <dgm:presLayoutVars>
          <dgm:bulletEnabled val="1"/>
        </dgm:presLayoutVars>
      </dgm:prSet>
      <dgm:spPr/>
    </dgm:pt>
    <dgm:pt modelId="{86E5327D-F313-4352-BC4B-91013C1CC50E}" type="pres">
      <dgm:prSet presAssocID="{11269489-7E4C-4827-9CC3-A9239E91CA61}" presName="spNode" presStyleCnt="0"/>
      <dgm:spPr/>
    </dgm:pt>
    <dgm:pt modelId="{0B8796AC-4421-4D8F-8EB1-01EED78FADB4}" type="pres">
      <dgm:prSet presAssocID="{233B9672-588E-4758-910B-EB7C5B8DEA5D}" presName="sibTrans" presStyleLbl="sibTrans1D1" presStyleIdx="5" presStyleCnt="6"/>
      <dgm:spPr/>
    </dgm:pt>
  </dgm:ptLst>
  <dgm:cxnLst>
    <dgm:cxn modelId="{951F3F01-B0DC-4130-BE6E-B1B6411B42D6}" type="presOf" srcId="{11269489-7E4C-4827-9CC3-A9239E91CA61}" destId="{E482CC3C-6CAA-4D2B-8045-1EB0049CCC63}" srcOrd="0" destOrd="0" presId="urn:microsoft.com/office/officeart/2005/8/layout/cycle6"/>
    <dgm:cxn modelId="{E3BBF204-E989-41EE-AFBE-3E67680DC7EC}" srcId="{7846387A-14F1-46BA-930E-8AB8B99B7993}" destId="{89C39F51-EDB3-498B-93E7-98CA82CA14CA}" srcOrd="0" destOrd="0" parTransId="{46CCC81F-7A90-490E-BB1A-8CD613C1D164}" sibTransId="{51A2BC97-D1B7-4752-9A1A-E31425C0EDD8}"/>
    <dgm:cxn modelId="{0649E50D-E384-4E6A-B29F-2A4FB1EBC9BC}" type="presOf" srcId="{51A2BC97-D1B7-4752-9A1A-E31425C0EDD8}" destId="{007D9690-A79B-4904-9EB6-CE1C1BC1E249}" srcOrd="0" destOrd="0" presId="urn:microsoft.com/office/officeart/2005/8/layout/cycle6"/>
    <dgm:cxn modelId="{BC25C40F-F57F-4D0A-8C6A-D35B051BF4BA}" type="presOf" srcId="{96189178-A5FB-4F94-9A7B-B56727458BF9}" destId="{9299CEE4-A483-495F-ACDF-2366E7F9FB99}" srcOrd="0" destOrd="0" presId="urn:microsoft.com/office/officeart/2005/8/layout/cycle6"/>
    <dgm:cxn modelId="{E9A8891D-474B-4B17-8E81-EB95EF024AC6}" type="presOf" srcId="{34E2BAD7-1F6F-4BC0-B1B2-5B4383AF44A8}" destId="{7E7AE7C5-628A-4185-A4FB-21B16296A9FC}" srcOrd="0" destOrd="0" presId="urn:microsoft.com/office/officeart/2005/8/layout/cycle6"/>
    <dgm:cxn modelId="{1128A825-B016-4C32-AF18-CE92148916D8}" srcId="{7846387A-14F1-46BA-930E-8AB8B99B7993}" destId="{77E94929-1338-43B3-A929-059A43B4582F}" srcOrd="2" destOrd="0" parTransId="{CEF3FD63-572C-4483-B07F-09F010E99B48}" sibTransId="{3324BE53-2D91-4E42-B08D-5E6C23F8027B}"/>
    <dgm:cxn modelId="{6F89FB3D-9B96-45BE-8A72-2E53634B1282}" type="presOf" srcId="{233B9672-588E-4758-910B-EB7C5B8DEA5D}" destId="{0B8796AC-4421-4D8F-8EB1-01EED78FADB4}" srcOrd="0" destOrd="0" presId="urn:microsoft.com/office/officeart/2005/8/layout/cycle6"/>
    <dgm:cxn modelId="{F27D0E3E-40FF-4260-B935-917CDAFA9016}" type="presOf" srcId="{A6BB958A-EAAD-4435-9761-079014F548A4}" destId="{25DC7B28-43AC-4A7C-861D-57E75321AFE9}" srcOrd="0" destOrd="0" presId="urn:microsoft.com/office/officeart/2005/8/layout/cycle6"/>
    <dgm:cxn modelId="{F5B01341-DC76-4E09-9901-1F97D8D2C4E3}" srcId="{7846387A-14F1-46BA-930E-8AB8B99B7993}" destId="{BC9D82FB-FCEE-48BA-92E0-4D2A0BB79095}" srcOrd="1" destOrd="0" parTransId="{223F9269-988C-48A5-94CC-1250C2FFE58D}" sibTransId="{A6BB958A-EAAD-4435-9761-079014F548A4}"/>
    <dgm:cxn modelId="{E18F8747-04A7-4342-9E1F-AE6BEDB75E4B}" type="presOf" srcId="{BC9D82FB-FCEE-48BA-92E0-4D2A0BB79095}" destId="{A716CD5E-E15D-4599-9808-63B142A06085}" srcOrd="0" destOrd="0" presId="urn:microsoft.com/office/officeart/2005/8/layout/cycle6"/>
    <dgm:cxn modelId="{C0408C68-A776-4F3D-B3FC-BDA8F3946FA9}" type="presOf" srcId="{8DCFA0EA-6850-4C70-A232-A8B465041693}" destId="{00652039-2F11-4686-9D78-2205A7CC4084}" srcOrd="0" destOrd="0" presId="urn:microsoft.com/office/officeart/2005/8/layout/cycle6"/>
    <dgm:cxn modelId="{6BC7674F-1D51-4DCD-B99B-8CA3C85454AD}" type="presOf" srcId="{6DA319C2-6DA8-460F-905C-6E75628D687A}" destId="{D13A993C-CD4D-4923-9E17-CC16EAD5E846}" srcOrd="0" destOrd="0" presId="urn:microsoft.com/office/officeart/2005/8/layout/cycle6"/>
    <dgm:cxn modelId="{70B2828A-E7A0-4E80-B200-11F6B29E1564}" srcId="{7846387A-14F1-46BA-930E-8AB8B99B7993}" destId="{8DCFA0EA-6850-4C70-A232-A8B465041693}" srcOrd="3" destOrd="0" parTransId="{8094A5F8-DD8D-4FAE-89D6-B6C8B00ACBDA}" sibTransId="{6DA319C2-6DA8-460F-905C-6E75628D687A}"/>
    <dgm:cxn modelId="{B35E3693-EC74-4C99-BBAE-A005DC45E76F}" type="presOf" srcId="{89C39F51-EDB3-498B-93E7-98CA82CA14CA}" destId="{1DA69B14-794C-4E40-A792-6D9EF310BB1C}" srcOrd="0" destOrd="0" presId="urn:microsoft.com/office/officeart/2005/8/layout/cycle6"/>
    <dgm:cxn modelId="{E5A45FA8-4750-4759-B4B8-807368A8F45B}" srcId="{7846387A-14F1-46BA-930E-8AB8B99B7993}" destId="{96189178-A5FB-4F94-9A7B-B56727458BF9}" srcOrd="4" destOrd="0" parTransId="{46DF6FAD-D018-4234-8826-96A663F6A914}" sibTransId="{34E2BAD7-1F6F-4BC0-B1B2-5B4383AF44A8}"/>
    <dgm:cxn modelId="{B48B1AC1-672B-4CD7-B7CC-C5AA567A19E5}" srcId="{7846387A-14F1-46BA-930E-8AB8B99B7993}" destId="{11269489-7E4C-4827-9CC3-A9239E91CA61}" srcOrd="5" destOrd="0" parTransId="{540585B6-F6FE-4E13-814B-D0E87C03E9BB}" sibTransId="{233B9672-588E-4758-910B-EB7C5B8DEA5D}"/>
    <dgm:cxn modelId="{9B1C78CA-43A9-44FD-9178-B8C5728D1D44}" type="presOf" srcId="{3324BE53-2D91-4E42-B08D-5E6C23F8027B}" destId="{11BA9D95-E752-456F-A6C8-2E46BCB0EB06}" srcOrd="0" destOrd="0" presId="urn:microsoft.com/office/officeart/2005/8/layout/cycle6"/>
    <dgm:cxn modelId="{8AC031F9-FE00-45BE-9BC4-881DB7B103A4}" type="presOf" srcId="{77E94929-1338-43B3-A929-059A43B4582F}" destId="{E965A59B-5761-48D4-9AE5-D639E73F1A05}" srcOrd="0" destOrd="0" presId="urn:microsoft.com/office/officeart/2005/8/layout/cycle6"/>
    <dgm:cxn modelId="{D692CBFF-F652-494C-BCDF-A77798FC3DCF}" type="presOf" srcId="{7846387A-14F1-46BA-930E-8AB8B99B7993}" destId="{D2AEB1BC-8426-4792-B9E4-675E63C5EC89}" srcOrd="0" destOrd="0" presId="urn:microsoft.com/office/officeart/2005/8/layout/cycle6"/>
    <dgm:cxn modelId="{A43420F4-5ACC-4A60-A827-762B9251414A}" type="presParOf" srcId="{D2AEB1BC-8426-4792-B9E4-675E63C5EC89}" destId="{1DA69B14-794C-4E40-A792-6D9EF310BB1C}" srcOrd="0" destOrd="0" presId="urn:microsoft.com/office/officeart/2005/8/layout/cycle6"/>
    <dgm:cxn modelId="{FDE3F12D-DF4E-4AB6-8A4A-BE007B191BA2}" type="presParOf" srcId="{D2AEB1BC-8426-4792-B9E4-675E63C5EC89}" destId="{B0C0C14D-CF6B-4219-8DAE-4BA06B1C21DD}" srcOrd="1" destOrd="0" presId="urn:microsoft.com/office/officeart/2005/8/layout/cycle6"/>
    <dgm:cxn modelId="{5640CFE2-BCDC-43BB-B4C1-D35D511A016C}" type="presParOf" srcId="{D2AEB1BC-8426-4792-B9E4-675E63C5EC89}" destId="{007D9690-A79B-4904-9EB6-CE1C1BC1E249}" srcOrd="2" destOrd="0" presId="urn:microsoft.com/office/officeart/2005/8/layout/cycle6"/>
    <dgm:cxn modelId="{B58D438A-B7D5-4B46-B25B-EE718E8619B0}" type="presParOf" srcId="{D2AEB1BC-8426-4792-B9E4-675E63C5EC89}" destId="{A716CD5E-E15D-4599-9808-63B142A06085}" srcOrd="3" destOrd="0" presId="urn:microsoft.com/office/officeart/2005/8/layout/cycle6"/>
    <dgm:cxn modelId="{C8FEC0E5-A037-41B3-971F-233945ACE656}" type="presParOf" srcId="{D2AEB1BC-8426-4792-B9E4-675E63C5EC89}" destId="{C5532C57-4AB8-44A8-AB48-110621F9AE24}" srcOrd="4" destOrd="0" presId="urn:microsoft.com/office/officeart/2005/8/layout/cycle6"/>
    <dgm:cxn modelId="{3267C2EF-E05E-4D10-A811-AB41EC8AF4E2}" type="presParOf" srcId="{D2AEB1BC-8426-4792-B9E4-675E63C5EC89}" destId="{25DC7B28-43AC-4A7C-861D-57E75321AFE9}" srcOrd="5" destOrd="0" presId="urn:microsoft.com/office/officeart/2005/8/layout/cycle6"/>
    <dgm:cxn modelId="{9C776F04-480B-4251-8EE0-835F0868D629}" type="presParOf" srcId="{D2AEB1BC-8426-4792-B9E4-675E63C5EC89}" destId="{E965A59B-5761-48D4-9AE5-D639E73F1A05}" srcOrd="6" destOrd="0" presId="urn:microsoft.com/office/officeart/2005/8/layout/cycle6"/>
    <dgm:cxn modelId="{DDF01667-F33C-421D-816B-482020267BA8}" type="presParOf" srcId="{D2AEB1BC-8426-4792-B9E4-675E63C5EC89}" destId="{B476ABA8-212A-4CAB-B417-0B3BDFDDB41B}" srcOrd="7" destOrd="0" presId="urn:microsoft.com/office/officeart/2005/8/layout/cycle6"/>
    <dgm:cxn modelId="{8C1280CF-221C-4F5A-8540-4A9B032A0EAD}" type="presParOf" srcId="{D2AEB1BC-8426-4792-B9E4-675E63C5EC89}" destId="{11BA9D95-E752-456F-A6C8-2E46BCB0EB06}" srcOrd="8" destOrd="0" presId="urn:microsoft.com/office/officeart/2005/8/layout/cycle6"/>
    <dgm:cxn modelId="{784622CF-B4B7-4A66-8320-57C1D73FAD07}" type="presParOf" srcId="{D2AEB1BC-8426-4792-B9E4-675E63C5EC89}" destId="{00652039-2F11-4686-9D78-2205A7CC4084}" srcOrd="9" destOrd="0" presId="urn:microsoft.com/office/officeart/2005/8/layout/cycle6"/>
    <dgm:cxn modelId="{491FE196-69ED-46B5-8D7D-F2838BF39FF9}" type="presParOf" srcId="{D2AEB1BC-8426-4792-B9E4-675E63C5EC89}" destId="{4F6B828A-9DFD-455B-9025-B2CA325C0BEB}" srcOrd="10" destOrd="0" presId="urn:microsoft.com/office/officeart/2005/8/layout/cycle6"/>
    <dgm:cxn modelId="{DFF23883-7D1E-40D1-A223-0B5635AE7435}" type="presParOf" srcId="{D2AEB1BC-8426-4792-B9E4-675E63C5EC89}" destId="{D13A993C-CD4D-4923-9E17-CC16EAD5E846}" srcOrd="11" destOrd="0" presId="urn:microsoft.com/office/officeart/2005/8/layout/cycle6"/>
    <dgm:cxn modelId="{E258E077-A882-47DE-82C4-B9AA9F630A43}" type="presParOf" srcId="{D2AEB1BC-8426-4792-B9E4-675E63C5EC89}" destId="{9299CEE4-A483-495F-ACDF-2366E7F9FB99}" srcOrd="12" destOrd="0" presId="urn:microsoft.com/office/officeart/2005/8/layout/cycle6"/>
    <dgm:cxn modelId="{313B84DE-3BF5-49F4-B747-15AD3C05692D}" type="presParOf" srcId="{D2AEB1BC-8426-4792-B9E4-675E63C5EC89}" destId="{B0CF9E8E-45D0-41F2-B6AA-5C7F068985E8}" srcOrd="13" destOrd="0" presId="urn:microsoft.com/office/officeart/2005/8/layout/cycle6"/>
    <dgm:cxn modelId="{73915D18-BFBA-4CFA-9A9E-2EA195A08679}" type="presParOf" srcId="{D2AEB1BC-8426-4792-B9E4-675E63C5EC89}" destId="{7E7AE7C5-628A-4185-A4FB-21B16296A9FC}" srcOrd="14" destOrd="0" presId="urn:microsoft.com/office/officeart/2005/8/layout/cycle6"/>
    <dgm:cxn modelId="{4CC44926-B89E-407F-A1AE-35F6CC1D6AED}" type="presParOf" srcId="{D2AEB1BC-8426-4792-B9E4-675E63C5EC89}" destId="{E482CC3C-6CAA-4D2B-8045-1EB0049CCC63}" srcOrd="15" destOrd="0" presId="urn:microsoft.com/office/officeart/2005/8/layout/cycle6"/>
    <dgm:cxn modelId="{832EDAFA-56F2-474C-A715-1ED244D0871C}" type="presParOf" srcId="{D2AEB1BC-8426-4792-B9E4-675E63C5EC89}" destId="{86E5327D-F313-4352-BC4B-91013C1CC50E}" srcOrd="16" destOrd="0" presId="urn:microsoft.com/office/officeart/2005/8/layout/cycle6"/>
    <dgm:cxn modelId="{500E2CE6-487D-4D3A-B6E7-D02DF6E9CEF6}" type="presParOf" srcId="{D2AEB1BC-8426-4792-B9E4-675E63C5EC89}" destId="{0B8796AC-4421-4D8F-8EB1-01EED78FADB4}" srcOrd="17"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FFE07C-928C-474A-9AF2-5670DC271F1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0FF68D62-D4B5-42CA-A7C7-8C838502A06B}">
      <dgm:prSet phldrT="[Text]" custT="1"/>
      <dgm:spPr/>
      <dgm:t>
        <a:bodyPr/>
        <a:lstStyle/>
        <a:p>
          <a:r>
            <a:rPr lang="en-US" sz="2800" dirty="0"/>
            <a:t>Credit card data</a:t>
          </a:r>
        </a:p>
      </dgm:t>
    </dgm:pt>
    <dgm:pt modelId="{4FFBC2C9-DEAC-43FF-9F40-B0BFE4A7199C}" type="parTrans" cxnId="{2950C8AE-DAB5-4A27-B4E4-416EFAF1672C}">
      <dgm:prSet/>
      <dgm:spPr/>
      <dgm:t>
        <a:bodyPr/>
        <a:lstStyle/>
        <a:p>
          <a:endParaRPr lang="en-US"/>
        </a:p>
      </dgm:t>
    </dgm:pt>
    <dgm:pt modelId="{E9852A03-B19C-4DA0-98DF-1C6EEAAA063C}" type="sibTrans" cxnId="{2950C8AE-DAB5-4A27-B4E4-416EFAF1672C}">
      <dgm:prSet/>
      <dgm:spPr/>
      <dgm:t>
        <a:bodyPr/>
        <a:lstStyle/>
        <a:p>
          <a:endParaRPr lang="en-US"/>
        </a:p>
      </dgm:t>
    </dgm:pt>
    <dgm:pt modelId="{684A0A85-2447-4D3F-B4C6-00AF3A3BD49C}">
      <dgm:prSet phldrT="[Text]" custT="1"/>
      <dgm:spPr/>
      <dgm:t>
        <a:bodyPr/>
        <a:lstStyle/>
        <a:p>
          <a:r>
            <a:rPr lang="en-US" sz="2800" dirty="0"/>
            <a:t>Passwords</a:t>
          </a:r>
        </a:p>
      </dgm:t>
    </dgm:pt>
    <dgm:pt modelId="{1364FD06-DC30-4C36-9740-A300DC7AEDF0}" type="parTrans" cxnId="{FCB0DF27-9995-410E-B3B1-1D989889A6CE}">
      <dgm:prSet/>
      <dgm:spPr/>
      <dgm:t>
        <a:bodyPr/>
        <a:lstStyle/>
        <a:p>
          <a:endParaRPr lang="en-US"/>
        </a:p>
      </dgm:t>
    </dgm:pt>
    <dgm:pt modelId="{8C6CDFCD-037C-4000-B801-11BF35E07E8D}" type="sibTrans" cxnId="{FCB0DF27-9995-410E-B3B1-1D989889A6CE}">
      <dgm:prSet/>
      <dgm:spPr/>
      <dgm:t>
        <a:bodyPr/>
        <a:lstStyle/>
        <a:p>
          <a:endParaRPr lang="en-US"/>
        </a:p>
      </dgm:t>
    </dgm:pt>
    <dgm:pt modelId="{9D7CA4CF-78DC-406B-9940-E9C315F34AB3}">
      <dgm:prSet phldrT="[Text]" custT="1"/>
      <dgm:spPr/>
      <dgm:t>
        <a:bodyPr/>
        <a:lstStyle/>
        <a:p>
          <a:r>
            <a:rPr lang="en-US" sz="2800" dirty="0"/>
            <a:t>Insider information</a:t>
          </a:r>
        </a:p>
      </dgm:t>
    </dgm:pt>
    <dgm:pt modelId="{8D2A64D1-7501-405D-B6B3-5CE62D35727C}" type="parTrans" cxnId="{D56D4730-94D5-4FC6-B486-5F8D354126F2}">
      <dgm:prSet/>
      <dgm:spPr/>
      <dgm:t>
        <a:bodyPr/>
        <a:lstStyle/>
        <a:p>
          <a:endParaRPr lang="en-US"/>
        </a:p>
      </dgm:t>
    </dgm:pt>
    <dgm:pt modelId="{1AC9BCC4-DBD2-429D-AF02-390A12A6A329}" type="sibTrans" cxnId="{D56D4730-94D5-4FC6-B486-5F8D354126F2}">
      <dgm:prSet/>
      <dgm:spPr/>
      <dgm:t>
        <a:bodyPr/>
        <a:lstStyle/>
        <a:p>
          <a:endParaRPr lang="en-US"/>
        </a:p>
      </dgm:t>
    </dgm:pt>
    <dgm:pt modelId="{770429F7-7D24-4333-93A8-4A5D3CC8735A}">
      <dgm:prSet custT="1"/>
      <dgm:spPr/>
      <dgm:t>
        <a:bodyPr/>
        <a:lstStyle/>
        <a:p>
          <a:r>
            <a:rPr lang="en-US" sz="2800" dirty="0"/>
            <a:t>Data storage</a:t>
          </a:r>
        </a:p>
      </dgm:t>
    </dgm:pt>
    <dgm:pt modelId="{1B9A7A2F-20E3-4220-849E-76D98ACCBA78}" type="parTrans" cxnId="{3BF6C882-3665-4820-A221-8271E3E5ECB9}">
      <dgm:prSet/>
      <dgm:spPr/>
      <dgm:t>
        <a:bodyPr/>
        <a:lstStyle/>
        <a:p>
          <a:endParaRPr lang="en-US"/>
        </a:p>
      </dgm:t>
    </dgm:pt>
    <dgm:pt modelId="{3726A63B-F5D4-48C5-B135-C2CF5BFED713}" type="sibTrans" cxnId="{3BF6C882-3665-4820-A221-8271E3E5ECB9}">
      <dgm:prSet/>
      <dgm:spPr/>
      <dgm:t>
        <a:bodyPr/>
        <a:lstStyle/>
        <a:p>
          <a:endParaRPr lang="en-US"/>
        </a:p>
      </dgm:t>
    </dgm:pt>
    <dgm:pt modelId="{C3534358-CCB6-428D-8548-555FC3C0340B}" type="pres">
      <dgm:prSet presAssocID="{70FFE07C-928C-474A-9AF2-5670DC271F1F}" presName="Name0" presStyleCnt="0">
        <dgm:presLayoutVars>
          <dgm:chMax val="7"/>
          <dgm:chPref val="7"/>
          <dgm:dir/>
        </dgm:presLayoutVars>
      </dgm:prSet>
      <dgm:spPr/>
    </dgm:pt>
    <dgm:pt modelId="{F9F55854-BEA6-4CEA-AE16-B6FBC7ED20C2}" type="pres">
      <dgm:prSet presAssocID="{70FFE07C-928C-474A-9AF2-5670DC271F1F}" presName="Name1" presStyleCnt="0"/>
      <dgm:spPr/>
    </dgm:pt>
    <dgm:pt modelId="{E69EAA91-133E-4A74-BC5E-A1B69CBB1CAE}" type="pres">
      <dgm:prSet presAssocID="{70FFE07C-928C-474A-9AF2-5670DC271F1F}" presName="cycle" presStyleCnt="0"/>
      <dgm:spPr/>
    </dgm:pt>
    <dgm:pt modelId="{8493A4F3-FD99-4D7C-83C3-95C5BE9399FA}" type="pres">
      <dgm:prSet presAssocID="{70FFE07C-928C-474A-9AF2-5670DC271F1F}" presName="srcNode" presStyleLbl="node1" presStyleIdx="0" presStyleCnt="4"/>
      <dgm:spPr/>
    </dgm:pt>
    <dgm:pt modelId="{B1173FF3-40F0-4335-98D7-3B54ACB42D55}" type="pres">
      <dgm:prSet presAssocID="{70FFE07C-928C-474A-9AF2-5670DC271F1F}" presName="conn" presStyleLbl="parChTrans1D2" presStyleIdx="0" presStyleCnt="1"/>
      <dgm:spPr/>
    </dgm:pt>
    <dgm:pt modelId="{3A169FBA-D3E0-4BEE-AD71-BE098C1EB7A2}" type="pres">
      <dgm:prSet presAssocID="{70FFE07C-928C-474A-9AF2-5670DC271F1F}" presName="extraNode" presStyleLbl="node1" presStyleIdx="0" presStyleCnt="4"/>
      <dgm:spPr/>
    </dgm:pt>
    <dgm:pt modelId="{03B5BC43-01EB-4D88-B3CB-B06236DDCA29}" type="pres">
      <dgm:prSet presAssocID="{70FFE07C-928C-474A-9AF2-5670DC271F1F}" presName="dstNode" presStyleLbl="node1" presStyleIdx="0" presStyleCnt="4"/>
      <dgm:spPr/>
    </dgm:pt>
    <dgm:pt modelId="{C8FEEDD3-FAD7-4302-B8FA-16E2A586132D}" type="pres">
      <dgm:prSet presAssocID="{0FF68D62-D4B5-42CA-A7C7-8C838502A06B}" presName="text_1" presStyleLbl="node1" presStyleIdx="0" presStyleCnt="4">
        <dgm:presLayoutVars>
          <dgm:bulletEnabled val="1"/>
        </dgm:presLayoutVars>
      </dgm:prSet>
      <dgm:spPr/>
    </dgm:pt>
    <dgm:pt modelId="{DA1D5526-19F1-4951-A9C9-4AEF9D54B5DB}" type="pres">
      <dgm:prSet presAssocID="{0FF68D62-D4B5-42CA-A7C7-8C838502A06B}" presName="accent_1" presStyleCnt="0"/>
      <dgm:spPr/>
    </dgm:pt>
    <dgm:pt modelId="{E6E2951A-530E-4321-92CC-28535834A234}" type="pres">
      <dgm:prSet presAssocID="{0FF68D62-D4B5-42CA-A7C7-8C838502A06B}" presName="accentRepeatNode" presStyleLbl="solidFgAcc1" presStyleIdx="0" presStyleCnt="4"/>
      <dgm:spPr/>
    </dgm:pt>
    <dgm:pt modelId="{2A37FB7D-51DB-4290-A4E9-E8602B1ED7F1}" type="pres">
      <dgm:prSet presAssocID="{684A0A85-2447-4D3F-B4C6-00AF3A3BD49C}" presName="text_2" presStyleLbl="node1" presStyleIdx="1" presStyleCnt="4">
        <dgm:presLayoutVars>
          <dgm:bulletEnabled val="1"/>
        </dgm:presLayoutVars>
      </dgm:prSet>
      <dgm:spPr/>
    </dgm:pt>
    <dgm:pt modelId="{F5DE0C8F-A608-4B10-9E9F-D02861100E22}" type="pres">
      <dgm:prSet presAssocID="{684A0A85-2447-4D3F-B4C6-00AF3A3BD49C}" presName="accent_2" presStyleCnt="0"/>
      <dgm:spPr/>
    </dgm:pt>
    <dgm:pt modelId="{50AC2229-9950-4E17-B9A3-AA9D52B5E283}" type="pres">
      <dgm:prSet presAssocID="{684A0A85-2447-4D3F-B4C6-00AF3A3BD49C}" presName="accentRepeatNode" presStyleLbl="solidFgAcc1" presStyleIdx="1" presStyleCnt="4"/>
      <dgm:spPr/>
    </dgm:pt>
    <dgm:pt modelId="{EDA90ECB-4780-49D5-ADC7-C5200B1639CF}" type="pres">
      <dgm:prSet presAssocID="{9D7CA4CF-78DC-406B-9940-E9C315F34AB3}" presName="text_3" presStyleLbl="node1" presStyleIdx="2" presStyleCnt="4">
        <dgm:presLayoutVars>
          <dgm:bulletEnabled val="1"/>
        </dgm:presLayoutVars>
      </dgm:prSet>
      <dgm:spPr/>
    </dgm:pt>
    <dgm:pt modelId="{52F57925-6D66-48C1-947E-88CD119EEDB2}" type="pres">
      <dgm:prSet presAssocID="{9D7CA4CF-78DC-406B-9940-E9C315F34AB3}" presName="accent_3" presStyleCnt="0"/>
      <dgm:spPr/>
    </dgm:pt>
    <dgm:pt modelId="{753DCF6E-2992-4E98-890B-EEBC12F2B4C6}" type="pres">
      <dgm:prSet presAssocID="{9D7CA4CF-78DC-406B-9940-E9C315F34AB3}" presName="accentRepeatNode" presStyleLbl="solidFgAcc1" presStyleIdx="2" presStyleCnt="4"/>
      <dgm:spPr/>
    </dgm:pt>
    <dgm:pt modelId="{8D7F6170-6209-4F31-9747-92B7C08E8F06}" type="pres">
      <dgm:prSet presAssocID="{770429F7-7D24-4333-93A8-4A5D3CC8735A}" presName="text_4" presStyleLbl="node1" presStyleIdx="3" presStyleCnt="4">
        <dgm:presLayoutVars>
          <dgm:bulletEnabled val="1"/>
        </dgm:presLayoutVars>
      </dgm:prSet>
      <dgm:spPr/>
    </dgm:pt>
    <dgm:pt modelId="{91A4F5A3-265E-4DCB-BA0F-8AEB1E86DC20}" type="pres">
      <dgm:prSet presAssocID="{770429F7-7D24-4333-93A8-4A5D3CC8735A}" presName="accent_4" presStyleCnt="0"/>
      <dgm:spPr/>
    </dgm:pt>
    <dgm:pt modelId="{19D949D1-F7BC-4CB2-817C-F04C2C6CB4F8}" type="pres">
      <dgm:prSet presAssocID="{770429F7-7D24-4333-93A8-4A5D3CC8735A}" presName="accentRepeatNode" presStyleLbl="solidFgAcc1" presStyleIdx="3" presStyleCnt="4"/>
      <dgm:spPr/>
    </dgm:pt>
  </dgm:ptLst>
  <dgm:cxnLst>
    <dgm:cxn modelId="{FCB0DF27-9995-410E-B3B1-1D989889A6CE}" srcId="{70FFE07C-928C-474A-9AF2-5670DC271F1F}" destId="{684A0A85-2447-4D3F-B4C6-00AF3A3BD49C}" srcOrd="1" destOrd="0" parTransId="{1364FD06-DC30-4C36-9740-A300DC7AEDF0}" sibTransId="{8C6CDFCD-037C-4000-B801-11BF35E07E8D}"/>
    <dgm:cxn modelId="{D56D4730-94D5-4FC6-B486-5F8D354126F2}" srcId="{70FFE07C-928C-474A-9AF2-5670DC271F1F}" destId="{9D7CA4CF-78DC-406B-9940-E9C315F34AB3}" srcOrd="2" destOrd="0" parTransId="{8D2A64D1-7501-405D-B6B3-5CE62D35727C}" sibTransId="{1AC9BCC4-DBD2-429D-AF02-390A12A6A329}"/>
    <dgm:cxn modelId="{D320173F-6B53-470E-96F5-460234E4187D}" type="presOf" srcId="{770429F7-7D24-4333-93A8-4A5D3CC8735A}" destId="{8D7F6170-6209-4F31-9747-92B7C08E8F06}" srcOrd="0" destOrd="0" presId="urn:microsoft.com/office/officeart/2008/layout/VerticalCurvedList"/>
    <dgm:cxn modelId="{917DB962-E522-4F2E-9279-088D27B7361F}" type="presOf" srcId="{684A0A85-2447-4D3F-B4C6-00AF3A3BD49C}" destId="{2A37FB7D-51DB-4290-A4E9-E8602B1ED7F1}" srcOrd="0" destOrd="0" presId="urn:microsoft.com/office/officeart/2008/layout/VerticalCurvedList"/>
    <dgm:cxn modelId="{B4195A6E-8156-4FDF-BB22-1997BA3CD24F}" type="presOf" srcId="{E9852A03-B19C-4DA0-98DF-1C6EEAAA063C}" destId="{B1173FF3-40F0-4335-98D7-3B54ACB42D55}" srcOrd="0" destOrd="0" presId="urn:microsoft.com/office/officeart/2008/layout/VerticalCurvedList"/>
    <dgm:cxn modelId="{F51CBC71-D005-4228-BF74-99CAE7102AA4}" type="presOf" srcId="{9D7CA4CF-78DC-406B-9940-E9C315F34AB3}" destId="{EDA90ECB-4780-49D5-ADC7-C5200B1639CF}" srcOrd="0" destOrd="0" presId="urn:microsoft.com/office/officeart/2008/layout/VerticalCurvedList"/>
    <dgm:cxn modelId="{EC566982-10B3-4ADC-8A1B-DCDE5B8EAB35}" type="presOf" srcId="{70FFE07C-928C-474A-9AF2-5670DC271F1F}" destId="{C3534358-CCB6-428D-8548-555FC3C0340B}" srcOrd="0" destOrd="0" presId="urn:microsoft.com/office/officeart/2008/layout/VerticalCurvedList"/>
    <dgm:cxn modelId="{3BF6C882-3665-4820-A221-8271E3E5ECB9}" srcId="{70FFE07C-928C-474A-9AF2-5670DC271F1F}" destId="{770429F7-7D24-4333-93A8-4A5D3CC8735A}" srcOrd="3" destOrd="0" parTransId="{1B9A7A2F-20E3-4220-849E-76D98ACCBA78}" sibTransId="{3726A63B-F5D4-48C5-B135-C2CF5BFED713}"/>
    <dgm:cxn modelId="{2950C8AE-DAB5-4A27-B4E4-416EFAF1672C}" srcId="{70FFE07C-928C-474A-9AF2-5670DC271F1F}" destId="{0FF68D62-D4B5-42CA-A7C7-8C838502A06B}" srcOrd="0" destOrd="0" parTransId="{4FFBC2C9-DEAC-43FF-9F40-B0BFE4A7199C}" sibTransId="{E9852A03-B19C-4DA0-98DF-1C6EEAAA063C}"/>
    <dgm:cxn modelId="{39E9E7C1-5919-464D-A606-9FF5DE522537}" type="presOf" srcId="{0FF68D62-D4B5-42CA-A7C7-8C838502A06B}" destId="{C8FEEDD3-FAD7-4302-B8FA-16E2A586132D}" srcOrd="0" destOrd="0" presId="urn:microsoft.com/office/officeart/2008/layout/VerticalCurvedList"/>
    <dgm:cxn modelId="{CAC7D59C-A7CE-41BC-B8C5-7E8D20FB595D}" type="presParOf" srcId="{C3534358-CCB6-428D-8548-555FC3C0340B}" destId="{F9F55854-BEA6-4CEA-AE16-B6FBC7ED20C2}" srcOrd="0" destOrd="0" presId="urn:microsoft.com/office/officeart/2008/layout/VerticalCurvedList"/>
    <dgm:cxn modelId="{DC7A45DD-485F-4735-A228-F0819156DA34}" type="presParOf" srcId="{F9F55854-BEA6-4CEA-AE16-B6FBC7ED20C2}" destId="{E69EAA91-133E-4A74-BC5E-A1B69CBB1CAE}" srcOrd="0" destOrd="0" presId="urn:microsoft.com/office/officeart/2008/layout/VerticalCurvedList"/>
    <dgm:cxn modelId="{64FAB03E-5F44-4BC0-B7AC-E88A8BD1A5F1}" type="presParOf" srcId="{E69EAA91-133E-4A74-BC5E-A1B69CBB1CAE}" destId="{8493A4F3-FD99-4D7C-83C3-95C5BE9399FA}" srcOrd="0" destOrd="0" presId="urn:microsoft.com/office/officeart/2008/layout/VerticalCurvedList"/>
    <dgm:cxn modelId="{20388E80-7E72-4262-8E70-22B8ECE11225}" type="presParOf" srcId="{E69EAA91-133E-4A74-BC5E-A1B69CBB1CAE}" destId="{B1173FF3-40F0-4335-98D7-3B54ACB42D55}" srcOrd="1" destOrd="0" presId="urn:microsoft.com/office/officeart/2008/layout/VerticalCurvedList"/>
    <dgm:cxn modelId="{1241C30D-CB7D-4DBB-B5EA-DE734A39E50C}" type="presParOf" srcId="{E69EAA91-133E-4A74-BC5E-A1B69CBB1CAE}" destId="{3A169FBA-D3E0-4BEE-AD71-BE098C1EB7A2}" srcOrd="2" destOrd="0" presId="urn:microsoft.com/office/officeart/2008/layout/VerticalCurvedList"/>
    <dgm:cxn modelId="{86DDE8DA-01F0-4AD3-8096-E9AF9ACFFF45}" type="presParOf" srcId="{E69EAA91-133E-4A74-BC5E-A1B69CBB1CAE}" destId="{03B5BC43-01EB-4D88-B3CB-B06236DDCA29}" srcOrd="3" destOrd="0" presId="urn:microsoft.com/office/officeart/2008/layout/VerticalCurvedList"/>
    <dgm:cxn modelId="{618A6467-6478-425A-92B7-2E5F8B552A2F}" type="presParOf" srcId="{F9F55854-BEA6-4CEA-AE16-B6FBC7ED20C2}" destId="{C8FEEDD3-FAD7-4302-B8FA-16E2A586132D}" srcOrd="1" destOrd="0" presId="urn:microsoft.com/office/officeart/2008/layout/VerticalCurvedList"/>
    <dgm:cxn modelId="{32991BE4-7DFA-4FD1-AD5F-74F693BC71F8}" type="presParOf" srcId="{F9F55854-BEA6-4CEA-AE16-B6FBC7ED20C2}" destId="{DA1D5526-19F1-4951-A9C9-4AEF9D54B5DB}" srcOrd="2" destOrd="0" presId="urn:microsoft.com/office/officeart/2008/layout/VerticalCurvedList"/>
    <dgm:cxn modelId="{290E8A80-9DCF-49DE-8759-0F3A3D68D5D2}" type="presParOf" srcId="{DA1D5526-19F1-4951-A9C9-4AEF9D54B5DB}" destId="{E6E2951A-530E-4321-92CC-28535834A234}" srcOrd="0" destOrd="0" presId="urn:microsoft.com/office/officeart/2008/layout/VerticalCurvedList"/>
    <dgm:cxn modelId="{1272428E-433F-4727-863B-07A01883252B}" type="presParOf" srcId="{F9F55854-BEA6-4CEA-AE16-B6FBC7ED20C2}" destId="{2A37FB7D-51DB-4290-A4E9-E8602B1ED7F1}" srcOrd="3" destOrd="0" presId="urn:microsoft.com/office/officeart/2008/layout/VerticalCurvedList"/>
    <dgm:cxn modelId="{FA1E08D8-D6D9-409C-A8A6-39D2D4A903CE}" type="presParOf" srcId="{F9F55854-BEA6-4CEA-AE16-B6FBC7ED20C2}" destId="{F5DE0C8F-A608-4B10-9E9F-D02861100E22}" srcOrd="4" destOrd="0" presId="urn:microsoft.com/office/officeart/2008/layout/VerticalCurvedList"/>
    <dgm:cxn modelId="{EAD5EC49-B0C3-4472-B859-EE92CF24DC76}" type="presParOf" srcId="{F5DE0C8F-A608-4B10-9E9F-D02861100E22}" destId="{50AC2229-9950-4E17-B9A3-AA9D52B5E283}" srcOrd="0" destOrd="0" presId="urn:microsoft.com/office/officeart/2008/layout/VerticalCurvedList"/>
    <dgm:cxn modelId="{EDA769BC-FC9D-4E10-AF03-529CFE1A3700}" type="presParOf" srcId="{F9F55854-BEA6-4CEA-AE16-B6FBC7ED20C2}" destId="{EDA90ECB-4780-49D5-ADC7-C5200B1639CF}" srcOrd="5" destOrd="0" presId="urn:microsoft.com/office/officeart/2008/layout/VerticalCurvedList"/>
    <dgm:cxn modelId="{3ADD434C-47CF-4F27-BB23-C28D788DD366}" type="presParOf" srcId="{F9F55854-BEA6-4CEA-AE16-B6FBC7ED20C2}" destId="{52F57925-6D66-48C1-947E-88CD119EEDB2}" srcOrd="6" destOrd="0" presId="urn:microsoft.com/office/officeart/2008/layout/VerticalCurvedList"/>
    <dgm:cxn modelId="{59ABBDB8-B735-480D-8E6D-A2AEC5B96737}" type="presParOf" srcId="{52F57925-6D66-48C1-947E-88CD119EEDB2}" destId="{753DCF6E-2992-4E98-890B-EEBC12F2B4C6}" srcOrd="0" destOrd="0" presId="urn:microsoft.com/office/officeart/2008/layout/VerticalCurvedList"/>
    <dgm:cxn modelId="{34CC668D-6480-421D-830D-3801AF5398F1}" type="presParOf" srcId="{F9F55854-BEA6-4CEA-AE16-B6FBC7ED20C2}" destId="{8D7F6170-6209-4F31-9747-92B7C08E8F06}" srcOrd="7" destOrd="0" presId="urn:microsoft.com/office/officeart/2008/layout/VerticalCurvedList"/>
    <dgm:cxn modelId="{640A6F17-9D2C-4282-96C5-554F1E6A5AB1}" type="presParOf" srcId="{F9F55854-BEA6-4CEA-AE16-B6FBC7ED20C2}" destId="{91A4F5A3-265E-4DCB-BA0F-8AEB1E86DC20}" srcOrd="8" destOrd="0" presId="urn:microsoft.com/office/officeart/2008/layout/VerticalCurvedList"/>
    <dgm:cxn modelId="{154F84FE-CFBC-4169-8A3A-45E4A33C812B}" type="presParOf" srcId="{91A4F5A3-265E-4DCB-BA0F-8AEB1E86DC20}" destId="{19D949D1-F7BC-4CB2-817C-F04C2C6CB4F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637721-7864-4876-9C9D-74081FA978D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EE4B58A-2E0F-4EBA-87A8-89A7524290EA}">
      <dgm:prSet phldrT="[Text]"/>
      <dgm:spPr/>
      <dgm:t>
        <a:bodyPr/>
        <a:lstStyle/>
        <a:p>
          <a:r>
            <a:rPr lang="en-US" dirty="0"/>
            <a:t>Virus</a:t>
          </a:r>
        </a:p>
      </dgm:t>
    </dgm:pt>
    <dgm:pt modelId="{500E91A3-EB5F-4247-A72C-60D95A208103}" type="parTrans" cxnId="{B589D61D-338D-4ADF-933F-DE710F27A7A8}">
      <dgm:prSet/>
      <dgm:spPr/>
      <dgm:t>
        <a:bodyPr/>
        <a:lstStyle/>
        <a:p>
          <a:endParaRPr lang="en-US"/>
        </a:p>
      </dgm:t>
    </dgm:pt>
    <dgm:pt modelId="{DDADCBE1-E46E-413B-82D2-B2C8F5635510}" type="sibTrans" cxnId="{B589D61D-338D-4ADF-933F-DE710F27A7A8}">
      <dgm:prSet/>
      <dgm:spPr/>
      <dgm:t>
        <a:bodyPr/>
        <a:lstStyle/>
        <a:p>
          <a:endParaRPr lang="en-US"/>
        </a:p>
      </dgm:t>
    </dgm:pt>
    <dgm:pt modelId="{0A5846E2-41B9-4F2F-B142-5DC12D4C29BB}">
      <dgm:prSet phldrT="[Text]"/>
      <dgm:spPr/>
      <dgm:t>
        <a:bodyPr/>
        <a:lstStyle/>
        <a:p>
          <a:r>
            <a:rPr lang="en-US" dirty="0"/>
            <a:t>Oldest piece of malware software</a:t>
          </a:r>
        </a:p>
      </dgm:t>
    </dgm:pt>
    <dgm:pt modelId="{E2AE9FCF-5828-4B29-B8CE-79ED3A66108C}" type="parTrans" cxnId="{31EF33F8-B36B-4C66-85FC-321C403FA2B0}">
      <dgm:prSet/>
      <dgm:spPr/>
      <dgm:t>
        <a:bodyPr/>
        <a:lstStyle/>
        <a:p>
          <a:endParaRPr lang="en-US"/>
        </a:p>
      </dgm:t>
    </dgm:pt>
    <dgm:pt modelId="{D5AECB94-3E09-4E88-AEE6-E202B26C6642}" type="sibTrans" cxnId="{31EF33F8-B36B-4C66-85FC-321C403FA2B0}">
      <dgm:prSet/>
      <dgm:spPr/>
      <dgm:t>
        <a:bodyPr/>
        <a:lstStyle/>
        <a:p>
          <a:endParaRPr lang="en-US"/>
        </a:p>
      </dgm:t>
    </dgm:pt>
    <dgm:pt modelId="{61393501-A123-444B-8DC2-44099F6ED7A5}">
      <dgm:prSet/>
      <dgm:spPr/>
      <dgm:t>
        <a:bodyPr/>
        <a:lstStyle/>
        <a:p>
          <a:r>
            <a:rPr lang="en-US" dirty="0"/>
            <a:t>Term is frequently used to refer to all types of malware</a:t>
          </a:r>
        </a:p>
      </dgm:t>
    </dgm:pt>
    <dgm:pt modelId="{799C997B-4FE3-45DB-92BF-B5FCB5C94DD6}" type="parTrans" cxnId="{3E5C87BE-2CDA-4713-8D9B-83E47050298D}">
      <dgm:prSet/>
      <dgm:spPr/>
      <dgm:t>
        <a:bodyPr/>
        <a:lstStyle/>
        <a:p>
          <a:endParaRPr lang="en-US"/>
        </a:p>
      </dgm:t>
    </dgm:pt>
    <dgm:pt modelId="{89D23F97-A6AC-4923-81F4-A5B59C30E6B0}" type="sibTrans" cxnId="{3E5C87BE-2CDA-4713-8D9B-83E47050298D}">
      <dgm:prSet/>
      <dgm:spPr/>
      <dgm:t>
        <a:bodyPr/>
        <a:lstStyle/>
        <a:p>
          <a:endParaRPr lang="en-US"/>
        </a:p>
      </dgm:t>
    </dgm:pt>
    <dgm:pt modelId="{FCC71457-7755-4A2C-AF61-97DEBE04A590}">
      <dgm:prSet/>
      <dgm:spPr/>
      <dgm:t>
        <a:bodyPr/>
        <a:lstStyle/>
        <a:p>
          <a:r>
            <a:rPr lang="en-US" dirty="0"/>
            <a:t>A piece of code or software that spreads from system to system by attaching itself to other files</a:t>
          </a:r>
        </a:p>
      </dgm:t>
    </dgm:pt>
    <dgm:pt modelId="{DD81B272-B8D7-4279-90C5-E5BA26B1274E}" type="parTrans" cxnId="{FA5B75EB-0E31-48DE-B81A-CD2786DCC9F7}">
      <dgm:prSet/>
      <dgm:spPr/>
      <dgm:t>
        <a:bodyPr/>
        <a:lstStyle/>
        <a:p>
          <a:endParaRPr lang="en-US"/>
        </a:p>
      </dgm:t>
    </dgm:pt>
    <dgm:pt modelId="{FCB59B2D-67B4-4BA2-A07D-50BB0B2F0025}" type="sibTrans" cxnId="{FA5B75EB-0E31-48DE-B81A-CD2786DCC9F7}">
      <dgm:prSet/>
      <dgm:spPr/>
      <dgm:t>
        <a:bodyPr/>
        <a:lstStyle/>
        <a:p>
          <a:endParaRPr lang="en-US"/>
        </a:p>
      </dgm:t>
    </dgm:pt>
    <dgm:pt modelId="{88BBBFE9-8829-4B4A-8819-0932B2BA6407}">
      <dgm:prSet/>
      <dgm:spPr/>
      <dgm:t>
        <a:bodyPr/>
        <a:lstStyle/>
        <a:p>
          <a:r>
            <a:rPr lang="en-US" dirty="0"/>
            <a:t>Virus activates when the file is accessed</a:t>
          </a:r>
        </a:p>
      </dgm:t>
    </dgm:pt>
    <dgm:pt modelId="{4C8EBE25-7BFD-4F20-80CC-11C117925595}" type="parTrans" cxnId="{2458A54D-4A46-437C-AF6F-1993FF323B87}">
      <dgm:prSet/>
      <dgm:spPr/>
      <dgm:t>
        <a:bodyPr/>
        <a:lstStyle/>
        <a:p>
          <a:endParaRPr lang="en-US"/>
        </a:p>
      </dgm:t>
    </dgm:pt>
    <dgm:pt modelId="{C6AD689B-F3CF-42A6-9530-C4E7948FE67F}" type="sibTrans" cxnId="{2458A54D-4A46-437C-AF6F-1993FF323B87}">
      <dgm:prSet/>
      <dgm:spPr/>
      <dgm:t>
        <a:bodyPr/>
        <a:lstStyle/>
        <a:p>
          <a:endParaRPr lang="en-US"/>
        </a:p>
      </dgm:t>
    </dgm:pt>
    <dgm:pt modelId="{931CAC4F-CD4F-4232-B5B2-C59BB2E866AA}">
      <dgm:prSet/>
      <dgm:spPr/>
      <dgm:t>
        <a:bodyPr/>
        <a:lstStyle/>
        <a:p>
          <a:r>
            <a:rPr lang="en-US" dirty="0"/>
            <a:t>Upon activation, the code carries out the attack or other action the author wishes to execute (destroying or corrupting data, for example)</a:t>
          </a:r>
        </a:p>
      </dgm:t>
    </dgm:pt>
    <dgm:pt modelId="{1BF38867-F849-426A-8CB4-C3E244276CF4}" type="parTrans" cxnId="{B23AEA57-300E-47D8-B8B4-2400343A379B}">
      <dgm:prSet/>
      <dgm:spPr/>
      <dgm:t>
        <a:bodyPr/>
        <a:lstStyle/>
        <a:p>
          <a:endParaRPr lang="en-US"/>
        </a:p>
      </dgm:t>
    </dgm:pt>
    <dgm:pt modelId="{A17AE799-99C0-4D88-8F9D-2DF9EEB7C62F}" type="sibTrans" cxnId="{B23AEA57-300E-47D8-B8B4-2400343A379B}">
      <dgm:prSet/>
      <dgm:spPr/>
      <dgm:t>
        <a:bodyPr/>
        <a:lstStyle/>
        <a:p>
          <a:endParaRPr lang="en-US"/>
        </a:p>
      </dgm:t>
    </dgm:pt>
    <dgm:pt modelId="{A64CFA2B-F767-48A9-B8FB-7A84175FB168}" type="pres">
      <dgm:prSet presAssocID="{AD637721-7864-4876-9C9D-74081FA978D2}" presName="Name0" presStyleCnt="0">
        <dgm:presLayoutVars>
          <dgm:dir/>
          <dgm:animLvl val="lvl"/>
          <dgm:resizeHandles val="exact"/>
        </dgm:presLayoutVars>
      </dgm:prSet>
      <dgm:spPr/>
    </dgm:pt>
    <dgm:pt modelId="{C5A96430-3242-4B13-8BFE-B03170DCAC1E}" type="pres">
      <dgm:prSet presAssocID="{1EE4B58A-2E0F-4EBA-87A8-89A7524290EA}" presName="composite" presStyleCnt="0"/>
      <dgm:spPr/>
    </dgm:pt>
    <dgm:pt modelId="{37989DEA-CEC0-4EAA-8AEA-C94D419A5453}" type="pres">
      <dgm:prSet presAssocID="{1EE4B58A-2E0F-4EBA-87A8-89A7524290EA}" presName="parTx" presStyleLbl="alignNode1" presStyleIdx="0" presStyleCnt="1">
        <dgm:presLayoutVars>
          <dgm:chMax val="0"/>
          <dgm:chPref val="0"/>
          <dgm:bulletEnabled val="1"/>
        </dgm:presLayoutVars>
      </dgm:prSet>
      <dgm:spPr/>
    </dgm:pt>
    <dgm:pt modelId="{8EF991D2-113A-418D-92EC-06C127BDFF27}" type="pres">
      <dgm:prSet presAssocID="{1EE4B58A-2E0F-4EBA-87A8-89A7524290EA}" presName="desTx" presStyleLbl="alignAccFollowNode1" presStyleIdx="0" presStyleCnt="1">
        <dgm:presLayoutVars>
          <dgm:bulletEnabled val="1"/>
        </dgm:presLayoutVars>
      </dgm:prSet>
      <dgm:spPr/>
    </dgm:pt>
  </dgm:ptLst>
  <dgm:cxnLst>
    <dgm:cxn modelId="{B589D61D-338D-4ADF-933F-DE710F27A7A8}" srcId="{AD637721-7864-4876-9C9D-74081FA978D2}" destId="{1EE4B58A-2E0F-4EBA-87A8-89A7524290EA}" srcOrd="0" destOrd="0" parTransId="{500E91A3-EB5F-4247-A72C-60D95A208103}" sibTransId="{DDADCBE1-E46E-413B-82D2-B2C8F5635510}"/>
    <dgm:cxn modelId="{E6975A49-76AC-428C-99D3-240261C3AF9F}" type="presOf" srcId="{FCC71457-7755-4A2C-AF61-97DEBE04A590}" destId="{8EF991D2-113A-418D-92EC-06C127BDFF27}" srcOrd="0" destOrd="2" presId="urn:microsoft.com/office/officeart/2005/8/layout/hList1"/>
    <dgm:cxn modelId="{17C14B4B-C772-4836-9FC6-0CD84A453AC0}" type="presOf" srcId="{61393501-A123-444B-8DC2-44099F6ED7A5}" destId="{8EF991D2-113A-418D-92EC-06C127BDFF27}" srcOrd="0" destOrd="1" presId="urn:microsoft.com/office/officeart/2005/8/layout/hList1"/>
    <dgm:cxn modelId="{2458A54D-4A46-437C-AF6F-1993FF323B87}" srcId="{1EE4B58A-2E0F-4EBA-87A8-89A7524290EA}" destId="{88BBBFE9-8829-4B4A-8819-0932B2BA6407}" srcOrd="3" destOrd="0" parTransId="{4C8EBE25-7BFD-4F20-80CC-11C117925595}" sibTransId="{C6AD689B-F3CF-42A6-9530-C4E7948FE67F}"/>
    <dgm:cxn modelId="{C7EDF170-E66D-4583-8985-5B21F216798A}" type="presOf" srcId="{88BBBFE9-8829-4B4A-8819-0932B2BA6407}" destId="{8EF991D2-113A-418D-92EC-06C127BDFF27}" srcOrd="0" destOrd="3" presId="urn:microsoft.com/office/officeart/2005/8/layout/hList1"/>
    <dgm:cxn modelId="{B23AEA57-300E-47D8-B8B4-2400343A379B}" srcId="{1EE4B58A-2E0F-4EBA-87A8-89A7524290EA}" destId="{931CAC4F-CD4F-4232-B5B2-C59BB2E866AA}" srcOrd="4" destOrd="0" parTransId="{1BF38867-F849-426A-8CB4-C3E244276CF4}" sibTransId="{A17AE799-99C0-4D88-8F9D-2DF9EEB7C62F}"/>
    <dgm:cxn modelId="{E051D9A6-E071-46A4-8B94-8F179A5182EF}" type="presOf" srcId="{0A5846E2-41B9-4F2F-B142-5DC12D4C29BB}" destId="{8EF991D2-113A-418D-92EC-06C127BDFF27}" srcOrd="0" destOrd="0" presId="urn:microsoft.com/office/officeart/2005/8/layout/hList1"/>
    <dgm:cxn modelId="{3E5C87BE-2CDA-4713-8D9B-83E47050298D}" srcId="{1EE4B58A-2E0F-4EBA-87A8-89A7524290EA}" destId="{61393501-A123-444B-8DC2-44099F6ED7A5}" srcOrd="1" destOrd="0" parTransId="{799C997B-4FE3-45DB-92BF-B5FCB5C94DD6}" sibTransId="{89D23F97-A6AC-4923-81F4-A5B59C30E6B0}"/>
    <dgm:cxn modelId="{F7FCBECE-D4B1-4CF9-983A-D1462870D6AC}" type="presOf" srcId="{AD637721-7864-4876-9C9D-74081FA978D2}" destId="{A64CFA2B-F767-48A9-B8FB-7A84175FB168}" srcOrd="0" destOrd="0" presId="urn:microsoft.com/office/officeart/2005/8/layout/hList1"/>
    <dgm:cxn modelId="{FA5B75EB-0E31-48DE-B81A-CD2786DCC9F7}" srcId="{1EE4B58A-2E0F-4EBA-87A8-89A7524290EA}" destId="{FCC71457-7755-4A2C-AF61-97DEBE04A590}" srcOrd="2" destOrd="0" parTransId="{DD81B272-B8D7-4279-90C5-E5BA26B1274E}" sibTransId="{FCB59B2D-67B4-4BA2-A07D-50BB0B2F0025}"/>
    <dgm:cxn modelId="{52BAF7ED-270E-4830-A160-26BA2EE9F723}" type="presOf" srcId="{931CAC4F-CD4F-4232-B5B2-C59BB2E866AA}" destId="{8EF991D2-113A-418D-92EC-06C127BDFF27}" srcOrd="0" destOrd="4" presId="urn:microsoft.com/office/officeart/2005/8/layout/hList1"/>
    <dgm:cxn modelId="{61A8DCF2-D257-4AA0-AAC4-B356172F89AF}" type="presOf" srcId="{1EE4B58A-2E0F-4EBA-87A8-89A7524290EA}" destId="{37989DEA-CEC0-4EAA-8AEA-C94D419A5453}" srcOrd="0" destOrd="0" presId="urn:microsoft.com/office/officeart/2005/8/layout/hList1"/>
    <dgm:cxn modelId="{31EF33F8-B36B-4C66-85FC-321C403FA2B0}" srcId="{1EE4B58A-2E0F-4EBA-87A8-89A7524290EA}" destId="{0A5846E2-41B9-4F2F-B142-5DC12D4C29BB}" srcOrd="0" destOrd="0" parTransId="{E2AE9FCF-5828-4B29-B8CE-79ED3A66108C}" sibTransId="{D5AECB94-3E09-4E88-AEE6-E202B26C6642}"/>
    <dgm:cxn modelId="{FB16CA65-542C-42E2-B4B1-E6CF62B8AB2A}" type="presParOf" srcId="{A64CFA2B-F767-48A9-B8FB-7A84175FB168}" destId="{C5A96430-3242-4B13-8BFE-B03170DCAC1E}" srcOrd="0" destOrd="0" presId="urn:microsoft.com/office/officeart/2005/8/layout/hList1"/>
    <dgm:cxn modelId="{3D79B529-FF5D-451B-9AFA-91A5945B1942}" type="presParOf" srcId="{C5A96430-3242-4B13-8BFE-B03170DCAC1E}" destId="{37989DEA-CEC0-4EAA-8AEA-C94D419A5453}" srcOrd="0" destOrd="0" presId="urn:microsoft.com/office/officeart/2005/8/layout/hList1"/>
    <dgm:cxn modelId="{4A3592CC-3109-4AD2-B5AA-1287A82F3F62}" type="presParOf" srcId="{C5A96430-3242-4B13-8BFE-B03170DCAC1E}" destId="{8EF991D2-113A-418D-92EC-06C127BDFF2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9190F5-95D5-4857-ADD2-2B8913D27262}" type="doc">
      <dgm:prSet loTypeId="urn:microsoft.com/office/officeart/2005/8/layout/arrow2" loCatId="process" qsTypeId="urn:microsoft.com/office/officeart/2005/8/quickstyle/simple1" qsCatId="simple" csTypeId="urn:microsoft.com/office/officeart/2005/8/colors/accent1_2" csCatId="accent1" phldr="1"/>
      <dgm:spPr/>
    </dgm:pt>
    <dgm:pt modelId="{711E0804-D537-43D5-9443-F56A8C34E2D6}">
      <dgm:prSet phldrT="[Text]" custT="1"/>
      <dgm:spPr/>
      <dgm:t>
        <a:bodyPr/>
        <a:lstStyle/>
        <a:p>
          <a:r>
            <a:rPr lang="en-US" sz="2000" dirty="0"/>
            <a:t>1971</a:t>
          </a:r>
        </a:p>
        <a:p>
          <a:r>
            <a:rPr lang="en-US" sz="2000" dirty="0"/>
            <a:t>Creeper virus</a:t>
          </a:r>
        </a:p>
      </dgm:t>
    </dgm:pt>
    <dgm:pt modelId="{5C1749C9-5466-4247-81B7-F0216EBD86DC}" type="parTrans" cxnId="{0D0B5A5A-5E89-4A30-8AE8-A951E32C66D6}">
      <dgm:prSet/>
      <dgm:spPr/>
      <dgm:t>
        <a:bodyPr/>
        <a:lstStyle/>
        <a:p>
          <a:endParaRPr lang="en-US"/>
        </a:p>
      </dgm:t>
    </dgm:pt>
    <dgm:pt modelId="{0DFB1848-D1C7-4A1C-B26F-D9FC86622FA5}" type="sibTrans" cxnId="{0D0B5A5A-5E89-4A30-8AE8-A951E32C66D6}">
      <dgm:prSet/>
      <dgm:spPr/>
      <dgm:t>
        <a:bodyPr/>
        <a:lstStyle/>
        <a:p>
          <a:endParaRPr lang="en-US"/>
        </a:p>
      </dgm:t>
    </dgm:pt>
    <dgm:pt modelId="{6CFC26C9-B317-484C-852F-46CA10340117}">
      <dgm:prSet phldrT="[Text]" custT="1"/>
      <dgm:spPr/>
      <dgm:t>
        <a:bodyPr/>
        <a:lstStyle/>
        <a:p>
          <a:r>
            <a:rPr lang="en-US" sz="2000" dirty="0"/>
            <a:t>Mid-1970s</a:t>
          </a:r>
        </a:p>
        <a:p>
          <a:r>
            <a:rPr lang="en-US" sz="2000" dirty="0"/>
            <a:t>Wabbit virus</a:t>
          </a:r>
        </a:p>
      </dgm:t>
    </dgm:pt>
    <dgm:pt modelId="{B1594EF5-EDFF-4F90-9FB6-B11A60EE88E5}" type="parTrans" cxnId="{21C2C14C-F561-4C57-8B50-0E3D2303DC42}">
      <dgm:prSet/>
      <dgm:spPr/>
      <dgm:t>
        <a:bodyPr/>
        <a:lstStyle/>
        <a:p>
          <a:endParaRPr lang="en-US"/>
        </a:p>
      </dgm:t>
    </dgm:pt>
    <dgm:pt modelId="{28A8D7C5-A764-463D-AB7A-CEFF88AD8F1F}" type="sibTrans" cxnId="{21C2C14C-F561-4C57-8B50-0E3D2303DC42}">
      <dgm:prSet/>
      <dgm:spPr/>
      <dgm:t>
        <a:bodyPr/>
        <a:lstStyle/>
        <a:p>
          <a:endParaRPr lang="en-US"/>
        </a:p>
      </dgm:t>
    </dgm:pt>
    <dgm:pt modelId="{5DCF6D62-959C-48AC-955C-E06363ADC4CA}">
      <dgm:prSet phldrT="[Text]" custT="1"/>
      <dgm:spPr/>
      <dgm:t>
        <a:bodyPr/>
        <a:lstStyle/>
        <a:p>
          <a:r>
            <a:rPr lang="en-US" sz="2000" dirty="0"/>
            <a:t>1982</a:t>
          </a:r>
        </a:p>
        <a:p>
          <a:r>
            <a:rPr lang="en-US" sz="2000" dirty="0"/>
            <a:t>Elk Cloner virus</a:t>
          </a:r>
        </a:p>
      </dgm:t>
    </dgm:pt>
    <dgm:pt modelId="{6901E33E-71D8-442B-8C85-1354DD75B5E4}" type="parTrans" cxnId="{A9D29DCB-9EC1-4542-9046-DDBB42FC7DD3}">
      <dgm:prSet/>
      <dgm:spPr/>
      <dgm:t>
        <a:bodyPr/>
        <a:lstStyle/>
        <a:p>
          <a:endParaRPr lang="en-US"/>
        </a:p>
      </dgm:t>
    </dgm:pt>
    <dgm:pt modelId="{599F8888-02B1-406C-BA93-9CF6D1BABD21}" type="sibTrans" cxnId="{A9D29DCB-9EC1-4542-9046-DDBB42FC7DD3}">
      <dgm:prSet/>
      <dgm:spPr/>
      <dgm:t>
        <a:bodyPr/>
        <a:lstStyle/>
        <a:p>
          <a:endParaRPr lang="en-US"/>
        </a:p>
      </dgm:t>
    </dgm:pt>
    <dgm:pt modelId="{97C165AD-DBD2-4B3A-BE97-A522A85C52E1}">
      <dgm:prSet phldrT="[Text]" custT="1"/>
      <dgm:spPr/>
      <dgm:t>
        <a:bodyPr/>
        <a:lstStyle/>
        <a:p>
          <a:r>
            <a:rPr lang="en-US" sz="2000" dirty="0"/>
            <a:t>1986</a:t>
          </a:r>
        </a:p>
        <a:p>
          <a:r>
            <a:rPr lang="en-US" sz="2000" dirty="0"/>
            <a:t>Boot sector virus</a:t>
          </a:r>
        </a:p>
      </dgm:t>
    </dgm:pt>
    <dgm:pt modelId="{7699601D-A5A6-4F24-97F4-8B38EE83FACF}" type="parTrans" cxnId="{CEE35F5A-A45C-4CD9-B562-7098141B0009}">
      <dgm:prSet/>
      <dgm:spPr/>
      <dgm:t>
        <a:bodyPr/>
        <a:lstStyle/>
        <a:p>
          <a:endParaRPr lang="en-US"/>
        </a:p>
      </dgm:t>
    </dgm:pt>
    <dgm:pt modelId="{5C8DA348-0FFA-4E5F-9897-DB9F7919BF63}" type="sibTrans" cxnId="{CEE35F5A-A45C-4CD9-B562-7098141B0009}">
      <dgm:prSet/>
      <dgm:spPr/>
      <dgm:t>
        <a:bodyPr/>
        <a:lstStyle/>
        <a:p>
          <a:endParaRPr lang="en-US"/>
        </a:p>
      </dgm:t>
    </dgm:pt>
    <dgm:pt modelId="{11D82BEB-74A2-44DD-BAA5-90289ABDC08E}" type="pres">
      <dgm:prSet presAssocID="{2D9190F5-95D5-4857-ADD2-2B8913D27262}" presName="arrowDiagram" presStyleCnt="0">
        <dgm:presLayoutVars>
          <dgm:chMax val="5"/>
          <dgm:dir/>
          <dgm:resizeHandles val="exact"/>
        </dgm:presLayoutVars>
      </dgm:prSet>
      <dgm:spPr/>
    </dgm:pt>
    <dgm:pt modelId="{C54BFB77-0E87-43DF-9CE2-02523F245D7E}" type="pres">
      <dgm:prSet presAssocID="{2D9190F5-95D5-4857-ADD2-2B8913D27262}" presName="arrow" presStyleLbl="bgShp" presStyleIdx="0" presStyleCnt="1"/>
      <dgm:spPr/>
    </dgm:pt>
    <dgm:pt modelId="{C27903ED-EF7F-48B5-8199-02863E768854}" type="pres">
      <dgm:prSet presAssocID="{2D9190F5-95D5-4857-ADD2-2B8913D27262}" presName="arrowDiagram4" presStyleCnt="0"/>
      <dgm:spPr/>
    </dgm:pt>
    <dgm:pt modelId="{5EC294E8-EFF6-4C74-A772-6DD3DA046CA0}" type="pres">
      <dgm:prSet presAssocID="{711E0804-D537-43D5-9443-F56A8C34E2D6}" presName="bullet4a" presStyleLbl="node1" presStyleIdx="0" presStyleCnt="4"/>
      <dgm:spPr/>
    </dgm:pt>
    <dgm:pt modelId="{6AEE0587-09B9-43A1-A654-EED7583C9A1A}" type="pres">
      <dgm:prSet presAssocID="{711E0804-D537-43D5-9443-F56A8C34E2D6}" presName="textBox4a" presStyleLbl="revTx" presStyleIdx="0" presStyleCnt="4" custLinFactNeighborX="4329">
        <dgm:presLayoutVars>
          <dgm:bulletEnabled val="1"/>
        </dgm:presLayoutVars>
      </dgm:prSet>
      <dgm:spPr/>
    </dgm:pt>
    <dgm:pt modelId="{95704F0E-4D4D-4339-810F-836394BBC5F0}" type="pres">
      <dgm:prSet presAssocID="{6CFC26C9-B317-484C-852F-46CA10340117}" presName="bullet4b" presStyleLbl="node1" presStyleIdx="1" presStyleCnt="4"/>
      <dgm:spPr/>
    </dgm:pt>
    <dgm:pt modelId="{268D2042-EE19-4EEA-B124-BF1A0208A20B}" type="pres">
      <dgm:prSet presAssocID="{6CFC26C9-B317-484C-852F-46CA10340117}" presName="textBox4b" presStyleLbl="revTx" presStyleIdx="1" presStyleCnt="4" custLinFactNeighborX="3525">
        <dgm:presLayoutVars>
          <dgm:bulletEnabled val="1"/>
        </dgm:presLayoutVars>
      </dgm:prSet>
      <dgm:spPr/>
    </dgm:pt>
    <dgm:pt modelId="{A2939152-DF37-433B-993D-9F3C2FF0E9BA}" type="pres">
      <dgm:prSet presAssocID="{5DCF6D62-959C-48AC-955C-E06363ADC4CA}" presName="bullet4c" presStyleLbl="node1" presStyleIdx="2" presStyleCnt="4"/>
      <dgm:spPr/>
    </dgm:pt>
    <dgm:pt modelId="{1729A708-05FE-47D8-BEAD-CC67B7672947}" type="pres">
      <dgm:prSet presAssocID="{5DCF6D62-959C-48AC-955C-E06363ADC4CA}" presName="textBox4c" presStyleLbl="revTx" presStyleIdx="2" presStyleCnt="4" custLinFactNeighborX="3525">
        <dgm:presLayoutVars>
          <dgm:bulletEnabled val="1"/>
        </dgm:presLayoutVars>
      </dgm:prSet>
      <dgm:spPr/>
    </dgm:pt>
    <dgm:pt modelId="{5D286767-96FB-4355-9F2D-2A4029ED3E2E}" type="pres">
      <dgm:prSet presAssocID="{97C165AD-DBD2-4B3A-BE97-A522A85C52E1}" presName="bullet4d" presStyleLbl="node1" presStyleIdx="3" presStyleCnt="4"/>
      <dgm:spPr/>
    </dgm:pt>
    <dgm:pt modelId="{B8F21423-2622-4792-93ED-BD9C5899B5B0}" type="pres">
      <dgm:prSet presAssocID="{97C165AD-DBD2-4B3A-BE97-A522A85C52E1}" presName="textBox4d" presStyleLbl="revTx" presStyleIdx="3" presStyleCnt="4" custLinFactNeighborX="3525">
        <dgm:presLayoutVars>
          <dgm:bulletEnabled val="1"/>
        </dgm:presLayoutVars>
      </dgm:prSet>
      <dgm:spPr/>
    </dgm:pt>
  </dgm:ptLst>
  <dgm:cxnLst>
    <dgm:cxn modelId="{67F0FF02-FB2A-46D7-BEDE-2A7CF9A3CFE2}" type="presOf" srcId="{97C165AD-DBD2-4B3A-BE97-A522A85C52E1}" destId="{B8F21423-2622-4792-93ED-BD9C5899B5B0}" srcOrd="0" destOrd="0" presId="urn:microsoft.com/office/officeart/2005/8/layout/arrow2"/>
    <dgm:cxn modelId="{1D7E4D13-4B86-4760-9628-0E7144DA8D1C}" type="presOf" srcId="{711E0804-D537-43D5-9443-F56A8C34E2D6}" destId="{6AEE0587-09B9-43A1-A654-EED7583C9A1A}" srcOrd="0" destOrd="0" presId="urn:microsoft.com/office/officeart/2005/8/layout/arrow2"/>
    <dgm:cxn modelId="{550D083E-E455-464D-8756-EDA3B77D62C1}" type="presOf" srcId="{6CFC26C9-B317-484C-852F-46CA10340117}" destId="{268D2042-EE19-4EEA-B124-BF1A0208A20B}" srcOrd="0" destOrd="0" presId="urn:microsoft.com/office/officeart/2005/8/layout/arrow2"/>
    <dgm:cxn modelId="{21C2C14C-F561-4C57-8B50-0E3D2303DC42}" srcId="{2D9190F5-95D5-4857-ADD2-2B8913D27262}" destId="{6CFC26C9-B317-484C-852F-46CA10340117}" srcOrd="1" destOrd="0" parTransId="{B1594EF5-EDFF-4F90-9FB6-B11A60EE88E5}" sibTransId="{28A8D7C5-A764-463D-AB7A-CEFF88AD8F1F}"/>
    <dgm:cxn modelId="{CEE35F5A-A45C-4CD9-B562-7098141B0009}" srcId="{2D9190F5-95D5-4857-ADD2-2B8913D27262}" destId="{97C165AD-DBD2-4B3A-BE97-A522A85C52E1}" srcOrd="3" destOrd="0" parTransId="{7699601D-A5A6-4F24-97F4-8B38EE83FACF}" sibTransId="{5C8DA348-0FFA-4E5F-9897-DB9F7919BF63}"/>
    <dgm:cxn modelId="{0D0B5A5A-5E89-4A30-8AE8-A951E32C66D6}" srcId="{2D9190F5-95D5-4857-ADD2-2B8913D27262}" destId="{711E0804-D537-43D5-9443-F56A8C34E2D6}" srcOrd="0" destOrd="0" parTransId="{5C1749C9-5466-4247-81B7-F0216EBD86DC}" sibTransId="{0DFB1848-D1C7-4A1C-B26F-D9FC86622FA5}"/>
    <dgm:cxn modelId="{2C87568A-6D3E-4C2E-A4AF-E6AB0A9C568B}" type="presOf" srcId="{5DCF6D62-959C-48AC-955C-E06363ADC4CA}" destId="{1729A708-05FE-47D8-BEAD-CC67B7672947}" srcOrd="0" destOrd="0" presId="urn:microsoft.com/office/officeart/2005/8/layout/arrow2"/>
    <dgm:cxn modelId="{86A83196-762F-42BC-B17C-AD34A8433529}" type="presOf" srcId="{2D9190F5-95D5-4857-ADD2-2B8913D27262}" destId="{11D82BEB-74A2-44DD-BAA5-90289ABDC08E}" srcOrd="0" destOrd="0" presId="urn:microsoft.com/office/officeart/2005/8/layout/arrow2"/>
    <dgm:cxn modelId="{A9D29DCB-9EC1-4542-9046-DDBB42FC7DD3}" srcId="{2D9190F5-95D5-4857-ADD2-2B8913D27262}" destId="{5DCF6D62-959C-48AC-955C-E06363ADC4CA}" srcOrd="2" destOrd="0" parTransId="{6901E33E-71D8-442B-8C85-1354DD75B5E4}" sibTransId="{599F8888-02B1-406C-BA93-9CF6D1BABD21}"/>
    <dgm:cxn modelId="{D0A562EF-202C-4986-AFBA-24EBBA9F9A58}" type="presParOf" srcId="{11D82BEB-74A2-44DD-BAA5-90289ABDC08E}" destId="{C54BFB77-0E87-43DF-9CE2-02523F245D7E}" srcOrd="0" destOrd="0" presId="urn:microsoft.com/office/officeart/2005/8/layout/arrow2"/>
    <dgm:cxn modelId="{E0163289-A7E3-40D2-AF70-E9627774925F}" type="presParOf" srcId="{11D82BEB-74A2-44DD-BAA5-90289ABDC08E}" destId="{C27903ED-EF7F-48B5-8199-02863E768854}" srcOrd="1" destOrd="0" presId="urn:microsoft.com/office/officeart/2005/8/layout/arrow2"/>
    <dgm:cxn modelId="{79D705D7-6D32-4A36-B11F-E9FDF68A0706}" type="presParOf" srcId="{C27903ED-EF7F-48B5-8199-02863E768854}" destId="{5EC294E8-EFF6-4C74-A772-6DD3DA046CA0}" srcOrd="0" destOrd="0" presId="urn:microsoft.com/office/officeart/2005/8/layout/arrow2"/>
    <dgm:cxn modelId="{EF8AB7B8-E145-463D-B981-39D8D143C4F1}" type="presParOf" srcId="{C27903ED-EF7F-48B5-8199-02863E768854}" destId="{6AEE0587-09B9-43A1-A654-EED7583C9A1A}" srcOrd="1" destOrd="0" presId="urn:microsoft.com/office/officeart/2005/8/layout/arrow2"/>
    <dgm:cxn modelId="{7392F659-A9CC-445B-B03D-28DA10BF2B0B}" type="presParOf" srcId="{C27903ED-EF7F-48B5-8199-02863E768854}" destId="{95704F0E-4D4D-4339-810F-836394BBC5F0}" srcOrd="2" destOrd="0" presId="urn:microsoft.com/office/officeart/2005/8/layout/arrow2"/>
    <dgm:cxn modelId="{86A3D29C-4B53-40CA-ACFE-60A31B43BCF5}" type="presParOf" srcId="{C27903ED-EF7F-48B5-8199-02863E768854}" destId="{268D2042-EE19-4EEA-B124-BF1A0208A20B}" srcOrd="3" destOrd="0" presId="urn:microsoft.com/office/officeart/2005/8/layout/arrow2"/>
    <dgm:cxn modelId="{C7E42A16-D4EF-44BA-A903-91BB293A3D2D}" type="presParOf" srcId="{C27903ED-EF7F-48B5-8199-02863E768854}" destId="{A2939152-DF37-433B-993D-9F3C2FF0E9BA}" srcOrd="4" destOrd="0" presId="urn:microsoft.com/office/officeart/2005/8/layout/arrow2"/>
    <dgm:cxn modelId="{934C7C31-5209-4BA8-BBC2-DCF72A32F39A}" type="presParOf" srcId="{C27903ED-EF7F-48B5-8199-02863E768854}" destId="{1729A708-05FE-47D8-BEAD-CC67B7672947}" srcOrd="5" destOrd="0" presId="urn:microsoft.com/office/officeart/2005/8/layout/arrow2"/>
    <dgm:cxn modelId="{D7C560AA-F8D0-45F6-9314-6168FA35B776}" type="presParOf" srcId="{C27903ED-EF7F-48B5-8199-02863E768854}" destId="{5D286767-96FB-4355-9F2D-2A4029ED3E2E}" srcOrd="6" destOrd="0" presId="urn:microsoft.com/office/officeart/2005/8/layout/arrow2"/>
    <dgm:cxn modelId="{BBB910BF-D58E-4C30-A480-F1628BB4EC64}" type="presParOf" srcId="{C27903ED-EF7F-48B5-8199-02863E768854}" destId="{B8F21423-2622-4792-93ED-BD9C5899B5B0}" srcOrd="7"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9190F5-95D5-4857-ADD2-2B8913D27262}" type="doc">
      <dgm:prSet loTypeId="urn:microsoft.com/office/officeart/2005/8/layout/arrow2" loCatId="process" qsTypeId="urn:microsoft.com/office/officeart/2005/8/quickstyle/simple1" qsCatId="simple" csTypeId="urn:microsoft.com/office/officeart/2005/8/colors/accent1_2" csCatId="accent1" phldr="1"/>
      <dgm:spPr/>
    </dgm:pt>
    <dgm:pt modelId="{711E0804-D537-43D5-9443-F56A8C34E2D6}">
      <dgm:prSet phldrT="[Text]" custT="1"/>
      <dgm:spPr/>
      <dgm:t>
        <a:bodyPr/>
        <a:lstStyle/>
        <a:p>
          <a:r>
            <a:rPr lang="en-US" sz="2000" dirty="0"/>
            <a:t>1987</a:t>
          </a:r>
        </a:p>
        <a:p>
          <a:r>
            <a:rPr lang="en-US" sz="2000" dirty="0"/>
            <a:t>Logic bombs</a:t>
          </a:r>
        </a:p>
      </dgm:t>
    </dgm:pt>
    <dgm:pt modelId="{5C1749C9-5466-4247-81B7-F0216EBD86DC}" type="parTrans" cxnId="{0D0B5A5A-5E89-4A30-8AE8-A951E32C66D6}">
      <dgm:prSet/>
      <dgm:spPr/>
      <dgm:t>
        <a:bodyPr/>
        <a:lstStyle/>
        <a:p>
          <a:endParaRPr lang="en-US"/>
        </a:p>
      </dgm:t>
    </dgm:pt>
    <dgm:pt modelId="{0DFB1848-D1C7-4A1C-B26F-D9FC86622FA5}" type="sibTrans" cxnId="{0D0B5A5A-5E89-4A30-8AE8-A951E32C66D6}">
      <dgm:prSet/>
      <dgm:spPr/>
      <dgm:t>
        <a:bodyPr/>
        <a:lstStyle/>
        <a:p>
          <a:endParaRPr lang="en-US"/>
        </a:p>
      </dgm:t>
    </dgm:pt>
    <dgm:pt modelId="{6CFC26C9-B317-484C-852F-46CA10340117}">
      <dgm:prSet phldrT="[Text]" custT="1"/>
      <dgm:spPr/>
      <dgm:t>
        <a:bodyPr/>
        <a:lstStyle/>
        <a:p>
          <a:r>
            <a:rPr lang="en-US" sz="2000" dirty="0"/>
            <a:t>1989</a:t>
          </a:r>
        </a:p>
        <a:p>
          <a:r>
            <a:rPr lang="en-US" sz="2000" dirty="0"/>
            <a:t>Multipartite virus</a:t>
          </a:r>
        </a:p>
      </dgm:t>
    </dgm:pt>
    <dgm:pt modelId="{B1594EF5-EDFF-4F90-9FB6-B11A60EE88E5}" type="parTrans" cxnId="{21C2C14C-F561-4C57-8B50-0E3D2303DC42}">
      <dgm:prSet/>
      <dgm:spPr/>
      <dgm:t>
        <a:bodyPr/>
        <a:lstStyle/>
        <a:p>
          <a:endParaRPr lang="en-US"/>
        </a:p>
      </dgm:t>
    </dgm:pt>
    <dgm:pt modelId="{28A8D7C5-A764-463D-AB7A-CEFF88AD8F1F}" type="sibTrans" cxnId="{21C2C14C-F561-4C57-8B50-0E3D2303DC42}">
      <dgm:prSet/>
      <dgm:spPr/>
      <dgm:t>
        <a:bodyPr/>
        <a:lstStyle/>
        <a:p>
          <a:endParaRPr lang="en-US"/>
        </a:p>
      </dgm:t>
    </dgm:pt>
    <dgm:pt modelId="{7360F8B6-A4B1-455A-A063-BE2A641ABE3F}">
      <dgm:prSet phldrT="[Text]" custT="1"/>
      <dgm:spPr/>
      <dgm:t>
        <a:bodyPr/>
        <a:lstStyle/>
        <a:p>
          <a:r>
            <a:rPr lang="en-US" sz="2000" dirty="0"/>
            <a:t>2008</a:t>
          </a:r>
        </a:p>
        <a:p>
          <a:r>
            <a:rPr lang="en-US" sz="2000" dirty="0"/>
            <a:t>Mocmex</a:t>
          </a:r>
        </a:p>
      </dgm:t>
    </dgm:pt>
    <dgm:pt modelId="{D5797625-7AC4-4074-82B0-54ADD9DA21F1}" type="parTrans" cxnId="{91A6D41C-0230-41D3-B44A-0B0DF7B47D26}">
      <dgm:prSet/>
      <dgm:spPr/>
      <dgm:t>
        <a:bodyPr/>
        <a:lstStyle/>
        <a:p>
          <a:endParaRPr lang="en-US"/>
        </a:p>
      </dgm:t>
    </dgm:pt>
    <dgm:pt modelId="{B624EFAC-F11B-4757-AC12-A8D1BFC1DE82}" type="sibTrans" cxnId="{91A6D41C-0230-41D3-B44A-0B0DF7B47D26}">
      <dgm:prSet/>
      <dgm:spPr/>
      <dgm:t>
        <a:bodyPr/>
        <a:lstStyle/>
        <a:p>
          <a:endParaRPr lang="en-US"/>
        </a:p>
      </dgm:t>
    </dgm:pt>
    <dgm:pt modelId="{5DCF6D62-959C-48AC-955C-E06363ADC4CA}">
      <dgm:prSet phldrT="[Text]" custT="1"/>
      <dgm:spPr/>
      <dgm:t>
        <a:bodyPr/>
        <a:lstStyle/>
        <a:p>
          <a:r>
            <a:rPr lang="en-US" sz="2000" dirty="0"/>
            <a:t>1992</a:t>
          </a:r>
        </a:p>
        <a:p>
          <a:r>
            <a:rPr lang="en-US" sz="2000" dirty="0"/>
            <a:t>Polymorphic virus</a:t>
          </a:r>
        </a:p>
      </dgm:t>
    </dgm:pt>
    <dgm:pt modelId="{599F8888-02B1-406C-BA93-9CF6D1BABD21}" type="sibTrans" cxnId="{A9D29DCB-9EC1-4542-9046-DDBB42FC7DD3}">
      <dgm:prSet/>
      <dgm:spPr/>
      <dgm:t>
        <a:bodyPr/>
        <a:lstStyle/>
        <a:p>
          <a:endParaRPr lang="en-US"/>
        </a:p>
      </dgm:t>
    </dgm:pt>
    <dgm:pt modelId="{6901E33E-71D8-442B-8C85-1354DD75B5E4}" type="parTrans" cxnId="{A9D29DCB-9EC1-4542-9046-DDBB42FC7DD3}">
      <dgm:prSet/>
      <dgm:spPr/>
      <dgm:t>
        <a:bodyPr/>
        <a:lstStyle/>
        <a:p>
          <a:endParaRPr lang="en-US"/>
        </a:p>
      </dgm:t>
    </dgm:pt>
    <dgm:pt modelId="{11D82BEB-74A2-44DD-BAA5-90289ABDC08E}" type="pres">
      <dgm:prSet presAssocID="{2D9190F5-95D5-4857-ADD2-2B8913D27262}" presName="arrowDiagram" presStyleCnt="0">
        <dgm:presLayoutVars>
          <dgm:chMax val="5"/>
          <dgm:dir/>
          <dgm:resizeHandles val="exact"/>
        </dgm:presLayoutVars>
      </dgm:prSet>
      <dgm:spPr/>
    </dgm:pt>
    <dgm:pt modelId="{C54BFB77-0E87-43DF-9CE2-02523F245D7E}" type="pres">
      <dgm:prSet presAssocID="{2D9190F5-95D5-4857-ADD2-2B8913D27262}" presName="arrow" presStyleLbl="bgShp" presStyleIdx="0" presStyleCnt="1"/>
      <dgm:spPr/>
    </dgm:pt>
    <dgm:pt modelId="{6EE1C480-61A8-4A12-890E-6FEB784185E3}" type="pres">
      <dgm:prSet presAssocID="{2D9190F5-95D5-4857-ADD2-2B8913D27262}" presName="arrowDiagram4" presStyleCnt="0"/>
      <dgm:spPr/>
    </dgm:pt>
    <dgm:pt modelId="{C692BDA5-CE8D-4396-9A19-F5261954E39F}" type="pres">
      <dgm:prSet presAssocID="{711E0804-D537-43D5-9443-F56A8C34E2D6}" presName="bullet4a" presStyleLbl="node1" presStyleIdx="0" presStyleCnt="4"/>
      <dgm:spPr/>
    </dgm:pt>
    <dgm:pt modelId="{0AFE055F-EA5C-4062-8CDA-351F6467BDC9}" type="pres">
      <dgm:prSet presAssocID="{711E0804-D537-43D5-9443-F56A8C34E2D6}" presName="textBox4a" presStyleLbl="revTx" presStyleIdx="0" presStyleCnt="4" custLinFactNeighborX="2886">
        <dgm:presLayoutVars>
          <dgm:bulletEnabled val="1"/>
        </dgm:presLayoutVars>
      </dgm:prSet>
      <dgm:spPr/>
    </dgm:pt>
    <dgm:pt modelId="{77DF9AF7-B587-45C1-B88F-347E3D38DE0C}" type="pres">
      <dgm:prSet presAssocID="{6CFC26C9-B317-484C-852F-46CA10340117}" presName="bullet4b" presStyleLbl="node1" presStyleIdx="1" presStyleCnt="4"/>
      <dgm:spPr/>
    </dgm:pt>
    <dgm:pt modelId="{75E2A326-AED0-48F2-847F-49D8F73DA2EE}" type="pres">
      <dgm:prSet presAssocID="{6CFC26C9-B317-484C-852F-46CA10340117}" presName="textBox4b" presStyleLbl="revTx" presStyleIdx="1" presStyleCnt="4" custScaleX="118616" custLinFactNeighborX="9400">
        <dgm:presLayoutVars>
          <dgm:bulletEnabled val="1"/>
        </dgm:presLayoutVars>
      </dgm:prSet>
      <dgm:spPr/>
    </dgm:pt>
    <dgm:pt modelId="{45EE8E75-60DD-4387-8224-77EF632723A0}" type="pres">
      <dgm:prSet presAssocID="{5DCF6D62-959C-48AC-955C-E06363ADC4CA}" presName="bullet4c" presStyleLbl="node1" presStyleIdx="2" presStyleCnt="4"/>
      <dgm:spPr/>
    </dgm:pt>
    <dgm:pt modelId="{EDBA8E1A-1819-4F53-8BBE-1A367930C79F}" type="pres">
      <dgm:prSet presAssocID="{5DCF6D62-959C-48AC-955C-E06363ADC4CA}" presName="textBox4c" presStyleLbl="revTx" presStyleIdx="2" presStyleCnt="4" custScaleX="122787" custLinFactNeighborX="10575">
        <dgm:presLayoutVars>
          <dgm:bulletEnabled val="1"/>
        </dgm:presLayoutVars>
      </dgm:prSet>
      <dgm:spPr/>
    </dgm:pt>
    <dgm:pt modelId="{9EA5791E-E7AF-4DEC-A00A-FD1B7A6D839C}" type="pres">
      <dgm:prSet presAssocID="{7360F8B6-A4B1-455A-A063-BE2A641ABE3F}" presName="bullet4d" presStyleLbl="node1" presStyleIdx="3" presStyleCnt="4"/>
      <dgm:spPr/>
    </dgm:pt>
    <dgm:pt modelId="{6691F6DA-6A48-4A73-B5C0-434F78186708}" type="pres">
      <dgm:prSet presAssocID="{7360F8B6-A4B1-455A-A063-BE2A641ABE3F}" presName="textBox4d" presStyleLbl="revTx" presStyleIdx="3" presStyleCnt="4" custLinFactNeighborX="2350">
        <dgm:presLayoutVars>
          <dgm:bulletEnabled val="1"/>
        </dgm:presLayoutVars>
      </dgm:prSet>
      <dgm:spPr/>
    </dgm:pt>
  </dgm:ptLst>
  <dgm:cxnLst>
    <dgm:cxn modelId="{91A6D41C-0230-41D3-B44A-0B0DF7B47D26}" srcId="{2D9190F5-95D5-4857-ADD2-2B8913D27262}" destId="{7360F8B6-A4B1-455A-A063-BE2A641ABE3F}" srcOrd="3" destOrd="0" parTransId="{D5797625-7AC4-4074-82B0-54ADD9DA21F1}" sibTransId="{B624EFAC-F11B-4757-AC12-A8D1BFC1DE82}"/>
    <dgm:cxn modelId="{27E22B49-B37C-4249-A969-06DFEA980D8E}" type="presOf" srcId="{711E0804-D537-43D5-9443-F56A8C34E2D6}" destId="{0AFE055F-EA5C-4062-8CDA-351F6467BDC9}" srcOrd="0" destOrd="0" presId="urn:microsoft.com/office/officeart/2005/8/layout/arrow2"/>
    <dgm:cxn modelId="{FFB5336C-289E-4471-8D5E-A37BE244FD97}" type="presOf" srcId="{6CFC26C9-B317-484C-852F-46CA10340117}" destId="{75E2A326-AED0-48F2-847F-49D8F73DA2EE}" srcOrd="0" destOrd="0" presId="urn:microsoft.com/office/officeart/2005/8/layout/arrow2"/>
    <dgm:cxn modelId="{21C2C14C-F561-4C57-8B50-0E3D2303DC42}" srcId="{2D9190F5-95D5-4857-ADD2-2B8913D27262}" destId="{6CFC26C9-B317-484C-852F-46CA10340117}" srcOrd="1" destOrd="0" parTransId="{B1594EF5-EDFF-4F90-9FB6-B11A60EE88E5}" sibTransId="{28A8D7C5-A764-463D-AB7A-CEFF88AD8F1F}"/>
    <dgm:cxn modelId="{0D0B5A5A-5E89-4A30-8AE8-A951E32C66D6}" srcId="{2D9190F5-95D5-4857-ADD2-2B8913D27262}" destId="{711E0804-D537-43D5-9443-F56A8C34E2D6}" srcOrd="0" destOrd="0" parTransId="{5C1749C9-5466-4247-81B7-F0216EBD86DC}" sibTransId="{0DFB1848-D1C7-4A1C-B26F-D9FC86622FA5}"/>
    <dgm:cxn modelId="{86A83196-762F-42BC-B17C-AD34A8433529}" type="presOf" srcId="{2D9190F5-95D5-4857-ADD2-2B8913D27262}" destId="{11D82BEB-74A2-44DD-BAA5-90289ABDC08E}" srcOrd="0" destOrd="0" presId="urn:microsoft.com/office/officeart/2005/8/layout/arrow2"/>
    <dgm:cxn modelId="{25D31599-D795-40BA-ACFD-49C3580E4C0D}" type="presOf" srcId="{5DCF6D62-959C-48AC-955C-E06363ADC4CA}" destId="{EDBA8E1A-1819-4F53-8BBE-1A367930C79F}" srcOrd="0" destOrd="0" presId="urn:microsoft.com/office/officeart/2005/8/layout/arrow2"/>
    <dgm:cxn modelId="{1D4951BB-5CA2-4305-A791-9F31DB42FE6E}" type="presOf" srcId="{7360F8B6-A4B1-455A-A063-BE2A641ABE3F}" destId="{6691F6DA-6A48-4A73-B5C0-434F78186708}" srcOrd="0" destOrd="0" presId="urn:microsoft.com/office/officeart/2005/8/layout/arrow2"/>
    <dgm:cxn modelId="{A9D29DCB-9EC1-4542-9046-DDBB42FC7DD3}" srcId="{2D9190F5-95D5-4857-ADD2-2B8913D27262}" destId="{5DCF6D62-959C-48AC-955C-E06363ADC4CA}" srcOrd="2" destOrd="0" parTransId="{6901E33E-71D8-442B-8C85-1354DD75B5E4}" sibTransId="{599F8888-02B1-406C-BA93-9CF6D1BABD21}"/>
    <dgm:cxn modelId="{D0A562EF-202C-4986-AFBA-24EBBA9F9A58}" type="presParOf" srcId="{11D82BEB-74A2-44DD-BAA5-90289ABDC08E}" destId="{C54BFB77-0E87-43DF-9CE2-02523F245D7E}" srcOrd="0" destOrd="0" presId="urn:microsoft.com/office/officeart/2005/8/layout/arrow2"/>
    <dgm:cxn modelId="{4C046E9E-B3E5-4FCD-A33D-CAE8766CA6B3}" type="presParOf" srcId="{11D82BEB-74A2-44DD-BAA5-90289ABDC08E}" destId="{6EE1C480-61A8-4A12-890E-6FEB784185E3}" srcOrd="1" destOrd="0" presId="urn:microsoft.com/office/officeart/2005/8/layout/arrow2"/>
    <dgm:cxn modelId="{B9B3FC24-FC6D-4F18-878A-7E21DFC941A2}" type="presParOf" srcId="{6EE1C480-61A8-4A12-890E-6FEB784185E3}" destId="{C692BDA5-CE8D-4396-9A19-F5261954E39F}" srcOrd="0" destOrd="0" presId="urn:microsoft.com/office/officeart/2005/8/layout/arrow2"/>
    <dgm:cxn modelId="{9470123F-FB6C-4397-AA49-165635912D1F}" type="presParOf" srcId="{6EE1C480-61A8-4A12-890E-6FEB784185E3}" destId="{0AFE055F-EA5C-4062-8CDA-351F6467BDC9}" srcOrd="1" destOrd="0" presId="urn:microsoft.com/office/officeart/2005/8/layout/arrow2"/>
    <dgm:cxn modelId="{959AF78D-2E3E-48FF-9AC5-F8FC4FC778F8}" type="presParOf" srcId="{6EE1C480-61A8-4A12-890E-6FEB784185E3}" destId="{77DF9AF7-B587-45C1-B88F-347E3D38DE0C}" srcOrd="2" destOrd="0" presId="urn:microsoft.com/office/officeart/2005/8/layout/arrow2"/>
    <dgm:cxn modelId="{5E593E9D-B6A2-4C57-B3F6-9C5FA457E62D}" type="presParOf" srcId="{6EE1C480-61A8-4A12-890E-6FEB784185E3}" destId="{75E2A326-AED0-48F2-847F-49D8F73DA2EE}" srcOrd="3" destOrd="0" presId="urn:microsoft.com/office/officeart/2005/8/layout/arrow2"/>
    <dgm:cxn modelId="{107680F9-7839-4080-942C-11CC0E8A602C}" type="presParOf" srcId="{6EE1C480-61A8-4A12-890E-6FEB784185E3}" destId="{45EE8E75-60DD-4387-8224-77EF632723A0}" srcOrd="4" destOrd="0" presId="urn:microsoft.com/office/officeart/2005/8/layout/arrow2"/>
    <dgm:cxn modelId="{4DCA98B9-BE32-4CB8-A444-2E6E2E41AE8A}" type="presParOf" srcId="{6EE1C480-61A8-4A12-890E-6FEB784185E3}" destId="{EDBA8E1A-1819-4F53-8BBE-1A367930C79F}" srcOrd="5" destOrd="0" presId="urn:microsoft.com/office/officeart/2005/8/layout/arrow2"/>
    <dgm:cxn modelId="{10EC44BF-810E-4A7B-907C-8E97ADEFE53F}" type="presParOf" srcId="{6EE1C480-61A8-4A12-890E-6FEB784185E3}" destId="{9EA5791E-E7AF-4DEC-A00A-FD1B7A6D839C}" srcOrd="6" destOrd="0" presId="urn:microsoft.com/office/officeart/2005/8/layout/arrow2"/>
    <dgm:cxn modelId="{D261BB39-9A1E-41FA-B98B-4120907C5BC1}" type="presParOf" srcId="{6EE1C480-61A8-4A12-890E-6FEB784185E3}" destId="{6691F6DA-6A48-4A73-B5C0-434F78186708}" srcOrd="7"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18D3CA-9B22-46F1-A90E-72BDAD829A0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74A8717-1953-4710-8F42-3B9327FF0BCA}">
      <dgm:prSet phldrT="[Text]" custT="1"/>
      <dgm:spPr/>
      <dgm:t>
        <a:bodyPr/>
        <a:lstStyle/>
        <a:p>
          <a:r>
            <a:rPr lang="en-US" sz="2800" dirty="0"/>
            <a:t>Education</a:t>
          </a:r>
        </a:p>
      </dgm:t>
    </dgm:pt>
    <dgm:pt modelId="{5EA41398-F2CE-4EE3-9692-DCC600B0B4F3}" type="parTrans" cxnId="{57E951AD-1ECA-4D38-890B-6454FF0BD479}">
      <dgm:prSet/>
      <dgm:spPr/>
      <dgm:t>
        <a:bodyPr/>
        <a:lstStyle/>
        <a:p>
          <a:endParaRPr lang="en-US"/>
        </a:p>
      </dgm:t>
    </dgm:pt>
    <dgm:pt modelId="{BCD658B1-FCEC-450C-A15E-114E2F6B4AC4}" type="sibTrans" cxnId="{57E951AD-1ECA-4D38-890B-6454FF0BD479}">
      <dgm:prSet/>
      <dgm:spPr/>
      <dgm:t>
        <a:bodyPr/>
        <a:lstStyle/>
        <a:p>
          <a:endParaRPr lang="en-US"/>
        </a:p>
      </dgm:t>
    </dgm:pt>
    <dgm:pt modelId="{1C1DA904-0ACB-4DDD-A803-853DD6FF8051}">
      <dgm:prSet phldrT="[Text]" custT="1"/>
      <dgm:spPr/>
      <dgm:t>
        <a:bodyPr/>
        <a:lstStyle/>
        <a:p>
          <a:r>
            <a:rPr lang="en-US" sz="2800" dirty="0"/>
            <a:t>Antivirus/</a:t>
          </a:r>
          <a:br>
            <a:rPr lang="en-US" sz="2800" dirty="0"/>
          </a:br>
          <a:r>
            <a:rPr lang="en-US" sz="2800" dirty="0"/>
            <a:t>Anti-malware</a:t>
          </a:r>
        </a:p>
      </dgm:t>
    </dgm:pt>
    <dgm:pt modelId="{39712637-B929-4AC7-BCAC-00E87D9C3F15}" type="parTrans" cxnId="{CDB791FC-EC24-4597-BFB0-59D15908AC22}">
      <dgm:prSet/>
      <dgm:spPr/>
      <dgm:t>
        <a:bodyPr/>
        <a:lstStyle/>
        <a:p>
          <a:endParaRPr lang="en-US"/>
        </a:p>
      </dgm:t>
    </dgm:pt>
    <dgm:pt modelId="{CB56DFEF-EA03-47E5-BD38-C760CFA5ECFD}" type="sibTrans" cxnId="{CDB791FC-EC24-4597-BFB0-59D15908AC22}">
      <dgm:prSet/>
      <dgm:spPr/>
      <dgm:t>
        <a:bodyPr/>
        <a:lstStyle/>
        <a:p>
          <a:endParaRPr lang="en-US"/>
        </a:p>
      </dgm:t>
    </dgm:pt>
    <dgm:pt modelId="{EFDC05C8-FAA3-4B7A-A4D1-84B8DF7DE64D}">
      <dgm:prSet phldrT="[Text]" custT="1"/>
      <dgm:spPr/>
      <dgm:t>
        <a:bodyPr/>
        <a:lstStyle/>
        <a:p>
          <a:r>
            <a:rPr lang="en-US" sz="2800" dirty="0"/>
            <a:t>Applying updates</a:t>
          </a:r>
        </a:p>
      </dgm:t>
    </dgm:pt>
    <dgm:pt modelId="{C106C430-BEA9-4183-B658-FB9F0A610EAE}" type="parTrans" cxnId="{3F9DD318-F0C6-4861-A780-CA624AD24678}">
      <dgm:prSet/>
      <dgm:spPr/>
      <dgm:t>
        <a:bodyPr/>
        <a:lstStyle/>
        <a:p>
          <a:endParaRPr lang="en-US"/>
        </a:p>
      </dgm:t>
    </dgm:pt>
    <dgm:pt modelId="{51169DC8-C3E6-42CD-B368-7FDB69D337E2}" type="sibTrans" cxnId="{3F9DD318-F0C6-4861-A780-CA624AD24678}">
      <dgm:prSet/>
      <dgm:spPr/>
      <dgm:t>
        <a:bodyPr/>
        <a:lstStyle/>
        <a:p>
          <a:endParaRPr lang="en-US"/>
        </a:p>
      </dgm:t>
    </dgm:pt>
    <dgm:pt modelId="{FC1E98FF-99AB-4DED-B334-EF3DC2285E05}" type="pres">
      <dgm:prSet presAssocID="{8218D3CA-9B22-46F1-A90E-72BDAD829A08}" presName="diagram" presStyleCnt="0">
        <dgm:presLayoutVars>
          <dgm:dir/>
          <dgm:resizeHandles val="exact"/>
        </dgm:presLayoutVars>
      </dgm:prSet>
      <dgm:spPr/>
    </dgm:pt>
    <dgm:pt modelId="{1E880468-6107-4A9E-81EE-7E5D9CF96CC9}" type="pres">
      <dgm:prSet presAssocID="{B74A8717-1953-4710-8F42-3B9327FF0BCA}" presName="node" presStyleLbl="node1" presStyleIdx="0" presStyleCnt="3">
        <dgm:presLayoutVars>
          <dgm:bulletEnabled val="1"/>
        </dgm:presLayoutVars>
      </dgm:prSet>
      <dgm:spPr/>
    </dgm:pt>
    <dgm:pt modelId="{5CEBA269-81B9-43DA-B8C9-8212D720A434}" type="pres">
      <dgm:prSet presAssocID="{BCD658B1-FCEC-450C-A15E-114E2F6B4AC4}" presName="sibTrans" presStyleCnt="0"/>
      <dgm:spPr/>
    </dgm:pt>
    <dgm:pt modelId="{2E30106C-A684-4D6C-848B-F2F07F20EF63}" type="pres">
      <dgm:prSet presAssocID="{1C1DA904-0ACB-4DDD-A803-853DD6FF8051}" presName="node" presStyleLbl="node1" presStyleIdx="1" presStyleCnt="3">
        <dgm:presLayoutVars>
          <dgm:bulletEnabled val="1"/>
        </dgm:presLayoutVars>
      </dgm:prSet>
      <dgm:spPr/>
    </dgm:pt>
    <dgm:pt modelId="{ED444951-BC62-4F4A-8096-5C1660AEB941}" type="pres">
      <dgm:prSet presAssocID="{CB56DFEF-EA03-47E5-BD38-C760CFA5ECFD}" presName="sibTrans" presStyleCnt="0"/>
      <dgm:spPr/>
    </dgm:pt>
    <dgm:pt modelId="{4C436091-CCFE-426D-8AE7-1BB7DD4649CC}" type="pres">
      <dgm:prSet presAssocID="{EFDC05C8-FAA3-4B7A-A4D1-84B8DF7DE64D}" presName="node" presStyleLbl="node1" presStyleIdx="2" presStyleCnt="3">
        <dgm:presLayoutVars>
          <dgm:bulletEnabled val="1"/>
        </dgm:presLayoutVars>
      </dgm:prSet>
      <dgm:spPr/>
    </dgm:pt>
  </dgm:ptLst>
  <dgm:cxnLst>
    <dgm:cxn modelId="{3F9DD318-F0C6-4861-A780-CA624AD24678}" srcId="{8218D3CA-9B22-46F1-A90E-72BDAD829A08}" destId="{EFDC05C8-FAA3-4B7A-A4D1-84B8DF7DE64D}" srcOrd="2" destOrd="0" parTransId="{C106C430-BEA9-4183-B658-FB9F0A610EAE}" sibTransId="{51169DC8-C3E6-42CD-B368-7FDB69D337E2}"/>
    <dgm:cxn modelId="{05FDC61C-C627-4FAD-9EA5-A1918C540F6B}" type="presOf" srcId="{8218D3CA-9B22-46F1-A90E-72BDAD829A08}" destId="{FC1E98FF-99AB-4DED-B334-EF3DC2285E05}" srcOrd="0" destOrd="0" presId="urn:microsoft.com/office/officeart/2005/8/layout/default"/>
    <dgm:cxn modelId="{E745AE30-EC67-49EC-AD70-AB734EEDEDE1}" type="presOf" srcId="{EFDC05C8-FAA3-4B7A-A4D1-84B8DF7DE64D}" destId="{4C436091-CCFE-426D-8AE7-1BB7DD4649CC}" srcOrd="0" destOrd="0" presId="urn:microsoft.com/office/officeart/2005/8/layout/default"/>
    <dgm:cxn modelId="{DB2F307E-66F2-4293-8476-70DAC5832E35}" type="presOf" srcId="{1C1DA904-0ACB-4DDD-A803-853DD6FF8051}" destId="{2E30106C-A684-4D6C-848B-F2F07F20EF63}" srcOrd="0" destOrd="0" presId="urn:microsoft.com/office/officeart/2005/8/layout/default"/>
    <dgm:cxn modelId="{57E951AD-1ECA-4D38-890B-6454FF0BD479}" srcId="{8218D3CA-9B22-46F1-A90E-72BDAD829A08}" destId="{B74A8717-1953-4710-8F42-3B9327FF0BCA}" srcOrd="0" destOrd="0" parTransId="{5EA41398-F2CE-4EE3-9692-DCC600B0B4F3}" sibTransId="{BCD658B1-FCEC-450C-A15E-114E2F6B4AC4}"/>
    <dgm:cxn modelId="{7B9F31E3-55FF-453C-9B03-600AF26F7718}" type="presOf" srcId="{B74A8717-1953-4710-8F42-3B9327FF0BCA}" destId="{1E880468-6107-4A9E-81EE-7E5D9CF96CC9}" srcOrd="0" destOrd="0" presId="urn:microsoft.com/office/officeart/2005/8/layout/default"/>
    <dgm:cxn modelId="{CDB791FC-EC24-4597-BFB0-59D15908AC22}" srcId="{8218D3CA-9B22-46F1-A90E-72BDAD829A08}" destId="{1C1DA904-0ACB-4DDD-A803-853DD6FF8051}" srcOrd="1" destOrd="0" parTransId="{39712637-B929-4AC7-BCAC-00E87D9C3F15}" sibTransId="{CB56DFEF-EA03-47E5-BD38-C760CFA5ECFD}"/>
    <dgm:cxn modelId="{8F4458A8-04DE-403E-993D-640B5B0AB414}" type="presParOf" srcId="{FC1E98FF-99AB-4DED-B334-EF3DC2285E05}" destId="{1E880468-6107-4A9E-81EE-7E5D9CF96CC9}" srcOrd="0" destOrd="0" presId="urn:microsoft.com/office/officeart/2005/8/layout/default"/>
    <dgm:cxn modelId="{CA458FE8-9591-4E28-B147-FE883F2F7C9D}" type="presParOf" srcId="{FC1E98FF-99AB-4DED-B334-EF3DC2285E05}" destId="{5CEBA269-81B9-43DA-B8C9-8212D720A434}" srcOrd="1" destOrd="0" presId="urn:microsoft.com/office/officeart/2005/8/layout/default"/>
    <dgm:cxn modelId="{97B48F2C-C363-4515-8D0B-868F78058B6B}" type="presParOf" srcId="{FC1E98FF-99AB-4DED-B334-EF3DC2285E05}" destId="{2E30106C-A684-4D6C-848B-F2F07F20EF63}" srcOrd="2" destOrd="0" presId="urn:microsoft.com/office/officeart/2005/8/layout/default"/>
    <dgm:cxn modelId="{0CECACB1-766F-46C0-A918-98FD6328F4F9}" type="presParOf" srcId="{FC1E98FF-99AB-4DED-B334-EF3DC2285E05}" destId="{ED444951-BC62-4F4A-8096-5C1660AEB941}" srcOrd="3" destOrd="0" presId="urn:microsoft.com/office/officeart/2005/8/layout/default"/>
    <dgm:cxn modelId="{4EBC5811-7232-458D-B0F1-127F96397889}" type="presParOf" srcId="{FC1E98FF-99AB-4DED-B334-EF3DC2285E05}" destId="{4C436091-CCFE-426D-8AE7-1BB7DD4649CC}"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D4B51A-9802-4185-A313-3C77695449AB}"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en-US"/>
        </a:p>
      </dgm:t>
    </dgm:pt>
    <dgm:pt modelId="{05C1CA46-3E51-44BF-B5FB-B99C43BF1DB6}">
      <dgm:prSet phldrT="[Text]" custT="1"/>
      <dgm:spPr/>
      <dgm:t>
        <a:bodyPr/>
        <a:lstStyle/>
        <a:p>
          <a:r>
            <a:rPr lang="en-US" sz="2400" dirty="0"/>
            <a:t>Remote access</a:t>
          </a:r>
        </a:p>
      </dgm:t>
    </dgm:pt>
    <dgm:pt modelId="{729C595F-ECE7-4CE8-8B05-ED2F54268C35}" type="parTrans" cxnId="{CD9EA48B-6E99-4CAD-B577-0ED0C76E8D99}">
      <dgm:prSet/>
      <dgm:spPr/>
      <dgm:t>
        <a:bodyPr/>
        <a:lstStyle/>
        <a:p>
          <a:endParaRPr lang="en-US"/>
        </a:p>
      </dgm:t>
    </dgm:pt>
    <dgm:pt modelId="{B1B4F1A0-E754-4833-B2EC-6E40D44CD0FD}" type="sibTrans" cxnId="{CD9EA48B-6E99-4CAD-B577-0ED0C76E8D99}">
      <dgm:prSet/>
      <dgm:spPr/>
      <dgm:t>
        <a:bodyPr/>
        <a:lstStyle/>
        <a:p>
          <a:endParaRPr lang="en-US"/>
        </a:p>
      </dgm:t>
    </dgm:pt>
    <dgm:pt modelId="{2EBC8F7B-EC51-486B-AB9C-0F2102517A7E}">
      <dgm:prSet phldrT="[Text]" custT="1"/>
      <dgm:spPr/>
      <dgm:t>
        <a:bodyPr/>
        <a:lstStyle/>
        <a:p>
          <a:r>
            <a:rPr lang="en-US" sz="2400" dirty="0"/>
            <a:t>Data sending</a:t>
          </a:r>
        </a:p>
      </dgm:t>
    </dgm:pt>
    <dgm:pt modelId="{A5D79329-6A36-4292-944E-145D74E24F99}" type="parTrans" cxnId="{DEFF71C2-0F8A-4BAB-8B03-B4BC7E812108}">
      <dgm:prSet/>
      <dgm:spPr/>
      <dgm:t>
        <a:bodyPr/>
        <a:lstStyle/>
        <a:p>
          <a:endParaRPr lang="en-US"/>
        </a:p>
      </dgm:t>
    </dgm:pt>
    <dgm:pt modelId="{D520DEA7-285B-4C64-BD86-F33C3AE25730}" type="sibTrans" cxnId="{DEFF71C2-0F8A-4BAB-8B03-B4BC7E812108}">
      <dgm:prSet/>
      <dgm:spPr/>
      <dgm:t>
        <a:bodyPr/>
        <a:lstStyle/>
        <a:p>
          <a:endParaRPr lang="en-US"/>
        </a:p>
      </dgm:t>
    </dgm:pt>
    <dgm:pt modelId="{C9C124AF-797B-42F4-81E2-3B5C46AB4D62}">
      <dgm:prSet phldrT="[Text]" custT="1"/>
      <dgm:spPr/>
      <dgm:t>
        <a:bodyPr/>
        <a:lstStyle/>
        <a:p>
          <a:r>
            <a:rPr lang="en-US" sz="2400" dirty="0"/>
            <a:t>Destructive</a:t>
          </a:r>
        </a:p>
      </dgm:t>
    </dgm:pt>
    <dgm:pt modelId="{8291BB9C-F034-49F3-BB83-E9B255D86151}" type="parTrans" cxnId="{B578D35C-B4A7-4754-8838-32E27746AA4B}">
      <dgm:prSet/>
      <dgm:spPr/>
      <dgm:t>
        <a:bodyPr/>
        <a:lstStyle/>
        <a:p>
          <a:endParaRPr lang="en-US"/>
        </a:p>
      </dgm:t>
    </dgm:pt>
    <dgm:pt modelId="{22C9272C-DFD5-4CF7-A6D7-A4E938378594}" type="sibTrans" cxnId="{B578D35C-B4A7-4754-8838-32E27746AA4B}">
      <dgm:prSet/>
      <dgm:spPr/>
      <dgm:t>
        <a:bodyPr/>
        <a:lstStyle/>
        <a:p>
          <a:endParaRPr lang="en-US"/>
        </a:p>
      </dgm:t>
    </dgm:pt>
    <dgm:pt modelId="{7D6A4CBF-8740-473E-A9B0-9537FBC7DC90}">
      <dgm:prSet phldrT="[Text]" custT="1"/>
      <dgm:spPr/>
      <dgm:t>
        <a:bodyPr/>
        <a:lstStyle/>
        <a:p>
          <a:r>
            <a:rPr lang="en-US" sz="2400" dirty="0"/>
            <a:t>Denial of service (DoS)</a:t>
          </a:r>
        </a:p>
      </dgm:t>
    </dgm:pt>
    <dgm:pt modelId="{E457D3C1-F0A2-4677-BCC7-846335A39FAD}" type="parTrans" cxnId="{3692E340-A51B-4843-BD76-C35D046861BB}">
      <dgm:prSet/>
      <dgm:spPr/>
      <dgm:t>
        <a:bodyPr/>
        <a:lstStyle/>
        <a:p>
          <a:endParaRPr lang="en-US"/>
        </a:p>
      </dgm:t>
    </dgm:pt>
    <dgm:pt modelId="{9091A42C-619B-458A-BC34-9FFE4CD8D754}" type="sibTrans" cxnId="{3692E340-A51B-4843-BD76-C35D046861BB}">
      <dgm:prSet/>
      <dgm:spPr/>
      <dgm:t>
        <a:bodyPr/>
        <a:lstStyle/>
        <a:p>
          <a:endParaRPr lang="en-US"/>
        </a:p>
      </dgm:t>
    </dgm:pt>
    <dgm:pt modelId="{A7EEC0EC-9CD2-4A19-A94B-470843F2D096}">
      <dgm:prSet phldrT="[Text]" custT="1"/>
      <dgm:spPr/>
      <dgm:t>
        <a:bodyPr/>
        <a:lstStyle/>
        <a:p>
          <a:r>
            <a:rPr lang="en-US" sz="2400" dirty="0"/>
            <a:t>Proxy</a:t>
          </a:r>
        </a:p>
      </dgm:t>
    </dgm:pt>
    <dgm:pt modelId="{3ECD2816-3F84-41C6-ADBB-9D462A83FCAF}" type="parTrans" cxnId="{9B732563-88EB-4F8B-923E-ACA29ACF2194}">
      <dgm:prSet/>
      <dgm:spPr/>
      <dgm:t>
        <a:bodyPr/>
        <a:lstStyle/>
        <a:p>
          <a:endParaRPr lang="en-US"/>
        </a:p>
      </dgm:t>
    </dgm:pt>
    <dgm:pt modelId="{3E3177CF-3A0B-4B3B-AF18-599193062B0A}" type="sibTrans" cxnId="{9B732563-88EB-4F8B-923E-ACA29ACF2194}">
      <dgm:prSet/>
      <dgm:spPr/>
      <dgm:t>
        <a:bodyPr/>
        <a:lstStyle/>
        <a:p>
          <a:endParaRPr lang="en-US"/>
        </a:p>
      </dgm:t>
    </dgm:pt>
    <dgm:pt modelId="{F85CB5C8-3A6C-4FC4-990D-D7C9077AD398}">
      <dgm:prSet phldrT="[Text]" custT="1"/>
      <dgm:spPr/>
      <dgm:t>
        <a:bodyPr/>
        <a:lstStyle/>
        <a:p>
          <a:r>
            <a:rPr lang="en-US" sz="2400" dirty="0"/>
            <a:t>FTP</a:t>
          </a:r>
        </a:p>
      </dgm:t>
    </dgm:pt>
    <dgm:pt modelId="{C48D5C4F-D058-4B02-AB7D-D109ABB6E009}" type="parTrans" cxnId="{764C3A3D-AE4C-499B-8769-8515CCED54D1}">
      <dgm:prSet/>
      <dgm:spPr/>
      <dgm:t>
        <a:bodyPr/>
        <a:lstStyle/>
        <a:p>
          <a:endParaRPr lang="en-US"/>
        </a:p>
      </dgm:t>
    </dgm:pt>
    <dgm:pt modelId="{EAA01058-ED51-4A29-BC6F-260F90F25C3A}" type="sibTrans" cxnId="{764C3A3D-AE4C-499B-8769-8515CCED54D1}">
      <dgm:prSet/>
      <dgm:spPr/>
      <dgm:t>
        <a:bodyPr/>
        <a:lstStyle/>
        <a:p>
          <a:endParaRPr lang="en-US"/>
        </a:p>
      </dgm:t>
    </dgm:pt>
    <dgm:pt modelId="{06644FA6-B162-4D8F-B08F-5FC1FBA36322}">
      <dgm:prSet phldrT="[Text]" custT="1"/>
      <dgm:spPr/>
      <dgm:t>
        <a:bodyPr/>
        <a:lstStyle/>
        <a:p>
          <a:r>
            <a:rPr lang="en-US" sz="2400" dirty="0"/>
            <a:t>Security software disablers</a:t>
          </a:r>
        </a:p>
      </dgm:t>
    </dgm:pt>
    <dgm:pt modelId="{4555730E-75B2-4AED-8170-C35A991070D0}" type="parTrans" cxnId="{74A8BA3A-2169-42F9-BF41-3400A8938640}">
      <dgm:prSet/>
      <dgm:spPr/>
      <dgm:t>
        <a:bodyPr/>
        <a:lstStyle/>
        <a:p>
          <a:endParaRPr lang="en-US"/>
        </a:p>
      </dgm:t>
    </dgm:pt>
    <dgm:pt modelId="{3A277D2E-5517-4537-9822-5F75216623AD}" type="sibTrans" cxnId="{74A8BA3A-2169-42F9-BF41-3400A8938640}">
      <dgm:prSet/>
      <dgm:spPr/>
      <dgm:t>
        <a:bodyPr/>
        <a:lstStyle/>
        <a:p>
          <a:endParaRPr lang="en-US"/>
        </a:p>
      </dgm:t>
    </dgm:pt>
    <dgm:pt modelId="{358727E4-E4C4-4309-B7A8-EFFC2FADA47D}" type="pres">
      <dgm:prSet presAssocID="{09D4B51A-9802-4185-A313-3C77695449AB}" presName="cycle" presStyleCnt="0">
        <dgm:presLayoutVars>
          <dgm:dir/>
          <dgm:resizeHandles val="exact"/>
        </dgm:presLayoutVars>
      </dgm:prSet>
      <dgm:spPr/>
    </dgm:pt>
    <dgm:pt modelId="{9FF54C4F-B63F-49C0-930D-EBF1FFFEBFFC}" type="pres">
      <dgm:prSet presAssocID="{05C1CA46-3E51-44BF-B5FB-B99C43BF1DB6}" presName="node" presStyleLbl="node1" presStyleIdx="0" presStyleCnt="7" custScaleX="247052">
        <dgm:presLayoutVars>
          <dgm:bulletEnabled val="1"/>
        </dgm:presLayoutVars>
      </dgm:prSet>
      <dgm:spPr/>
    </dgm:pt>
    <dgm:pt modelId="{3F2946E2-9392-41E3-ADD0-1065A0742BB1}" type="pres">
      <dgm:prSet presAssocID="{05C1CA46-3E51-44BF-B5FB-B99C43BF1DB6}" presName="spNode" presStyleCnt="0"/>
      <dgm:spPr/>
    </dgm:pt>
    <dgm:pt modelId="{21FDF624-CCC1-4F58-B230-55094BF7220D}" type="pres">
      <dgm:prSet presAssocID="{B1B4F1A0-E754-4833-B2EC-6E40D44CD0FD}" presName="sibTrans" presStyleLbl="sibTrans1D1" presStyleIdx="0" presStyleCnt="7"/>
      <dgm:spPr/>
    </dgm:pt>
    <dgm:pt modelId="{9FD36F38-CF35-4534-968F-9F508E9F0156}" type="pres">
      <dgm:prSet presAssocID="{2EBC8F7B-EC51-486B-AB9C-0F2102517A7E}" presName="node" presStyleLbl="node1" presStyleIdx="1" presStyleCnt="7" custScaleX="247052" custRadScaleRad="88675" custRadScaleInc="60766">
        <dgm:presLayoutVars>
          <dgm:bulletEnabled val="1"/>
        </dgm:presLayoutVars>
      </dgm:prSet>
      <dgm:spPr/>
    </dgm:pt>
    <dgm:pt modelId="{C8E8C633-2AEA-408F-8C6D-14729EB8C3D1}" type="pres">
      <dgm:prSet presAssocID="{2EBC8F7B-EC51-486B-AB9C-0F2102517A7E}" presName="spNode" presStyleCnt="0"/>
      <dgm:spPr/>
    </dgm:pt>
    <dgm:pt modelId="{184CCB9B-BBFF-42CB-A143-F7D4F94E6697}" type="pres">
      <dgm:prSet presAssocID="{D520DEA7-285B-4C64-BD86-F33C3AE25730}" presName="sibTrans" presStyleLbl="sibTrans1D1" presStyleIdx="1" presStyleCnt="7"/>
      <dgm:spPr/>
    </dgm:pt>
    <dgm:pt modelId="{3B89ABCB-5593-45AC-B854-4A7504CC11AB}" type="pres">
      <dgm:prSet presAssocID="{C9C124AF-797B-42F4-81E2-3B5C46AB4D62}" presName="node" presStyleLbl="node1" presStyleIdx="2" presStyleCnt="7" custScaleX="247052">
        <dgm:presLayoutVars>
          <dgm:bulletEnabled val="1"/>
        </dgm:presLayoutVars>
      </dgm:prSet>
      <dgm:spPr/>
    </dgm:pt>
    <dgm:pt modelId="{9C76C7F0-088F-4D5C-A850-071AD75E5588}" type="pres">
      <dgm:prSet presAssocID="{C9C124AF-797B-42F4-81E2-3B5C46AB4D62}" presName="spNode" presStyleCnt="0"/>
      <dgm:spPr/>
    </dgm:pt>
    <dgm:pt modelId="{A6849CCA-1006-4498-8092-849AC7061617}" type="pres">
      <dgm:prSet presAssocID="{22C9272C-DFD5-4CF7-A6D7-A4E938378594}" presName="sibTrans" presStyleLbl="sibTrans1D1" presStyleIdx="2" presStyleCnt="7"/>
      <dgm:spPr/>
    </dgm:pt>
    <dgm:pt modelId="{6B0E56E8-00C2-4D97-9879-F23215E48E87}" type="pres">
      <dgm:prSet presAssocID="{7D6A4CBF-8740-473E-A9B0-9537FBC7DC90}" presName="node" presStyleLbl="node1" presStyleIdx="3" presStyleCnt="7" custScaleX="247052" custRadScaleRad="109424" custRadScaleInc="-95408">
        <dgm:presLayoutVars>
          <dgm:bulletEnabled val="1"/>
        </dgm:presLayoutVars>
      </dgm:prSet>
      <dgm:spPr/>
    </dgm:pt>
    <dgm:pt modelId="{26B0A480-23B0-49AB-95A4-F754D748DD65}" type="pres">
      <dgm:prSet presAssocID="{7D6A4CBF-8740-473E-A9B0-9537FBC7DC90}" presName="spNode" presStyleCnt="0"/>
      <dgm:spPr/>
    </dgm:pt>
    <dgm:pt modelId="{F577CB93-865B-4075-B24E-AFA7F94E3227}" type="pres">
      <dgm:prSet presAssocID="{9091A42C-619B-458A-BC34-9FFE4CD8D754}" presName="sibTrans" presStyleLbl="sibTrans1D1" presStyleIdx="3" presStyleCnt="7"/>
      <dgm:spPr/>
    </dgm:pt>
    <dgm:pt modelId="{BC9EB6D3-11E9-4C63-9A55-F31BBBA33950}" type="pres">
      <dgm:prSet presAssocID="{A7EEC0EC-9CD2-4A19-A94B-470843F2D096}" presName="node" presStyleLbl="node1" presStyleIdx="4" presStyleCnt="7" custScaleX="247052" custRadScaleRad="111329" custRadScaleInc="99234">
        <dgm:presLayoutVars>
          <dgm:bulletEnabled val="1"/>
        </dgm:presLayoutVars>
      </dgm:prSet>
      <dgm:spPr/>
    </dgm:pt>
    <dgm:pt modelId="{383953E5-DE5C-4D98-8187-A31FEBCE323F}" type="pres">
      <dgm:prSet presAssocID="{A7EEC0EC-9CD2-4A19-A94B-470843F2D096}" presName="spNode" presStyleCnt="0"/>
      <dgm:spPr/>
    </dgm:pt>
    <dgm:pt modelId="{2E39C17A-B0E5-499F-85D1-F479CEA407CD}" type="pres">
      <dgm:prSet presAssocID="{3E3177CF-3A0B-4B3B-AF18-599193062B0A}" presName="sibTrans" presStyleLbl="sibTrans1D1" presStyleIdx="4" presStyleCnt="7"/>
      <dgm:spPr/>
    </dgm:pt>
    <dgm:pt modelId="{978B9A33-B4A3-421E-B1B4-B45E5CAB2249}" type="pres">
      <dgm:prSet presAssocID="{F85CB5C8-3A6C-4FC4-990D-D7C9077AD398}" presName="node" presStyleLbl="node1" presStyleIdx="5" presStyleCnt="7" custScaleX="247052">
        <dgm:presLayoutVars>
          <dgm:bulletEnabled val="1"/>
        </dgm:presLayoutVars>
      </dgm:prSet>
      <dgm:spPr/>
    </dgm:pt>
    <dgm:pt modelId="{75BBE3AC-C38B-410E-8CD0-E5E3AA193DBB}" type="pres">
      <dgm:prSet presAssocID="{F85CB5C8-3A6C-4FC4-990D-D7C9077AD398}" presName="spNode" presStyleCnt="0"/>
      <dgm:spPr/>
    </dgm:pt>
    <dgm:pt modelId="{96C2D640-A442-4FC0-8DBB-713AB37FDBDC}" type="pres">
      <dgm:prSet presAssocID="{EAA01058-ED51-4A29-BC6F-260F90F25C3A}" presName="sibTrans" presStyleLbl="sibTrans1D1" presStyleIdx="5" presStyleCnt="7"/>
      <dgm:spPr/>
    </dgm:pt>
    <dgm:pt modelId="{B672395E-DB81-4C38-B24A-2301476A5DEB}" type="pres">
      <dgm:prSet presAssocID="{06644FA6-B162-4D8F-B08F-5FC1FBA36322}" presName="node" presStyleLbl="node1" presStyleIdx="6" presStyleCnt="7" custScaleX="247052" custRadScaleRad="88675" custRadScaleInc="-60766">
        <dgm:presLayoutVars>
          <dgm:bulletEnabled val="1"/>
        </dgm:presLayoutVars>
      </dgm:prSet>
      <dgm:spPr/>
    </dgm:pt>
    <dgm:pt modelId="{7C55FDC8-1E9A-45F0-9B80-5B396D2A180B}" type="pres">
      <dgm:prSet presAssocID="{06644FA6-B162-4D8F-B08F-5FC1FBA36322}" presName="spNode" presStyleCnt="0"/>
      <dgm:spPr/>
    </dgm:pt>
    <dgm:pt modelId="{E0547F29-CDE5-4A35-8ACA-69E85879CD31}" type="pres">
      <dgm:prSet presAssocID="{3A277D2E-5517-4537-9822-5F75216623AD}" presName="sibTrans" presStyleLbl="sibTrans1D1" presStyleIdx="6" presStyleCnt="7"/>
      <dgm:spPr/>
    </dgm:pt>
  </dgm:ptLst>
  <dgm:cxnLst>
    <dgm:cxn modelId="{8D370907-E5F9-4305-8B7F-B79BF7747053}" type="presOf" srcId="{2EBC8F7B-EC51-486B-AB9C-0F2102517A7E}" destId="{9FD36F38-CF35-4534-968F-9F508E9F0156}" srcOrd="0" destOrd="0" presId="urn:microsoft.com/office/officeart/2005/8/layout/cycle6"/>
    <dgm:cxn modelId="{74A8BA3A-2169-42F9-BF41-3400A8938640}" srcId="{09D4B51A-9802-4185-A313-3C77695449AB}" destId="{06644FA6-B162-4D8F-B08F-5FC1FBA36322}" srcOrd="6" destOrd="0" parTransId="{4555730E-75B2-4AED-8170-C35A991070D0}" sibTransId="{3A277D2E-5517-4537-9822-5F75216623AD}"/>
    <dgm:cxn modelId="{764C3A3D-AE4C-499B-8769-8515CCED54D1}" srcId="{09D4B51A-9802-4185-A313-3C77695449AB}" destId="{F85CB5C8-3A6C-4FC4-990D-D7C9077AD398}" srcOrd="5" destOrd="0" parTransId="{C48D5C4F-D058-4B02-AB7D-D109ABB6E009}" sibTransId="{EAA01058-ED51-4A29-BC6F-260F90F25C3A}"/>
    <dgm:cxn modelId="{3692E340-A51B-4843-BD76-C35D046861BB}" srcId="{09D4B51A-9802-4185-A313-3C77695449AB}" destId="{7D6A4CBF-8740-473E-A9B0-9537FBC7DC90}" srcOrd="3" destOrd="0" parTransId="{E457D3C1-F0A2-4677-BCC7-846335A39FAD}" sibTransId="{9091A42C-619B-458A-BC34-9FFE4CD8D754}"/>
    <dgm:cxn modelId="{B578D35C-B4A7-4754-8838-32E27746AA4B}" srcId="{09D4B51A-9802-4185-A313-3C77695449AB}" destId="{C9C124AF-797B-42F4-81E2-3B5C46AB4D62}" srcOrd="2" destOrd="0" parTransId="{8291BB9C-F034-49F3-BB83-E9B255D86151}" sibTransId="{22C9272C-DFD5-4CF7-A6D7-A4E938378594}"/>
    <dgm:cxn modelId="{081BF65E-0B6E-4C88-8777-CC5B01954E6C}" type="presOf" srcId="{EAA01058-ED51-4A29-BC6F-260F90F25C3A}" destId="{96C2D640-A442-4FC0-8DBB-713AB37FDBDC}" srcOrd="0" destOrd="0" presId="urn:microsoft.com/office/officeart/2005/8/layout/cycle6"/>
    <dgm:cxn modelId="{9B732563-88EB-4F8B-923E-ACA29ACF2194}" srcId="{09D4B51A-9802-4185-A313-3C77695449AB}" destId="{A7EEC0EC-9CD2-4A19-A94B-470843F2D096}" srcOrd="4" destOrd="0" parTransId="{3ECD2816-3F84-41C6-ADBB-9D462A83FCAF}" sibTransId="{3E3177CF-3A0B-4B3B-AF18-599193062B0A}"/>
    <dgm:cxn modelId="{E069B646-8789-4B93-AAC0-87BADF0F39C7}" type="presOf" srcId="{09D4B51A-9802-4185-A313-3C77695449AB}" destId="{358727E4-E4C4-4309-B7A8-EFFC2FADA47D}" srcOrd="0" destOrd="0" presId="urn:microsoft.com/office/officeart/2005/8/layout/cycle6"/>
    <dgm:cxn modelId="{A543A57B-51A9-46A1-AF10-A99CB79B4937}" type="presOf" srcId="{3E3177CF-3A0B-4B3B-AF18-599193062B0A}" destId="{2E39C17A-B0E5-499F-85D1-F479CEA407CD}" srcOrd="0" destOrd="0" presId="urn:microsoft.com/office/officeart/2005/8/layout/cycle6"/>
    <dgm:cxn modelId="{578B427C-7BFC-414B-9978-2940059B2AC6}" type="presOf" srcId="{D520DEA7-285B-4C64-BD86-F33C3AE25730}" destId="{184CCB9B-BBFF-42CB-A143-F7D4F94E6697}" srcOrd="0" destOrd="0" presId="urn:microsoft.com/office/officeart/2005/8/layout/cycle6"/>
    <dgm:cxn modelId="{410D2689-E60A-4802-8EC0-B2B9D3D71782}" type="presOf" srcId="{3A277D2E-5517-4537-9822-5F75216623AD}" destId="{E0547F29-CDE5-4A35-8ACA-69E85879CD31}" srcOrd="0" destOrd="0" presId="urn:microsoft.com/office/officeart/2005/8/layout/cycle6"/>
    <dgm:cxn modelId="{CD9EA48B-6E99-4CAD-B577-0ED0C76E8D99}" srcId="{09D4B51A-9802-4185-A313-3C77695449AB}" destId="{05C1CA46-3E51-44BF-B5FB-B99C43BF1DB6}" srcOrd="0" destOrd="0" parTransId="{729C595F-ECE7-4CE8-8B05-ED2F54268C35}" sibTransId="{B1B4F1A0-E754-4833-B2EC-6E40D44CD0FD}"/>
    <dgm:cxn modelId="{3C81488F-DE75-4017-AD2C-89B8232752BC}" type="presOf" srcId="{7D6A4CBF-8740-473E-A9B0-9537FBC7DC90}" destId="{6B0E56E8-00C2-4D97-9879-F23215E48E87}" srcOrd="0" destOrd="0" presId="urn:microsoft.com/office/officeart/2005/8/layout/cycle6"/>
    <dgm:cxn modelId="{21FDF793-828E-4037-B063-2B4CE4CF8C5E}" type="presOf" srcId="{06644FA6-B162-4D8F-B08F-5FC1FBA36322}" destId="{B672395E-DB81-4C38-B24A-2301476A5DEB}" srcOrd="0" destOrd="0" presId="urn:microsoft.com/office/officeart/2005/8/layout/cycle6"/>
    <dgm:cxn modelId="{77EF6AB6-FE1D-4989-A579-330DDE0AA969}" type="presOf" srcId="{B1B4F1A0-E754-4833-B2EC-6E40D44CD0FD}" destId="{21FDF624-CCC1-4F58-B230-55094BF7220D}" srcOrd="0" destOrd="0" presId="urn:microsoft.com/office/officeart/2005/8/layout/cycle6"/>
    <dgm:cxn modelId="{DEFF71C2-0F8A-4BAB-8B03-B4BC7E812108}" srcId="{09D4B51A-9802-4185-A313-3C77695449AB}" destId="{2EBC8F7B-EC51-486B-AB9C-0F2102517A7E}" srcOrd="1" destOrd="0" parTransId="{A5D79329-6A36-4292-944E-145D74E24F99}" sibTransId="{D520DEA7-285B-4C64-BD86-F33C3AE25730}"/>
    <dgm:cxn modelId="{060478D1-8D85-4E42-9F7B-EEA2F48093C4}" type="presOf" srcId="{05C1CA46-3E51-44BF-B5FB-B99C43BF1DB6}" destId="{9FF54C4F-B63F-49C0-930D-EBF1FFFEBFFC}" srcOrd="0" destOrd="0" presId="urn:microsoft.com/office/officeart/2005/8/layout/cycle6"/>
    <dgm:cxn modelId="{E08F8DD4-09E0-4B3A-B8B6-67ECB47990DA}" type="presOf" srcId="{F85CB5C8-3A6C-4FC4-990D-D7C9077AD398}" destId="{978B9A33-B4A3-421E-B1B4-B45E5CAB2249}" srcOrd="0" destOrd="0" presId="urn:microsoft.com/office/officeart/2005/8/layout/cycle6"/>
    <dgm:cxn modelId="{BEDCFDE7-2347-44A1-B909-6E7DE97B58A7}" type="presOf" srcId="{A7EEC0EC-9CD2-4A19-A94B-470843F2D096}" destId="{BC9EB6D3-11E9-4C63-9A55-F31BBBA33950}" srcOrd="0" destOrd="0" presId="urn:microsoft.com/office/officeart/2005/8/layout/cycle6"/>
    <dgm:cxn modelId="{5E7742EA-9EBE-4471-B223-FA42549B4C84}" type="presOf" srcId="{C9C124AF-797B-42F4-81E2-3B5C46AB4D62}" destId="{3B89ABCB-5593-45AC-B854-4A7504CC11AB}" srcOrd="0" destOrd="0" presId="urn:microsoft.com/office/officeart/2005/8/layout/cycle6"/>
    <dgm:cxn modelId="{A88288F4-65F7-48C0-884E-9567417B24FB}" type="presOf" srcId="{22C9272C-DFD5-4CF7-A6D7-A4E938378594}" destId="{A6849CCA-1006-4498-8092-849AC7061617}" srcOrd="0" destOrd="0" presId="urn:microsoft.com/office/officeart/2005/8/layout/cycle6"/>
    <dgm:cxn modelId="{835731F6-6F63-460F-894E-CDE35F975560}" type="presOf" srcId="{9091A42C-619B-458A-BC34-9FFE4CD8D754}" destId="{F577CB93-865B-4075-B24E-AFA7F94E3227}" srcOrd="0" destOrd="0" presId="urn:microsoft.com/office/officeart/2005/8/layout/cycle6"/>
    <dgm:cxn modelId="{E73943EB-6947-4817-AF59-8D40202D18CD}" type="presParOf" srcId="{358727E4-E4C4-4309-B7A8-EFFC2FADA47D}" destId="{9FF54C4F-B63F-49C0-930D-EBF1FFFEBFFC}" srcOrd="0" destOrd="0" presId="urn:microsoft.com/office/officeart/2005/8/layout/cycle6"/>
    <dgm:cxn modelId="{BBE6E265-ED35-4EC2-BF46-3EEB4A96A503}" type="presParOf" srcId="{358727E4-E4C4-4309-B7A8-EFFC2FADA47D}" destId="{3F2946E2-9392-41E3-ADD0-1065A0742BB1}" srcOrd="1" destOrd="0" presId="urn:microsoft.com/office/officeart/2005/8/layout/cycle6"/>
    <dgm:cxn modelId="{11704FDF-16D6-4663-B9F5-79D2E976AFF7}" type="presParOf" srcId="{358727E4-E4C4-4309-B7A8-EFFC2FADA47D}" destId="{21FDF624-CCC1-4F58-B230-55094BF7220D}" srcOrd="2" destOrd="0" presId="urn:microsoft.com/office/officeart/2005/8/layout/cycle6"/>
    <dgm:cxn modelId="{1C14EA28-889E-4B3C-95A9-4A0CA076857F}" type="presParOf" srcId="{358727E4-E4C4-4309-B7A8-EFFC2FADA47D}" destId="{9FD36F38-CF35-4534-968F-9F508E9F0156}" srcOrd="3" destOrd="0" presId="urn:microsoft.com/office/officeart/2005/8/layout/cycle6"/>
    <dgm:cxn modelId="{C7072CFC-839B-4D27-A9D2-31305E5737DF}" type="presParOf" srcId="{358727E4-E4C4-4309-B7A8-EFFC2FADA47D}" destId="{C8E8C633-2AEA-408F-8C6D-14729EB8C3D1}" srcOrd="4" destOrd="0" presId="urn:microsoft.com/office/officeart/2005/8/layout/cycle6"/>
    <dgm:cxn modelId="{CCE4B64B-A91D-45E8-9CC0-66B52F8645F4}" type="presParOf" srcId="{358727E4-E4C4-4309-B7A8-EFFC2FADA47D}" destId="{184CCB9B-BBFF-42CB-A143-F7D4F94E6697}" srcOrd="5" destOrd="0" presId="urn:microsoft.com/office/officeart/2005/8/layout/cycle6"/>
    <dgm:cxn modelId="{51CB54F2-0BFE-4250-89F6-49DBD9E86D31}" type="presParOf" srcId="{358727E4-E4C4-4309-B7A8-EFFC2FADA47D}" destId="{3B89ABCB-5593-45AC-B854-4A7504CC11AB}" srcOrd="6" destOrd="0" presId="urn:microsoft.com/office/officeart/2005/8/layout/cycle6"/>
    <dgm:cxn modelId="{A36A7C81-6986-4DBA-8499-3981931EE210}" type="presParOf" srcId="{358727E4-E4C4-4309-B7A8-EFFC2FADA47D}" destId="{9C76C7F0-088F-4D5C-A850-071AD75E5588}" srcOrd="7" destOrd="0" presId="urn:microsoft.com/office/officeart/2005/8/layout/cycle6"/>
    <dgm:cxn modelId="{3FD33B63-D16C-47F1-B622-AE6A2C607A3C}" type="presParOf" srcId="{358727E4-E4C4-4309-B7A8-EFFC2FADA47D}" destId="{A6849CCA-1006-4498-8092-849AC7061617}" srcOrd="8" destOrd="0" presId="urn:microsoft.com/office/officeart/2005/8/layout/cycle6"/>
    <dgm:cxn modelId="{FB2FE643-DEBA-455A-A7FB-9544B02D3D27}" type="presParOf" srcId="{358727E4-E4C4-4309-B7A8-EFFC2FADA47D}" destId="{6B0E56E8-00C2-4D97-9879-F23215E48E87}" srcOrd="9" destOrd="0" presId="urn:microsoft.com/office/officeart/2005/8/layout/cycle6"/>
    <dgm:cxn modelId="{2C1D9033-5679-4EA6-83A7-F5ED3CE191AF}" type="presParOf" srcId="{358727E4-E4C4-4309-B7A8-EFFC2FADA47D}" destId="{26B0A480-23B0-49AB-95A4-F754D748DD65}" srcOrd="10" destOrd="0" presId="urn:microsoft.com/office/officeart/2005/8/layout/cycle6"/>
    <dgm:cxn modelId="{13CC08BB-620B-404B-B250-9A2163F7B9CE}" type="presParOf" srcId="{358727E4-E4C4-4309-B7A8-EFFC2FADA47D}" destId="{F577CB93-865B-4075-B24E-AFA7F94E3227}" srcOrd="11" destOrd="0" presId="urn:microsoft.com/office/officeart/2005/8/layout/cycle6"/>
    <dgm:cxn modelId="{2E5E053D-215A-4D2A-82D7-9DA403E88355}" type="presParOf" srcId="{358727E4-E4C4-4309-B7A8-EFFC2FADA47D}" destId="{BC9EB6D3-11E9-4C63-9A55-F31BBBA33950}" srcOrd="12" destOrd="0" presId="urn:microsoft.com/office/officeart/2005/8/layout/cycle6"/>
    <dgm:cxn modelId="{18299DDB-4E75-406A-9AF9-003BF3E674B7}" type="presParOf" srcId="{358727E4-E4C4-4309-B7A8-EFFC2FADA47D}" destId="{383953E5-DE5C-4D98-8187-A31FEBCE323F}" srcOrd="13" destOrd="0" presId="urn:microsoft.com/office/officeart/2005/8/layout/cycle6"/>
    <dgm:cxn modelId="{DD161E82-5563-49CB-8B44-F3738CA4D0CE}" type="presParOf" srcId="{358727E4-E4C4-4309-B7A8-EFFC2FADA47D}" destId="{2E39C17A-B0E5-499F-85D1-F479CEA407CD}" srcOrd="14" destOrd="0" presId="urn:microsoft.com/office/officeart/2005/8/layout/cycle6"/>
    <dgm:cxn modelId="{A9189258-AA58-4A22-9BEE-E8364A2ED5B3}" type="presParOf" srcId="{358727E4-E4C4-4309-B7A8-EFFC2FADA47D}" destId="{978B9A33-B4A3-421E-B1B4-B45E5CAB2249}" srcOrd="15" destOrd="0" presId="urn:microsoft.com/office/officeart/2005/8/layout/cycle6"/>
    <dgm:cxn modelId="{3A365CE0-D16E-4E70-B5CC-9A836E1F0515}" type="presParOf" srcId="{358727E4-E4C4-4309-B7A8-EFFC2FADA47D}" destId="{75BBE3AC-C38B-410E-8CD0-E5E3AA193DBB}" srcOrd="16" destOrd="0" presId="urn:microsoft.com/office/officeart/2005/8/layout/cycle6"/>
    <dgm:cxn modelId="{7EA80014-A2CB-4153-B4F2-145738CD9D21}" type="presParOf" srcId="{358727E4-E4C4-4309-B7A8-EFFC2FADA47D}" destId="{96C2D640-A442-4FC0-8DBB-713AB37FDBDC}" srcOrd="17" destOrd="0" presId="urn:microsoft.com/office/officeart/2005/8/layout/cycle6"/>
    <dgm:cxn modelId="{FDD8BC0D-7243-43C8-BA3A-CEF3F6C1C35B}" type="presParOf" srcId="{358727E4-E4C4-4309-B7A8-EFFC2FADA47D}" destId="{B672395E-DB81-4C38-B24A-2301476A5DEB}" srcOrd="18" destOrd="0" presId="urn:microsoft.com/office/officeart/2005/8/layout/cycle6"/>
    <dgm:cxn modelId="{701359FC-91B0-4AB1-9C24-0C6D742F35B0}" type="presParOf" srcId="{358727E4-E4C4-4309-B7A8-EFFC2FADA47D}" destId="{7C55FDC8-1E9A-45F0-9B80-5B396D2A180B}" srcOrd="19" destOrd="0" presId="urn:microsoft.com/office/officeart/2005/8/layout/cycle6"/>
    <dgm:cxn modelId="{E630CD54-FD0D-4899-93F9-A3F5AACAE8A0}" type="presParOf" srcId="{358727E4-E4C4-4309-B7A8-EFFC2FADA47D}" destId="{E0547F29-CDE5-4A35-8ACA-69E85879CD31}" srcOrd="20"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D4B51A-9802-4185-A313-3C77695449AB}" type="doc">
      <dgm:prSet loTypeId="urn:microsoft.com/office/officeart/2005/8/layout/gear1" loCatId="cycle" qsTypeId="urn:microsoft.com/office/officeart/2005/8/quickstyle/simple1" qsCatId="simple" csTypeId="urn:microsoft.com/office/officeart/2005/8/colors/accent1_2" csCatId="accent1" phldr="1"/>
      <dgm:spPr/>
      <dgm:t>
        <a:bodyPr/>
        <a:lstStyle/>
        <a:p>
          <a:endParaRPr lang="en-US"/>
        </a:p>
      </dgm:t>
    </dgm:pt>
    <dgm:pt modelId="{05C1CA46-3E51-44BF-B5FB-B99C43BF1DB6}">
      <dgm:prSet phldrT="[Text]" custT="1"/>
      <dgm:spPr/>
      <dgm:t>
        <a:bodyPr/>
        <a:lstStyle/>
        <a:p>
          <a:r>
            <a:rPr lang="en-US" sz="2000" dirty="0"/>
            <a:t>Vulnerability Scanners</a:t>
          </a:r>
        </a:p>
      </dgm:t>
    </dgm:pt>
    <dgm:pt modelId="{729C595F-ECE7-4CE8-8B05-ED2F54268C35}" type="parTrans" cxnId="{CD9EA48B-6E99-4CAD-B577-0ED0C76E8D99}">
      <dgm:prSet/>
      <dgm:spPr/>
      <dgm:t>
        <a:bodyPr/>
        <a:lstStyle/>
        <a:p>
          <a:endParaRPr lang="en-US"/>
        </a:p>
      </dgm:t>
    </dgm:pt>
    <dgm:pt modelId="{B1B4F1A0-E754-4833-B2EC-6E40D44CD0FD}" type="sibTrans" cxnId="{CD9EA48B-6E99-4CAD-B577-0ED0C76E8D99}">
      <dgm:prSet/>
      <dgm:spPr/>
      <dgm:t>
        <a:bodyPr/>
        <a:lstStyle/>
        <a:p>
          <a:endParaRPr lang="en-US"/>
        </a:p>
      </dgm:t>
    </dgm:pt>
    <dgm:pt modelId="{2EBC8F7B-EC51-486B-AB9C-0F2102517A7E}">
      <dgm:prSet phldrT="[Text]" custT="1"/>
      <dgm:spPr/>
      <dgm:t>
        <a:bodyPr/>
        <a:lstStyle/>
        <a:p>
          <a:r>
            <a:rPr lang="en-US" sz="2000" dirty="0"/>
            <a:t>Antivirus</a:t>
          </a:r>
        </a:p>
      </dgm:t>
    </dgm:pt>
    <dgm:pt modelId="{A5D79329-6A36-4292-944E-145D74E24F99}" type="parTrans" cxnId="{DEFF71C2-0F8A-4BAB-8B03-B4BC7E812108}">
      <dgm:prSet/>
      <dgm:spPr/>
      <dgm:t>
        <a:bodyPr/>
        <a:lstStyle/>
        <a:p>
          <a:endParaRPr lang="en-US"/>
        </a:p>
      </dgm:t>
    </dgm:pt>
    <dgm:pt modelId="{D520DEA7-285B-4C64-BD86-F33C3AE25730}" type="sibTrans" cxnId="{DEFF71C2-0F8A-4BAB-8B03-B4BC7E812108}">
      <dgm:prSet/>
      <dgm:spPr/>
      <dgm:t>
        <a:bodyPr/>
        <a:lstStyle/>
        <a:p>
          <a:endParaRPr lang="en-US"/>
        </a:p>
      </dgm:t>
    </dgm:pt>
    <dgm:pt modelId="{C9C124AF-797B-42F4-81E2-3B5C46AB4D62}">
      <dgm:prSet phldrT="[Text]" custT="1"/>
      <dgm:spPr/>
      <dgm:t>
        <a:bodyPr/>
        <a:lstStyle/>
        <a:p>
          <a:r>
            <a:rPr lang="en-US" sz="2000" dirty="0"/>
            <a:t>Netstat – Open ports</a:t>
          </a:r>
        </a:p>
      </dgm:t>
    </dgm:pt>
    <dgm:pt modelId="{8291BB9C-F034-49F3-BB83-E9B255D86151}" type="parTrans" cxnId="{B578D35C-B4A7-4754-8838-32E27746AA4B}">
      <dgm:prSet/>
      <dgm:spPr/>
      <dgm:t>
        <a:bodyPr/>
        <a:lstStyle/>
        <a:p>
          <a:endParaRPr lang="en-US"/>
        </a:p>
      </dgm:t>
    </dgm:pt>
    <dgm:pt modelId="{22C9272C-DFD5-4CF7-A6D7-A4E938378594}" type="sibTrans" cxnId="{B578D35C-B4A7-4754-8838-32E27746AA4B}">
      <dgm:prSet/>
      <dgm:spPr/>
      <dgm:t>
        <a:bodyPr/>
        <a:lstStyle/>
        <a:p>
          <a:endParaRPr lang="en-US"/>
        </a:p>
      </dgm:t>
    </dgm:pt>
    <dgm:pt modelId="{39F0CF50-0D1B-4F40-BCFF-FCA87E0724D4}" type="pres">
      <dgm:prSet presAssocID="{09D4B51A-9802-4185-A313-3C77695449AB}" presName="composite" presStyleCnt="0">
        <dgm:presLayoutVars>
          <dgm:chMax val="3"/>
          <dgm:animLvl val="lvl"/>
          <dgm:resizeHandles val="exact"/>
        </dgm:presLayoutVars>
      </dgm:prSet>
      <dgm:spPr/>
    </dgm:pt>
    <dgm:pt modelId="{9E0F6469-FA20-4071-BDF7-1A18767B6BA0}" type="pres">
      <dgm:prSet presAssocID="{05C1CA46-3E51-44BF-B5FB-B99C43BF1DB6}" presName="gear1" presStyleLbl="node1" presStyleIdx="0" presStyleCnt="3">
        <dgm:presLayoutVars>
          <dgm:chMax val="1"/>
          <dgm:bulletEnabled val="1"/>
        </dgm:presLayoutVars>
      </dgm:prSet>
      <dgm:spPr/>
    </dgm:pt>
    <dgm:pt modelId="{C9419919-118A-48D1-83C6-07BF96681352}" type="pres">
      <dgm:prSet presAssocID="{05C1CA46-3E51-44BF-B5FB-B99C43BF1DB6}" presName="gear1srcNode" presStyleLbl="node1" presStyleIdx="0" presStyleCnt="3"/>
      <dgm:spPr/>
    </dgm:pt>
    <dgm:pt modelId="{D00D66D0-A37B-432A-BAED-3C69079AEEF2}" type="pres">
      <dgm:prSet presAssocID="{05C1CA46-3E51-44BF-B5FB-B99C43BF1DB6}" presName="gear1dstNode" presStyleLbl="node1" presStyleIdx="0" presStyleCnt="3"/>
      <dgm:spPr/>
    </dgm:pt>
    <dgm:pt modelId="{4332F562-B420-4932-8D86-FB9AA12CB3B9}" type="pres">
      <dgm:prSet presAssocID="{2EBC8F7B-EC51-486B-AB9C-0F2102517A7E}" presName="gear2" presStyleLbl="node1" presStyleIdx="1" presStyleCnt="3" custScaleX="109985">
        <dgm:presLayoutVars>
          <dgm:chMax val="1"/>
          <dgm:bulletEnabled val="1"/>
        </dgm:presLayoutVars>
      </dgm:prSet>
      <dgm:spPr/>
    </dgm:pt>
    <dgm:pt modelId="{C6C80640-DAE2-45BD-ACD5-285527D5F258}" type="pres">
      <dgm:prSet presAssocID="{2EBC8F7B-EC51-486B-AB9C-0F2102517A7E}" presName="gear2srcNode" presStyleLbl="node1" presStyleIdx="1" presStyleCnt="3"/>
      <dgm:spPr/>
    </dgm:pt>
    <dgm:pt modelId="{6B2C548B-A202-44A9-917E-37A6AB5C1C24}" type="pres">
      <dgm:prSet presAssocID="{2EBC8F7B-EC51-486B-AB9C-0F2102517A7E}" presName="gear2dstNode" presStyleLbl="node1" presStyleIdx="1" presStyleCnt="3"/>
      <dgm:spPr/>
    </dgm:pt>
    <dgm:pt modelId="{9A5EA42F-3283-4E54-A3C0-E2762344D7ED}" type="pres">
      <dgm:prSet presAssocID="{C9C124AF-797B-42F4-81E2-3B5C46AB4D62}" presName="gear3" presStyleLbl="node1" presStyleIdx="2" presStyleCnt="3"/>
      <dgm:spPr/>
    </dgm:pt>
    <dgm:pt modelId="{8E883BF8-D40F-4209-B410-18A3DC5F452C}" type="pres">
      <dgm:prSet presAssocID="{C9C124AF-797B-42F4-81E2-3B5C46AB4D62}" presName="gear3tx" presStyleLbl="node1" presStyleIdx="2" presStyleCnt="3">
        <dgm:presLayoutVars>
          <dgm:chMax val="1"/>
          <dgm:bulletEnabled val="1"/>
        </dgm:presLayoutVars>
      </dgm:prSet>
      <dgm:spPr/>
    </dgm:pt>
    <dgm:pt modelId="{B5D40B17-274B-44E8-B2B5-6B00E842DA7B}" type="pres">
      <dgm:prSet presAssocID="{C9C124AF-797B-42F4-81E2-3B5C46AB4D62}" presName="gear3srcNode" presStyleLbl="node1" presStyleIdx="2" presStyleCnt="3"/>
      <dgm:spPr/>
    </dgm:pt>
    <dgm:pt modelId="{EAAE9B1C-5F3E-4EAE-A057-D0E0B27A5187}" type="pres">
      <dgm:prSet presAssocID="{C9C124AF-797B-42F4-81E2-3B5C46AB4D62}" presName="gear3dstNode" presStyleLbl="node1" presStyleIdx="2" presStyleCnt="3"/>
      <dgm:spPr/>
    </dgm:pt>
    <dgm:pt modelId="{EE71017F-1B5E-44D5-A511-6B9186520A61}" type="pres">
      <dgm:prSet presAssocID="{B1B4F1A0-E754-4833-B2EC-6E40D44CD0FD}" presName="connector1" presStyleLbl="sibTrans2D1" presStyleIdx="0" presStyleCnt="3"/>
      <dgm:spPr/>
    </dgm:pt>
    <dgm:pt modelId="{3CCFD39F-C985-43EA-A898-4237B2799FFC}" type="pres">
      <dgm:prSet presAssocID="{D520DEA7-285B-4C64-BD86-F33C3AE25730}" presName="connector2" presStyleLbl="sibTrans2D1" presStyleIdx="1" presStyleCnt="3"/>
      <dgm:spPr/>
    </dgm:pt>
    <dgm:pt modelId="{8BE0439E-ACD7-4E4D-86AB-0224A1594F7B}" type="pres">
      <dgm:prSet presAssocID="{22C9272C-DFD5-4CF7-A6D7-A4E938378594}" presName="connector3" presStyleLbl="sibTrans2D1" presStyleIdx="2" presStyleCnt="3"/>
      <dgm:spPr/>
    </dgm:pt>
  </dgm:ptLst>
  <dgm:cxnLst>
    <dgm:cxn modelId="{A52AA620-246F-4EB6-8B13-22AEED031DF2}" type="presOf" srcId="{C9C124AF-797B-42F4-81E2-3B5C46AB4D62}" destId="{9A5EA42F-3283-4E54-A3C0-E2762344D7ED}" srcOrd="0" destOrd="0" presId="urn:microsoft.com/office/officeart/2005/8/layout/gear1"/>
    <dgm:cxn modelId="{97983729-6FCE-435F-B444-BE29BFEE8AB4}" type="presOf" srcId="{09D4B51A-9802-4185-A313-3C77695449AB}" destId="{39F0CF50-0D1B-4F40-BCFF-FCA87E0724D4}" srcOrd="0" destOrd="0" presId="urn:microsoft.com/office/officeart/2005/8/layout/gear1"/>
    <dgm:cxn modelId="{6A1F682B-1589-41F4-A429-011F03834868}" type="presOf" srcId="{05C1CA46-3E51-44BF-B5FB-B99C43BF1DB6}" destId="{C9419919-118A-48D1-83C6-07BF96681352}" srcOrd="1" destOrd="0" presId="urn:microsoft.com/office/officeart/2005/8/layout/gear1"/>
    <dgm:cxn modelId="{B578D35C-B4A7-4754-8838-32E27746AA4B}" srcId="{09D4B51A-9802-4185-A313-3C77695449AB}" destId="{C9C124AF-797B-42F4-81E2-3B5C46AB4D62}" srcOrd="2" destOrd="0" parTransId="{8291BB9C-F034-49F3-BB83-E9B255D86151}" sibTransId="{22C9272C-DFD5-4CF7-A6D7-A4E938378594}"/>
    <dgm:cxn modelId="{B0325948-5408-47E2-8F36-0A7AF84137C8}" type="presOf" srcId="{05C1CA46-3E51-44BF-B5FB-B99C43BF1DB6}" destId="{D00D66D0-A37B-432A-BAED-3C69079AEEF2}" srcOrd="2" destOrd="0" presId="urn:microsoft.com/office/officeart/2005/8/layout/gear1"/>
    <dgm:cxn modelId="{1439BE6E-062D-4958-BCF7-C5360CD4AE7B}" type="presOf" srcId="{C9C124AF-797B-42F4-81E2-3B5C46AB4D62}" destId="{8E883BF8-D40F-4209-B410-18A3DC5F452C}" srcOrd="1" destOrd="0" presId="urn:microsoft.com/office/officeart/2005/8/layout/gear1"/>
    <dgm:cxn modelId="{1B19DD72-BE60-471C-8DA1-D0416154A2FC}" type="presOf" srcId="{2EBC8F7B-EC51-486B-AB9C-0F2102517A7E}" destId="{C6C80640-DAE2-45BD-ACD5-285527D5F258}" srcOrd="1" destOrd="0" presId="urn:microsoft.com/office/officeart/2005/8/layout/gear1"/>
    <dgm:cxn modelId="{2CB6DA53-8005-4046-BF2D-8F0583CB61F6}" type="presOf" srcId="{B1B4F1A0-E754-4833-B2EC-6E40D44CD0FD}" destId="{EE71017F-1B5E-44D5-A511-6B9186520A61}" srcOrd="0" destOrd="0" presId="urn:microsoft.com/office/officeart/2005/8/layout/gear1"/>
    <dgm:cxn modelId="{B667B358-6BA6-4BA5-996B-501543931800}" type="presOf" srcId="{22C9272C-DFD5-4CF7-A6D7-A4E938378594}" destId="{8BE0439E-ACD7-4E4D-86AB-0224A1594F7B}" srcOrd="0" destOrd="0" presId="urn:microsoft.com/office/officeart/2005/8/layout/gear1"/>
    <dgm:cxn modelId="{5DC76B87-18A3-40E5-9F88-B2B39279A555}" type="presOf" srcId="{05C1CA46-3E51-44BF-B5FB-B99C43BF1DB6}" destId="{9E0F6469-FA20-4071-BDF7-1A18767B6BA0}" srcOrd="0" destOrd="0" presId="urn:microsoft.com/office/officeart/2005/8/layout/gear1"/>
    <dgm:cxn modelId="{61393688-C5A3-4278-B114-C7443155EDB2}" type="presOf" srcId="{C9C124AF-797B-42F4-81E2-3B5C46AB4D62}" destId="{EAAE9B1C-5F3E-4EAE-A057-D0E0B27A5187}" srcOrd="3" destOrd="0" presId="urn:microsoft.com/office/officeart/2005/8/layout/gear1"/>
    <dgm:cxn modelId="{CD9EA48B-6E99-4CAD-B577-0ED0C76E8D99}" srcId="{09D4B51A-9802-4185-A313-3C77695449AB}" destId="{05C1CA46-3E51-44BF-B5FB-B99C43BF1DB6}" srcOrd="0" destOrd="0" parTransId="{729C595F-ECE7-4CE8-8B05-ED2F54268C35}" sibTransId="{B1B4F1A0-E754-4833-B2EC-6E40D44CD0FD}"/>
    <dgm:cxn modelId="{4C5A0FA1-7A4C-481C-BF02-41D75688687D}" type="presOf" srcId="{D520DEA7-285B-4C64-BD86-F33C3AE25730}" destId="{3CCFD39F-C985-43EA-A898-4237B2799FFC}" srcOrd="0" destOrd="0" presId="urn:microsoft.com/office/officeart/2005/8/layout/gear1"/>
    <dgm:cxn modelId="{0ABD6EA9-5D80-4BB9-908C-49152FD13B84}" type="presOf" srcId="{2EBC8F7B-EC51-486B-AB9C-0F2102517A7E}" destId="{6B2C548B-A202-44A9-917E-37A6AB5C1C24}" srcOrd="2" destOrd="0" presId="urn:microsoft.com/office/officeart/2005/8/layout/gear1"/>
    <dgm:cxn modelId="{DEFF71C2-0F8A-4BAB-8B03-B4BC7E812108}" srcId="{09D4B51A-9802-4185-A313-3C77695449AB}" destId="{2EBC8F7B-EC51-486B-AB9C-0F2102517A7E}" srcOrd="1" destOrd="0" parTransId="{A5D79329-6A36-4292-944E-145D74E24F99}" sibTransId="{D520DEA7-285B-4C64-BD86-F33C3AE25730}"/>
    <dgm:cxn modelId="{43D86CC8-0A05-422C-ABBB-77F8837AFFB7}" type="presOf" srcId="{2EBC8F7B-EC51-486B-AB9C-0F2102517A7E}" destId="{4332F562-B420-4932-8D86-FB9AA12CB3B9}" srcOrd="0" destOrd="0" presId="urn:microsoft.com/office/officeart/2005/8/layout/gear1"/>
    <dgm:cxn modelId="{AD418AD2-A4A8-47F1-BAEA-A4491B74E332}" type="presOf" srcId="{C9C124AF-797B-42F4-81E2-3B5C46AB4D62}" destId="{B5D40B17-274B-44E8-B2B5-6B00E842DA7B}" srcOrd="2" destOrd="0" presId="urn:microsoft.com/office/officeart/2005/8/layout/gear1"/>
    <dgm:cxn modelId="{6F775A7A-D308-4891-923E-2047437A104E}" type="presParOf" srcId="{39F0CF50-0D1B-4F40-BCFF-FCA87E0724D4}" destId="{9E0F6469-FA20-4071-BDF7-1A18767B6BA0}" srcOrd="0" destOrd="0" presId="urn:microsoft.com/office/officeart/2005/8/layout/gear1"/>
    <dgm:cxn modelId="{50B8FCE7-2004-40E2-97A2-EC391FA60F7D}" type="presParOf" srcId="{39F0CF50-0D1B-4F40-BCFF-FCA87E0724D4}" destId="{C9419919-118A-48D1-83C6-07BF96681352}" srcOrd="1" destOrd="0" presId="urn:microsoft.com/office/officeart/2005/8/layout/gear1"/>
    <dgm:cxn modelId="{57EC8158-5D09-45E7-B973-2A6D07B2698D}" type="presParOf" srcId="{39F0CF50-0D1B-4F40-BCFF-FCA87E0724D4}" destId="{D00D66D0-A37B-432A-BAED-3C69079AEEF2}" srcOrd="2" destOrd="0" presId="urn:microsoft.com/office/officeart/2005/8/layout/gear1"/>
    <dgm:cxn modelId="{0BFEF260-A555-446C-B149-AA942C1DCE9C}" type="presParOf" srcId="{39F0CF50-0D1B-4F40-BCFF-FCA87E0724D4}" destId="{4332F562-B420-4932-8D86-FB9AA12CB3B9}" srcOrd="3" destOrd="0" presId="urn:microsoft.com/office/officeart/2005/8/layout/gear1"/>
    <dgm:cxn modelId="{41EF85C5-9023-4435-AD7B-878180E02C04}" type="presParOf" srcId="{39F0CF50-0D1B-4F40-BCFF-FCA87E0724D4}" destId="{C6C80640-DAE2-45BD-ACD5-285527D5F258}" srcOrd="4" destOrd="0" presId="urn:microsoft.com/office/officeart/2005/8/layout/gear1"/>
    <dgm:cxn modelId="{13CA6477-81D2-4C46-952F-A924E61A0ECA}" type="presParOf" srcId="{39F0CF50-0D1B-4F40-BCFF-FCA87E0724D4}" destId="{6B2C548B-A202-44A9-917E-37A6AB5C1C24}" srcOrd="5" destOrd="0" presId="urn:microsoft.com/office/officeart/2005/8/layout/gear1"/>
    <dgm:cxn modelId="{F0555055-4F44-4470-A411-8A02430B88F5}" type="presParOf" srcId="{39F0CF50-0D1B-4F40-BCFF-FCA87E0724D4}" destId="{9A5EA42F-3283-4E54-A3C0-E2762344D7ED}" srcOrd="6" destOrd="0" presId="urn:microsoft.com/office/officeart/2005/8/layout/gear1"/>
    <dgm:cxn modelId="{5268F375-B960-4832-A818-9AB808F24CC7}" type="presParOf" srcId="{39F0CF50-0D1B-4F40-BCFF-FCA87E0724D4}" destId="{8E883BF8-D40F-4209-B410-18A3DC5F452C}" srcOrd="7" destOrd="0" presId="urn:microsoft.com/office/officeart/2005/8/layout/gear1"/>
    <dgm:cxn modelId="{48B871D4-F38B-4194-9F4A-015FDD534C1B}" type="presParOf" srcId="{39F0CF50-0D1B-4F40-BCFF-FCA87E0724D4}" destId="{B5D40B17-274B-44E8-B2B5-6B00E842DA7B}" srcOrd="8" destOrd="0" presId="urn:microsoft.com/office/officeart/2005/8/layout/gear1"/>
    <dgm:cxn modelId="{85BCFBC3-C9A0-4ADC-BA4F-9F5B3D9C6E80}" type="presParOf" srcId="{39F0CF50-0D1B-4F40-BCFF-FCA87E0724D4}" destId="{EAAE9B1C-5F3E-4EAE-A057-D0E0B27A5187}" srcOrd="9" destOrd="0" presId="urn:microsoft.com/office/officeart/2005/8/layout/gear1"/>
    <dgm:cxn modelId="{F11A2335-5534-4170-B145-15124F26AAA1}" type="presParOf" srcId="{39F0CF50-0D1B-4F40-BCFF-FCA87E0724D4}" destId="{EE71017F-1B5E-44D5-A511-6B9186520A61}" srcOrd="10" destOrd="0" presId="urn:microsoft.com/office/officeart/2005/8/layout/gear1"/>
    <dgm:cxn modelId="{10DBB0C4-BA70-4764-892F-87D8F92CB04B}" type="presParOf" srcId="{39F0CF50-0D1B-4F40-BCFF-FCA87E0724D4}" destId="{3CCFD39F-C985-43EA-A898-4237B2799FFC}" srcOrd="11" destOrd="0" presId="urn:microsoft.com/office/officeart/2005/8/layout/gear1"/>
    <dgm:cxn modelId="{860EF69B-8E70-4152-8F3B-EC2E241AC914}" type="presParOf" srcId="{39F0CF50-0D1B-4F40-BCFF-FCA87E0724D4}" destId="{8BE0439E-ACD7-4E4D-86AB-0224A1594F7B}" srcOrd="12" destOrd="0" presId="urn:microsoft.com/office/officeart/2005/8/layout/gear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413D008-7D17-4CA9-9C73-1914A23632C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BCA8B1F-C634-4CF7-855C-D2C466160E4D}">
      <dgm:prSet phldrT="[Text]"/>
      <dgm:spPr/>
      <dgm:t>
        <a:bodyPr/>
        <a:lstStyle/>
        <a:p>
          <a:r>
            <a:rPr lang="en-US" dirty="0"/>
            <a:t>Let Me Rule</a:t>
          </a:r>
        </a:p>
      </dgm:t>
    </dgm:pt>
    <dgm:pt modelId="{FD9531FA-97DB-4D3A-986E-C0E70B58CD3B}" type="parTrans" cxnId="{94AE21A9-8121-4017-87FD-E81694B2D8C8}">
      <dgm:prSet/>
      <dgm:spPr/>
      <dgm:t>
        <a:bodyPr/>
        <a:lstStyle/>
        <a:p>
          <a:endParaRPr lang="en-US"/>
        </a:p>
      </dgm:t>
    </dgm:pt>
    <dgm:pt modelId="{632DC74B-A4D3-4748-AA35-A4C8D9A19D26}" type="sibTrans" cxnId="{94AE21A9-8121-4017-87FD-E81694B2D8C8}">
      <dgm:prSet/>
      <dgm:spPr/>
      <dgm:t>
        <a:bodyPr/>
        <a:lstStyle/>
        <a:p>
          <a:endParaRPr lang="en-US"/>
        </a:p>
      </dgm:t>
    </dgm:pt>
    <dgm:pt modelId="{0D962884-69F1-4F4C-9264-9FB6039C6E3E}">
      <dgm:prSet phldrT="[Text]"/>
      <dgm:spPr/>
      <dgm:t>
        <a:bodyPr/>
        <a:lstStyle/>
        <a:p>
          <a:r>
            <a:rPr lang="en-US" dirty="0"/>
            <a:t>RECUM</a:t>
          </a:r>
        </a:p>
      </dgm:t>
    </dgm:pt>
    <dgm:pt modelId="{E423BA5A-578B-415D-8098-90359749D63A}" type="parTrans" cxnId="{A2AA0797-1487-4EAB-B324-6ACF244C217F}">
      <dgm:prSet/>
      <dgm:spPr/>
      <dgm:t>
        <a:bodyPr/>
        <a:lstStyle/>
        <a:p>
          <a:endParaRPr lang="en-US"/>
        </a:p>
      </dgm:t>
    </dgm:pt>
    <dgm:pt modelId="{568AC4CB-A5AA-458D-BCD5-07CC9F37C423}" type="sibTrans" cxnId="{A2AA0797-1487-4EAB-B324-6ACF244C217F}">
      <dgm:prSet/>
      <dgm:spPr/>
      <dgm:t>
        <a:bodyPr/>
        <a:lstStyle/>
        <a:p>
          <a:endParaRPr lang="en-US"/>
        </a:p>
      </dgm:t>
    </dgm:pt>
    <dgm:pt modelId="{A1530097-E54A-468D-9CC0-AF9758EEE715}">
      <dgm:prSet phldrT="[Text]"/>
      <dgm:spPr/>
      <dgm:t>
        <a:bodyPr/>
        <a:lstStyle/>
        <a:p>
          <a:r>
            <a:rPr lang="en-US" dirty="0"/>
            <a:t>Phatbot</a:t>
          </a:r>
        </a:p>
      </dgm:t>
    </dgm:pt>
    <dgm:pt modelId="{2B6C0F4B-7F03-4228-A47A-ACB8136C3C0B}" type="parTrans" cxnId="{39CE086C-4D7D-4522-979E-7D7BC938E987}">
      <dgm:prSet/>
      <dgm:spPr/>
      <dgm:t>
        <a:bodyPr/>
        <a:lstStyle/>
        <a:p>
          <a:endParaRPr lang="en-US"/>
        </a:p>
      </dgm:t>
    </dgm:pt>
    <dgm:pt modelId="{DBEC7C5D-21F9-4ECD-99AF-0DED9B221D32}" type="sibTrans" cxnId="{39CE086C-4D7D-4522-979E-7D7BC938E987}">
      <dgm:prSet/>
      <dgm:spPr/>
      <dgm:t>
        <a:bodyPr/>
        <a:lstStyle/>
        <a:p>
          <a:endParaRPr lang="en-US"/>
        </a:p>
      </dgm:t>
    </dgm:pt>
    <dgm:pt modelId="{8180AB77-BFA3-4DD4-9E55-5E14CDA1C98D}">
      <dgm:prSet phldrT="[Text]"/>
      <dgm:spPr/>
      <dgm:t>
        <a:bodyPr/>
        <a:lstStyle/>
        <a:p>
          <a:r>
            <a:rPr lang="en-US" dirty="0"/>
            <a:t>Amitis</a:t>
          </a:r>
        </a:p>
      </dgm:t>
    </dgm:pt>
    <dgm:pt modelId="{696E958B-A463-44FC-920F-3620DBEB4B39}" type="parTrans" cxnId="{5448DAA0-3A4F-4038-99BF-3BD8AB2196DD}">
      <dgm:prSet/>
      <dgm:spPr/>
      <dgm:t>
        <a:bodyPr/>
        <a:lstStyle/>
        <a:p>
          <a:endParaRPr lang="en-US"/>
        </a:p>
      </dgm:t>
    </dgm:pt>
    <dgm:pt modelId="{5B856BD8-22FA-4D40-9A71-D2AA1B7871B0}" type="sibTrans" cxnId="{5448DAA0-3A4F-4038-99BF-3BD8AB2196DD}">
      <dgm:prSet/>
      <dgm:spPr/>
      <dgm:t>
        <a:bodyPr/>
        <a:lstStyle/>
        <a:p>
          <a:endParaRPr lang="en-US"/>
        </a:p>
      </dgm:t>
    </dgm:pt>
    <dgm:pt modelId="{0EA31DF6-8ADC-4CAA-998F-A366AF6FA6C8}">
      <dgm:prSet phldrT="[Text]"/>
      <dgm:spPr/>
      <dgm:t>
        <a:bodyPr/>
        <a:lstStyle/>
        <a:p>
          <a:r>
            <a:rPr lang="en-US" dirty="0"/>
            <a:t>Zomban.B</a:t>
          </a:r>
        </a:p>
      </dgm:t>
    </dgm:pt>
    <dgm:pt modelId="{30C52D66-30C3-4B7A-B0B0-2231FE6284FD}" type="parTrans" cxnId="{86BF4CD3-D8D6-46A8-97B0-0E59A220040E}">
      <dgm:prSet/>
      <dgm:spPr/>
      <dgm:t>
        <a:bodyPr/>
        <a:lstStyle/>
        <a:p>
          <a:endParaRPr lang="en-US"/>
        </a:p>
      </dgm:t>
    </dgm:pt>
    <dgm:pt modelId="{6342113C-8F43-442C-ADE4-22D1CB464586}" type="sibTrans" cxnId="{86BF4CD3-D8D6-46A8-97B0-0E59A220040E}">
      <dgm:prSet/>
      <dgm:spPr/>
      <dgm:t>
        <a:bodyPr/>
        <a:lstStyle/>
        <a:p>
          <a:endParaRPr lang="en-US"/>
        </a:p>
      </dgm:t>
    </dgm:pt>
    <dgm:pt modelId="{4EE6D50F-FA1E-4B96-923E-ED093F3F038E}">
      <dgm:prSet phldrT="[Text]"/>
      <dgm:spPr/>
      <dgm:t>
        <a:bodyPr/>
        <a:lstStyle/>
        <a:p>
          <a:r>
            <a:rPr lang="en-US" dirty="0"/>
            <a:t>Beast</a:t>
          </a:r>
        </a:p>
      </dgm:t>
    </dgm:pt>
    <dgm:pt modelId="{7D711B4E-E9F0-4D55-84BD-D3BC5E606E2B}" type="parTrans" cxnId="{7812A64B-4478-463E-9920-F7F9D7B0B841}">
      <dgm:prSet/>
      <dgm:spPr/>
      <dgm:t>
        <a:bodyPr/>
        <a:lstStyle/>
        <a:p>
          <a:endParaRPr lang="en-US"/>
        </a:p>
      </dgm:t>
    </dgm:pt>
    <dgm:pt modelId="{29DDED02-D44D-467E-BE4B-F3ED4B17D9D4}" type="sibTrans" cxnId="{7812A64B-4478-463E-9920-F7F9D7B0B841}">
      <dgm:prSet/>
      <dgm:spPr/>
      <dgm:t>
        <a:bodyPr/>
        <a:lstStyle/>
        <a:p>
          <a:endParaRPr lang="en-US"/>
        </a:p>
      </dgm:t>
    </dgm:pt>
    <dgm:pt modelId="{6198A681-299D-4E43-A1A7-4113391AEB8A}">
      <dgm:prSet phldrT="[Text]"/>
      <dgm:spPr/>
      <dgm:t>
        <a:bodyPr/>
        <a:lstStyle/>
        <a:p>
          <a:r>
            <a:rPr lang="en-US" dirty="0"/>
            <a:t>Hard disk killer</a:t>
          </a:r>
        </a:p>
      </dgm:t>
    </dgm:pt>
    <dgm:pt modelId="{FB35A721-6BDB-43F2-A77C-5A8C779FA079}" type="parTrans" cxnId="{EAA0795E-9D71-47FC-B3AA-6B828AB0ADD8}">
      <dgm:prSet/>
      <dgm:spPr/>
      <dgm:t>
        <a:bodyPr/>
        <a:lstStyle/>
        <a:p>
          <a:endParaRPr lang="en-US"/>
        </a:p>
      </dgm:t>
    </dgm:pt>
    <dgm:pt modelId="{2B6D8629-3572-47C2-86C3-846950C1A3BC}" type="sibTrans" cxnId="{EAA0795E-9D71-47FC-B3AA-6B828AB0ADD8}">
      <dgm:prSet/>
      <dgm:spPr/>
      <dgm:t>
        <a:bodyPr/>
        <a:lstStyle/>
        <a:p>
          <a:endParaRPr lang="en-US"/>
        </a:p>
      </dgm:t>
    </dgm:pt>
    <dgm:pt modelId="{C2A3E30F-5579-43AC-838D-5C51F7F100FE}">
      <dgm:prSet phldrT="[Text]"/>
      <dgm:spPr/>
      <dgm:t>
        <a:bodyPr/>
        <a:lstStyle/>
        <a:p>
          <a:r>
            <a:rPr lang="en-US" dirty="0"/>
            <a:t>CryptoLocker</a:t>
          </a:r>
        </a:p>
      </dgm:t>
    </dgm:pt>
    <dgm:pt modelId="{27B043B2-F07A-4BF2-BBE3-9CEC67121BC5}" type="parTrans" cxnId="{18A586A7-1320-44A8-87D3-21F3575E6F7A}">
      <dgm:prSet/>
      <dgm:spPr/>
      <dgm:t>
        <a:bodyPr/>
        <a:lstStyle/>
        <a:p>
          <a:endParaRPr lang="en-US"/>
        </a:p>
      </dgm:t>
    </dgm:pt>
    <dgm:pt modelId="{C45AFDC4-1C74-4A01-B65D-C96702CB290A}" type="sibTrans" cxnId="{18A586A7-1320-44A8-87D3-21F3575E6F7A}">
      <dgm:prSet/>
      <dgm:spPr/>
      <dgm:t>
        <a:bodyPr/>
        <a:lstStyle/>
        <a:p>
          <a:endParaRPr lang="en-US"/>
        </a:p>
      </dgm:t>
    </dgm:pt>
    <dgm:pt modelId="{FC6E2133-7C43-4F96-99D6-9714F562E251}">
      <dgm:prSet phldrT="[Text]"/>
      <dgm:spPr/>
      <dgm:t>
        <a:bodyPr/>
        <a:lstStyle/>
        <a:p>
          <a:r>
            <a:rPr lang="en-US" dirty="0"/>
            <a:t>Tiny Banker </a:t>
          </a:r>
        </a:p>
      </dgm:t>
    </dgm:pt>
    <dgm:pt modelId="{502C72D2-F56C-46B1-AE5E-3065E7018C28}" type="parTrans" cxnId="{771EB892-C097-4E09-826B-67CD8ACAC2A1}">
      <dgm:prSet/>
      <dgm:spPr/>
      <dgm:t>
        <a:bodyPr/>
        <a:lstStyle/>
        <a:p>
          <a:endParaRPr lang="en-US"/>
        </a:p>
      </dgm:t>
    </dgm:pt>
    <dgm:pt modelId="{15798FAC-D7B6-40EA-8E3D-8591B96F017E}" type="sibTrans" cxnId="{771EB892-C097-4E09-826B-67CD8ACAC2A1}">
      <dgm:prSet/>
      <dgm:spPr/>
      <dgm:t>
        <a:bodyPr/>
        <a:lstStyle/>
        <a:p>
          <a:endParaRPr lang="en-US"/>
        </a:p>
      </dgm:t>
    </dgm:pt>
    <dgm:pt modelId="{D9566C0A-4E59-4FFD-910C-EBF4873E80C0}">
      <dgm:prSet phldrT="[Text]"/>
      <dgm:spPr/>
      <dgm:t>
        <a:bodyPr/>
        <a:lstStyle/>
        <a:p>
          <a:r>
            <a:rPr lang="en-US" dirty="0"/>
            <a:t>Kedi RAT</a:t>
          </a:r>
        </a:p>
      </dgm:t>
    </dgm:pt>
    <dgm:pt modelId="{70DA86AD-9A5F-4C9F-AC4D-D948CB5A1A3C}" type="parTrans" cxnId="{1B281753-3A68-4F8D-B4A3-EC1ADCAAF905}">
      <dgm:prSet/>
      <dgm:spPr/>
      <dgm:t>
        <a:bodyPr/>
        <a:lstStyle/>
        <a:p>
          <a:endParaRPr lang="en-US"/>
        </a:p>
      </dgm:t>
    </dgm:pt>
    <dgm:pt modelId="{94017E75-A544-45AA-838C-BE60786AAA2A}" type="sibTrans" cxnId="{1B281753-3A68-4F8D-B4A3-EC1ADCAAF905}">
      <dgm:prSet/>
      <dgm:spPr/>
      <dgm:t>
        <a:bodyPr/>
        <a:lstStyle/>
        <a:p>
          <a:endParaRPr lang="en-US"/>
        </a:p>
      </dgm:t>
    </dgm:pt>
    <dgm:pt modelId="{48CEEBCF-29D4-4023-803B-EEB2826194F8}" type="pres">
      <dgm:prSet presAssocID="{4413D008-7D17-4CA9-9C73-1914A23632CE}" presName="diagram" presStyleCnt="0">
        <dgm:presLayoutVars>
          <dgm:dir/>
          <dgm:resizeHandles val="exact"/>
        </dgm:presLayoutVars>
      </dgm:prSet>
      <dgm:spPr/>
    </dgm:pt>
    <dgm:pt modelId="{5EF5878E-2E5E-49AB-A9C8-7B7D377168A4}" type="pres">
      <dgm:prSet presAssocID="{BBCA8B1F-C634-4CF7-855C-D2C466160E4D}" presName="node" presStyleLbl="node1" presStyleIdx="0" presStyleCnt="10">
        <dgm:presLayoutVars>
          <dgm:bulletEnabled val="1"/>
        </dgm:presLayoutVars>
      </dgm:prSet>
      <dgm:spPr/>
    </dgm:pt>
    <dgm:pt modelId="{E81408A2-D555-43AE-AC7D-279FF53BF1FA}" type="pres">
      <dgm:prSet presAssocID="{632DC74B-A4D3-4748-AA35-A4C8D9A19D26}" presName="sibTrans" presStyleCnt="0"/>
      <dgm:spPr/>
    </dgm:pt>
    <dgm:pt modelId="{854D0AE3-07AB-476E-B4A1-9DE9E4EC08E7}" type="pres">
      <dgm:prSet presAssocID="{0D962884-69F1-4F4C-9264-9FB6039C6E3E}" presName="node" presStyleLbl="node1" presStyleIdx="1" presStyleCnt="10">
        <dgm:presLayoutVars>
          <dgm:bulletEnabled val="1"/>
        </dgm:presLayoutVars>
      </dgm:prSet>
      <dgm:spPr/>
    </dgm:pt>
    <dgm:pt modelId="{92B999FC-4761-4BB2-8497-00971D0541D2}" type="pres">
      <dgm:prSet presAssocID="{568AC4CB-A5AA-458D-BCD5-07CC9F37C423}" presName="sibTrans" presStyleCnt="0"/>
      <dgm:spPr/>
    </dgm:pt>
    <dgm:pt modelId="{A96546A7-B22A-49C7-B127-88DCEE7D13D6}" type="pres">
      <dgm:prSet presAssocID="{A1530097-E54A-468D-9CC0-AF9758EEE715}" presName="node" presStyleLbl="node1" presStyleIdx="2" presStyleCnt="10">
        <dgm:presLayoutVars>
          <dgm:bulletEnabled val="1"/>
        </dgm:presLayoutVars>
      </dgm:prSet>
      <dgm:spPr/>
    </dgm:pt>
    <dgm:pt modelId="{0ED7AA0D-FDDF-4204-955A-4456B7F6A000}" type="pres">
      <dgm:prSet presAssocID="{DBEC7C5D-21F9-4ECD-99AF-0DED9B221D32}" presName="sibTrans" presStyleCnt="0"/>
      <dgm:spPr/>
    </dgm:pt>
    <dgm:pt modelId="{E3AB41ED-2189-4FA4-9860-A87938FE27B3}" type="pres">
      <dgm:prSet presAssocID="{8180AB77-BFA3-4DD4-9E55-5E14CDA1C98D}" presName="node" presStyleLbl="node1" presStyleIdx="3" presStyleCnt="10">
        <dgm:presLayoutVars>
          <dgm:bulletEnabled val="1"/>
        </dgm:presLayoutVars>
      </dgm:prSet>
      <dgm:spPr/>
    </dgm:pt>
    <dgm:pt modelId="{4E7DA630-EB3D-4815-BE9B-5641C2CFAE7E}" type="pres">
      <dgm:prSet presAssocID="{5B856BD8-22FA-4D40-9A71-D2AA1B7871B0}" presName="sibTrans" presStyleCnt="0"/>
      <dgm:spPr/>
    </dgm:pt>
    <dgm:pt modelId="{010FE066-74D8-4DFE-B4AD-55AB6DA42791}" type="pres">
      <dgm:prSet presAssocID="{0EA31DF6-8ADC-4CAA-998F-A366AF6FA6C8}" presName="node" presStyleLbl="node1" presStyleIdx="4" presStyleCnt="10">
        <dgm:presLayoutVars>
          <dgm:bulletEnabled val="1"/>
        </dgm:presLayoutVars>
      </dgm:prSet>
      <dgm:spPr/>
    </dgm:pt>
    <dgm:pt modelId="{454AD203-4235-4A7E-B8C7-32C241C0A432}" type="pres">
      <dgm:prSet presAssocID="{6342113C-8F43-442C-ADE4-22D1CB464586}" presName="sibTrans" presStyleCnt="0"/>
      <dgm:spPr/>
    </dgm:pt>
    <dgm:pt modelId="{3D1B9113-FF86-48E8-B77E-99B40D9BD949}" type="pres">
      <dgm:prSet presAssocID="{4EE6D50F-FA1E-4B96-923E-ED093F3F038E}" presName="node" presStyleLbl="node1" presStyleIdx="5" presStyleCnt="10">
        <dgm:presLayoutVars>
          <dgm:bulletEnabled val="1"/>
        </dgm:presLayoutVars>
      </dgm:prSet>
      <dgm:spPr/>
    </dgm:pt>
    <dgm:pt modelId="{06460512-7E91-4205-91AA-911F58D641D2}" type="pres">
      <dgm:prSet presAssocID="{29DDED02-D44D-467E-BE4B-F3ED4B17D9D4}" presName="sibTrans" presStyleCnt="0"/>
      <dgm:spPr/>
    </dgm:pt>
    <dgm:pt modelId="{7992EB24-6513-4412-BE60-8D3682664E37}" type="pres">
      <dgm:prSet presAssocID="{6198A681-299D-4E43-A1A7-4113391AEB8A}" presName="node" presStyleLbl="node1" presStyleIdx="6" presStyleCnt="10">
        <dgm:presLayoutVars>
          <dgm:bulletEnabled val="1"/>
        </dgm:presLayoutVars>
      </dgm:prSet>
      <dgm:spPr/>
    </dgm:pt>
    <dgm:pt modelId="{D8D0357A-9749-401C-9147-53A775B0C335}" type="pres">
      <dgm:prSet presAssocID="{2B6D8629-3572-47C2-86C3-846950C1A3BC}" presName="sibTrans" presStyleCnt="0"/>
      <dgm:spPr/>
    </dgm:pt>
    <dgm:pt modelId="{ED60F6C3-FAA2-454A-BA69-3F11ADCDE459}" type="pres">
      <dgm:prSet presAssocID="{C2A3E30F-5579-43AC-838D-5C51F7F100FE}" presName="node" presStyleLbl="node1" presStyleIdx="7" presStyleCnt="10">
        <dgm:presLayoutVars>
          <dgm:bulletEnabled val="1"/>
        </dgm:presLayoutVars>
      </dgm:prSet>
      <dgm:spPr/>
    </dgm:pt>
    <dgm:pt modelId="{8356FA92-C9E0-4FF7-835D-129B3D0917AC}" type="pres">
      <dgm:prSet presAssocID="{C45AFDC4-1C74-4A01-B65D-C96702CB290A}" presName="sibTrans" presStyleCnt="0"/>
      <dgm:spPr/>
    </dgm:pt>
    <dgm:pt modelId="{62C70CC0-E094-4F34-8B3A-2770E32E95BA}" type="pres">
      <dgm:prSet presAssocID="{FC6E2133-7C43-4F96-99D6-9714F562E251}" presName="node" presStyleLbl="node1" presStyleIdx="8" presStyleCnt="10">
        <dgm:presLayoutVars>
          <dgm:bulletEnabled val="1"/>
        </dgm:presLayoutVars>
      </dgm:prSet>
      <dgm:spPr/>
    </dgm:pt>
    <dgm:pt modelId="{85EE01C2-2DDE-4640-8A9A-D29856CC5F73}" type="pres">
      <dgm:prSet presAssocID="{15798FAC-D7B6-40EA-8E3D-8591B96F017E}" presName="sibTrans" presStyleCnt="0"/>
      <dgm:spPr/>
    </dgm:pt>
    <dgm:pt modelId="{CF50489F-08C2-4530-909C-C9B5F3B68CA3}" type="pres">
      <dgm:prSet presAssocID="{D9566C0A-4E59-4FFD-910C-EBF4873E80C0}" presName="node" presStyleLbl="node1" presStyleIdx="9" presStyleCnt="10">
        <dgm:presLayoutVars>
          <dgm:bulletEnabled val="1"/>
        </dgm:presLayoutVars>
      </dgm:prSet>
      <dgm:spPr/>
    </dgm:pt>
  </dgm:ptLst>
  <dgm:cxnLst>
    <dgm:cxn modelId="{76D51C12-1BC8-4511-A97A-997AD2E9215C}" type="presOf" srcId="{FC6E2133-7C43-4F96-99D6-9714F562E251}" destId="{62C70CC0-E094-4F34-8B3A-2770E32E95BA}" srcOrd="0" destOrd="0" presId="urn:microsoft.com/office/officeart/2005/8/layout/default"/>
    <dgm:cxn modelId="{680B5F2B-5F2B-45DF-8E7E-8290783E5856}" type="presOf" srcId="{C2A3E30F-5579-43AC-838D-5C51F7F100FE}" destId="{ED60F6C3-FAA2-454A-BA69-3F11ADCDE459}" srcOrd="0" destOrd="0" presId="urn:microsoft.com/office/officeart/2005/8/layout/default"/>
    <dgm:cxn modelId="{2E210F40-AB2F-42FE-9B42-9EB565468E6F}" type="presOf" srcId="{0EA31DF6-8ADC-4CAA-998F-A366AF6FA6C8}" destId="{010FE066-74D8-4DFE-B4AD-55AB6DA42791}" srcOrd="0" destOrd="0" presId="urn:microsoft.com/office/officeart/2005/8/layout/default"/>
    <dgm:cxn modelId="{EAA0795E-9D71-47FC-B3AA-6B828AB0ADD8}" srcId="{4413D008-7D17-4CA9-9C73-1914A23632CE}" destId="{6198A681-299D-4E43-A1A7-4113391AEB8A}" srcOrd="6" destOrd="0" parTransId="{FB35A721-6BDB-43F2-A77C-5A8C779FA079}" sibTransId="{2B6D8629-3572-47C2-86C3-846950C1A3BC}"/>
    <dgm:cxn modelId="{F649FF5E-3B17-42B9-AE95-BD283ACCF602}" type="presOf" srcId="{8180AB77-BFA3-4DD4-9E55-5E14CDA1C98D}" destId="{E3AB41ED-2189-4FA4-9860-A87938FE27B3}" srcOrd="0" destOrd="0" presId="urn:microsoft.com/office/officeart/2005/8/layout/default"/>
    <dgm:cxn modelId="{12FB7744-FA98-4857-8991-F0FAA3A0FCE3}" type="presOf" srcId="{4EE6D50F-FA1E-4B96-923E-ED093F3F038E}" destId="{3D1B9113-FF86-48E8-B77E-99B40D9BD949}" srcOrd="0" destOrd="0" presId="urn:microsoft.com/office/officeart/2005/8/layout/default"/>
    <dgm:cxn modelId="{7812A64B-4478-463E-9920-F7F9D7B0B841}" srcId="{4413D008-7D17-4CA9-9C73-1914A23632CE}" destId="{4EE6D50F-FA1E-4B96-923E-ED093F3F038E}" srcOrd="5" destOrd="0" parTransId="{7D711B4E-E9F0-4D55-84BD-D3BC5E606E2B}" sibTransId="{29DDED02-D44D-467E-BE4B-F3ED4B17D9D4}"/>
    <dgm:cxn modelId="{39CE086C-4D7D-4522-979E-7D7BC938E987}" srcId="{4413D008-7D17-4CA9-9C73-1914A23632CE}" destId="{A1530097-E54A-468D-9CC0-AF9758EEE715}" srcOrd="2" destOrd="0" parTransId="{2B6C0F4B-7F03-4228-A47A-ACB8136C3C0B}" sibTransId="{DBEC7C5D-21F9-4ECD-99AF-0DED9B221D32}"/>
    <dgm:cxn modelId="{07C7114E-A48C-4D5C-AB1F-3CDF836FD16F}" type="presOf" srcId="{BBCA8B1F-C634-4CF7-855C-D2C466160E4D}" destId="{5EF5878E-2E5E-49AB-A9C8-7B7D377168A4}" srcOrd="0" destOrd="0" presId="urn:microsoft.com/office/officeart/2005/8/layout/default"/>
    <dgm:cxn modelId="{1B281753-3A68-4F8D-B4A3-EC1ADCAAF905}" srcId="{4413D008-7D17-4CA9-9C73-1914A23632CE}" destId="{D9566C0A-4E59-4FFD-910C-EBF4873E80C0}" srcOrd="9" destOrd="0" parTransId="{70DA86AD-9A5F-4C9F-AC4D-D948CB5A1A3C}" sibTransId="{94017E75-A544-45AA-838C-BE60786AAA2A}"/>
    <dgm:cxn modelId="{EBCAFA56-B4B9-465C-982A-E6C0BD839ABB}" type="presOf" srcId="{4413D008-7D17-4CA9-9C73-1914A23632CE}" destId="{48CEEBCF-29D4-4023-803B-EEB2826194F8}" srcOrd="0" destOrd="0" presId="urn:microsoft.com/office/officeart/2005/8/layout/default"/>
    <dgm:cxn modelId="{A972547D-C188-42CF-ACBD-2716919E9B19}" type="presOf" srcId="{6198A681-299D-4E43-A1A7-4113391AEB8A}" destId="{7992EB24-6513-4412-BE60-8D3682664E37}" srcOrd="0" destOrd="0" presId="urn:microsoft.com/office/officeart/2005/8/layout/default"/>
    <dgm:cxn modelId="{771EB892-C097-4E09-826B-67CD8ACAC2A1}" srcId="{4413D008-7D17-4CA9-9C73-1914A23632CE}" destId="{FC6E2133-7C43-4F96-99D6-9714F562E251}" srcOrd="8" destOrd="0" parTransId="{502C72D2-F56C-46B1-AE5E-3065E7018C28}" sibTransId="{15798FAC-D7B6-40EA-8E3D-8591B96F017E}"/>
    <dgm:cxn modelId="{A2AA0797-1487-4EAB-B324-6ACF244C217F}" srcId="{4413D008-7D17-4CA9-9C73-1914A23632CE}" destId="{0D962884-69F1-4F4C-9264-9FB6039C6E3E}" srcOrd="1" destOrd="0" parTransId="{E423BA5A-578B-415D-8098-90359749D63A}" sibTransId="{568AC4CB-A5AA-458D-BCD5-07CC9F37C423}"/>
    <dgm:cxn modelId="{5448DAA0-3A4F-4038-99BF-3BD8AB2196DD}" srcId="{4413D008-7D17-4CA9-9C73-1914A23632CE}" destId="{8180AB77-BFA3-4DD4-9E55-5E14CDA1C98D}" srcOrd="3" destOrd="0" parTransId="{696E958B-A463-44FC-920F-3620DBEB4B39}" sibTransId="{5B856BD8-22FA-4D40-9A71-D2AA1B7871B0}"/>
    <dgm:cxn modelId="{18A586A7-1320-44A8-87D3-21F3575E6F7A}" srcId="{4413D008-7D17-4CA9-9C73-1914A23632CE}" destId="{C2A3E30F-5579-43AC-838D-5C51F7F100FE}" srcOrd="7" destOrd="0" parTransId="{27B043B2-F07A-4BF2-BBE3-9CEC67121BC5}" sibTransId="{C45AFDC4-1C74-4A01-B65D-C96702CB290A}"/>
    <dgm:cxn modelId="{94AE21A9-8121-4017-87FD-E81694B2D8C8}" srcId="{4413D008-7D17-4CA9-9C73-1914A23632CE}" destId="{BBCA8B1F-C634-4CF7-855C-D2C466160E4D}" srcOrd="0" destOrd="0" parTransId="{FD9531FA-97DB-4D3A-986E-C0E70B58CD3B}" sibTransId="{632DC74B-A4D3-4748-AA35-A4C8D9A19D26}"/>
    <dgm:cxn modelId="{494112B3-8248-4BA2-88B0-53B62F4C3883}" type="presOf" srcId="{0D962884-69F1-4F4C-9264-9FB6039C6E3E}" destId="{854D0AE3-07AB-476E-B4A1-9DE9E4EC08E7}" srcOrd="0" destOrd="0" presId="urn:microsoft.com/office/officeart/2005/8/layout/default"/>
    <dgm:cxn modelId="{F94D19C7-C096-4C40-A35F-3AAAC2DF865C}" type="presOf" srcId="{A1530097-E54A-468D-9CC0-AF9758EEE715}" destId="{A96546A7-B22A-49C7-B127-88DCEE7D13D6}" srcOrd="0" destOrd="0" presId="urn:microsoft.com/office/officeart/2005/8/layout/default"/>
    <dgm:cxn modelId="{86BF4CD3-D8D6-46A8-97B0-0E59A220040E}" srcId="{4413D008-7D17-4CA9-9C73-1914A23632CE}" destId="{0EA31DF6-8ADC-4CAA-998F-A366AF6FA6C8}" srcOrd="4" destOrd="0" parTransId="{30C52D66-30C3-4B7A-B0B0-2231FE6284FD}" sibTransId="{6342113C-8F43-442C-ADE4-22D1CB464586}"/>
    <dgm:cxn modelId="{C34025F5-DEED-4936-B558-D0F8F33877FB}" type="presOf" srcId="{D9566C0A-4E59-4FFD-910C-EBF4873E80C0}" destId="{CF50489F-08C2-4530-909C-C9B5F3B68CA3}" srcOrd="0" destOrd="0" presId="urn:microsoft.com/office/officeart/2005/8/layout/default"/>
    <dgm:cxn modelId="{ED4035BE-255B-4729-8262-16A527EFC5BB}" type="presParOf" srcId="{48CEEBCF-29D4-4023-803B-EEB2826194F8}" destId="{5EF5878E-2E5E-49AB-A9C8-7B7D377168A4}" srcOrd="0" destOrd="0" presId="urn:microsoft.com/office/officeart/2005/8/layout/default"/>
    <dgm:cxn modelId="{EB415FCC-A745-4EE8-9735-941CBFE18E8F}" type="presParOf" srcId="{48CEEBCF-29D4-4023-803B-EEB2826194F8}" destId="{E81408A2-D555-43AE-AC7D-279FF53BF1FA}" srcOrd="1" destOrd="0" presId="urn:microsoft.com/office/officeart/2005/8/layout/default"/>
    <dgm:cxn modelId="{9E372EEF-0B91-49B8-9480-EE44959C55A4}" type="presParOf" srcId="{48CEEBCF-29D4-4023-803B-EEB2826194F8}" destId="{854D0AE3-07AB-476E-B4A1-9DE9E4EC08E7}" srcOrd="2" destOrd="0" presId="urn:microsoft.com/office/officeart/2005/8/layout/default"/>
    <dgm:cxn modelId="{285E2A89-35B3-4E93-A5D7-131DAAC105AA}" type="presParOf" srcId="{48CEEBCF-29D4-4023-803B-EEB2826194F8}" destId="{92B999FC-4761-4BB2-8497-00971D0541D2}" srcOrd="3" destOrd="0" presId="urn:microsoft.com/office/officeart/2005/8/layout/default"/>
    <dgm:cxn modelId="{DC946334-282E-443F-A31D-6365F29ACE50}" type="presParOf" srcId="{48CEEBCF-29D4-4023-803B-EEB2826194F8}" destId="{A96546A7-B22A-49C7-B127-88DCEE7D13D6}" srcOrd="4" destOrd="0" presId="urn:microsoft.com/office/officeart/2005/8/layout/default"/>
    <dgm:cxn modelId="{74E2B374-E224-4B37-BA3E-474BC3EF8BC1}" type="presParOf" srcId="{48CEEBCF-29D4-4023-803B-EEB2826194F8}" destId="{0ED7AA0D-FDDF-4204-955A-4456B7F6A000}" srcOrd="5" destOrd="0" presId="urn:microsoft.com/office/officeart/2005/8/layout/default"/>
    <dgm:cxn modelId="{7894458B-48FE-471E-A6D2-7EB99F5BA25A}" type="presParOf" srcId="{48CEEBCF-29D4-4023-803B-EEB2826194F8}" destId="{E3AB41ED-2189-4FA4-9860-A87938FE27B3}" srcOrd="6" destOrd="0" presId="urn:microsoft.com/office/officeart/2005/8/layout/default"/>
    <dgm:cxn modelId="{D59B749D-AF27-4DD4-B217-D42DE081012E}" type="presParOf" srcId="{48CEEBCF-29D4-4023-803B-EEB2826194F8}" destId="{4E7DA630-EB3D-4815-BE9B-5641C2CFAE7E}" srcOrd="7" destOrd="0" presId="urn:microsoft.com/office/officeart/2005/8/layout/default"/>
    <dgm:cxn modelId="{34A187AA-DB7D-42C1-A764-4505616D1617}" type="presParOf" srcId="{48CEEBCF-29D4-4023-803B-EEB2826194F8}" destId="{010FE066-74D8-4DFE-B4AD-55AB6DA42791}" srcOrd="8" destOrd="0" presId="urn:microsoft.com/office/officeart/2005/8/layout/default"/>
    <dgm:cxn modelId="{07C84296-A24D-46D3-B9F9-6E0520EDBCA9}" type="presParOf" srcId="{48CEEBCF-29D4-4023-803B-EEB2826194F8}" destId="{454AD203-4235-4A7E-B8C7-32C241C0A432}" srcOrd="9" destOrd="0" presId="urn:microsoft.com/office/officeart/2005/8/layout/default"/>
    <dgm:cxn modelId="{F295F129-C15C-463D-B61C-F5C23BE6A3D0}" type="presParOf" srcId="{48CEEBCF-29D4-4023-803B-EEB2826194F8}" destId="{3D1B9113-FF86-48E8-B77E-99B40D9BD949}" srcOrd="10" destOrd="0" presId="urn:microsoft.com/office/officeart/2005/8/layout/default"/>
    <dgm:cxn modelId="{A9F5FB17-EF56-4F6F-AA59-3FC9483E50B5}" type="presParOf" srcId="{48CEEBCF-29D4-4023-803B-EEB2826194F8}" destId="{06460512-7E91-4205-91AA-911F58D641D2}" srcOrd="11" destOrd="0" presId="urn:microsoft.com/office/officeart/2005/8/layout/default"/>
    <dgm:cxn modelId="{021B4212-C9D5-4A7D-AEA8-030BA2FF481D}" type="presParOf" srcId="{48CEEBCF-29D4-4023-803B-EEB2826194F8}" destId="{7992EB24-6513-4412-BE60-8D3682664E37}" srcOrd="12" destOrd="0" presId="urn:microsoft.com/office/officeart/2005/8/layout/default"/>
    <dgm:cxn modelId="{CDCE58EE-4569-4946-B676-18CA60934289}" type="presParOf" srcId="{48CEEBCF-29D4-4023-803B-EEB2826194F8}" destId="{D8D0357A-9749-401C-9147-53A775B0C335}" srcOrd="13" destOrd="0" presId="urn:microsoft.com/office/officeart/2005/8/layout/default"/>
    <dgm:cxn modelId="{49DACF3B-6946-4B3C-8845-E65DCA43F52C}" type="presParOf" srcId="{48CEEBCF-29D4-4023-803B-EEB2826194F8}" destId="{ED60F6C3-FAA2-454A-BA69-3F11ADCDE459}" srcOrd="14" destOrd="0" presId="urn:microsoft.com/office/officeart/2005/8/layout/default"/>
    <dgm:cxn modelId="{A31AA0A8-133B-4B92-8D83-742DB6C466DD}" type="presParOf" srcId="{48CEEBCF-29D4-4023-803B-EEB2826194F8}" destId="{8356FA92-C9E0-4FF7-835D-129B3D0917AC}" srcOrd="15" destOrd="0" presId="urn:microsoft.com/office/officeart/2005/8/layout/default"/>
    <dgm:cxn modelId="{ACB38595-82C9-45AF-95C9-BC25BDD8B92D}" type="presParOf" srcId="{48CEEBCF-29D4-4023-803B-EEB2826194F8}" destId="{62C70CC0-E094-4F34-8B3A-2770E32E95BA}" srcOrd="16" destOrd="0" presId="urn:microsoft.com/office/officeart/2005/8/layout/default"/>
    <dgm:cxn modelId="{DE02E294-AD4D-4A3C-8F90-46C216965118}" type="presParOf" srcId="{48CEEBCF-29D4-4023-803B-EEB2826194F8}" destId="{85EE01C2-2DDE-4640-8A9A-D29856CC5F73}" srcOrd="17" destOrd="0" presId="urn:microsoft.com/office/officeart/2005/8/layout/default"/>
    <dgm:cxn modelId="{1590BFF5-5D30-4C02-8593-914AC20C2686}" type="presParOf" srcId="{48CEEBCF-29D4-4023-803B-EEB2826194F8}" destId="{CF50489F-08C2-4530-909C-C9B5F3B68CA3}" srcOrd="1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89C36-694A-4F1D-AEBE-10631204EF2C}">
      <dsp:nvSpPr>
        <dsp:cNvPr id="0" name=""/>
        <dsp:cNvSpPr/>
      </dsp:nvSpPr>
      <dsp:spPr>
        <a:xfrm>
          <a:off x="0" y="333131"/>
          <a:ext cx="1904999" cy="1143000"/>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Viruses</a:t>
          </a:r>
        </a:p>
      </dsp:txBody>
      <dsp:txXfrm>
        <a:off x="0" y="333131"/>
        <a:ext cx="1904999" cy="1143000"/>
      </dsp:txXfrm>
    </dsp:sp>
    <dsp:sp modelId="{AAC2B255-F62E-4735-BD9E-A50A31E0A081}">
      <dsp:nvSpPr>
        <dsp:cNvPr id="0" name=""/>
        <dsp:cNvSpPr/>
      </dsp:nvSpPr>
      <dsp:spPr>
        <a:xfrm>
          <a:off x="2095500" y="333131"/>
          <a:ext cx="1904999" cy="1143000"/>
        </a:xfrm>
        <a:prstGeom prst="rect">
          <a:avLst/>
        </a:prstGeom>
        <a:solidFill>
          <a:schemeClr val="accent1">
            <a:shade val="80000"/>
            <a:hueOff val="64708"/>
            <a:satOff val="-4064"/>
            <a:lumOff val="5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Worms</a:t>
          </a:r>
        </a:p>
      </dsp:txBody>
      <dsp:txXfrm>
        <a:off x="2095500" y="333131"/>
        <a:ext cx="1904999" cy="1143000"/>
      </dsp:txXfrm>
    </dsp:sp>
    <dsp:sp modelId="{60C3F43B-1E9D-48AA-8A54-B1387FA2BEFC}">
      <dsp:nvSpPr>
        <dsp:cNvPr id="0" name=""/>
        <dsp:cNvSpPr/>
      </dsp:nvSpPr>
      <dsp:spPr>
        <a:xfrm>
          <a:off x="4191000" y="333131"/>
          <a:ext cx="1904999" cy="1143000"/>
        </a:xfrm>
        <a:prstGeom prst="rect">
          <a:avLst/>
        </a:prstGeom>
        <a:solidFill>
          <a:schemeClr val="accent1">
            <a:shade val="80000"/>
            <a:hueOff val="129417"/>
            <a:satOff val="-8129"/>
            <a:lumOff val="10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Spyware</a:t>
          </a:r>
        </a:p>
      </dsp:txBody>
      <dsp:txXfrm>
        <a:off x="4191000" y="333131"/>
        <a:ext cx="1904999" cy="1143000"/>
      </dsp:txXfrm>
    </dsp:sp>
    <dsp:sp modelId="{756C3EE9-60F5-419A-BBBA-80FE67ADE665}">
      <dsp:nvSpPr>
        <dsp:cNvPr id="0" name=""/>
        <dsp:cNvSpPr/>
      </dsp:nvSpPr>
      <dsp:spPr>
        <a:xfrm>
          <a:off x="0" y="1666631"/>
          <a:ext cx="1904999" cy="1143000"/>
        </a:xfrm>
        <a:prstGeom prst="rect">
          <a:avLst/>
        </a:prstGeom>
        <a:solidFill>
          <a:schemeClr val="accent1">
            <a:shade val="80000"/>
            <a:hueOff val="194125"/>
            <a:satOff val="-12193"/>
            <a:lumOff val="15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Adware</a:t>
          </a:r>
        </a:p>
      </dsp:txBody>
      <dsp:txXfrm>
        <a:off x="0" y="1666631"/>
        <a:ext cx="1904999" cy="1143000"/>
      </dsp:txXfrm>
    </dsp:sp>
    <dsp:sp modelId="{A43370DB-AF26-40F0-9DFD-B71DDDBAAF21}">
      <dsp:nvSpPr>
        <dsp:cNvPr id="0" name=""/>
        <dsp:cNvSpPr/>
      </dsp:nvSpPr>
      <dsp:spPr>
        <a:xfrm>
          <a:off x="2095500" y="1666631"/>
          <a:ext cx="1904999" cy="1143000"/>
        </a:xfrm>
        <a:prstGeom prst="rect">
          <a:avLst/>
        </a:prstGeom>
        <a:solidFill>
          <a:schemeClr val="accent1">
            <a:shade val="80000"/>
            <a:hueOff val="258834"/>
            <a:satOff val="-16257"/>
            <a:lumOff val="20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Scareware</a:t>
          </a:r>
        </a:p>
      </dsp:txBody>
      <dsp:txXfrm>
        <a:off x="2095500" y="1666631"/>
        <a:ext cx="1904999" cy="1143000"/>
      </dsp:txXfrm>
    </dsp:sp>
    <dsp:sp modelId="{F8B64F64-25B8-4975-9CAC-7CE2FB7AE22B}">
      <dsp:nvSpPr>
        <dsp:cNvPr id="0" name=""/>
        <dsp:cNvSpPr/>
      </dsp:nvSpPr>
      <dsp:spPr>
        <a:xfrm>
          <a:off x="4191000" y="1666631"/>
          <a:ext cx="1904999" cy="1143000"/>
        </a:xfrm>
        <a:prstGeom prst="rect">
          <a:avLst/>
        </a:prstGeom>
        <a:solidFill>
          <a:schemeClr val="accent1">
            <a:shade val="80000"/>
            <a:hueOff val="323542"/>
            <a:satOff val="-20322"/>
            <a:lumOff val="256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Trojans</a:t>
          </a:r>
        </a:p>
      </dsp:txBody>
      <dsp:txXfrm>
        <a:off x="4191000" y="1666631"/>
        <a:ext cx="1904999" cy="1143000"/>
      </dsp:txXfrm>
    </dsp:sp>
    <dsp:sp modelId="{6CDE888C-72B3-43C7-B057-58930DFA46B1}">
      <dsp:nvSpPr>
        <dsp:cNvPr id="0" name=""/>
        <dsp:cNvSpPr/>
      </dsp:nvSpPr>
      <dsp:spPr>
        <a:xfrm>
          <a:off x="2095500" y="3000130"/>
          <a:ext cx="1904999" cy="1143000"/>
        </a:xfrm>
        <a:prstGeom prst="rect">
          <a:avLst/>
        </a:prstGeom>
        <a:solidFill>
          <a:schemeClr val="accent1">
            <a:shade val="80000"/>
            <a:hueOff val="388250"/>
            <a:satOff val="-24386"/>
            <a:lumOff val="30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Rootkits</a:t>
          </a:r>
        </a:p>
      </dsp:txBody>
      <dsp:txXfrm>
        <a:off x="2095500" y="3000130"/>
        <a:ext cx="1904999" cy="1143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9FB6C-C597-4782-ACE5-8DE2C77963B2}">
      <dsp:nvSpPr>
        <dsp:cNvPr id="0" name=""/>
        <dsp:cNvSpPr/>
      </dsp:nvSpPr>
      <dsp:spPr>
        <a:xfrm>
          <a:off x="622458" y="0"/>
          <a:ext cx="7054532" cy="4648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20A673-8CB9-478E-9F5E-604413287F06}">
      <dsp:nvSpPr>
        <dsp:cNvPr id="0" name=""/>
        <dsp:cNvSpPr/>
      </dsp:nvSpPr>
      <dsp:spPr>
        <a:xfrm>
          <a:off x="0" y="1394460"/>
          <a:ext cx="2489835" cy="1859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The Trojan construction kit</a:t>
          </a:r>
        </a:p>
      </dsp:txBody>
      <dsp:txXfrm>
        <a:off x="90763" y="1485223"/>
        <a:ext cx="2308309" cy="1677754"/>
      </dsp:txXfrm>
    </dsp:sp>
    <dsp:sp modelId="{C436A751-0732-4986-A420-2E2B5109B2EB}">
      <dsp:nvSpPr>
        <dsp:cNvPr id="0" name=""/>
        <dsp:cNvSpPr/>
      </dsp:nvSpPr>
      <dsp:spPr>
        <a:xfrm>
          <a:off x="2904807" y="1394460"/>
          <a:ext cx="2489835" cy="1859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Senna Spy</a:t>
          </a:r>
        </a:p>
      </dsp:txBody>
      <dsp:txXfrm>
        <a:off x="2995570" y="1485223"/>
        <a:ext cx="2308309" cy="1677754"/>
      </dsp:txXfrm>
    </dsp:sp>
    <dsp:sp modelId="{DB88F79E-7DD4-4B38-97AB-E842C4FD2E52}">
      <dsp:nvSpPr>
        <dsp:cNvPr id="0" name=""/>
        <dsp:cNvSpPr/>
      </dsp:nvSpPr>
      <dsp:spPr>
        <a:xfrm>
          <a:off x="5809614" y="1394460"/>
          <a:ext cx="2489835" cy="1859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Stealth tool</a:t>
          </a:r>
        </a:p>
      </dsp:txBody>
      <dsp:txXfrm>
        <a:off x="5900377" y="1485223"/>
        <a:ext cx="2308309" cy="16777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54C4F-B63F-49C0-930D-EBF1FFFEBFFC}">
      <dsp:nvSpPr>
        <dsp:cNvPr id="0" name=""/>
        <dsp:cNvSpPr/>
      </dsp:nvSpPr>
      <dsp:spPr>
        <a:xfrm>
          <a:off x="3006721" y="2501"/>
          <a:ext cx="2286006" cy="10786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Password-cracking backdoor</a:t>
          </a:r>
        </a:p>
      </dsp:txBody>
      <dsp:txXfrm>
        <a:off x="3059377" y="55157"/>
        <a:ext cx="2180694" cy="973353"/>
      </dsp:txXfrm>
    </dsp:sp>
    <dsp:sp modelId="{21FDF624-CCC1-4F58-B230-55094BF7220D}">
      <dsp:nvSpPr>
        <dsp:cNvPr id="0" name=""/>
        <dsp:cNvSpPr/>
      </dsp:nvSpPr>
      <dsp:spPr>
        <a:xfrm>
          <a:off x="2369046" y="541833"/>
          <a:ext cx="3561357" cy="3561357"/>
        </a:xfrm>
        <a:custGeom>
          <a:avLst/>
          <a:gdLst/>
          <a:ahLst/>
          <a:cxnLst/>
          <a:rect l="0" t="0" r="0" b="0"/>
          <a:pathLst>
            <a:path>
              <a:moveTo>
                <a:pt x="2931291" y="421669"/>
              </a:moveTo>
              <a:arcTo wR="1780678" hR="1780678" stAng="18615186" swAng="190777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FD36F38-CF35-4534-968F-9F508E9F0156}">
      <dsp:nvSpPr>
        <dsp:cNvPr id="0" name=""/>
        <dsp:cNvSpPr/>
      </dsp:nvSpPr>
      <dsp:spPr>
        <a:xfrm>
          <a:off x="4787400" y="1783179"/>
          <a:ext cx="2286006" cy="10786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Rootkits</a:t>
          </a:r>
        </a:p>
      </dsp:txBody>
      <dsp:txXfrm>
        <a:off x="4840056" y="1835835"/>
        <a:ext cx="2180694" cy="973353"/>
      </dsp:txXfrm>
    </dsp:sp>
    <dsp:sp modelId="{184CCB9B-BBFF-42CB-A143-F7D4F94E6697}">
      <dsp:nvSpPr>
        <dsp:cNvPr id="0" name=""/>
        <dsp:cNvSpPr/>
      </dsp:nvSpPr>
      <dsp:spPr>
        <a:xfrm>
          <a:off x="2369046" y="541833"/>
          <a:ext cx="3561357" cy="3561357"/>
        </a:xfrm>
        <a:custGeom>
          <a:avLst/>
          <a:gdLst/>
          <a:ahLst/>
          <a:cxnLst/>
          <a:rect l="0" t="0" r="0" b="0"/>
          <a:pathLst>
            <a:path>
              <a:moveTo>
                <a:pt x="3474676" y="2329482"/>
              </a:moveTo>
              <a:arcTo wR="1780678" hR="1780678" stAng="1077044" swAng="190777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B89ABCB-5593-45AC-B854-4A7504CC11AB}">
      <dsp:nvSpPr>
        <dsp:cNvPr id="0" name=""/>
        <dsp:cNvSpPr/>
      </dsp:nvSpPr>
      <dsp:spPr>
        <a:xfrm>
          <a:off x="3006721" y="3563858"/>
          <a:ext cx="2286006" cy="10786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Services backdoor</a:t>
          </a:r>
        </a:p>
      </dsp:txBody>
      <dsp:txXfrm>
        <a:off x="3059377" y="3616514"/>
        <a:ext cx="2180694" cy="973353"/>
      </dsp:txXfrm>
    </dsp:sp>
    <dsp:sp modelId="{A6849CCA-1006-4498-8092-849AC7061617}">
      <dsp:nvSpPr>
        <dsp:cNvPr id="0" name=""/>
        <dsp:cNvSpPr/>
      </dsp:nvSpPr>
      <dsp:spPr>
        <a:xfrm>
          <a:off x="2369046" y="541833"/>
          <a:ext cx="3561357" cy="3561357"/>
        </a:xfrm>
        <a:custGeom>
          <a:avLst/>
          <a:gdLst/>
          <a:ahLst/>
          <a:cxnLst/>
          <a:rect l="0" t="0" r="0" b="0"/>
          <a:pathLst>
            <a:path>
              <a:moveTo>
                <a:pt x="630066" y="3139688"/>
              </a:moveTo>
              <a:arcTo wR="1780678" hR="1780678" stAng="7815186" swAng="190777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B0E56E8-00C2-4D97-9879-F23215E48E87}">
      <dsp:nvSpPr>
        <dsp:cNvPr id="0" name=""/>
        <dsp:cNvSpPr/>
      </dsp:nvSpPr>
      <dsp:spPr>
        <a:xfrm>
          <a:off x="1226043" y="1783179"/>
          <a:ext cx="2286006" cy="10786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Process hiding backdoor</a:t>
          </a:r>
        </a:p>
      </dsp:txBody>
      <dsp:txXfrm>
        <a:off x="1278699" y="1835835"/>
        <a:ext cx="2180694" cy="973353"/>
      </dsp:txXfrm>
    </dsp:sp>
    <dsp:sp modelId="{F577CB93-865B-4075-B24E-AFA7F94E3227}">
      <dsp:nvSpPr>
        <dsp:cNvPr id="0" name=""/>
        <dsp:cNvSpPr/>
      </dsp:nvSpPr>
      <dsp:spPr>
        <a:xfrm>
          <a:off x="2369046" y="541833"/>
          <a:ext cx="3561357" cy="3561357"/>
        </a:xfrm>
        <a:custGeom>
          <a:avLst/>
          <a:gdLst/>
          <a:ahLst/>
          <a:cxnLst/>
          <a:rect l="0" t="0" r="0" b="0"/>
          <a:pathLst>
            <a:path>
              <a:moveTo>
                <a:pt x="86680" y="1231874"/>
              </a:moveTo>
              <a:arcTo wR="1780678" hR="1780678" stAng="11877044" swAng="190777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8FCA7E-7A77-4354-9802-D3EFFAA887BD}">
      <dsp:nvSpPr>
        <dsp:cNvPr id="0" name=""/>
        <dsp:cNvSpPr/>
      </dsp:nvSpPr>
      <dsp:spPr>
        <a:xfrm>
          <a:off x="0" y="419339"/>
          <a:ext cx="8299450" cy="655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0EAFCE-C0B4-4E1B-B408-3BB93AEF2864}">
      <dsp:nvSpPr>
        <dsp:cNvPr id="0" name=""/>
        <dsp:cNvSpPr/>
      </dsp:nvSpPr>
      <dsp:spPr>
        <a:xfrm>
          <a:off x="414972" y="35579"/>
          <a:ext cx="5809615"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155700">
            <a:lnSpc>
              <a:spcPct val="90000"/>
            </a:lnSpc>
            <a:spcBef>
              <a:spcPct val="0"/>
            </a:spcBef>
            <a:spcAft>
              <a:spcPct val="35000"/>
            </a:spcAft>
            <a:buNone/>
          </a:pPr>
          <a:r>
            <a:rPr lang="en-US" sz="2600" kern="1200" dirty="0"/>
            <a:t>Invisible Keylogger</a:t>
          </a:r>
        </a:p>
      </dsp:txBody>
      <dsp:txXfrm>
        <a:off x="452439" y="73046"/>
        <a:ext cx="5734681" cy="692586"/>
      </dsp:txXfrm>
    </dsp:sp>
    <dsp:sp modelId="{8C9BCF8D-C22D-4F4F-890E-F0F1C37E9998}">
      <dsp:nvSpPr>
        <dsp:cNvPr id="0" name=""/>
        <dsp:cNvSpPr/>
      </dsp:nvSpPr>
      <dsp:spPr>
        <a:xfrm>
          <a:off x="0" y="1598699"/>
          <a:ext cx="8299450" cy="655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1E5D7-90AD-491A-B217-A87F1BBD80F2}">
      <dsp:nvSpPr>
        <dsp:cNvPr id="0" name=""/>
        <dsp:cNvSpPr/>
      </dsp:nvSpPr>
      <dsp:spPr>
        <a:xfrm>
          <a:off x="414972" y="1214939"/>
          <a:ext cx="5809615"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155700">
            <a:lnSpc>
              <a:spcPct val="90000"/>
            </a:lnSpc>
            <a:spcBef>
              <a:spcPct val="0"/>
            </a:spcBef>
            <a:spcAft>
              <a:spcPct val="35000"/>
            </a:spcAft>
            <a:buNone/>
          </a:pPr>
          <a:r>
            <a:rPr lang="en-US" sz="2600" kern="1200" dirty="0"/>
            <a:t>Spytector Keylogger</a:t>
          </a:r>
        </a:p>
      </dsp:txBody>
      <dsp:txXfrm>
        <a:off x="452439" y="1252406"/>
        <a:ext cx="5734681" cy="692586"/>
      </dsp:txXfrm>
    </dsp:sp>
    <dsp:sp modelId="{0C23A617-2362-4352-9505-278311CF88F4}">
      <dsp:nvSpPr>
        <dsp:cNvPr id="0" name=""/>
        <dsp:cNvSpPr/>
      </dsp:nvSpPr>
      <dsp:spPr>
        <a:xfrm>
          <a:off x="0" y="2778059"/>
          <a:ext cx="8299450" cy="655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A6DE7F-CC34-40F3-8E8B-FCED5C43CB99}">
      <dsp:nvSpPr>
        <dsp:cNvPr id="0" name=""/>
        <dsp:cNvSpPr/>
      </dsp:nvSpPr>
      <dsp:spPr>
        <a:xfrm>
          <a:off x="414972" y="2394299"/>
          <a:ext cx="5809615"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155700">
            <a:lnSpc>
              <a:spcPct val="90000"/>
            </a:lnSpc>
            <a:spcBef>
              <a:spcPct val="0"/>
            </a:spcBef>
            <a:spcAft>
              <a:spcPct val="35000"/>
            </a:spcAft>
            <a:buNone/>
          </a:pPr>
          <a:r>
            <a:rPr lang="en-US" sz="2600" kern="1200" dirty="0"/>
            <a:t>Spytech Spy Agent</a:t>
          </a:r>
        </a:p>
      </dsp:txBody>
      <dsp:txXfrm>
        <a:off x="452439" y="2431766"/>
        <a:ext cx="5734681" cy="692586"/>
      </dsp:txXfrm>
    </dsp:sp>
    <dsp:sp modelId="{0081E858-6CB6-4191-8BAA-228EE835D059}">
      <dsp:nvSpPr>
        <dsp:cNvPr id="0" name=""/>
        <dsp:cNvSpPr/>
      </dsp:nvSpPr>
      <dsp:spPr>
        <a:xfrm>
          <a:off x="0" y="3957420"/>
          <a:ext cx="8299450" cy="655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652602-790B-4C07-8661-FB640C22E041}">
      <dsp:nvSpPr>
        <dsp:cNvPr id="0" name=""/>
        <dsp:cNvSpPr/>
      </dsp:nvSpPr>
      <dsp:spPr>
        <a:xfrm>
          <a:off x="414972" y="3573660"/>
          <a:ext cx="5809615"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155700">
            <a:lnSpc>
              <a:spcPct val="90000"/>
            </a:lnSpc>
            <a:spcBef>
              <a:spcPct val="0"/>
            </a:spcBef>
            <a:spcAft>
              <a:spcPct val="35000"/>
            </a:spcAft>
            <a:buNone/>
          </a:pPr>
          <a:r>
            <a:rPr lang="en-US" sz="2600" kern="1200" dirty="0"/>
            <a:t>Elite Monitor</a:t>
          </a:r>
        </a:p>
      </dsp:txBody>
      <dsp:txXfrm>
        <a:off x="452439" y="3611127"/>
        <a:ext cx="5734681" cy="69258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69B14-794C-4E40-A792-6D9EF310BB1C}">
      <dsp:nvSpPr>
        <dsp:cNvPr id="0" name=""/>
        <dsp:cNvSpPr/>
      </dsp:nvSpPr>
      <dsp:spPr>
        <a:xfrm>
          <a:off x="3443945" y="2909"/>
          <a:ext cx="1250185" cy="8126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P2P networks</a:t>
          </a:r>
        </a:p>
      </dsp:txBody>
      <dsp:txXfrm>
        <a:off x="3483614" y="42578"/>
        <a:ext cx="1170847" cy="733282"/>
      </dsp:txXfrm>
    </dsp:sp>
    <dsp:sp modelId="{007D9690-A79B-4904-9EB6-CE1C1BC1E249}">
      <dsp:nvSpPr>
        <dsp:cNvPr id="0" name=""/>
        <dsp:cNvSpPr/>
      </dsp:nvSpPr>
      <dsp:spPr>
        <a:xfrm>
          <a:off x="2154157" y="409219"/>
          <a:ext cx="3829760" cy="3829760"/>
        </a:xfrm>
        <a:custGeom>
          <a:avLst/>
          <a:gdLst/>
          <a:ahLst/>
          <a:cxnLst/>
          <a:rect l="0" t="0" r="0" b="0"/>
          <a:pathLst>
            <a:path>
              <a:moveTo>
                <a:pt x="2547966" y="107681"/>
              </a:moveTo>
              <a:arcTo wR="1914880" hR="1914880" stAng="17358363" swAng="150166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716CD5E-E15D-4599-9808-63B142A06085}">
      <dsp:nvSpPr>
        <dsp:cNvPr id="0" name=""/>
        <dsp:cNvSpPr/>
      </dsp:nvSpPr>
      <dsp:spPr>
        <a:xfrm>
          <a:off x="5102280" y="960349"/>
          <a:ext cx="1250185" cy="8126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Social media</a:t>
          </a:r>
        </a:p>
      </dsp:txBody>
      <dsp:txXfrm>
        <a:off x="5141949" y="1000018"/>
        <a:ext cx="1170847" cy="733282"/>
      </dsp:txXfrm>
    </dsp:sp>
    <dsp:sp modelId="{25DC7B28-43AC-4A7C-861D-57E75321AFE9}">
      <dsp:nvSpPr>
        <dsp:cNvPr id="0" name=""/>
        <dsp:cNvSpPr/>
      </dsp:nvSpPr>
      <dsp:spPr>
        <a:xfrm>
          <a:off x="2154157" y="409219"/>
          <a:ext cx="3829760" cy="3829760"/>
        </a:xfrm>
        <a:custGeom>
          <a:avLst/>
          <a:gdLst/>
          <a:ahLst/>
          <a:cxnLst/>
          <a:rect l="0" t="0" r="0" b="0"/>
          <a:pathLst>
            <a:path>
              <a:moveTo>
                <a:pt x="3751876" y="1374315"/>
              </a:moveTo>
              <a:arcTo wR="1914880" hR="1914880" stAng="20616160" swAng="196768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965A59B-5761-48D4-9AE5-D639E73F1A05}">
      <dsp:nvSpPr>
        <dsp:cNvPr id="0" name=""/>
        <dsp:cNvSpPr/>
      </dsp:nvSpPr>
      <dsp:spPr>
        <a:xfrm>
          <a:off x="4868782" y="2875229"/>
          <a:ext cx="1717180" cy="8126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Email attachments</a:t>
          </a:r>
        </a:p>
      </dsp:txBody>
      <dsp:txXfrm>
        <a:off x="4908451" y="2914898"/>
        <a:ext cx="1637842" cy="733282"/>
      </dsp:txXfrm>
    </dsp:sp>
    <dsp:sp modelId="{11BA9D95-E752-456F-A6C8-2E46BCB0EB06}">
      <dsp:nvSpPr>
        <dsp:cNvPr id="0" name=""/>
        <dsp:cNvSpPr/>
      </dsp:nvSpPr>
      <dsp:spPr>
        <a:xfrm>
          <a:off x="2154157" y="409219"/>
          <a:ext cx="3829760" cy="3829760"/>
        </a:xfrm>
        <a:custGeom>
          <a:avLst/>
          <a:gdLst/>
          <a:ahLst/>
          <a:cxnLst/>
          <a:rect l="0" t="0" r="0" b="0"/>
          <a:pathLst>
            <a:path>
              <a:moveTo>
                <a:pt x="3253068" y="3284558"/>
              </a:moveTo>
              <a:arcTo wR="1914880" hR="1914880" stAng="2739976" swAng="150166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0652039-2F11-4686-9D78-2205A7CC4084}">
      <dsp:nvSpPr>
        <dsp:cNvPr id="0" name=""/>
        <dsp:cNvSpPr/>
      </dsp:nvSpPr>
      <dsp:spPr>
        <a:xfrm>
          <a:off x="3443945" y="3832669"/>
          <a:ext cx="1250185" cy="8126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Physical access</a:t>
          </a:r>
        </a:p>
      </dsp:txBody>
      <dsp:txXfrm>
        <a:off x="3483614" y="3872338"/>
        <a:ext cx="1170847" cy="733282"/>
      </dsp:txXfrm>
    </dsp:sp>
    <dsp:sp modelId="{D13A993C-CD4D-4923-9E17-CC16EAD5E846}">
      <dsp:nvSpPr>
        <dsp:cNvPr id="0" name=""/>
        <dsp:cNvSpPr/>
      </dsp:nvSpPr>
      <dsp:spPr>
        <a:xfrm>
          <a:off x="2154157" y="409219"/>
          <a:ext cx="3829760" cy="3829760"/>
        </a:xfrm>
        <a:custGeom>
          <a:avLst/>
          <a:gdLst/>
          <a:ahLst/>
          <a:cxnLst/>
          <a:rect l="0" t="0" r="0" b="0"/>
          <a:pathLst>
            <a:path>
              <a:moveTo>
                <a:pt x="1281793" y="3722079"/>
              </a:moveTo>
              <a:arcTo wR="1914880" hR="1914880" stAng="6558363" swAng="150166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299CEE4-A483-495F-ACDF-2366E7F9FB99}">
      <dsp:nvSpPr>
        <dsp:cNvPr id="0" name=""/>
        <dsp:cNvSpPr/>
      </dsp:nvSpPr>
      <dsp:spPr>
        <a:xfrm>
          <a:off x="1785610" y="2875229"/>
          <a:ext cx="1250185" cy="8126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Browser defects</a:t>
          </a:r>
        </a:p>
      </dsp:txBody>
      <dsp:txXfrm>
        <a:off x="1825279" y="2914898"/>
        <a:ext cx="1170847" cy="733282"/>
      </dsp:txXfrm>
    </dsp:sp>
    <dsp:sp modelId="{7E7AE7C5-628A-4185-A4FB-21B16296A9FC}">
      <dsp:nvSpPr>
        <dsp:cNvPr id="0" name=""/>
        <dsp:cNvSpPr/>
      </dsp:nvSpPr>
      <dsp:spPr>
        <a:xfrm>
          <a:off x="2154157" y="409219"/>
          <a:ext cx="3829760" cy="3829760"/>
        </a:xfrm>
        <a:custGeom>
          <a:avLst/>
          <a:gdLst/>
          <a:ahLst/>
          <a:cxnLst/>
          <a:rect l="0" t="0" r="0" b="0"/>
          <a:pathLst>
            <a:path>
              <a:moveTo>
                <a:pt x="77883" y="2455444"/>
              </a:moveTo>
              <a:arcTo wR="1914880" hR="1914880" stAng="9816160" swAng="196768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482CC3C-6CAA-4D2B-8045-1EB0049CCC63}">
      <dsp:nvSpPr>
        <dsp:cNvPr id="0" name=""/>
        <dsp:cNvSpPr/>
      </dsp:nvSpPr>
      <dsp:spPr>
        <a:xfrm>
          <a:off x="1713486" y="960349"/>
          <a:ext cx="1394432" cy="8126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Freeware</a:t>
          </a:r>
        </a:p>
      </dsp:txBody>
      <dsp:txXfrm>
        <a:off x="1753155" y="1000018"/>
        <a:ext cx="1315094" cy="733282"/>
      </dsp:txXfrm>
    </dsp:sp>
    <dsp:sp modelId="{0B8796AC-4421-4D8F-8EB1-01EED78FADB4}">
      <dsp:nvSpPr>
        <dsp:cNvPr id="0" name=""/>
        <dsp:cNvSpPr/>
      </dsp:nvSpPr>
      <dsp:spPr>
        <a:xfrm>
          <a:off x="2154157" y="409219"/>
          <a:ext cx="3829760" cy="3829760"/>
        </a:xfrm>
        <a:custGeom>
          <a:avLst/>
          <a:gdLst/>
          <a:ahLst/>
          <a:cxnLst/>
          <a:rect l="0" t="0" r="0" b="0"/>
          <a:pathLst>
            <a:path>
              <a:moveTo>
                <a:pt x="576692" y="545201"/>
              </a:moveTo>
              <a:arcTo wR="1914880" hR="1914880" stAng="13539976" swAng="150166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73FF3-40F0-4335-98D7-3B54ACB42D55}">
      <dsp:nvSpPr>
        <dsp:cNvPr id="0" name=""/>
        <dsp:cNvSpPr/>
      </dsp:nvSpPr>
      <dsp:spPr>
        <a:xfrm>
          <a:off x="-4139177" y="-635211"/>
          <a:ext cx="4932120" cy="4932120"/>
        </a:xfrm>
        <a:prstGeom prst="blockArc">
          <a:avLst>
            <a:gd name="adj1" fmla="val 18900000"/>
            <a:gd name="adj2" fmla="val 2700000"/>
            <a:gd name="adj3" fmla="val 438"/>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FEEDD3-FAD7-4302-B8FA-16E2A586132D}">
      <dsp:nvSpPr>
        <dsp:cNvPr id="0" name=""/>
        <dsp:cNvSpPr/>
      </dsp:nvSpPr>
      <dsp:spPr>
        <a:xfrm>
          <a:off x="415470" y="281511"/>
          <a:ext cx="5631696" cy="5633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7132"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Credit card data</a:t>
          </a:r>
        </a:p>
      </dsp:txBody>
      <dsp:txXfrm>
        <a:off x="415470" y="281511"/>
        <a:ext cx="5631696" cy="563315"/>
      </dsp:txXfrm>
    </dsp:sp>
    <dsp:sp modelId="{E6E2951A-530E-4321-92CC-28535834A234}">
      <dsp:nvSpPr>
        <dsp:cNvPr id="0" name=""/>
        <dsp:cNvSpPr/>
      </dsp:nvSpPr>
      <dsp:spPr>
        <a:xfrm>
          <a:off x="63398" y="211096"/>
          <a:ext cx="704144" cy="70414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37FB7D-51DB-4290-A4E9-E8602B1ED7F1}">
      <dsp:nvSpPr>
        <dsp:cNvPr id="0" name=""/>
        <dsp:cNvSpPr/>
      </dsp:nvSpPr>
      <dsp:spPr>
        <a:xfrm>
          <a:off x="738432" y="1126630"/>
          <a:ext cx="5308735" cy="5633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7132"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Passwords</a:t>
          </a:r>
        </a:p>
      </dsp:txBody>
      <dsp:txXfrm>
        <a:off x="738432" y="1126630"/>
        <a:ext cx="5308735" cy="563315"/>
      </dsp:txXfrm>
    </dsp:sp>
    <dsp:sp modelId="{50AC2229-9950-4E17-B9A3-AA9D52B5E283}">
      <dsp:nvSpPr>
        <dsp:cNvPr id="0" name=""/>
        <dsp:cNvSpPr/>
      </dsp:nvSpPr>
      <dsp:spPr>
        <a:xfrm>
          <a:off x="386360" y="1056216"/>
          <a:ext cx="704144" cy="70414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A90ECB-4780-49D5-ADC7-C5200B1639CF}">
      <dsp:nvSpPr>
        <dsp:cNvPr id="0" name=""/>
        <dsp:cNvSpPr/>
      </dsp:nvSpPr>
      <dsp:spPr>
        <a:xfrm>
          <a:off x="738432" y="1971750"/>
          <a:ext cx="5308735" cy="5633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7132"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Insider information</a:t>
          </a:r>
        </a:p>
      </dsp:txBody>
      <dsp:txXfrm>
        <a:off x="738432" y="1971750"/>
        <a:ext cx="5308735" cy="563315"/>
      </dsp:txXfrm>
    </dsp:sp>
    <dsp:sp modelId="{753DCF6E-2992-4E98-890B-EEBC12F2B4C6}">
      <dsp:nvSpPr>
        <dsp:cNvPr id="0" name=""/>
        <dsp:cNvSpPr/>
      </dsp:nvSpPr>
      <dsp:spPr>
        <a:xfrm>
          <a:off x="386360" y="1901336"/>
          <a:ext cx="704144" cy="70414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7F6170-6209-4F31-9747-92B7C08E8F06}">
      <dsp:nvSpPr>
        <dsp:cNvPr id="0" name=""/>
        <dsp:cNvSpPr/>
      </dsp:nvSpPr>
      <dsp:spPr>
        <a:xfrm>
          <a:off x="415470" y="2816870"/>
          <a:ext cx="5631696" cy="5633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7132"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Data storage</a:t>
          </a:r>
        </a:p>
      </dsp:txBody>
      <dsp:txXfrm>
        <a:off x="415470" y="2816870"/>
        <a:ext cx="5631696" cy="563315"/>
      </dsp:txXfrm>
    </dsp:sp>
    <dsp:sp modelId="{19D949D1-F7BC-4CB2-817C-F04C2C6CB4F8}">
      <dsp:nvSpPr>
        <dsp:cNvPr id="0" name=""/>
        <dsp:cNvSpPr/>
      </dsp:nvSpPr>
      <dsp:spPr>
        <a:xfrm>
          <a:off x="63398" y="2746455"/>
          <a:ext cx="704144" cy="70414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989DEA-CEC0-4EAA-8AEA-C94D419A5453}">
      <dsp:nvSpPr>
        <dsp:cNvPr id="0" name=""/>
        <dsp:cNvSpPr/>
      </dsp:nvSpPr>
      <dsp:spPr>
        <a:xfrm>
          <a:off x="0" y="8310"/>
          <a:ext cx="8299450" cy="777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Virus</a:t>
          </a:r>
        </a:p>
      </dsp:txBody>
      <dsp:txXfrm>
        <a:off x="0" y="8310"/>
        <a:ext cx="8299450" cy="777600"/>
      </dsp:txXfrm>
    </dsp:sp>
    <dsp:sp modelId="{8EF991D2-113A-418D-92EC-06C127BDFF27}">
      <dsp:nvSpPr>
        <dsp:cNvPr id="0" name=""/>
        <dsp:cNvSpPr/>
      </dsp:nvSpPr>
      <dsp:spPr>
        <a:xfrm>
          <a:off x="0" y="785910"/>
          <a:ext cx="8299450" cy="38539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Oldest piece of malware software</a:t>
          </a:r>
        </a:p>
        <a:p>
          <a:pPr marL="228600" lvl="1" indent="-228600" algn="l" defTabSz="1200150">
            <a:lnSpc>
              <a:spcPct val="90000"/>
            </a:lnSpc>
            <a:spcBef>
              <a:spcPct val="0"/>
            </a:spcBef>
            <a:spcAft>
              <a:spcPct val="15000"/>
            </a:spcAft>
            <a:buChar char="•"/>
          </a:pPr>
          <a:r>
            <a:rPr lang="en-US" sz="2700" kern="1200" dirty="0"/>
            <a:t>Term is frequently used to refer to all types of malware</a:t>
          </a:r>
        </a:p>
        <a:p>
          <a:pPr marL="228600" lvl="1" indent="-228600" algn="l" defTabSz="1200150">
            <a:lnSpc>
              <a:spcPct val="90000"/>
            </a:lnSpc>
            <a:spcBef>
              <a:spcPct val="0"/>
            </a:spcBef>
            <a:spcAft>
              <a:spcPct val="15000"/>
            </a:spcAft>
            <a:buChar char="•"/>
          </a:pPr>
          <a:r>
            <a:rPr lang="en-US" sz="2700" kern="1200" dirty="0"/>
            <a:t>A piece of code or software that spreads from system to system by attaching itself to other files</a:t>
          </a:r>
        </a:p>
        <a:p>
          <a:pPr marL="228600" lvl="1" indent="-228600" algn="l" defTabSz="1200150">
            <a:lnSpc>
              <a:spcPct val="90000"/>
            </a:lnSpc>
            <a:spcBef>
              <a:spcPct val="0"/>
            </a:spcBef>
            <a:spcAft>
              <a:spcPct val="15000"/>
            </a:spcAft>
            <a:buChar char="•"/>
          </a:pPr>
          <a:r>
            <a:rPr lang="en-US" sz="2700" kern="1200" dirty="0"/>
            <a:t>Virus activates when the file is accessed</a:t>
          </a:r>
        </a:p>
        <a:p>
          <a:pPr marL="228600" lvl="1" indent="-228600" algn="l" defTabSz="1200150">
            <a:lnSpc>
              <a:spcPct val="90000"/>
            </a:lnSpc>
            <a:spcBef>
              <a:spcPct val="0"/>
            </a:spcBef>
            <a:spcAft>
              <a:spcPct val="15000"/>
            </a:spcAft>
            <a:buChar char="•"/>
          </a:pPr>
          <a:r>
            <a:rPr lang="en-US" sz="2700" kern="1200" dirty="0"/>
            <a:t>Upon activation, the code carries out the attack or other action the author wishes to execute (destroying or corrupting data, for example)</a:t>
          </a:r>
        </a:p>
      </dsp:txBody>
      <dsp:txXfrm>
        <a:off x="0" y="785910"/>
        <a:ext cx="8299450" cy="38539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BFB77-0E87-43DF-9CE2-02523F245D7E}">
      <dsp:nvSpPr>
        <dsp:cNvPr id="0" name=""/>
        <dsp:cNvSpPr/>
      </dsp:nvSpPr>
      <dsp:spPr>
        <a:xfrm>
          <a:off x="566419" y="0"/>
          <a:ext cx="6502400" cy="406400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C294E8-EFF6-4C74-A772-6DD3DA046CA0}">
      <dsp:nvSpPr>
        <dsp:cNvPr id="0" name=""/>
        <dsp:cNvSpPr/>
      </dsp:nvSpPr>
      <dsp:spPr>
        <a:xfrm>
          <a:off x="1206906" y="3021990"/>
          <a:ext cx="149555" cy="14955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EE0587-09B9-43A1-A654-EED7583C9A1A}">
      <dsp:nvSpPr>
        <dsp:cNvPr id="0" name=""/>
        <dsp:cNvSpPr/>
      </dsp:nvSpPr>
      <dsp:spPr>
        <a:xfrm>
          <a:off x="1329818" y="3096768"/>
          <a:ext cx="1111910" cy="967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46"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t>1971</a:t>
          </a:r>
        </a:p>
        <a:p>
          <a:pPr marL="0" lvl="0" indent="0" algn="l" defTabSz="889000">
            <a:lnSpc>
              <a:spcPct val="90000"/>
            </a:lnSpc>
            <a:spcBef>
              <a:spcPct val="0"/>
            </a:spcBef>
            <a:spcAft>
              <a:spcPct val="35000"/>
            </a:spcAft>
            <a:buNone/>
          </a:pPr>
          <a:r>
            <a:rPr lang="en-US" sz="2000" kern="1200" dirty="0"/>
            <a:t>Creeper virus</a:t>
          </a:r>
        </a:p>
      </dsp:txBody>
      <dsp:txXfrm>
        <a:off x="1329818" y="3096768"/>
        <a:ext cx="1111910" cy="967232"/>
      </dsp:txXfrm>
    </dsp:sp>
    <dsp:sp modelId="{95704F0E-4D4D-4339-810F-836394BBC5F0}">
      <dsp:nvSpPr>
        <dsp:cNvPr id="0" name=""/>
        <dsp:cNvSpPr/>
      </dsp:nvSpPr>
      <dsp:spPr>
        <a:xfrm>
          <a:off x="2263546" y="2076703"/>
          <a:ext cx="260096" cy="2600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8D2042-EE19-4EEA-B124-BF1A0208A20B}">
      <dsp:nvSpPr>
        <dsp:cNvPr id="0" name=""/>
        <dsp:cNvSpPr/>
      </dsp:nvSpPr>
      <dsp:spPr>
        <a:xfrm>
          <a:off x="2441728" y="2206751"/>
          <a:ext cx="1365504" cy="1857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19"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t>Mid-1970s</a:t>
          </a:r>
        </a:p>
        <a:p>
          <a:pPr marL="0" lvl="0" indent="0" algn="l" defTabSz="889000">
            <a:lnSpc>
              <a:spcPct val="90000"/>
            </a:lnSpc>
            <a:spcBef>
              <a:spcPct val="0"/>
            </a:spcBef>
            <a:spcAft>
              <a:spcPct val="35000"/>
            </a:spcAft>
            <a:buNone/>
          </a:pPr>
          <a:r>
            <a:rPr lang="en-US" sz="2000" kern="1200" dirty="0"/>
            <a:t>Wabbit virus</a:t>
          </a:r>
        </a:p>
      </dsp:txBody>
      <dsp:txXfrm>
        <a:off x="2441728" y="2206751"/>
        <a:ext cx="1365504" cy="1857248"/>
      </dsp:txXfrm>
    </dsp:sp>
    <dsp:sp modelId="{A2939152-DF37-433B-993D-9F3C2FF0E9BA}">
      <dsp:nvSpPr>
        <dsp:cNvPr id="0" name=""/>
        <dsp:cNvSpPr/>
      </dsp:nvSpPr>
      <dsp:spPr>
        <a:xfrm>
          <a:off x="3612794" y="1380134"/>
          <a:ext cx="344627" cy="34462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9A708-05FE-47D8-BEAD-CC67B7672947}">
      <dsp:nvSpPr>
        <dsp:cNvPr id="0" name=""/>
        <dsp:cNvSpPr/>
      </dsp:nvSpPr>
      <dsp:spPr>
        <a:xfrm>
          <a:off x="3833242" y="1552447"/>
          <a:ext cx="1365504" cy="251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611"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t>1982</a:t>
          </a:r>
        </a:p>
        <a:p>
          <a:pPr marL="0" lvl="0" indent="0" algn="l" defTabSz="889000">
            <a:lnSpc>
              <a:spcPct val="90000"/>
            </a:lnSpc>
            <a:spcBef>
              <a:spcPct val="0"/>
            </a:spcBef>
            <a:spcAft>
              <a:spcPct val="35000"/>
            </a:spcAft>
            <a:buNone/>
          </a:pPr>
          <a:r>
            <a:rPr lang="en-US" sz="2000" kern="1200" dirty="0"/>
            <a:t>Elk Cloner virus</a:t>
          </a:r>
        </a:p>
      </dsp:txBody>
      <dsp:txXfrm>
        <a:off x="3833242" y="1552447"/>
        <a:ext cx="1365504" cy="2511552"/>
      </dsp:txXfrm>
    </dsp:sp>
    <dsp:sp modelId="{5D286767-96FB-4355-9F2D-2A4029ED3E2E}">
      <dsp:nvSpPr>
        <dsp:cNvPr id="0" name=""/>
        <dsp:cNvSpPr/>
      </dsp:nvSpPr>
      <dsp:spPr>
        <a:xfrm>
          <a:off x="5082336" y="919276"/>
          <a:ext cx="461670" cy="4616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F21423-2622-4792-93ED-BD9C5899B5B0}">
      <dsp:nvSpPr>
        <dsp:cNvPr id="0" name=""/>
        <dsp:cNvSpPr/>
      </dsp:nvSpPr>
      <dsp:spPr>
        <a:xfrm>
          <a:off x="5361306" y="1150111"/>
          <a:ext cx="1365504" cy="2913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630"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t>1986</a:t>
          </a:r>
        </a:p>
        <a:p>
          <a:pPr marL="0" lvl="0" indent="0" algn="l" defTabSz="889000">
            <a:lnSpc>
              <a:spcPct val="90000"/>
            </a:lnSpc>
            <a:spcBef>
              <a:spcPct val="0"/>
            </a:spcBef>
            <a:spcAft>
              <a:spcPct val="35000"/>
            </a:spcAft>
            <a:buNone/>
          </a:pPr>
          <a:r>
            <a:rPr lang="en-US" sz="2000" kern="1200" dirty="0"/>
            <a:t>Boot sector virus</a:t>
          </a:r>
        </a:p>
      </dsp:txBody>
      <dsp:txXfrm>
        <a:off x="5361306" y="1150111"/>
        <a:ext cx="1365504" cy="29138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BFB77-0E87-43DF-9CE2-02523F245D7E}">
      <dsp:nvSpPr>
        <dsp:cNvPr id="0" name=""/>
        <dsp:cNvSpPr/>
      </dsp:nvSpPr>
      <dsp:spPr>
        <a:xfrm>
          <a:off x="566419" y="0"/>
          <a:ext cx="6502400" cy="406400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92BDA5-CE8D-4396-9A19-F5261954E39F}">
      <dsp:nvSpPr>
        <dsp:cNvPr id="0" name=""/>
        <dsp:cNvSpPr/>
      </dsp:nvSpPr>
      <dsp:spPr>
        <a:xfrm>
          <a:off x="1206906" y="3021990"/>
          <a:ext cx="149555" cy="14955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FE055F-EA5C-4062-8CDA-351F6467BDC9}">
      <dsp:nvSpPr>
        <dsp:cNvPr id="0" name=""/>
        <dsp:cNvSpPr/>
      </dsp:nvSpPr>
      <dsp:spPr>
        <a:xfrm>
          <a:off x="1313773" y="3096768"/>
          <a:ext cx="1111910" cy="967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46"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t>1987</a:t>
          </a:r>
        </a:p>
        <a:p>
          <a:pPr marL="0" lvl="0" indent="0" algn="l" defTabSz="889000">
            <a:lnSpc>
              <a:spcPct val="90000"/>
            </a:lnSpc>
            <a:spcBef>
              <a:spcPct val="0"/>
            </a:spcBef>
            <a:spcAft>
              <a:spcPct val="35000"/>
            </a:spcAft>
            <a:buNone/>
          </a:pPr>
          <a:r>
            <a:rPr lang="en-US" sz="2000" kern="1200" dirty="0"/>
            <a:t>Logic bombs</a:t>
          </a:r>
        </a:p>
      </dsp:txBody>
      <dsp:txXfrm>
        <a:off x="1313773" y="3096768"/>
        <a:ext cx="1111910" cy="967232"/>
      </dsp:txXfrm>
    </dsp:sp>
    <dsp:sp modelId="{77DF9AF7-B587-45C1-B88F-347E3D38DE0C}">
      <dsp:nvSpPr>
        <dsp:cNvPr id="0" name=""/>
        <dsp:cNvSpPr/>
      </dsp:nvSpPr>
      <dsp:spPr>
        <a:xfrm>
          <a:off x="2263546" y="2076703"/>
          <a:ext cx="260096" cy="2600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E2A326-AED0-48F2-847F-49D8F73DA2EE}">
      <dsp:nvSpPr>
        <dsp:cNvPr id="0" name=""/>
        <dsp:cNvSpPr/>
      </dsp:nvSpPr>
      <dsp:spPr>
        <a:xfrm>
          <a:off x="2394850" y="2206751"/>
          <a:ext cx="1619706" cy="1857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19"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t>1989</a:t>
          </a:r>
        </a:p>
        <a:p>
          <a:pPr marL="0" lvl="0" indent="0" algn="l" defTabSz="889000">
            <a:lnSpc>
              <a:spcPct val="90000"/>
            </a:lnSpc>
            <a:spcBef>
              <a:spcPct val="0"/>
            </a:spcBef>
            <a:spcAft>
              <a:spcPct val="35000"/>
            </a:spcAft>
            <a:buNone/>
          </a:pPr>
          <a:r>
            <a:rPr lang="en-US" sz="2000" kern="1200" dirty="0"/>
            <a:t>Multipartite virus</a:t>
          </a:r>
        </a:p>
      </dsp:txBody>
      <dsp:txXfrm>
        <a:off x="2394850" y="2206751"/>
        <a:ext cx="1619706" cy="1857248"/>
      </dsp:txXfrm>
    </dsp:sp>
    <dsp:sp modelId="{45EE8E75-60DD-4387-8224-77EF632723A0}">
      <dsp:nvSpPr>
        <dsp:cNvPr id="0" name=""/>
        <dsp:cNvSpPr/>
      </dsp:nvSpPr>
      <dsp:spPr>
        <a:xfrm>
          <a:off x="3612794" y="1380134"/>
          <a:ext cx="344627" cy="34462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BA8E1A-1819-4F53-8BBE-1A367930C79F}">
      <dsp:nvSpPr>
        <dsp:cNvPr id="0" name=""/>
        <dsp:cNvSpPr/>
      </dsp:nvSpPr>
      <dsp:spPr>
        <a:xfrm>
          <a:off x="3773931" y="1552447"/>
          <a:ext cx="1676661" cy="251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611"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t>1992</a:t>
          </a:r>
        </a:p>
        <a:p>
          <a:pPr marL="0" lvl="0" indent="0" algn="l" defTabSz="889000">
            <a:lnSpc>
              <a:spcPct val="90000"/>
            </a:lnSpc>
            <a:spcBef>
              <a:spcPct val="0"/>
            </a:spcBef>
            <a:spcAft>
              <a:spcPct val="35000"/>
            </a:spcAft>
            <a:buNone/>
          </a:pPr>
          <a:r>
            <a:rPr lang="en-US" sz="2000" kern="1200" dirty="0"/>
            <a:t>Polymorphic virus</a:t>
          </a:r>
        </a:p>
      </dsp:txBody>
      <dsp:txXfrm>
        <a:off x="3773931" y="1552447"/>
        <a:ext cx="1676661" cy="2511552"/>
      </dsp:txXfrm>
    </dsp:sp>
    <dsp:sp modelId="{9EA5791E-E7AF-4DEC-A00A-FD1B7A6D839C}">
      <dsp:nvSpPr>
        <dsp:cNvPr id="0" name=""/>
        <dsp:cNvSpPr/>
      </dsp:nvSpPr>
      <dsp:spPr>
        <a:xfrm>
          <a:off x="5082336" y="919276"/>
          <a:ext cx="461670" cy="4616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91F6DA-6A48-4A73-B5C0-434F78186708}">
      <dsp:nvSpPr>
        <dsp:cNvPr id="0" name=""/>
        <dsp:cNvSpPr/>
      </dsp:nvSpPr>
      <dsp:spPr>
        <a:xfrm>
          <a:off x="5345261" y="1150111"/>
          <a:ext cx="1365504" cy="2913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630"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t>2008</a:t>
          </a:r>
        </a:p>
        <a:p>
          <a:pPr marL="0" lvl="0" indent="0" algn="l" defTabSz="889000">
            <a:lnSpc>
              <a:spcPct val="90000"/>
            </a:lnSpc>
            <a:spcBef>
              <a:spcPct val="0"/>
            </a:spcBef>
            <a:spcAft>
              <a:spcPct val="35000"/>
            </a:spcAft>
            <a:buNone/>
          </a:pPr>
          <a:r>
            <a:rPr lang="en-US" sz="2000" kern="1200" dirty="0"/>
            <a:t>Mocmex</a:t>
          </a:r>
        </a:p>
      </dsp:txBody>
      <dsp:txXfrm>
        <a:off x="5345261" y="1150111"/>
        <a:ext cx="1365504" cy="29138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80468-6107-4A9E-81EE-7E5D9CF96CC9}">
      <dsp:nvSpPr>
        <dsp:cNvPr id="0" name=""/>
        <dsp:cNvSpPr/>
      </dsp:nvSpPr>
      <dsp:spPr>
        <a:xfrm>
          <a:off x="0" y="522549"/>
          <a:ext cx="2412295" cy="14473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Education</a:t>
          </a:r>
        </a:p>
      </dsp:txBody>
      <dsp:txXfrm>
        <a:off x="0" y="522549"/>
        <a:ext cx="2412295" cy="1447377"/>
      </dsp:txXfrm>
    </dsp:sp>
    <dsp:sp modelId="{2E30106C-A684-4D6C-848B-F2F07F20EF63}">
      <dsp:nvSpPr>
        <dsp:cNvPr id="0" name=""/>
        <dsp:cNvSpPr/>
      </dsp:nvSpPr>
      <dsp:spPr>
        <a:xfrm>
          <a:off x="2653525" y="522549"/>
          <a:ext cx="2412295" cy="14473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Antivirus/</a:t>
          </a:r>
          <a:br>
            <a:rPr lang="en-US" sz="2800" kern="1200" dirty="0"/>
          </a:br>
          <a:r>
            <a:rPr lang="en-US" sz="2800" kern="1200" dirty="0"/>
            <a:t>Anti-malware</a:t>
          </a:r>
        </a:p>
      </dsp:txBody>
      <dsp:txXfrm>
        <a:off x="2653525" y="522549"/>
        <a:ext cx="2412295" cy="1447377"/>
      </dsp:txXfrm>
    </dsp:sp>
    <dsp:sp modelId="{4C436091-CCFE-426D-8AE7-1BB7DD4649CC}">
      <dsp:nvSpPr>
        <dsp:cNvPr id="0" name=""/>
        <dsp:cNvSpPr/>
      </dsp:nvSpPr>
      <dsp:spPr>
        <a:xfrm>
          <a:off x="5307051" y="522549"/>
          <a:ext cx="2412295" cy="14473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Applying updates</a:t>
          </a:r>
        </a:p>
      </dsp:txBody>
      <dsp:txXfrm>
        <a:off x="5307051" y="522549"/>
        <a:ext cx="2412295" cy="14473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54C4F-B63F-49C0-930D-EBF1FFFEBFFC}">
      <dsp:nvSpPr>
        <dsp:cNvPr id="0" name=""/>
        <dsp:cNvSpPr/>
      </dsp:nvSpPr>
      <dsp:spPr>
        <a:xfrm>
          <a:off x="2778122" y="1532"/>
          <a:ext cx="2743205" cy="7217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Remote access</a:t>
          </a:r>
        </a:p>
      </dsp:txBody>
      <dsp:txXfrm>
        <a:off x="2813355" y="36765"/>
        <a:ext cx="2672739" cy="651278"/>
      </dsp:txXfrm>
    </dsp:sp>
    <dsp:sp modelId="{21FDF624-CCC1-4F58-B230-55094BF7220D}">
      <dsp:nvSpPr>
        <dsp:cNvPr id="0" name=""/>
        <dsp:cNvSpPr/>
      </dsp:nvSpPr>
      <dsp:spPr>
        <a:xfrm>
          <a:off x="1686204" y="523047"/>
          <a:ext cx="4124438" cy="4124438"/>
        </a:xfrm>
        <a:custGeom>
          <a:avLst/>
          <a:gdLst/>
          <a:ahLst/>
          <a:cxnLst/>
          <a:rect l="0" t="0" r="0" b="0"/>
          <a:pathLst>
            <a:path>
              <a:moveTo>
                <a:pt x="2955860" y="203683"/>
              </a:moveTo>
              <a:arcTo wR="2062219" hR="2062219" stAng="17740780" swAng="131582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FD36F38-CF35-4534-968F-9F508E9F0156}">
      <dsp:nvSpPr>
        <dsp:cNvPr id="0" name=""/>
        <dsp:cNvSpPr/>
      </dsp:nvSpPr>
      <dsp:spPr>
        <a:xfrm>
          <a:off x="4390425" y="1200894"/>
          <a:ext cx="2743205" cy="7217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 sending</a:t>
          </a:r>
        </a:p>
      </dsp:txBody>
      <dsp:txXfrm>
        <a:off x="4425658" y="1236127"/>
        <a:ext cx="2672739" cy="651278"/>
      </dsp:txXfrm>
    </dsp:sp>
    <dsp:sp modelId="{184CCB9B-BBFF-42CB-A143-F7D4F94E6697}">
      <dsp:nvSpPr>
        <dsp:cNvPr id="0" name=""/>
        <dsp:cNvSpPr/>
      </dsp:nvSpPr>
      <dsp:spPr>
        <a:xfrm>
          <a:off x="2178544" y="1073915"/>
          <a:ext cx="4124438" cy="4124438"/>
        </a:xfrm>
        <a:custGeom>
          <a:avLst/>
          <a:gdLst/>
          <a:ahLst/>
          <a:cxnLst/>
          <a:rect l="0" t="0" r="0" b="0"/>
          <a:pathLst>
            <a:path>
              <a:moveTo>
                <a:pt x="3733547" y="854158"/>
              </a:moveTo>
              <a:arcTo wR="2062219" hR="2062219" stAng="19448402" swAng="110197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B89ABCB-5593-45AC-B854-4A7504CC11AB}">
      <dsp:nvSpPr>
        <dsp:cNvPr id="0" name=""/>
        <dsp:cNvSpPr/>
      </dsp:nvSpPr>
      <dsp:spPr>
        <a:xfrm>
          <a:off x="4788637" y="2522639"/>
          <a:ext cx="2743205" cy="7217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Destructive</a:t>
          </a:r>
        </a:p>
      </dsp:txBody>
      <dsp:txXfrm>
        <a:off x="4823870" y="2557872"/>
        <a:ext cx="2672739" cy="651278"/>
      </dsp:txXfrm>
    </dsp:sp>
    <dsp:sp modelId="{A6849CCA-1006-4498-8092-849AC7061617}">
      <dsp:nvSpPr>
        <dsp:cNvPr id="0" name=""/>
        <dsp:cNvSpPr/>
      </dsp:nvSpPr>
      <dsp:spPr>
        <a:xfrm>
          <a:off x="1917591" y="1191200"/>
          <a:ext cx="4124438" cy="4124438"/>
        </a:xfrm>
        <a:custGeom>
          <a:avLst/>
          <a:gdLst/>
          <a:ahLst/>
          <a:cxnLst/>
          <a:rect l="0" t="0" r="0" b="0"/>
          <a:pathLst>
            <a:path>
              <a:moveTo>
                <a:pt x="4124434" y="2058161"/>
              </a:moveTo>
              <a:arcTo wR="2062219" hR="2062219" stAng="21593236" swAng="81536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B0E56E8-00C2-4D97-9879-F23215E48E87}">
      <dsp:nvSpPr>
        <dsp:cNvPr id="0" name=""/>
        <dsp:cNvSpPr/>
      </dsp:nvSpPr>
      <dsp:spPr>
        <a:xfrm>
          <a:off x="4290103" y="3738860"/>
          <a:ext cx="2743205" cy="7217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Denial of service (DoS)</a:t>
          </a:r>
        </a:p>
      </dsp:txBody>
      <dsp:txXfrm>
        <a:off x="4325336" y="3774093"/>
        <a:ext cx="2672739" cy="651278"/>
      </dsp:txXfrm>
    </dsp:sp>
    <dsp:sp modelId="{F577CB93-865B-4075-B24E-AFA7F94E3227}">
      <dsp:nvSpPr>
        <dsp:cNvPr id="0" name=""/>
        <dsp:cNvSpPr/>
      </dsp:nvSpPr>
      <dsp:spPr>
        <a:xfrm>
          <a:off x="2044430" y="603892"/>
          <a:ext cx="4124438" cy="4124438"/>
        </a:xfrm>
        <a:custGeom>
          <a:avLst/>
          <a:gdLst/>
          <a:ahLst/>
          <a:cxnLst/>
          <a:rect l="0" t="0" r="0" b="0"/>
          <a:pathLst>
            <a:path>
              <a:moveTo>
                <a:pt x="3060806" y="3866539"/>
              </a:moveTo>
              <a:arcTo wR="2062219" hR="2062219" stAng="3662281" swAng="343633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C9EB6D3-11E9-4C63-9A55-F31BBBA33950}">
      <dsp:nvSpPr>
        <dsp:cNvPr id="0" name=""/>
        <dsp:cNvSpPr/>
      </dsp:nvSpPr>
      <dsp:spPr>
        <a:xfrm>
          <a:off x="1220410" y="3750302"/>
          <a:ext cx="2743205" cy="7217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Proxy</a:t>
          </a:r>
        </a:p>
      </dsp:txBody>
      <dsp:txXfrm>
        <a:off x="1255643" y="3785535"/>
        <a:ext cx="2672739" cy="651278"/>
      </dsp:txXfrm>
    </dsp:sp>
    <dsp:sp modelId="{2E39C17A-B0E5-499F-85D1-F479CEA407CD}">
      <dsp:nvSpPr>
        <dsp:cNvPr id="0" name=""/>
        <dsp:cNvSpPr/>
      </dsp:nvSpPr>
      <dsp:spPr>
        <a:xfrm>
          <a:off x="2249500" y="1362946"/>
          <a:ext cx="4124438" cy="4124438"/>
        </a:xfrm>
        <a:custGeom>
          <a:avLst/>
          <a:gdLst/>
          <a:ahLst/>
          <a:cxnLst/>
          <a:rect l="0" t="0" r="0" b="0"/>
          <a:pathLst>
            <a:path>
              <a:moveTo>
                <a:pt x="25000" y="2382356"/>
              </a:moveTo>
              <a:arcTo wR="2062219" hR="2062219" stAng="10264160" swAng="82915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78B9A33-B4A3-421E-B1B4-B45E5CAB2249}">
      <dsp:nvSpPr>
        <dsp:cNvPr id="0" name=""/>
        <dsp:cNvSpPr/>
      </dsp:nvSpPr>
      <dsp:spPr>
        <a:xfrm>
          <a:off x="767607" y="2522639"/>
          <a:ext cx="2743205" cy="7217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FTP</a:t>
          </a:r>
        </a:p>
      </dsp:txBody>
      <dsp:txXfrm>
        <a:off x="802840" y="2557872"/>
        <a:ext cx="2672739" cy="651278"/>
      </dsp:txXfrm>
    </dsp:sp>
    <dsp:sp modelId="{96C2D640-A442-4FC0-8DBB-713AB37FDBDC}">
      <dsp:nvSpPr>
        <dsp:cNvPr id="0" name=""/>
        <dsp:cNvSpPr/>
      </dsp:nvSpPr>
      <dsp:spPr>
        <a:xfrm>
          <a:off x="1996467" y="1073915"/>
          <a:ext cx="4124438" cy="4124438"/>
        </a:xfrm>
        <a:custGeom>
          <a:avLst/>
          <a:gdLst/>
          <a:ahLst/>
          <a:cxnLst/>
          <a:rect l="0" t="0" r="0" b="0"/>
          <a:pathLst>
            <a:path>
              <a:moveTo>
                <a:pt x="95377" y="1442316"/>
              </a:moveTo>
              <a:arcTo wR="2062219" hR="2062219" stAng="11849619" swAng="110197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672395E-DB81-4C38-B24A-2301476A5DEB}">
      <dsp:nvSpPr>
        <dsp:cNvPr id="0" name=""/>
        <dsp:cNvSpPr/>
      </dsp:nvSpPr>
      <dsp:spPr>
        <a:xfrm>
          <a:off x="1165819" y="1200894"/>
          <a:ext cx="2743205" cy="7217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Security software disablers</a:t>
          </a:r>
        </a:p>
      </dsp:txBody>
      <dsp:txXfrm>
        <a:off x="1201052" y="1236127"/>
        <a:ext cx="2672739" cy="651278"/>
      </dsp:txXfrm>
    </dsp:sp>
    <dsp:sp modelId="{E0547F29-CDE5-4A35-8ACA-69E85879CD31}">
      <dsp:nvSpPr>
        <dsp:cNvPr id="0" name=""/>
        <dsp:cNvSpPr/>
      </dsp:nvSpPr>
      <dsp:spPr>
        <a:xfrm>
          <a:off x="2488807" y="523047"/>
          <a:ext cx="4124438" cy="4124438"/>
        </a:xfrm>
        <a:custGeom>
          <a:avLst/>
          <a:gdLst/>
          <a:ahLst/>
          <a:cxnLst/>
          <a:rect l="0" t="0" r="0" b="0"/>
          <a:pathLst>
            <a:path>
              <a:moveTo>
                <a:pt x="539118" y="671926"/>
              </a:moveTo>
              <a:arcTo wR="2062219" hR="2062219" stAng="13343398" swAng="131582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F6469-FA20-4071-BDF7-1A18767B6BA0}">
      <dsp:nvSpPr>
        <dsp:cNvPr id="0" name=""/>
        <dsp:cNvSpPr/>
      </dsp:nvSpPr>
      <dsp:spPr>
        <a:xfrm>
          <a:off x="3901567" y="2233422"/>
          <a:ext cx="2729738" cy="2729738"/>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Vulnerability Scanners</a:t>
          </a:r>
        </a:p>
      </dsp:txBody>
      <dsp:txXfrm>
        <a:off x="4450366" y="2872850"/>
        <a:ext cx="1632140" cy="1403142"/>
      </dsp:txXfrm>
    </dsp:sp>
    <dsp:sp modelId="{4332F562-B420-4932-8D86-FB9AA12CB3B9}">
      <dsp:nvSpPr>
        <dsp:cNvPr id="0" name=""/>
        <dsp:cNvSpPr/>
      </dsp:nvSpPr>
      <dsp:spPr>
        <a:xfrm>
          <a:off x="2214241" y="1588211"/>
          <a:ext cx="2183492" cy="1985264"/>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Antivirus</a:t>
          </a:r>
        </a:p>
      </dsp:txBody>
      <dsp:txXfrm>
        <a:off x="2742852" y="2091028"/>
        <a:ext cx="1126270" cy="979630"/>
      </dsp:txXfrm>
    </dsp:sp>
    <dsp:sp modelId="{9A5EA42F-3283-4E54-A3C0-E2762344D7ED}">
      <dsp:nvSpPr>
        <dsp:cNvPr id="0" name=""/>
        <dsp:cNvSpPr/>
      </dsp:nvSpPr>
      <dsp:spPr>
        <a:xfrm rot="20700000">
          <a:off x="3425306" y="218581"/>
          <a:ext cx="1945153" cy="1945153"/>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Netstat – Open ports</a:t>
          </a:r>
        </a:p>
      </dsp:txBody>
      <dsp:txXfrm rot="-20700000">
        <a:off x="3851935" y="645210"/>
        <a:ext cx="1091895" cy="1091895"/>
      </dsp:txXfrm>
    </dsp:sp>
    <dsp:sp modelId="{EE71017F-1B5E-44D5-A511-6B9186520A61}">
      <dsp:nvSpPr>
        <dsp:cNvPr id="0" name=""/>
        <dsp:cNvSpPr/>
      </dsp:nvSpPr>
      <dsp:spPr>
        <a:xfrm>
          <a:off x="3700200" y="1816639"/>
          <a:ext cx="3494064" cy="3494064"/>
        </a:xfrm>
        <a:prstGeom prst="circularArrow">
          <a:avLst>
            <a:gd name="adj1" fmla="val 4687"/>
            <a:gd name="adj2" fmla="val 299029"/>
            <a:gd name="adj3" fmla="val 2531901"/>
            <a:gd name="adj4" fmla="val 15827787"/>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CFD39F-C985-43EA-A898-4237B2799FFC}">
      <dsp:nvSpPr>
        <dsp:cNvPr id="0" name=""/>
        <dsp:cNvSpPr/>
      </dsp:nvSpPr>
      <dsp:spPr>
        <a:xfrm>
          <a:off x="1961769" y="1145647"/>
          <a:ext cx="2538656" cy="2538656"/>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E0439E-ACD7-4E4D-86AB-0224A1594F7B}">
      <dsp:nvSpPr>
        <dsp:cNvPr id="0" name=""/>
        <dsp:cNvSpPr/>
      </dsp:nvSpPr>
      <dsp:spPr>
        <a:xfrm>
          <a:off x="2975372" y="-210779"/>
          <a:ext cx="2737182" cy="2737182"/>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5878E-2E5E-49AB-A9C8-7B7D377168A4}">
      <dsp:nvSpPr>
        <dsp:cNvPr id="0" name=""/>
        <dsp:cNvSpPr/>
      </dsp:nvSpPr>
      <dsp:spPr>
        <a:xfrm>
          <a:off x="2431" y="395126"/>
          <a:ext cx="1928973" cy="115738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Let Me Rule</a:t>
          </a:r>
        </a:p>
      </dsp:txBody>
      <dsp:txXfrm>
        <a:off x="2431" y="395126"/>
        <a:ext cx="1928973" cy="1157384"/>
      </dsp:txXfrm>
    </dsp:sp>
    <dsp:sp modelId="{854D0AE3-07AB-476E-B4A1-9DE9E4EC08E7}">
      <dsp:nvSpPr>
        <dsp:cNvPr id="0" name=""/>
        <dsp:cNvSpPr/>
      </dsp:nvSpPr>
      <dsp:spPr>
        <a:xfrm>
          <a:off x="2124302" y="395126"/>
          <a:ext cx="1928973" cy="115738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RECUM</a:t>
          </a:r>
        </a:p>
      </dsp:txBody>
      <dsp:txXfrm>
        <a:off x="2124302" y="395126"/>
        <a:ext cx="1928973" cy="1157384"/>
      </dsp:txXfrm>
    </dsp:sp>
    <dsp:sp modelId="{A96546A7-B22A-49C7-B127-88DCEE7D13D6}">
      <dsp:nvSpPr>
        <dsp:cNvPr id="0" name=""/>
        <dsp:cNvSpPr/>
      </dsp:nvSpPr>
      <dsp:spPr>
        <a:xfrm>
          <a:off x="4246173" y="395126"/>
          <a:ext cx="1928973" cy="115738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Phatbot</a:t>
          </a:r>
        </a:p>
      </dsp:txBody>
      <dsp:txXfrm>
        <a:off x="4246173" y="395126"/>
        <a:ext cx="1928973" cy="1157384"/>
      </dsp:txXfrm>
    </dsp:sp>
    <dsp:sp modelId="{E3AB41ED-2189-4FA4-9860-A87938FE27B3}">
      <dsp:nvSpPr>
        <dsp:cNvPr id="0" name=""/>
        <dsp:cNvSpPr/>
      </dsp:nvSpPr>
      <dsp:spPr>
        <a:xfrm>
          <a:off x="6368044" y="395126"/>
          <a:ext cx="1928973" cy="115738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Amitis</a:t>
          </a:r>
        </a:p>
      </dsp:txBody>
      <dsp:txXfrm>
        <a:off x="6368044" y="395126"/>
        <a:ext cx="1928973" cy="1157384"/>
      </dsp:txXfrm>
    </dsp:sp>
    <dsp:sp modelId="{010FE066-74D8-4DFE-B4AD-55AB6DA42791}">
      <dsp:nvSpPr>
        <dsp:cNvPr id="0" name=""/>
        <dsp:cNvSpPr/>
      </dsp:nvSpPr>
      <dsp:spPr>
        <a:xfrm>
          <a:off x="2431" y="1745407"/>
          <a:ext cx="1928973" cy="115738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Zomban.B</a:t>
          </a:r>
        </a:p>
      </dsp:txBody>
      <dsp:txXfrm>
        <a:off x="2431" y="1745407"/>
        <a:ext cx="1928973" cy="1157384"/>
      </dsp:txXfrm>
    </dsp:sp>
    <dsp:sp modelId="{3D1B9113-FF86-48E8-B77E-99B40D9BD949}">
      <dsp:nvSpPr>
        <dsp:cNvPr id="0" name=""/>
        <dsp:cNvSpPr/>
      </dsp:nvSpPr>
      <dsp:spPr>
        <a:xfrm>
          <a:off x="2124302" y="1745407"/>
          <a:ext cx="1928973" cy="115738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Beast</a:t>
          </a:r>
        </a:p>
      </dsp:txBody>
      <dsp:txXfrm>
        <a:off x="2124302" y="1745407"/>
        <a:ext cx="1928973" cy="1157384"/>
      </dsp:txXfrm>
    </dsp:sp>
    <dsp:sp modelId="{7992EB24-6513-4412-BE60-8D3682664E37}">
      <dsp:nvSpPr>
        <dsp:cNvPr id="0" name=""/>
        <dsp:cNvSpPr/>
      </dsp:nvSpPr>
      <dsp:spPr>
        <a:xfrm>
          <a:off x="4246173" y="1745407"/>
          <a:ext cx="1928973" cy="115738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Hard disk killer</a:t>
          </a:r>
        </a:p>
      </dsp:txBody>
      <dsp:txXfrm>
        <a:off x="4246173" y="1745407"/>
        <a:ext cx="1928973" cy="1157384"/>
      </dsp:txXfrm>
    </dsp:sp>
    <dsp:sp modelId="{ED60F6C3-FAA2-454A-BA69-3F11ADCDE459}">
      <dsp:nvSpPr>
        <dsp:cNvPr id="0" name=""/>
        <dsp:cNvSpPr/>
      </dsp:nvSpPr>
      <dsp:spPr>
        <a:xfrm>
          <a:off x="6368044" y="1745407"/>
          <a:ext cx="1928973" cy="115738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CryptoLocker</a:t>
          </a:r>
        </a:p>
      </dsp:txBody>
      <dsp:txXfrm>
        <a:off x="6368044" y="1745407"/>
        <a:ext cx="1928973" cy="1157384"/>
      </dsp:txXfrm>
    </dsp:sp>
    <dsp:sp modelId="{62C70CC0-E094-4F34-8B3A-2770E32E95BA}">
      <dsp:nvSpPr>
        <dsp:cNvPr id="0" name=""/>
        <dsp:cNvSpPr/>
      </dsp:nvSpPr>
      <dsp:spPr>
        <a:xfrm>
          <a:off x="2124302" y="3095689"/>
          <a:ext cx="1928973" cy="115738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Tiny Banker </a:t>
          </a:r>
        </a:p>
      </dsp:txBody>
      <dsp:txXfrm>
        <a:off x="2124302" y="3095689"/>
        <a:ext cx="1928973" cy="1157384"/>
      </dsp:txXfrm>
    </dsp:sp>
    <dsp:sp modelId="{CF50489F-08C2-4530-909C-C9B5F3B68CA3}">
      <dsp:nvSpPr>
        <dsp:cNvPr id="0" name=""/>
        <dsp:cNvSpPr/>
      </dsp:nvSpPr>
      <dsp:spPr>
        <a:xfrm>
          <a:off x="4246173" y="3095689"/>
          <a:ext cx="1928973" cy="115738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Kedi RAT</a:t>
          </a:r>
        </a:p>
      </dsp:txBody>
      <dsp:txXfrm>
        <a:off x="4246173" y="3095689"/>
        <a:ext cx="1928973" cy="115738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14C180FC-ED49-4DC2-912D-EB51F87811C8}" type="datetime1">
              <a:rPr lang="en-US"/>
              <a:pPr>
                <a:defRPr/>
              </a:pPr>
              <a:t>7/30/2018</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E652F83D-C07A-41BD-AC78-1F30F9A5C175}" type="slidenum">
              <a:rPr lang="en-US"/>
              <a:pPr>
                <a:defRPr/>
              </a:pPr>
              <a:t>‹#›</a:t>
            </a:fld>
            <a:endParaRPr lang="en-US" dirty="0"/>
          </a:p>
        </p:txBody>
      </p:sp>
    </p:spTree>
    <p:extLst>
      <p:ext uri="{BB962C8B-B14F-4D97-AF65-F5344CB8AC3E}">
        <p14:creationId xmlns:p14="http://schemas.microsoft.com/office/powerpoint/2010/main" val="41299819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523ADC76-8C76-4E71-908F-A2A9524EF955}" type="datetime1">
              <a:rPr lang="en-US"/>
              <a:pPr>
                <a:defRPr/>
              </a:pPr>
              <a:t>7/30/2018</a:t>
            </a:fld>
            <a:endParaRPr lang="en-US" dirty="0"/>
          </a:p>
        </p:txBody>
      </p:sp>
      <p:sp>
        <p:nvSpPr>
          <p:cNvPr id="6148"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022FF0EE-ED46-426A-8E63-B73EE56668E3}" type="slidenum">
              <a:rPr lang="en-US"/>
              <a:pPr>
                <a:defRPr/>
              </a:pPr>
              <a:t>‹#›</a:t>
            </a:fld>
            <a:endParaRPr lang="en-US" dirty="0"/>
          </a:p>
        </p:txBody>
      </p:sp>
    </p:spTree>
    <p:extLst>
      <p:ext uri="{BB962C8B-B14F-4D97-AF65-F5344CB8AC3E}">
        <p14:creationId xmlns:p14="http://schemas.microsoft.com/office/powerpoint/2010/main" val="3326954398"/>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p:spPr>
        <p:txBody>
          <a:bodyPr/>
          <a:lstStyle/>
          <a:p>
            <a:fld id="{E5D9C9ED-A30D-471A-ADB8-A6FE9B5C411D}" type="slidenum">
              <a:rPr lang="en-US" smtClean="0">
                <a:latin typeface="Times New Roman" pitchFamily="18" charset="0"/>
                <a:ea typeface="ＭＳ Ｐゴシック"/>
                <a:cs typeface="ＭＳ Ｐゴシック"/>
              </a:rPr>
              <a:pPr/>
              <a:t>1</a:t>
            </a:fld>
            <a:endParaRPr lang="en-US" dirty="0">
              <a:latin typeface="Times New Roman" pitchFamily="18" charset="0"/>
              <a:ea typeface="ＭＳ Ｐゴシック"/>
              <a:cs typeface="ＭＳ Ｐゴシック"/>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dirty="0">
              <a:ea typeface="ＭＳ Ｐゴシック"/>
            </a:endParaRPr>
          </a:p>
        </p:txBody>
      </p:sp>
    </p:spTree>
    <p:extLst>
      <p:ext uri="{BB962C8B-B14F-4D97-AF65-F5344CB8AC3E}">
        <p14:creationId xmlns:p14="http://schemas.microsoft.com/office/powerpoint/2010/main" val="1282347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p:spPr>
        <p:txBody>
          <a:bodyPr/>
          <a:lstStyle/>
          <a:p>
            <a:endParaRPr lang="en-US" dirty="0">
              <a:ea typeface="ＭＳ Ｐゴシック"/>
            </a:endParaRPr>
          </a:p>
        </p:txBody>
      </p:sp>
      <p:sp>
        <p:nvSpPr>
          <p:cNvPr id="4" name="Date Placeholder 3"/>
          <p:cNvSpPr>
            <a:spLocks noGrp="1"/>
          </p:cNvSpPr>
          <p:nvPr>
            <p:ph type="dt" sz="quarter" idx="1"/>
          </p:nvPr>
        </p:nvSpPr>
        <p:spPr/>
        <p:txBody>
          <a:bodyPr/>
          <a:lstStyle/>
          <a:p>
            <a:pPr>
              <a:defRPr/>
            </a:pPr>
            <a:fld id="{60DE6C4A-17E7-422F-AFAA-085A797F5D04}"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FD1A50A4-BB80-4BF3-8462-8313253C1529}" type="slidenum">
              <a:rPr lang="en-US" smtClean="0"/>
              <a:pPr>
                <a:defRPr/>
              </a:pPr>
              <a:t>26</a:t>
            </a:fld>
            <a:endParaRPr lang="en-US" dirty="0"/>
          </a:p>
        </p:txBody>
      </p:sp>
    </p:spTree>
    <p:extLst>
      <p:ext uri="{BB962C8B-B14F-4D97-AF65-F5344CB8AC3E}">
        <p14:creationId xmlns:p14="http://schemas.microsoft.com/office/powerpoint/2010/main" val="494831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ln/>
        </p:spPr>
      </p:sp>
      <p:sp>
        <p:nvSpPr>
          <p:cNvPr id="14338" name="Notes Placeholder 2"/>
          <p:cNvSpPr>
            <a:spLocks noGrp="1"/>
          </p:cNvSpPr>
          <p:nvPr>
            <p:ph type="body" idx="1"/>
          </p:nvPr>
        </p:nvSpPr>
        <p:spPr>
          <a:noFill/>
          <a:ln/>
        </p:spPr>
        <p:txBody>
          <a:bodyPr/>
          <a:lstStyle/>
          <a:p>
            <a:endParaRPr lang="en-US" dirty="0">
              <a:ea typeface="ＭＳ Ｐゴシック"/>
            </a:endParaRPr>
          </a:p>
        </p:txBody>
      </p:sp>
      <p:sp>
        <p:nvSpPr>
          <p:cNvPr id="4" name="Date Placeholder 3"/>
          <p:cNvSpPr>
            <a:spLocks noGrp="1"/>
          </p:cNvSpPr>
          <p:nvPr>
            <p:ph type="dt" sz="quarter" idx="1"/>
          </p:nvPr>
        </p:nvSpPr>
        <p:spPr/>
        <p:txBody>
          <a:bodyPr/>
          <a:lstStyle/>
          <a:p>
            <a:pPr>
              <a:defRPr/>
            </a:pPr>
            <a:fld id="{60DE6C4A-17E7-422F-AFAA-085A797F5D04}"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62082550-C64A-47E1-9B65-1D8457C44716}" type="slidenum">
              <a:rPr lang="en-US" smtClean="0"/>
              <a:pPr>
                <a:defRPr/>
              </a:pPr>
              <a:t>28</a:t>
            </a:fld>
            <a:endParaRPr lang="en-US" dirty="0"/>
          </a:p>
        </p:txBody>
      </p:sp>
    </p:spTree>
    <p:extLst>
      <p:ext uri="{BB962C8B-B14F-4D97-AF65-F5344CB8AC3E}">
        <p14:creationId xmlns:p14="http://schemas.microsoft.com/office/powerpoint/2010/main" val="2150244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Invisible Keylogger — A Windows-based keystroke logger than runs in the background on a system</a:t>
            </a:r>
          </a:p>
          <a:p>
            <a:pPr marL="171450" indent="-171450">
              <a:buFont typeface="Arial" panose="020B0604020202020204" pitchFamily="34" charset="0"/>
              <a:buChar char="•"/>
            </a:pPr>
            <a:r>
              <a:rPr lang="en-US" dirty="0"/>
              <a:t>Spytector Keylogger — A Windows-based keystroke logger that runs silently in the background on a system; has the ability to record activity to an encrypted log that can be emailed to the attacker</a:t>
            </a:r>
          </a:p>
          <a:p>
            <a:pPr marL="171450" indent="-171450">
              <a:buFont typeface="Arial" panose="020B0604020202020204" pitchFamily="34" charset="0"/>
              <a:buChar char="•"/>
            </a:pPr>
            <a:r>
              <a:rPr lang="en-US" dirty="0"/>
              <a:t>Spytech SpyAgent — Is designed to capture keystroke activity, email passwords, chat conversations and logs, and instant messages</a:t>
            </a:r>
          </a:p>
          <a:p>
            <a:pPr marL="171450" indent="-171450">
              <a:buFont typeface="Arial" panose="020B0604020202020204" pitchFamily="34" charset="0"/>
              <a:buChar char="•"/>
            </a:pPr>
            <a:r>
              <a:rPr lang="en-US" dirty="0"/>
              <a:t>Elite Monitor — An advanced keystroke logger that monitors what similar product monitor but also detects system logon credentials  </a:t>
            </a:r>
          </a:p>
        </p:txBody>
      </p:sp>
      <p:sp>
        <p:nvSpPr>
          <p:cNvPr id="4" name="Date Placeholder 3"/>
          <p:cNvSpPr>
            <a:spLocks noGrp="1"/>
          </p:cNvSpPr>
          <p:nvPr>
            <p:ph type="dt" idx="10"/>
          </p:nvPr>
        </p:nvSpPr>
        <p:spPr/>
        <p:txBody>
          <a:bodyPr/>
          <a:lstStyle/>
          <a:p>
            <a:pPr>
              <a:defRPr/>
            </a:pPr>
            <a:fld id="{523ADC76-8C76-4E71-908F-A2A9524EF95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22FF0EE-ED46-426A-8E63-B73EE56668E3}" type="slidenum">
              <a:rPr lang="en-US" smtClean="0"/>
              <a:pPr>
                <a:defRPr/>
              </a:pPr>
              <a:t>31</a:t>
            </a:fld>
            <a:endParaRPr lang="en-US" dirty="0"/>
          </a:p>
        </p:txBody>
      </p:sp>
    </p:spTree>
    <p:extLst>
      <p:ext uri="{BB962C8B-B14F-4D97-AF65-F5344CB8AC3E}">
        <p14:creationId xmlns:p14="http://schemas.microsoft.com/office/powerpoint/2010/main" val="3069607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ln/>
        </p:spPr>
      </p:sp>
      <p:sp>
        <p:nvSpPr>
          <p:cNvPr id="14338" name="Notes Placeholder 2"/>
          <p:cNvSpPr>
            <a:spLocks noGrp="1"/>
          </p:cNvSpPr>
          <p:nvPr>
            <p:ph type="body" idx="1"/>
          </p:nvPr>
        </p:nvSpPr>
        <p:spPr>
          <a:noFill/>
          <a:ln/>
        </p:spPr>
        <p:txBody>
          <a:bodyPr/>
          <a:lstStyle/>
          <a:p>
            <a:endParaRPr lang="en-US" dirty="0">
              <a:ea typeface="ＭＳ Ｐゴシック"/>
            </a:endParaRPr>
          </a:p>
        </p:txBody>
      </p:sp>
      <p:sp>
        <p:nvSpPr>
          <p:cNvPr id="4" name="Date Placeholder 3"/>
          <p:cNvSpPr>
            <a:spLocks noGrp="1"/>
          </p:cNvSpPr>
          <p:nvPr>
            <p:ph type="dt" sz="quarter" idx="1"/>
          </p:nvPr>
        </p:nvSpPr>
        <p:spPr/>
        <p:txBody>
          <a:bodyPr/>
          <a:lstStyle/>
          <a:p>
            <a:pPr>
              <a:defRPr/>
            </a:pPr>
            <a:fld id="{60DE6C4A-17E7-422F-AFAA-085A797F5D04}"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62082550-C64A-47E1-9B65-1D8457C44716}" type="slidenum">
              <a:rPr lang="en-US" smtClean="0"/>
              <a:pPr>
                <a:defRPr/>
              </a:pPr>
              <a:t>37</a:t>
            </a:fld>
            <a:endParaRPr lang="en-US" dirty="0"/>
          </a:p>
        </p:txBody>
      </p:sp>
    </p:spTree>
    <p:extLst>
      <p:ext uri="{BB962C8B-B14F-4D97-AF65-F5344CB8AC3E}">
        <p14:creationId xmlns:p14="http://schemas.microsoft.com/office/powerpoint/2010/main" val="1242384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way to place software on a user’s system is through the installation of other software that the user internally installs. </a:t>
            </a:r>
          </a:p>
        </p:txBody>
      </p:sp>
      <p:sp>
        <p:nvSpPr>
          <p:cNvPr id="4" name="Date Placeholder 3"/>
          <p:cNvSpPr>
            <a:spLocks noGrp="1"/>
          </p:cNvSpPr>
          <p:nvPr>
            <p:ph type="dt" idx="10"/>
          </p:nvPr>
        </p:nvSpPr>
        <p:spPr/>
        <p:txBody>
          <a:bodyPr/>
          <a:lstStyle/>
          <a:p>
            <a:pPr>
              <a:defRPr/>
            </a:pPr>
            <a:fld id="{523ADC76-8C76-4E71-908F-A2A9524EF95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22FF0EE-ED46-426A-8E63-B73EE56668E3}" type="slidenum">
              <a:rPr lang="en-US" smtClean="0"/>
              <a:pPr>
                <a:defRPr/>
              </a:pPr>
              <a:t>38</a:t>
            </a:fld>
            <a:endParaRPr lang="en-US" dirty="0"/>
          </a:p>
        </p:txBody>
      </p:sp>
    </p:spTree>
    <p:extLst>
      <p:ext uri="{BB962C8B-B14F-4D97-AF65-F5344CB8AC3E}">
        <p14:creationId xmlns:p14="http://schemas.microsoft.com/office/powerpoint/2010/main" val="2824995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ln/>
        </p:spPr>
      </p:sp>
      <p:sp>
        <p:nvSpPr>
          <p:cNvPr id="14338" name="Notes Placeholder 2"/>
          <p:cNvSpPr>
            <a:spLocks noGrp="1"/>
          </p:cNvSpPr>
          <p:nvPr>
            <p:ph type="body" idx="1"/>
          </p:nvPr>
        </p:nvSpPr>
        <p:spPr>
          <a:noFill/>
          <a:ln/>
        </p:spPr>
        <p:txBody>
          <a:bodyPr/>
          <a:lstStyle/>
          <a:p>
            <a:pPr marL="171450" lvl="0" indent="-171450">
              <a:buFont typeface="Arial" panose="020B0604020202020204" pitchFamily="34" charset="0"/>
              <a:buChar char="•"/>
            </a:pPr>
            <a:r>
              <a:rPr lang="en-US" b="1" dirty="0">
                <a:ea typeface="ＭＳ Ｐゴシック"/>
              </a:rPr>
              <a:t>Viruses</a:t>
            </a:r>
            <a:r>
              <a:rPr lang="en-US" dirty="0">
                <a:ea typeface="ＭＳ Ｐゴシック"/>
              </a:rPr>
              <a:t> — Code or software that spreads from system to system by attaching itself to other files; when the file is accessed, the virus is activated</a:t>
            </a:r>
          </a:p>
          <a:p>
            <a:pPr marL="171450" lvl="0" indent="-171450">
              <a:buFont typeface="Arial" panose="020B0604020202020204" pitchFamily="34" charset="0"/>
              <a:buChar char="•"/>
            </a:pPr>
            <a:r>
              <a:rPr lang="en-US" b="1" dirty="0">
                <a:ea typeface="ＭＳ Ｐゴシック"/>
              </a:rPr>
              <a:t>Worms</a:t>
            </a:r>
            <a:r>
              <a:rPr lang="en-US" dirty="0">
                <a:ea typeface="ＭＳ Ｐゴシック"/>
              </a:rPr>
              <a:t> — Self-replicating programs that attack vulnerable services to spread, typically with a payload that includes a Trojan, a rootkit, or other malware</a:t>
            </a:r>
          </a:p>
          <a:p>
            <a:pPr marL="171450" lvl="0" indent="-171450">
              <a:buFont typeface="Arial" panose="020B0604020202020204" pitchFamily="34" charset="0"/>
              <a:buChar char="•"/>
            </a:pPr>
            <a:r>
              <a:rPr lang="en-US" b="1" dirty="0">
                <a:ea typeface="ＭＳ Ｐゴシック"/>
              </a:rPr>
              <a:t>Spyware</a:t>
            </a:r>
            <a:r>
              <a:rPr lang="en-US" dirty="0">
                <a:ea typeface="ＭＳ Ｐゴシック"/>
              </a:rPr>
              <a:t> </a:t>
            </a:r>
            <a:r>
              <a:rPr lang="en-US" b="0" dirty="0">
                <a:ea typeface="ＭＳ Ｐゴシック"/>
              </a:rPr>
              <a:t>—</a:t>
            </a:r>
            <a:r>
              <a:rPr lang="en-US" dirty="0">
                <a:ea typeface="ＭＳ Ｐゴシック"/>
              </a:rPr>
              <a:t> A type of malicious software designed to collect and report information on a user’s activities without the user’s knowledge or consent</a:t>
            </a:r>
          </a:p>
          <a:p>
            <a:pPr marL="171450" lvl="0" indent="-171450">
              <a:buFont typeface="Arial" panose="020B0604020202020204" pitchFamily="34" charset="0"/>
              <a:buChar char="•"/>
            </a:pPr>
            <a:r>
              <a:rPr lang="en-US" b="1" dirty="0">
                <a:ea typeface="ＭＳ Ｐゴシック"/>
              </a:rPr>
              <a:t>Adware</a:t>
            </a:r>
            <a:r>
              <a:rPr lang="en-US" dirty="0">
                <a:ea typeface="ＭＳ Ｐゴシック"/>
              </a:rPr>
              <a:t> </a:t>
            </a:r>
            <a:r>
              <a:rPr lang="en-US" b="0" dirty="0">
                <a:ea typeface="ＭＳ Ｐゴシック"/>
              </a:rPr>
              <a:t>—</a:t>
            </a:r>
            <a:r>
              <a:rPr lang="en-US" dirty="0">
                <a:ea typeface="ＭＳ Ｐゴシック"/>
              </a:rPr>
              <a:t> Software designed to display ads on a system in the form of pop-ups or nag screens; when deployed with spyware, the user will be bombarded with ads specifically targeted to the user and the user’s search habits</a:t>
            </a:r>
          </a:p>
          <a:p>
            <a:pPr marL="171450" lvl="0" indent="-171450">
              <a:buFont typeface="Arial" panose="020B0604020202020204" pitchFamily="34" charset="0"/>
              <a:buChar char="•"/>
            </a:pPr>
            <a:r>
              <a:rPr lang="en-US" b="1" dirty="0">
                <a:ea typeface="ＭＳ Ｐゴシック"/>
              </a:rPr>
              <a:t>Scareware</a:t>
            </a:r>
            <a:r>
              <a:rPr lang="en-US" dirty="0">
                <a:ea typeface="ＭＳ Ｐゴシック"/>
              </a:rPr>
              <a:t> — Malware </a:t>
            </a:r>
            <a:r>
              <a:rPr lang="en-US" sz="1200" b="0" i="0" u="none" strike="noStrike" kern="1200" baseline="0" dirty="0">
                <a:solidFill>
                  <a:schemeClr val="tx1"/>
                </a:solidFill>
                <a:latin typeface="Times New Roman" pitchFamily="18" charset="0"/>
                <a:ea typeface="ＭＳ Ｐゴシック" pitchFamily="92" charset="-128"/>
                <a:cs typeface="ＭＳ Ｐゴシック"/>
              </a:rPr>
              <a:t>designed to trick victims into purchasing and downloading useless and potentially dangerous software</a:t>
            </a:r>
            <a:endParaRPr lang="en-US" dirty="0">
              <a:ea typeface="ＭＳ Ｐゴシック"/>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1" dirty="0">
                <a:ea typeface="ＭＳ Ｐゴシック"/>
              </a:rPr>
              <a:t>Trojan horses</a:t>
            </a:r>
            <a:r>
              <a:rPr lang="en-US" dirty="0">
                <a:ea typeface="ＭＳ Ｐゴシック"/>
              </a:rPr>
              <a:t> —Malware that disguises itself as something innocuous, or that users want; a Trojan coerces the user into installing or running the software, which hides a payload that does something unwanted, such as opening up avenues that an attacker can use</a:t>
            </a:r>
          </a:p>
          <a:p>
            <a:pPr marL="171450" lvl="0" indent="-171450">
              <a:buFont typeface="Arial" panose="020B0604020202020204" pitchFamily="34" charset="0"/>
              <a:buChar char="•"/>
            </a:pPr>
            <a:r>
              <a:rPr lang="en-US" b="1" dirty="0">
                <a:ea typeface="ＭＳ Ｐゴシック"/>
              </a:rPr>
              <a:t>Rootkits</a:t>
            </a:r>
            <a:r>
              <a:rPr lang="en-US" dirty="0">
                <a:ea typeface="ＭＳ Ｐゴシック"/>
              </a:rPr>
              <a:t> — Tools that conceal compromises and keep malware hidden</a:t>
            </a:r>
          </a:p>
        </p:txBody>
      </p:sp>
      <p:sp>
        <p:nvSpPr>
          <p:cNvPr id="4" name="Date Placeholder 3"/>
          <p:cNvSpPr>
            <a:spLocks noGrp="1"/>
          </p:cNvSpPr>
          <p:nvPr>
            <p:ph type="dt" sz="quarter" idx="1"/>
          </p:nvPr>
        </p:nvSpPr>
        <p:spPr/>
        <p:txBody>
          <a:bodyPr/>
          <a:lstStyle/>
          <a:p>
            <a:pPr>
              <a:defRPr/>
            </a:pPr>
            <a:fld id="{60DE6C4A-17E7-422F-AFAA-085A797F5D04}"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62082550-C64A-47E1-9B65-1D8457C44716}" type="slidenum">
              <a:rPr lang="en-US" smtClean="0"/>
              <a:pPr>
                <a:defRPr/>
              </a:pPr>
              <a:t>6</a:t>
            </a:fld>
            <a:endParaRPr lang="en-US" dirty="0"/>
          </a:p>
        </p:txBody>
      </p:sp>
    </p:spTree>
    <p:extLst>
      <p:ext uri="{BB962C8B-B14F-4D97-AF65-F5344CB8AC3E}">
        <p14:creationId xmlns:p14="http://schemas.microsoft.com/office/powerpoint/2010/main" val="364263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ln/>
        </p:spPr>
      </p:sp>
      <p:sp>
        <p:nvSpPr>
          <p:cNvPr id="14338" name="Notes Placeholder 2"/>
          <p:cNvSpPr>
            <a:spLocks noGrp="1"/>
          </p:cNvSpPr>
          <p:nvPr>
            <p:ph type="body" idx="1"/>
          </p:nvPr>
        </p:nvSpPr>
        <p:spPr>
          <a:noFill/>
          <a:ln/>
        </p:spPr>
        <p:txBody>
          <a:bodyPr/>
          <a:lstStyle/>
          <a:p>
            <a:endParaRPr lang="en-US" dirty="0">
              <a:ea typeface="ＭＳ Ｐゴシック"/>
            </a:endParaRPr>
          </a:p>
        </p:txBody>
      </p:sp>
      <p:sp>
        <p:nvSpPr>
          <p:cNvPr id="4" name="Date Placeholder 3"/>
          <p:cNvSpPr>
            <a:spLocks noGrp="1"/>
          </p:cNvSpPr>
          <p:nvPr>
            <p:ph type="dt" sz="quarter" idx="1"/>
          </p:nvPr>
        </p:nvSpPr>
        <p:spPr/>
        <p:txBody>
          <a:bodyPr/>
          <a:lstStyle/>
          <a:p>
            <a:pPr>
              <a:defRPr/>
            </a:pPr>
            <a:fld id="{60DE6C4A-17E7-422F-AFAA-085A797F5D04}"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62082550-C64A-47E1-9B65-1D8457C44716}" type="slidenum">
              <a:rPr lang="en-US" smtClean="0"/>
              <a:pPr>
                <a:defRPr/>
              </a:pPr>
              <a:t>7</a:t>
            </a:fld>
            <a:endParaRPr lang="en-US" dirty="0"/>
          </a:p>
        </p:txBody>
      </p:sp>
    </p:spTree>
    <p:extLst>
      <p:ext uri="{BB962C8B-B14F-4D97-AF65-F5344CB8AC3E}">
        <p14:creationId xmlns:p14="http://schemas.microsoft.com/office/powerpoint/2010/main" val="333984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Creeper virus — The first recognized virus, the Creeper virus began as a proof-of-concept application to demonstrate </a:t>
            </a:r>
            <a:r>
              <a:rPr lang="en-US" i="1" dirty="0"/>
              <a:t>mobile application.</a:t>
            </a:r>
            <a:r>
              <a:rPr lang="en-US" i="0" dirty="0"/>
              <a:t> </a:t>
            </a:r>
          </a:p>
          <a:p>
            <a:pPr marL="171450" indent="-171450">
              <a:buFont typeface="Arial" panose="020B0604020202020204" pitchFamily="34" charset="0"/>
              <a:buChar char="•"/>
            </a:pPr>
            <a:r>
              <a:rPr lang="en-US" i="0" dirty="0"/>
              <a:t>Wabbit virus — The Wabbit virus introduced replication. The virus replicated on the same computer over and over until the system was overrun and eventually crashed. </a:t>
            </a:r>
          </a:p>
          <a:p>
            <a:pPr marL="171450" indent="-171450">
              <a:buFont typeface="Arial" panose="020B0604020202020204" pitchFamily="34" charset="0"/>
              <a:buChar char="•"/>
            </a:pPr>
            <a:r>
              <a:rPr lang="en-US" i="0" dirty="0"/>
              <a:t>Elk Cloner virus — The Elk Cloner virus was the first virus seen outside of academia and had the ability to spread rapidly and remain in the computer’s memory to cause further infection. </a:t>
            </a:r>
          </a:p>
          <a:p>
            <a:pPr marL="171450" indent="-171450">
              <a:buFont typeface="Arial" panose="020B0604020202020204" pitchFamily="34" charset="0"/>
              <a:buChar char="•"/>
            </a:pPr>
            <a:r>
              <a:rPr lang="en-US" i="0" dirty="0"/>
              <a:t>Boot sector virus — This type of virus infected the boot sector of a drive and spread the infection when the system was going through the boot process. </a:t>
            </a:r>
          </a:p>
          <a:p>
            <a:endParaRPr lang="en-US" dirty="0"/>
          </a:p>
        </p:txBody>
      </p:sp>
      <p:sp>
        <p:nvSpPr>
          <p:cNvPr id="4" name="Date Placeholder 3"/>
          <p:cNvSpPr>
            <a:spLocks noGrp="1"/>
          </p:cNvSpPr>
          <p:nvPr>
            <p:ph type="dt" idx="10"/>
          </p:nvPr>
        </p:nvSpPr>
        <p:spPr/>
        <p:txBody>
          <a:bodyPr/>
          <a:lstStyle/>
          <a:p>
            <a:pPr>
              <a:defRPr/>
            </a:pPr>
            <a:fld id="{523ADC76-8C76-4E71-908F-A2A9524EF95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22FF0EE-ED46-426A-8E63-B73EE56668E3}" type="slidenum">
              <a:rPr lang="en-US" smtClean="0"/>
              <a:pPr>
                <a:defRPr/>
              </a:pPr>
              <a:t>9</a:t>
            </a:fld>
            <a:endParaRPr lang="en-US" dirty="0"/>
          </a:p>
        </p:txBody>
      </p:sp>
    </p:spTree>
    <p:extLst>
      <p:ext uri="{BB962C8B-B14F-4D97-AF65-F5344CB8AC3E}">
        <p14:creationId xmlns:p14="http://schemas.microsoft.com/office/powerpoint/2010/main" val="1053833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i="0" dirty="0"/>
              <a:t>Logic bombs — The Jerusalem virus was the first logic bomb. Logic bombs cause damage on a specific date.</a:t>
            </a:r>
          </a:p>
          <a:p>
            <a:pPr marL="171450" indent="-171450">
              <a:buFont typeface="Arial" panose="020B0604020202020204" pitchFamily="34" charset="0"/>
              <a:buChar char="•"/>
            </a:pPr>
            <a:r>
              <a:rPr lang="en-US" i="0" dirty="0"/>
              <a:t>Multipartite virus — First appeared with the Ghostball virus in 1989; designed to cause damage using multiple methods and components</a:t>
            </a:r>
          </a:p>
          <a:p>
            <a:pPr marL="171450" indent="-171450">
              <a:buFont typeface="Arial" panose="020B0604020202020204" pitchFamily="34" charset="0"/>
              <a:buChar char="•"/>
            </a:pPr>
            <a:r>
              <a:rPr lang="en-US" i="0" dirty="0"/>
              <a:t>Polymorphic virus —Designed to change their code and shape to avoid detection by virus scanners</a:t>
            </a:r>
          </a:p>
          <a:p>
            <a:pPr marL="171450" indent="-171450">
              <a:buFont typeface="Arial" panose="020B0604020202020204" pitchFamily="34" charset="0"/>
              <a:buChar char="•"/>
            </a:pPr>
            <a:r>
              <a:rPr lang="en-US" i="0" dirty="0"/>
              <a:t>Mocmex — Was shipped on digital photo frames from China in 2008; virus infected system and its firewall and antivirus software were disabled allowing theft of online game passwords</a:t>
            </a:r>
          </a:p>
        </p:txBody>
      </p:sp>
      <p:sp>
        <p:nvSpPr>
          <p:cNvPr id="4" name="Date Placeholder 3"/>
          <p:cNvSpPr>
            <a:spLocks noGrp="1"/>
          </p:cNvSpPr>
          <p:nvPr>
            <p:ph type="dt" idx="10"/>
          </p:nvPr>
        </p:nvSpPr>
        <p:spPr/>
        <p:txBody>
          <a:bodyPr/>
          <a:lstStyle/>
          <a:p>
            <a:pPr>
              <a:defRPr/>
            </a:pPr>
            <a:fld id="{523ADC76-8C76-4E71-908F-A2A9524EF95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22FF0EE-ED46-426A-8E63-B73EE56668E3}" type="slidenum">
              <a:rPr lang="en-US" smtClean="0"/>
              <a:pPr>
                <a:defRPr/>
              </a:pPr>
              <a:t>10</a:t>
            </a:fld>
            <a:endParaRPr lang="en-US" dirty="0"/>
          </a:p>
        </p:txBody>
      </p:sp>
    </p:spTree>
    <p:extLst>
      <p:ext uri="{BB962C8B-B14F-4D97-AF65-F5344CB8AC3E}">
        <p14:creationId xmlns:p14="http://schemas.microsoft.com/office/powerpoint/2010/main" val="2043069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ln/>
        </p:spPr>
      </p:sp>
      <p:sp>
        <p:nvSpPr>
          <p:cNvPr id="14338" name="Notes Placeholder 2"/>
          <p:cNvSpPr>
            <a:spLocks noGrp="1"/>
          </p:cNvSpPr>
          <p:nvPr>
            <p:ph type="body" idx="1"/>
          </p:nvPr>
        </p:nvSpPr>
        <p:spPr>
          <a:noFill/>
          <a:ln/>
        </p:spPr>
        <p:txBody>
          <a:bodyPr/>
          <a:lstStyle/>
          <a:p>
            <a:r>
              <a:rPr lang="en-US" sz="1200" b="1" kern="1200" dirty="0">
                <a:solidFill>
                  <a:schemeClr val="tx1"/>
                </a:solidFill>
                <a:effectLst/>
                <a:latin typeface="Times New Roman" pitchFamily="18" charset="0"/>
                <a:ea typeface="ＭＳ Ｐゴシック" pitchFamily="92" charset="-128"/>
                <a:cs typeface="ＭＳ Ｐゴシック"/>
              </a:rPr>
              <a:t>Remote access</a:t>
            </a:r>
            <a:r>
              <a:rPr lang="en-US" sz="1200" kern="1200" dirty="0">
                <a:solidFill>
                  <a:schemeClr val="tx1"/>
                </a:solidFill>
                <a:effectLst/>
                <a:latin typeface="Times New Roman" pitchFamily="18" charset="0"/>
                <a:ea typeface="ＭＳ Ｐゴシック" pitchFamily="92" charset="-128"/>
                <a:cs typeface="ＭＳ Ｐゴシック"/>
              </a:rPr>
              <a:t> — A remote-access Trojan (RAT) is designed to give an attacker control over a victim’s system. Several well-known members of this class are Sakula, Kjw0rm, Havex, and DarkComet. Typically, members of this class work in two components: a client and a server.</a:t>
            </a:r>
          </a:p>
          <a:p>
            <a:r>
              <a:rPr lang="en-US" sz="1200" b="1" kern="1200" dirty="0">
                <a:solidFill>
                  <a:schemeClr val="tx1"/>
                </a:solidFill>
                <a:effectLst/>
                <a:latin typeface="Times New Roman" pitchFamily="18" charset="0"/>
                <a:ea typeface="ＭＳ Ｐゴシック" pitchFamily="92" charset="-128"/>
                <a:cs typeface="ＭＳ Ｐゴシック"/>
              </a:rPr>
              <a:t>Data sending</a:t>
            </a:r>
            <a:r>
              <a:rPr lang="en-US" sz="1200" kern="1200" dirty="0">
                <a:solidFill>
                  <a:schemeClr val="tx1"/>
                </a:solidFill>
                <a:effectLst/>
                <a:latin typeface="Times New Roman" pitchFamily="18" charset="0"/>
                <a:ea typeface="ＭＳ Ｐゴシック" pitchFamily="92" charset="-128"/>
                <a:cs typeface="ＭＳ Ｐゴシック"/>
              </a:rPr>
              <a:t> — Trojans of this type are designed to capture and redirect data to an attacker. The types of data these Trojans can capture are varied but can include anything from keystrokes and passwords to any other type of information that may be generated or reside on the system. This information can be redirected to a hidden file or even an email if there is a predefined email or social media account.</a:t>
            </a:r>
          </a:p>
          <a:p>
            <a:r>
              <a:rPr lang="en-US" sz="1200" b="1" kern="1200" dirty="0">
                <a:solidFill>
                  <a:schemeClr val="tx1"/>
                </a:solidFill>
                <a:effectLst/>
                <a:latin typeface="Times New Roman" pitchFamily="18" charset="0"/>
                <a:ea typeface="ＭＳ Ｐゴシック" pitchFamily="92" charset="-128"/>
                <a:cs typeface="ＭＳ Ｐゴシック"/>
              </a:rPr>
              <a:t>Destructive </a:t>
            </a:r>
            <a:r>
              <a:rPr lang="en-US" sz="1200" kern="1200" dirty="0">
                <a:solidFill>
                  <a:schemeClr val="tx1"/>
                </a:solidFill>
                <a:effectLst/>
                <a:latin typeface="Times New Roman" pitchFamily="18" charset="0"/>
                <a:ea typeface="ＭＳ Ｐゴシック" pitchFamily="92" charset="-128"/>
                <a:cs typeface="ＭＳ Ｐゴシック"/>
              </a:rPr>
              <a:t>— Software in this category is designed to do one thing and one thing only: destroy data and disable a system.</a:t>
            </a:r>
          </a:p>
          <a:p>
            <a:r>
              <a:rPr lang="en-US" sz="1200" b="1" kern="1200" dirty="0">
                <a:solidFill>
                  <a:schemeClr val="tx1"/>
                </a:solidFill>
                <a:effectLst/>
                <a:latin typeface="Times New Roman" pitchFamily="18" charset="0"/>
                <a:ea typeface="ＭＳ Ｐゴシック" pitchFamily="92" charset="-128"/>
                <a:cs typeface="ＭＳ Ｐゴシック"/>
              </a:rPr>
              <a:t>Denial of service (DoS)</a:t>
            </a:r>
            <a:r>
              <a:rPr lang="en-US" sz="1200" kern="1200" dirty="0">
                <a:solidFill>
                  <a:schemeClr val="tx1"/>
                </a:solidFill>
                <a:effectLst/>
                <a:latin typeface="Times New Roman" pitchFamily="18" charset="0"/>
                <a:ea typeface="ＭＳ Ｐゴシック" pitchFamily="92" charset="-128"/>
                <a:cs typeface="ＭＳ Ｐゴシック"/>
              </a:rPr>
              <a:t> — Software in this category is designed to target a specific service or server, overwhelm it, and shut it down.</a:t>
            </a:r>
          </a:p>
          <a:p>
            <a:r>
              <a:rPr lang="en-US" sz="1200" b="1" kern="1200" dirty="0">
                <a:solidFill>
                  <a:schemeClr val="tx1"/>
                </a:solidFill>
                <a:effectLst/>
                <a:latin typeface="Times New Roman" pitchFamily="18" charset="0"/>
                <a:ea typeface="ＭＳ Ｐゴシック" pitchFamily="92" charset="-128"/>
                <a:cs typeface="ＭＳ Ｐゴシック"/>
              </a:rPr>
              <a:t>Proxy</a:t>
            </a:r>
            <a:r>
              <a:rPr lang="en-US" sz="1200" kern="1200" dirty="0">
                <a:solidFill>
                  <a:schemeClr val="tx1"/>
                </a:solidFill>
                <a:effectLst/>
                <a:latin typeface="Times New Roman" pitchFamily="18" charset="0"/>
                <a:ea typeface="ＭＳ Ｐゴシック" pitchFamily="92" charset="-128"/>
                <a:cs typeface="ＭＳ Ｐゴシック"/>
              </a:rPr>
              <a:t> — Trojans that fit into this category allow attackers to use a victim’s system to perform their own activities. Using a victim’s system to carry out a crime makes locating the actual perpetrator much more difficult.</a:t>
            </a:r>
          </a:p>
          <a:p>
            <a:r>
              <a:rPr lang="en-US" sz="1200" b="1" kern="1200" dirty="0">
                <a:solidFill>
                  <a:schemeClr val="tx1"/>
                </a:solidFill>
                <a:effectLst/>
                <a:latin typeface="Times New Roman" pitchFamily="18" charset="0"/>
                <a:ea typeface="ＭＳ Ｐゴシック" pitchFamily="92" charset="-128"/>
                <a:cs typeface="ＭＳ Ｐゴシック"/>
              </a:rPr>
              <a:t>File Transfer Protocol (FTP)</a:t>
            </a:r>
            <a:r>
              <a:rPr lang="en-US" sz="1200" kern="1200" dirty="0">
                <a:solidFill>
                  <a:schemeClr val="tx1"/>
                </a:solidFill>
                <a:effectLst/>
                <a:latin typeface="Times New Roman" pitchFamily="18" charset="0"/>
                <a:ea typeface="ＭＳ Ｐゴシック" pitchFamily="92" charset="-128"/>
                <a:cs typeface="ＭＳ Ｐゴシック"/>
              </a:rPr>
              <a:t> — Software in this category is designed to set up the infected system as an FTP server. An infected system will become a server hosting all sorts of data, including illegal software; pirated movies and music; or, as has been observed in some cases, pornography.</a:t>
            </a:r>
          </a:p>
          <a:p>
            <a:r>
              <a:rPr lang="en-US" sz="1200" b="1" kern="1200" dirty="0">
                <a:solidFill>
                  <a:schemeClr val="tx1"/>
                </a:solidFill>
                <a:effectLst/>
                <a:latin typeface="Times New Roman" pitchFamily="18" charset="0"/>
                <a:ea typeface="ＭＳ Ｐゴシック" pitchFamily="92" charset="-128"/>
                <a:cs typeface="ＭＳ Ｐゴシック"/>
              </a:rPr>
              <a:t>Security software disablers</a:t>
            </a:r>
            <a:r>
              <a:rPr lang="en-US" sz="1200" kern="1200" dirty="0">
                <a:solidFill>
                  <a:schemeClr val="tx1"/>
                </a:solidFill>
                <a:effectLst/>
                <a:latin typeface="Times New Roman" pitchFamily="18" charset="0"/>
                <a:ea typeface="ＭＳ Ｐゴシック" pitchFamily="92" charset="-128"/>
                <a:cs typeface="ＭＳ Ｐゴシック"/>
              </a:rPr>
              <a:t> — Trojans of this type are designed to specifically target the security countermeasures present on a system and shut them down. On a system infected with this software, mechanisms such as antivirus software, firewalls, and system updates are often disabled. Trojans often use this strategy first to infect a system and then to perform activities from one of the other categories, such as setting up a proxy server or FTP site.</a:t>
            </a:r>
          </a:p>
          <a:p>
            <a:endParaRPr lang="en-US" dirty="0">
              <a:ea typeface="ＭＳ Ｐゴシック"/>
            </a:endParaRPr>
          </a:p>
        </p:txBody>
      </p:sp>
      <p:sp>
        <p:nvSpPr>
          <p:cNvPr id="4" name="Date Placeholder 3"/>
          <p:cNvSpPr>
            <a:spLocks noGrp="1"/>
          </p:cNvSpPr>
          <p:nvPr>
            <p:ph type="dt" sz="quarter" idx="1"/>
          </p:nvPr>
        </p:nvSpPr>
        <p:spPr/>
        <p:txBody>
          <a:bodyPr/>
          <a:lstStyle/>
          <a:p>
            <a:pPr>
              <a:defRPr/>
            </a:pPr>
            <a:fld id="{60DE6C4A-17E7-422F-AFAA-085A797F5D04}"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62082550-C64A-47E1-9B65-1D8457C44716}" type="slidenum">
              <a:rPr lang="en-US" smtClean="0"/>
              <a:pPr>
                <a:defRPr/>
              </a:pPr>
              <a:t>15</a:t>
            </a:fld>
            <a:endParaRPr lang="en-US" dirty="0"/>
          </a:p>
        </p:txBody>
      </p:sp>
    </p:spTree>
    <p:extLst>
      <p:ext uri="{BB962C8B-B14F-4D97-AF65-F5344CB8AC3E}">
        <p14:creationId xmlns:p14="http://schemas.microsoft.com/office/powerpoint/2010/main" val="2294838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ln/>
        </p:spPr>
      </p:sp>
      <p:sp>
        <p:nvSpPr>
          <p:cNvPr id="14338" name="Notes Placeholder 2"/>
          <p:cNvSpPr>
            <a:spLocks noGrp="1"/>
          </p:cNvSpPr>
          <p:nvPr>
            <p:ph type="body" idx="1"/>
          </p:nvPr>
        </p:nvSpPr>
        <p:spPr>
          <a:noFill/>
          <a:ln/>
        </p:spPr>
        <p:txBody>
          <a:bodyPr/>
          <a:lstStyle/>
          <a:p>
            <a:endParaRPr lang="en-US" dirty="0">
              <a:ea typeface="ＭＳ Ｐゴシック"/>
            </a:endParaRPr>
          </a:p>
        </p:txBody>
      </p:sp>
      <p:sp>
        <p:nvSpPr>
          <p:cNvPr id="4" name="Date Placeholder 3"/>
          <p:cNvSpPr>
            <a:spLocks noGrp="1"/>
          </p:cNvSpPr>
          <p:nvPr>
            <p:ph type="dt" sz="quarter" idx="1"/>
          </p:nvPr>
        </p:nvSpPr>
        <p:spPr/>
        <p:txBody>
          <a:bodyPr/>
          <a:lstStyle/>
          <a:p>
            <a:pPr>
              <a:defRPr/>
            </a:pPr>
            <a:fld id="{60DE6C4A-17E7-422F-AFAA-085A797F5D04}"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62082550-C64A-47E1-9B65-1D8457C44716}" type="slidenum">
              <a:rPr lang="en-US" smtClean="0"/>
              <a:pPr>
                <a:defRPr/>
              </a:pPr>
              <a:t>22</a:t>
            </a:fld>
            <a:endParaRPr lang="en-US" dirty="0"/>
          </a:p>
        </p:txBody>
      </p:sp>
    </p:spTree>
    <p:extLst>
      <p:ext uri="{BB962C8B-B14F-4D97-AF65-F5344CB8AC3E}">
        <p14:creationId xmlns:p14="http://schemas.microsoft.com/office/powerpoint/2010/main" val="3650505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ln/>
        </p:spPr>
      </p:sp>
      <p:sp>
        <p:nvSpPr>
          <p:cNvPr id="14338" name="Notes Placeholder 2"/>
          <p:cNvSpPr>
            <a:spLocks noGrp="1"/>
          </p:cNvSpPr>
          <p:nvPr>
            <p:ph type="body" idx="1"/>
          </p:nvPr>
        </p:nvSpPr>
        <p:spPr>
          <a:noFill/>
          <a:ln/>
        </p:spPr>
        <p:txBody>
          <a:bodyPr/>
          <a:lstStyle/>
          <a:p>
            <a:endParaRPr lang="en-US" dirty="0">
              <a:ea typeface="ＭＳ Ｐゴシック"/>
            </a:endParaRPr>
          </a:p>
        </p:txBody>
      </p:sp>
      <p:sp>
        <p:nvSpPr>
          <p:cNvPr id="4" name="Date Placeholder 3"/>
          <p:cNvSpPr>
            <a:spLocks noGrp="1"/>
          </p:cNvSpPr>
          <p:nvPr>
            <p:ph type="dt" sz="quarter" idx="1"/>
          </p:nvPr>
        </p:nvSpPr>
        <p:spPr/>
        <p:txBody>
          <a:bodyPr/>
          <a:lstStyle/>
          <a:p>
            <a:pPr>
              <a:defRPr/>
            </a:pPr>
            <a:fld id="{60DE6C4A-17E7-422F-AFAA-085A797F5D04}" type="datetime1">
              <a:rPr lang="en-US" smtClean="0"/>
              <a:pPr>
                <a:defRPr/>
              </a:pPr>
              <a:t>7/30/2018</a:t>
            </a:fld>
            <a:endParaRPr 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pPr>
              <a:defRPr/>
            </a:pPr>
            <a:fld id="{62082550-C64A-47E1-9B65-1D8457C44716}" type="slidenum">
              <a:rPr lang="en-US" smtClean="0"/>
              <a:pPr>
                <a:defRPr/>
              </a:pPr>
              <a:t>24</a:t>
            </a:fld>
            <a:endParaRPr lang="en-US" dirty="0"/>
          </a:p>
        </p:txBody>
      </p:sp>
    </p:spTree>
    <p:extLst>
      <p:ext uri="{BB962C8B-B14F-4D97-AF65-F5344CB8AC3E}">
        <p14:creationId xmlns:p14="http://schemas.microsoft.com/office/powerpoint/2010/main" val="1257854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 Me Rule — A remote-access Trojan authored in Delphi</a:t>
            </a:r>
          </a:p>
          <a:p>
            <a:pPr marL="171450" indent="-171450">
              <a:buFont typeface="Arial" panose="020B0604020202020204" pitchFamily="34" charset="0"/>
              <a:buChar char="•"/>
            </a:pPr>
            <a:r>
              <a:rPr lang="en-US" dirty="0"/>
              <a:t>RECUB (Remoted Encrypted Callback UNIX Backdoor) — Features Rivest Cipher 4 (RC4) encryption, code injection, and encrypted ICMP communication requests</a:t>
            </a:r>
          </a:p>
          <a:p>
            <a:pPr marL="171450" indent="-171450">
              <a:buFont typeface="Arial" panose="020B0604020202020204" pitchFamily="34" charset="0"/>
              <a:buChar char="•"/>
            </a:pPr>
            <a:r>
              <a:rPr lang="en-US" dirty="0"/>
              <a:t>Phatbot — Steals personal information and returns the information to the attacker using a peer-to-peer (P2P) network </a:t>
            </a:r>
          </a:p>
          <a:p>
            <a:pPr marL="171450" indent="-171450">
              <a:buFont typeface="Arial" panose="020B0604020202020204" pitchFamily="34" charset="0"/>
              <a:buChar char="•"/>
            </a:pPr>
            <a:r>
              <a:rPr lang="en-US" dirty="0"/>
              <a:t>Amitis — Opens a TCP port to give the attacker complete control of the victim’s computer</a:t>
            </a:r>
          </a:p>
          <a:p>
            <a:pPr marL="171450" indent="-171450">
              <a:buFont typeface="Arial" panose="020B0604020202020204" pitchFamily="34" charset="0"/>
              <a:buChar char="•"/>
            </a:pPr>
            <a:r>
              <a:rPr lang="en-US" dirty="0"/>
              <a:t>Zombam.B — Allows an attacker to use a web browser to infect a computer</a:t>
            </a:r>
          </a:p>
          <a:p>
            <a:pPr marL="171450" indent="-171450">
              <a:buFont typeface="Arial" panose="020B0604020202020204" pitchFamily="34" charset="0"/>
              <a:buChar char="•"/>
            </a:pPr>
            <a:r>
              <a:rPr lang="en-US" dirty="0"/>
              <a:t>Beast — Uses Data Definition Language (DDL) injection to inject itself into the existing process and hides from viewers </a:t>
            </a:r>
          </a:p>
          <a:p>
            <a:pPr marL="171450" indent="-171450">
              <a:buFont typeface="Arial" panose="020B0604020202020204" pitchFamily="34" charset="0"/>
              <a:buChar char="•"/>
            </a:pPr>
            <a:r>
              <a:rPr lang="en-US" dirty="0"/>
              <a:t>Hard disk killer — A Trojan that’s written to destroy a system’s hard drive</a:t>
            </a:r>
          </a:p>
          <a:p>
            <a:pPr marL="171450" indent="-171450">
              <a:buFont typeface="Arial" panose="020B0604020202020204" pitchFamily="34" charset="0"/>
              <a:buChar char="•"/>
            </a:pPr>
            <a:r>
              <a:rPr lang="en-US" dirty="0"/>
              <a:t>CryptoLocker — A dangerous Trojan that attacks a system by encrypting all data on the hard disks and holding the decryption key until the user pays a ransom</a:t>
            </a:r>
          </a:p>
          <a:p>
            <a:pPr marL="171450" indent="-171450">
              <a:buFont typeface="Arial" panose="020B0604020202020204" pitchFamily="34" charset="0"/>
              <a:buChar char="•"/>
            </a:pPr>
            <a:r>
              <a:rPr lang="en-US" dirty="0"/>
              <a:t>Tiny Banker — A Trojan that forces the user’s computer to think it’s connected to a legitimate banking website where users divulge logon credentials</a:t>
            </a:r>
          </a:p>
          <a:p>
            <a:pPr marL="171450" indent="-171450">
              <a:buFont typeface="Arial" panose="020B0604020202020204" pitchFamily="34" charset="0"/>
              <a:buChar char="•"/>
            </a:pPr>
            <a:r>
              <a:rPr lang="en-US" dirty="0"/>
              <a:t>Kedi RAT — Targets Citrix users and provides remote control of compromised computers.</a:t>
            </a:r>
          </a:p>
        </p:txBody>
      </p:sp>
      <p:sp>
        <p:nvSpPr>
          <p:cNvPr id="4" name="Date Placeholder 3"/>
          <p:cNvSpPr>
            <a:spLocks noGrp="1"/>
          </p:cNvSpPr>
          <p:nvPr>
            <p:ph type="dt" idx="10"/>
          </p:nvPr>
        </p:nvSpPr>
        <p:spPr/>
        <p:txBody>
          <a:bodyPr/>
          <a:lstStyle/>
          <a:p>
            <a:pPr>
              <a:defRPr/>
            </a:pPr>
            <a:fld id="{523ADC76-8C76-4E71-908F-A2A9524EF955}"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22FF0EE-ED46-426A-8E63-B73EE56668E3}" type="slidenum">
              <a:rPr lang="en-US" smtClean="0"/>
              <a:pPr>
                <a:defRPr/>
              </a:pPr>
              <a:t>25</a:t>
            </a:fld>
            <a:endParaRPr lang="en-US" dirty="0"/>
          </a:p>
        </p:txBody>
      </p:sp>
    </p:spTree>
    <p:extLst>
      <p:ext uri="{BB962C8B-B14F-4D97-AF65-F5344CB8AC3E}">
        <p14:creationId xmlns:p14="http://schemas.microsoft.com/office/powerpoint/2010/main" val="2856982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1" y="0"/>
            <a:ext cx="9240252"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rgbClr val="00407A"/>
                </a:solidFill>
              </a:defRPr>
            </a:lvl1pPr>
          </a:lstStyle>
          <a:p>
            <a:r>
              <a:rPr lang="en-US" dirty="0"/>
              <a:t>Click to edit Master subtitle style</a:t>
            </a:r>
          </a:p>
        </p:txBody>
      </p:sp>
      <p:sp>
        <p:nvSpPr>
          <p:cNvPr id="5" name="TextBox 4"/>
          <p:cNvSpPr txBox="1"/>
          <p:nvPr userDrawn="1"/>
        </p:nvSpPr>
        <p:spPr>
          <a:xfrm>
            <a:off x="3989341" y="6345451"/>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990600"/>
          </a:xfrm>
        </p:spPr>
        <p:txBody>
          <a:bodyPr/>
          <a:lstStyle/>
          <a:p>
            <a:r>
              <a:rPr lang="en-US"/>
              <a:t>Click to edit Master title style</a:t>
            </a:r>
          </a:p>
        </p:txBody>
      </p:sp>
      <p:sp>
        <p:nvSpPr>
          <p:cNvPr id="3" name="Table Placeholder 2"/>
          <p:cNvSpPr>
            <a:spLocks noGrp="1"/>
          </p:cNvSpPr>
          <p:nvPr>
            <p:ph type="tbl" idx="1"/>
          </p:nvPr>
        </p:nvSpPr>
        <p:spPr>
          <a:xfrm>
            <a:off x="539750" y="1295400"/>
            <a:ext cx="8299450" cy="4648200"/>
          </a:xfrm>
        </p:spPr>
        <p:txBody>
          <a:bodyPr/>
          <a:lstStyle/>
          <a:p>
            <a:pPr lvl="0"/>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userDrawn="1"/>
        </p:nvPicPr>
        <p:blipFill>
          <a:blip r:embed="rId7" cstate="print"/>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0966" name="Text Box 6"/>
          <p:cNvSpPr txBox="1">
            <a:spLocks noChangeArrowheads="1"/>
          </p:cNvSpPr>
          <p:nvPr/>
        </p:nvSpPr>
        <p:spPr bwMode="auto">
          <a:xfrm>
            <a:off x="8382000" y="6496050"/>
            <a:ext cx="576263" cy="214313"/>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latin typeface="Arial" charset="0"/>
                <a:ea typeface="ＭＳ Ｐゴシック" pitchFamily="92" charset="-128"/>
                <a:cs typeface="+mn-cs"/>
              </a:rPr>
              <a:t>Page </a:t>
            </a:r>
            <a:fld id="{AB536D1E-9B87-4926-871F-1F5B662BFF8A}" type="slidenum">
              <a:rPr lang="en-US" sz="800">
                <a:solidFill>
                  <a:schemeClr val="bg1"/>
                </a:solidFill>
                <a:latin typeface="Arial" charset="0"/>
                <a:ea typeface="ＭＳ Ｐゴシック" pitchFamily="92" charset="-128"/>
                <a:cs typeface="+mn-cs"/>
              </a:rPr>
              <a:pPr eaLnBrk="0" hangingPunct="0">
                <a:defRPr/>
              </a:pPr>
              <a:t>‹#›</a:t>
            </a:fld>
            <a:endParaRPr lang="en-US" sz="800" dirty="0">
              <a:solidFill>
                <a:schemeClr val="bg1"/>
              </a:solidFill>
              <a:latin typeface="Arial" charset="0"/>
              <a:ea typeface="ＭＳ Ｐゴシック" pitchFamily="92" charset="-128"/>
              <a:cs typeface="+mn-cs"/>
            </a:endParaRPr>
          </a:p>
        </p:txBody>
      </p:sp>
      <p:sp>
        <p:nvSpPr>
          <p:cNvPr id="7" name="Text Box 5"/>
          <p:cNvSpPr txBox="1">
            <a:spLocks noChangeArrowheads="1"/>
          </p:cNvSpPr>
          <p:nvPr userDrawn="1"/>
        </p:nvSpPr>
        <p:spPr bwMode="auto">
          <a:xfrm>
            <a:off x="95250" y="6478588"/>
            <a:ext cx="3760788" cy="244475"/>
          </a:xfrm>
          <a:prstGeom prst="rect">
            <a:avLst/>
          </a:prstGeom>
          <a:noFill/>
          <a:ln w="9525">
            <a:noFill/>
            <a:miter lim="800000"/>
            <a:headEnd/>
            <a:tailEnd/>
          </a:ln>
          <a:effectLst/>
        </p:spPr>
        <p:txBody>
          <a:bodyPr>
            <a:spAutoFit/>
          </a:bodyPr>
          <a:lstStyle/>
          <a:p>
            <a:pPr eaLnBrk="0" hangingPunct="0">
              <a:spcBef>
                <a:spcPct val="50000"/>
              </a:spcBef>
              <a:defRPr/>
            </a:pPr>
            <a:r>
              <a:rPr lang="en-US" sz="1000" dirty="0">
                <a:solidFill>
                  <a:schemeClr val="bg1"/>
                </a:solidFill>
                <a:latin typeface="Arial" charset="0"/>
                <a:ea typeface="ＭＳ Ｐゴシック" pitchFamily="92" charset="-128"/>
                <a:cs typeface="+mn-cs"/>
              </a:rPr>
              <a:t>Hacker Techniques, Tools, and Incident Handling</a:t>
            </a:r>
          </a:p>
        </p:txBody>
      </p:sp>
      <p:sp>
        <p:nvSpPr>
          <p:cNvPr id="9" name="TextBox 4"/>
          <p:cNvSpPr txBox="1"/>
          <p:nvPr userDrawn="1"/>
        </p:nvSpPr>
        <p:spPr>
          <a:xfrm>
            <a:off x="3856038" y="6395457"/>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6"/>
    </p:custDataLst>
  </p:cSld>
  <p:clrMap bg1="lt1" tx1="dk1" bg2="lt2" tx2="dk2" accent1="accent1" accent2="accent2" accent3="accent3" accent4="accent4" accent5="accent5" accent6="accent6" hlink="hlink" folHlink="folHlink"/>
  <p:sldLayoutIdLst>
    <p:sldLayoutId id="2147483655" r:id="rId1"/>
    <p:sldLayoutId id="2147483652" r:id="rId2"/>
    <p:sldLayoutId id="2147483653" r:id="rId3"/>
    <p:sldLayoutId id="2147483654" r:id="rId4"/>
  </p:sldLayoutIdLst>
  <p:txStyles>
    <p:titleStyle>
      <a:lvl1pPr algn="l" rtl="0" eaLnBrk="0" fontAlgn="base" hangingPunct="0">
        <a:spcBef>
          <a:spcPct val="0"/>
        </a:spcBef>
        <a:spcAft>
          <a:spcPct val="0"/>
        </a:spcAft>
        <a:defRPr sz="2400" b="1">
          <a:solidFill>
            <a:srgbClr val="00407A"/>
          </a:solidFill>
          <a:latin typeface="+mj-lt"/>
          <a:ea typeface="ＭＳ Ｐゴシック" pitchFamily="92" charset="-128"/>
          <a:cs typeface="ＭＳ Ｐゴシック"/>
        </a:defRPr>
      </a:lvl1pPr>
      <a:lvl2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2pPr>
      <a:lvl3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3pPr>
      <a:lvl4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4pPr>
      <a:lvl5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5.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6.xml"/><Relationship Id="rId7" Type="http://schemas.openxmlformats.org/officeDocument/2006/relationships/diagramColors" Target="../diagrams/colors7.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7.xml"/><Relationship Id="rId7" Type="http://schemas.openxmlformats.org/officeDocument/2006/relationships/diagramColors" Target="../diagrams/colors8.xml"/><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9.xml"/><Relationship Id="rId7" Type="http://schemas.openxmlformats.org/officeDocument/2006/relationships/diagramColors" Target="../diagrams/colors9.xml"/><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8.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11.xml"/><Relationship Id="rId7" Type="http://schemas.openxmlformats.org/officeDocument/2006/relationships/diagramColors" Target="../diagrams/colors11.xml"/><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notesSlide" Target="../notesSlides/notesSlide12.xml"/><Relationship Id="rId7" Type="http://schemas.openxmlformats.org/officeDocument/2006/relationships/diagramColors" Target="../diagrams/colors12.xml"/><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notesSlide" Target="../notesSlides/notesSlide13.xml"/><Relationship Id="rId7" Type="http://schemas.openxmlformats.org/officeDocument/2006/relationships/diagramColors" Target="../diagrams/colors13.xml"/><Relationship Id="rId2" Type="http://schemas.openxmlformats.org/officeDocument/2006/relationships/slideLayout" Target="../slideLayouts/slideLayout2.xml"/><Relationship Id="rId1" Type="http://schemas.openxmlformats.org/officeDocument/2006/relationships/tags" Target="../tags/tag40.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4.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4"/>
          <p:cNvSpPr>
            <a:spLocks noGrp="1" noChangeArrowheads="1"/>
          </p:cNvSpPr>
          <p:nvPr>
            <p:ph type="subTitle" idx="1"/>
          </p:nvPr>
        </p:nvSpPr>
        <p:spPr>
          <a:xfrm>
            <a:off x="401638" y="1604962"/>
            <a:ext cx="8348662" cy="3982629"/>
          </a:xfrm>
        </p:spPr>
        <p:txBody>
          <a:bodyPr/>
          <a:lstStyle/>
          <a:p>
            <a:pPr algn="ctr"/>
            <a:r>
              <a:rPr lang="en-US" sz="4000" b="1" dirty="0">
                <a:ea typeface="ＭＳ Ｐゴシック"/>
              </a:rPr>
              <a:t>Hacker Techniques, Tools, and Incident Handling</a:t>
            </a:r>
            <a:endParaRPr lang="en-US" sz="4000" b="1" dirty="0"/>
          </a:p>
          <a:p>
            <a:pPr algn="ctr"/>
            <a:endParaRPr lang="en-US" sz="4000" b="1" dirty="0"/>
          </a:p>
          <a:p>
            <a:pPr algn="ctr"/>
            <a:r>
              <a:rPr lang="en-US" sz="3600" b="1" dirty="0"/>
              <a:t>Chapter 10</a:t>
            </a:r>
            <a:endParaRPr lang="en-US" sz="3600" b="1" dirty="0">
              <a:ea typeface="ＭＳ Ｐゴシック"/>
            </a:endParaRPr>
          </a:p>
          <a:p>
            <a:pPr algn="ctr"/>
            <a:r>
              <a:rPr lang="en-US" sz="3600" b="1" i="1" dirty="0">
                <a:ea typeface="ＭＳ Ｐゴシック"/>
              </a:rPr>
              <a:t>Malware</a:t>
            </a:r>
          </a:p>
          <a:p>
            <a:pPr algn="ctr"/>
            <a:endParaRPr lang="en-US" dirty="0">
              <a:ea typeface="ＭＳ Ｐゴシック"/>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6250"/>
          </a:xfrm>
        </p:spPr>
        <p:txBody>
          <a:bodyPr/>
          <a:lstStyle/>
          <a:p>
            <a:r>
              <a:rPr lang="en-US" sz="3600" dirty="0">
                <a:ea typeface="ＭＳ Ｐゴシック"/>
              </a:rPr>
              <a:t>Viruses: A History (Cont.)</a:t>
            </a:r>
          </a:p>
        </p:txBody>
      </p:sp>
      <p:graphicFrame>
        <p:nvGraphicFramePr>
          <p:cNvPr id="2" name="Diagram 1"/>
          <p:cNvGraphicFramePr/>
          <p:nvPr>
            <p:extLst>
              <p:ext uri="{D42A27DB-BD31-4B8C-83A1-F6EECF244321}">
                <p14:modId xmlns:p14="http://schemas.microsoft.com/office/powerpoint/2010/main" val="3892402253"/>
              </p:ext>
            </p:extLst>
          </p:nvPr>
        </p:nvGraphicFramePr>
        <p:xfrm>
          <a:off x="685800" y="1397000"/>
          <a:ext cx="763524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4276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6C091-D3AE-41DF-B72B-9E597CDBC471}"/>
              </a:ext>
            </a:extLst>
          </p:cNvPr>
          <p:cNvSpPr>
            <a:spLocks noGrp="1"/>
          </p:cNvSpPr>
          <p:nvPr>
            <p:ph type="title"/>
          </p:nvPr>
        </p:nvSpPr>
        <p:spPr/>
        <p:txBody>
          <a:bodyPr/>
          <a:lstStyle/>
          <a:p>
            <a:r>
              <a:rPr lang="en-US" sz="3600" dirty="0"/>
              <a:t>Types of Viruses</a:t>
            </a:r>
          </a:p>
        </p:txBody>
      </p:sp>
      <p:sp>
        <p:nvSpPr>
          <p:cNvPr id="3" name="Content Placeholder 2">
            <a:extLst>
              <a:ext uri="{FF2B5EF4-FFF2-40B4-BE49-F238E27FC236}">
                <a16:creationId xmlns:a16="http://schemas.microsoft.com/office/drawing/2014/main" id="{93ED402A-F124-4316-958D-A29E74CC3C91}"/>
              </a:ext>
            </a:extLst>
          </p:cNvPr>
          <p:cNvSpPr>
            <a:spLocks noGrp="1"/>
          </p:cNvSpPr>
          <p:nvPr>
            <p:ph idx="1"/>
          </p:nvPr>
        </p:nvSpPr>
        <p:spPr>
          <a:xfrm>
            <a:off x="539750" y="1104900"/>
            <a:ext cx="8299450" cy="4648200"/>
          </a:xfrm>
        </p:spPr>
        <p:txBody>
          <a:bodyPr/>
          <a:lstStyle/>
          <a:p>
            <a:r>
              <a:rPr lang="en-US" sz="2200" dirty="0"/>
              <a:t>Logic bombs</a:t>
            </a:r>
          </a:p>
          <a:p>
            <a:pPr lvl="1"/>
            <a:r>
              <a:rPr lang="en-US" sz="2000" dirty="0"/>
              <a:t>Designed to go off on a specific date or when specific event happens</a:t>
            </a:r>
          </a:p>
          <a:p>
            <a:r>
              <a:rPr lang="en-US" sz="2200" dirty="0"/>
              <a:t>Polymorphic viruses</a:t>
            </a:r>
          </a:p>
          <a:p>
            <a:pPr lvl="1"/>
            <a:r>
              <a:rPr lang="en-US" sz="2000" dirty="0"/>
              <a:t>Are able to change its shape to avoid antivirus programs and detection</a:t>
            </a:r>
          </a:p>
          <a:p>
            <a:r>
              <a:rPr lang="en-US" sz="2200" dirty="0"/>
              <a:t>Multipartite viruses</a:t>
            </a:r>
          </a:p>
          <a:p>
            <a:pPr lvl="1"/>
            <a:r>
              <a:rPr lang="en-US" sz="2000" dirty="0"/>
              <a:t>Infects using multiple attack vectors, including the boot sector and executable files on the hard drive </a:t>
            </a:r>
          </a:p>
          <a:p>
            <a:r>
              <a:rPr lang="en-US" sz="2200" dirty="0"/>
              <a:t>Macro viruses</a:t>
            </a:r>
          </a:p>
          <a:p>
            <a:pPr lvl="1"/>
            <a:r>
              <a:rPr lang="en-US" sz="2000" dirty="0"/>
              <a:t>Infects and operates through the use of macro language</a:t>
            </a:r>
          </a:p>
          <a:p>
            <a:r>
              <a:rPr lang="en-US" sz="2200" dirty="0"/>
              <a:t>Hoaxes</a:t>
            </a:r>
          </a:p>
          <a:p>
            <a:pPr lvl="1"/>
            <a:r>
              <a:rPr lang="en-US" sz="2000" dirty="0"/>
              <a:t>Not a true virus but are designed to get the user to take an action even though no infection or threat exists </a:t>
            </a:r>
          </a:p>
        </p:txBody>
      </p:sp>
    </p:spTree>
    <p:custDataLst>
      <p:tags r:id="rId1"/>
    </p:custDataLst>
    <p:extLst>
      <p:ext uri="{BB962C8B-B14F-4D97-AF65-F5344CB8AC3E}">
        <p14:creationId xmlns:p14="http://schemas.microsoft.com/office/powerpoint/2010/main" val="94723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539750" y="304800"/>
            <a:ext cx="8299450" cy="476250"/>
          </a:xfrm>
        </p:spPr>
        <p:txBody>
          <a:bodyPr/>
          <a:lstStyle/>
          <a:p>
            <a:r>
              <a:rPr lang="en-US" sz="3600" dirty="0">
                <a:ea typeface="ＭＳ Ｐゴシック"/>
              </a:rPr>
              <a:t>Virus Prevention</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964320434"/>
              </p:ext>
            </p:extLst>
          </p:nvPr>
        </p:nvGraphicFramePr>
        <p:xfrm>
          <a:off x="701982" y="2027904"/>
          <a:ext cx="7719347" cy="24924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713024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6250"/>
          </a:xfrm>
        </p:spPr>
        <p:txBody>
          <a:bodyPr/>
          <a:lstStyle/>
          <a:p>
            <a:r>
              <a:rPr lang="en-US" sz="3600" dirty="0">
                <a:ea typeface="ＭＳ Ｐゴシック"/>
              </a:rPr>
              <a:t>Worms and How They Function</a:t>
            </a:r>
          </a:p>
        </p:txBody>
      </p:sp>
      <p:sp>
        <p:nvSpPr>
          <p:cNvPr id="15362" name="Content Placeholder 2"/>
          <p:cNvSpPr>
            <a:spLocks noGrp="1"/>
          </p:cNvSpPr>
          <p:nvPr>
            <p:ph idx="1"/>
          </p:nvPr>
        </p:nvSpPr>
        <p:spPr>
          <a:xfrm>
            <a:off x="539750" y="1241945"/>
            <a:ext cx="8299450" cy="4749421"/>
          </a:xfrm>
        </p:spPr>
        <p:txBody>
          <a:bodyPr/>
          <a:lstStyle/>
          <a:p>
            <a:r>
              <a:rPr lang="en-US" sz="2800" dirty="0"/>
              <a:t>Self-replicating piece of software that combines the convenience of computer networks with the power of malware</a:t>
            </a:r>
          </a:p>
          <a:p>
            <a:r>
              <a:rPr lang="en-US" sz="2800" dirty="0"/>
              <a:t>Does not require a host; is self-contained</a:t>
            </a:r>
          </a:p>
          <a:p>
            <a:r>
              <a:rPr lang="en-US" sz="2800" dirty="0"/>
              <a:t>Does not require user intervention</a:t>
            </a:r>
          </a:p>
          <a:p>
            <a:r>
              <a:rPr lang="en-US" sz="2800" dirty="0"/>
              <a:t>Replicates rapidly</a:t>
            </a:r>
          </a:p>
          <a:p>
            <a:r>
              <a:rPr lang="en-US" sz="2800" dirty="0"/>
              <a:t>Consumes bandwidth and resources</a:t>
            </a:r>
          </a:p>
          <a:p>
            <a:r>
              <a:rPr lang="en-US" sz="2800" dirty="0"/>
              <a:t>Can transmit information from a victim system</a:t>
            </a:r>
          </a:p>
          <a:p>
            <a:r>
              <a:rPr lang="en-US" sz="2800" dirty="0"/>
              <a:t>Can carry a payload such as a virus</a:t>
            </a:r>
          </a:p>
        </p:txBody>
      </p:sp>
    </p:spTree>
    <p:custDataLst>
      <p:tags r:id="rId1"/>
    </p:custDataLst>
    <p:extLst>
      <p:ext uri="{BB962C8B-B14F-4D97-AF65-F5344CB8AC3E}">
        <p14:creationId xmlns:p14="http://schemas.microsoft.com/office/powerpoint/2010/main" val="100386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6250"/>
          </a:xfrm>
        </p:spPr>
        <p:txBody>
          <a:bodyPr/>
          <a:lstStyle/>
          <a:p>
            <a:r>
              <a:rPr lang="en-US" sz="3600" dirty="0">
                <a:ea typeface="ＭＳ Ｐゴシック"/>
              </a:rPr>
              <a:t>Stopping Worms</a:t>
            </a:r>
          </a:p>
        </p:txBody>
      </p:sp>
      <p:sp>
        <p:nvSpPr>
          <p:cNvPr id="15362" name="Content Placeholder 2"/>
          <p:cNvSpPr>
            <a:spLocks noGrp="1"/>
          </p:cNvSpPr>
          <p:nvPr>
            <p:ph idx="1"/>
          </p:nvPr>
        </p:nvSpPr>
        <p:spPr>
          <a:xfrm>
            <a:off x="539750" y="1241945"/>
            <a:ext cx="8299450" cy="4749421"/>
          </a:xfrm>
        </p:spPr>
        <p:txBody>
          <a:bodyPr/>
          <a:lstStyle/>
          <a:p>
            <a:r>
              <a:rPr lang="en-US" sz="2800" dirty="0"/>
              <a:t>Patch operating systems</a:t>
            </a:r>
          </a:p>
          <a:p>
            <a:pPr lvl="1"/>
            <a:r>
              <a:rPr lang="en-US" sz="2800" dirty="0"/>
              <a:t>Doesn’t protect from a zero-day exploit, in which a hole can be exploited immediately</a:t>
            </a:r>
          </a:p>
          <a:p>
            <a:r>
              <a:rPr lang="en-US" sz="2800" dirty="0"/>
              <a:t>Education</a:t>
            </a:r>
          </a:p>
          <a:p>
            <a:pPr lvl="1"/>
            <a:r>
              <a:rPr lang="en-US" sz="2800" dirty="0"/>
              <a:t>How to open email safely</a:t>
            </a:r>
          </a:p>
          <a:p>
            <a:pPr lvl="1"/>
            <a:r>
              <a:rPr lang="en-US" sz="2800" dirty="0"/>
              <a:t>Don’t respond to phishing messages</a:t>
            </a:r>
          </a:p>
          <a:p>
            <a:r>
              <a:rPr lang="en-US" sz="2800" dirty="0"/>
              <a:t>Antivirus</a:t>
            </a:r>
          </a:p>
          <a:p>
            <a:r>
              <a:rPr lang="en-US" sz="2800" dirty="0"/>
              <a:t>Firewalls</a:t>
            </a:r>
          </a:p>
        </p:txBody>
      </p:sp>
    </p:spTree>
    <p:custDataLst>
      <p:tags r:id="rId1"/>
    </p:custDataLst>
    <p:extLst>
      <p:ext uri="{BB962C8B-B14F-4D97-AF65-F5344CB8AC3E}">
        <p14:creationId xmlns:p14="http://schemas.microsoft.com/office/powerpoint/2010/main" val="1452860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539750" y="304800"/>
            <a:ext cx="8299450" cy="476250"/>
          </a:xfrm>
        </p:spPr>
        <p:txBody>
          <a:bodyPr/>
          <a:lstStyle/>
          <a:p>
            <a:r>
              <a:rPr lang="en-US" sz="3600" dirty="0">
                <a:ea typeface="ＭＳ Ｐゴシック"/>
              </a:rPr>
              <a:t>Significance of Trojans: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2594210"/>
              </p:ext>
            </p:extLst>
          </p:nvPr>
        </p:nvGraphicFramePr>
        <p:xfrm>
          <a:off x="539750" y="1239520"/>
          <a:ext cx="8299450" cy="46450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827236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6250"/>
          </a:xfrm>
        </p:spPr>
        <p:txBody>
          <a:bodyPr/>
          <a:lstStyle/>
          <a:p>
            <a:r>
              <a:rPr lang="en-US" sz="3600" dirty="0">
                <a:ea typeface="ＭＳ Ｐゴシック"/>
              </a:rPr>
              <a:t>Methods to Get Trojans onto a System</a:t>
            </a:r>
          </a:p>
        </p:txBody>
      </p:sp>
      <p:sp>
        <p:nvSpPr>
          <p:cNvPr id="15362" name="Content Placeholder 2"/>
          <p:cNvSpPr>
            <a:spLocks noGrp="1"/>
          </p:cNvSpPr>
          <p:nvPr>
            <p:ph idx="1"/>
          </p:nvPr>
        </p:nvSpPr>
        <p:spPr>
          <a:xfrm>
            <a:off x="539750" y="1620253"/>
            <a:ext cx="8299450" cy="4371113"/>
          </a:xfrm>
        </p:spPr>
        <p:txBody>
          <a:bodyPr/>
          <a:lstStyle/>
          <a:p>
            <a:r>
              <a:rPr lang="en-US" sz="3000" dirty="0"/>
              <a:t> Functions of Trojans:</a:t>
            </a:r>
          </a:p>
          <a:p>
            <a:pPr lvl="1"/>
            <a:r>
              <a:rPr lang="en-US" sz="2600" dirty="0"/>
              <a:t>Data theft</a:t>
            </a:r>
          </a:p>
          <a:p>
            <a:pPr lvl="1"/>
            <a:r>
              <a:rPr lang="en-US" sz="2600" dirty="0"/>
              <a:t>Installation of software</a:t>
            </a:r>
          </a:p>
          <a:p>
            <a:pPr lvl="1"/>
            <a:r>
              <a:rPr lang="en-US" sz="2600" dirty="0"/>
              <a:t>Downloading or uploading of files</a:t>
            </a:r>
          </a:p>
          <a:p>
            <a:pPr lvl="1"/>
            <a:r>
              <a:rPr lang="en-US" sz="2600" dirty="0"/>
              <a:t>Modification or deletion of files</a:t>
            </a:r>
          </a:p>
          <a:p>
            <a:pPr lvl="1"/>
            <a:r>
              <a:rPr lang="en-US" sz="2600" dirty="0"/>
              <a:t>Installing keystroke loggers</a:t>
            </a:r>
          </a:p>
          <a:p>
            <a:pPr lvl="1"/>
            <a:r>
              <a:rPr lang="en-US" sz="2600" dirty="0"/>
              <a:t>Viewing the system user’s screen</a:t>
            </a:r>
          </a:p>
          <a:p>
            <a:pPr lvl="1"/>
            <a:r>
              <a:rPr lang="en-US" sz="2600" dirty="0"/>
              <a:t>Consuming computer storage space</a:t>
            </a:r>
          </a:p>
          <a:p>
            <a:pPr lvl="1"/>
            <a:r>
              <a:rPr lang="en-US" sz="2600" dirty="0"/>
              <a:t>Crashing the victim’s system</a:t>
            </a:r>
            <a:endParaRPr lang="en-US" sz="2600" dirty="0">
              <a:ea typeface="ＭＳ Ｐゴシック"/>
            </a:endParaRPr>
          </a:p>
          <a:p>
            <a:pPr lvl="1"/>
            <a:endParaRPr lang="en-US" sz="2800" dirty="0">
              <a:ea typeface="ＭＳ Ｐゴシック"/>
            </a:endParaRPr>
          </a:p>
        </p:txBody>
      </p:sp>
    </p:spTree>
    <p:custDataLst>
      <p:tags r:id="rId1"/>
    </p:custDataLst>
    <p:extLst>
      <p:ext uri="{BB962C8B-B14F-4D97-AF65-F5344CB8AC3E}">
        <p14:creationId xmlns:p14="http://schemas.microsoft.com/office/powerpoint/2010/main" val="3269438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6250"/>
          </a:xfrm>
        </p:spPr>
        <p:txBody>
          <a:bodyPr/>
          <a:lstStyle/>
          <a:p>
            <a:r>
              <a:rPr lang="en-US" sz="3600" dirty="0">
                <a:ea typeface="ＭＳ Ｐゴシック"/>
              </a:rPr>
              <a:t>Methods to Get Trojans onto a System (Cont.)</a:t>
            </a:r>
          </a:p>
        </p:txBody>
      </p:sp>
      <p:sp>
        <p:nvSpPr>
          <p:cNvPr id="15362" name="Content Placeholder 2"/>
          <p:cNvSpPr>
            <a:spLocks noGrp="1"/>
          </p:cNvSpPr>
          <p:nvPr>
            <p:ph idx="1"/>
          </p:nvPr>
        </p:nvSpPr>
        <p:spPr>
          <a:xfrm>
            <a:off x="539750" y="1620253"/>
            <a:ext cx="8299450" cy="4371113"/>
          </a:xfrm>
        </p:spPr>
        <p:txBody>
          <a:bodyPr/>
          <a:lstStyle/>
          <a:p>
            <a:pPr marL="514350" indent="-514350">
              <a:buFont typeface="+mj-lt"/>
              <a:buAutoNum type="arabicPeriod"/>
            </a:pPr>
            <a:r>
              <a:rPr lang="en-US" sz="3000" dirty="0"/>
              <a:t>A Trojan attaches to another file.</a:t>
            </a:r>
          </a:p>
          <a:p>
            <a:pPr marL="514350" indent="-514350">
              <a:buFont typeface="+mj-lt"/>
              <a:buAutoNum type="arabicPeriod"/>
            </a:pPr>
            <a:r>
              <a:rPr lang="en-US" sz="3000" dirty="0"/>
              <a:t>The file is retrieved and executed by an unsuspecting victim.</a:t>
            </a:r>
          </a:p>
          <a:p>
            <a:pPr marL="514350" indent="-514350">
              <a:buFont typeface="+mj-lt"/>
              <a:buAutoNum type="arabicPeriod"/>
            </a:pPr>
            <a:r>
              <a:rPr lang="en-US" sz="3000" dirty="0"/>
              <a:t>The Trojan then typically grants access to the attacker or can do some other action on the attacker’s behalf.</a:t>
            </a:r>
          </a:p>
          <a:p>
            <a:r>
              <a:rPr lang="en-US" sz="3000" dirty="0"/>
              <a:t>Trojans require instructions from a hacker before or after distribution</a:t>
            </a:r>
          </a:p>
          <a:p>
            <a:pPr lvl="1"/>
            <a:endParaRPr lang="en-US" sz="2800" dirty="0">
              <a:ea typeface="ＭＳ Ｐゴシック"/>
            </a:endParaRPr>
          </a:p>
        </p:txBody>
      </p:sp>
    </p:spTree>
    <p:custDataLst>
      <p:tags r:id="rId1"/>
    </p:custDataLst>
    <p:extLst>
      <p:ext uri="{BB962C8B-B14F-4D97-AF65-F5344CB8AC3E}">
        <p14:creationId xmlns:p14="http://schemas.microsoft.com/office/powerpoint/2010/main" val="3904027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4C5B-8B88-46BF-B37F-E139EAD42551}"/>
              </a:ext>
            </a:extLst>
          </p:cNvPr>
          <p:cNvSpPr>
            <a:spLocks noGrp="1"/>
          </p:cNvSpPr>
          <p:nvPr>
            <p:ph type="title"/>
          </p:nvPr>
        </p:nvSpPr>
        <p:spPr/>
        <p:txBody>
          <a:bodyPr/>
          <a:lstStyle/>
          <a:p>
            <a:r>
              <a:rPr lang="en-US" sz="3600" dirty="0"/>
              <a:t>Targets of Trojans</a:t>
            </a:r>
          </a:p>
        </p:txBody>
      </p:sp>
      <p:sp>
        <p:nvSpPr>
          <p:cNvPr id="3" name="Content Placeholder 2">
            <a:extLst>
              <a:ext uri="{FF2B5EF4-FFF2-40B4-BE49-F238E27FC236}">
                <a16:creationId xmlns:a16="http://schemas.microsoft.com/office/drawing/2014/main" id="{B737BCF4-D1DE-47F7-9B8D-2AAB58E2EEBF}"/>
              </a:ext>
            </a:extLst>
          </p:cNvPr>
          <p:cNvSpPr>
            <a:spLocks noGrp="1"/>
          </p:cNvSpPr>
          <p:nvPr>
            <p:ph idx="1"/>
          </p:nvPr>
        </p:nvSpPr>
        <p:spPr/>
        <p:txBody>
          <a:bodyPr/>
          <a:lstStyle/>
          <a:p>
            <a:r>
              <a:rPr lang="en-US" sz="2800" dirty="0"/>
              <a:t>Targets </a:t>
            </a:r>
          </a:p>
          <a:p>
            <a:pPr lvl="1"/>
            <a:r>
              <a:rPr lang="en-US" sz="2600" dirty="0"/>
              <a:t>Financial data</a:t>
            </a:r>
          </a:p>
          <a:p>
            <a:pPr lvl="1"/>
            <a:r>
              <a:rPr lang="en-US" sz="2600" dirty="0"/>
              <a:t>Passwords</a:t>
            </a:r>
          </a:p>
          <a:p>
            <a:pPr lvl="1"/>
            <a:r>
              <a:rPr lang="en-US" sz="2600" dirty="0"/>
              <a:t>Insider information</a:t>
            </a:r>
          </a:p>
          <a:p>
            <a:pPr lvl="1"/>
            <a:r>
              <a:rPr lang="en-US" sz="2600" dirty="0"/>
              <a:t>Stored data</a:t>
            </a:r>
          </a:p>
          <a:p>
            <a:r>
              <a:rPr lang="en-US" sz="2800" dirty="0"/>
              <a:t>Distribution methods</a:t>
            </a:r>
          </a:p>
          <a:p>
            <a:pPr lvl="1"/>
            <a:r>
              <a:rPr lang="en-US" sz="2600" dirty="0"/>
              <a:t>Bulletin board systems (BBSs)</a:t>
            </a:r>
          </a:p>
          <a:p>
            <a:pPr lvl="1"/>
            <a:r>
              <a:rPr lang="en-US" sz="2600" dirty="0"/>
              <a:t>Floppies</a:t>
            </a:r>
          </a:p>
        </p:txBody>
      </p:sp>
    </p:spTree>
    <p:custDataLst>
      <p:tags r:id="rId1"/>
    </p:custDataLst>
    <p:extLst>
      <p:ext uri="{BB962C8B-B14F-4D97-AF65-F5344CB8AC3E}">
        <p14:creationId xmlns:p14="http://schemas.microsoft.com/office/powerpoint/2010/main" val="2160447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6250"/>
          </a:xfrm>
        </p:spPr>
        <p:txBody>
          <a:bodyPr/>
          <a:lstStyle/>
          <a:p>
            <a:r>
              <a:rPr lang="en-US" sz="3600" dirty="0">
                <a:ea typeface="ＭＳ Ｐゴシック"/>
              </a:rPr>
              <a:t>Known Symptoms of an Infection</a:t>
            </a:r>
          </a:p>
        </p:txBody>
      </p:sp>
      <p:sp>
        <p:nvSpPr>
          <p:cNvPr id="15362" name="Content Placeholder 2"/>
          <p:cNvSpPr>
            <a:spLocks noGrp="1"/>
          </p:cNvSpPr>
          <p:nvPr>
            <p:ph idx="1"/>
          </p:nvPr>
        </p:nvSpPr>
        <p:spPr>
          <a:xfrm>
            <a:off x="539750" y="1241945"/>
            <a:ext cx="8299450" cy="4749421"/>
          </a:xfrm>
        </p:spPr>
        <p:txBody>
          <a:bodyPr/>
          <a:lstStyle/>
          <a:p>
            <a:pPr marL="274320" indent="-274320"/>
            <a:r>
              <a:rPr lang="en-US" sz="2400" dirty="0"/>
              <a:t>The CD/DVD drawer of a computer opens and closes.</a:t>
            </a:r>
          </a:p>
          <a:p>
            <a:pPr marL="274320" indent="-274320"/>
            <a:r>
              <a:rPr lang="en-US" sz="2400" dirty="0"/>
              <a:t>The computer screen changes, such as flips or inverts.</a:t>
            </a:r>
          </a:p>
          <a:p>
            <a:pPr marL="274320" indent="-274320"/>
            <a:r>
              <a:rPr lang="en-US" sz="2400" dirty="0"/>
              <a:t>Screen settings change by themselves.</a:t>
            </a:r>
          </a:p>
          <a:p>
            <a:pPr marL="274320" indent="-274320"/>
            <a:r>
              <a:rPr lang="en-US" sz="2400" dirty="0"/>
              <a:t>Documents print with no explanation.</a:t>
            </a:r>
          </a:p>
          <a:p>
            <a:pPr marL="274320" indent="-274320"/>
            <a:r>
              <a:rPr lang="en-US" sz="2400" dirty="0"/>
              <a:t>A browser is redirected to a strange or unknown webpage.</a:t>
            </a:r>
          </a:p>
          <a:p>
            <a:pPr marL="274320" indent="-274320"/>
            <a:r>
              <a:rPr lang="en-US" sz="2400" dirty="0"/>
              <a:t>Windows color settings change.</a:t>
            </a:r>
          </a:p>
          <a:p>
            <a:pPr marL="274320" indent="-274320"/>
            <a:r>
              <a:rPr lang="en-US" sz="2400" dirty="0"/>
              <a:t>Screen saver settings change.</a:t>
            </a:r>
          </a:p>
          <a:p>
            <a:pPr marL="274320" indent="-274320"/>
            <a:r>
              <a:rPr lang="en-US" sz="2400" dirty="0"/>
              <a:t>Right and left mouse buttons reverse their functions.</a:t>
            </a:r>
          </a:p>
          <a:p>
            <a:pPr marL="274320" indent="-274320"/>
            <a:r>
              <a:rPr lang="en-US" sz="2400" dirty="0"/>
              <a:t>The mouse pointer disappears.</a:t>
            </a:r>
          </a:p>
          <a:p>
            <a:pPr marL="274320" indent="-274320"/>
            <a:r>
              <a:rPr lang="en-US" sz="2400" dirty="0"/>
              <a:t>The mouse pointer moves in unexplained ways.</a:t>
            </a:r>
          </a:p>
        </p:txBody>
      </p:sp>
    </p:spTree>
    <p:custDataLst>
      <p:tags r:id="rId1"/>
    </p:custDataLst>
    <p:extLst>
      <p:ext uri="{BB962C8B-B14F-4D97-AF65-F5344CB8AC3E}">
        <p14:creationId xmlns:p14="http://schemas.microsoft.com/office/powerpoint/2010/main" val="278886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539750" y="304800"/>
            <a:ext cx="8299450" cy="476250"/>
          </a:xfrm>
        </p:spPr>
        <p:txBody>
          <a:bodyPr/>
          <a:lstStyle/>
          <a:p>
            <a:r>
              <a:rPr lang="en-US" sz="3600" dirty="0">
                <a:ea typeface="ＭＳ Ｐゴシック"/>
              </a:rPr>
              <a:t>Learning Objective</a:t>
            </a:r>
          </a:p>
        </p:txBody>
      </p:sp>
      <p:sp>
        <p:nvSpPr>
          <p:cNvPr id="10242" name="Content Placeholder 2"/>
          <p:cNvSpPr>
            <a:spLocks noGrp="1"/>
          </p:cNvSpPr>
          <p:nvPr>
            <p:ph idx="1"/>
          </p:nvPr>
        </p:nvSpPr>
        <p:spPr>
          <a:xfrm>
            <a:off x="539750" y="1306287"/>
            <a:ext cx="8299450" cy="4637314"/>
          </a:xfrm>
        </p:spPr>
        <p:txBody>
          <a:bodyPr/>
          <a:lstStyle/>
          <a:p>
            <a:pPr lvl="0"/>
            <a:r>
              <a:rPr lang="en-US" sz="2800" dirty="0"/>
              <a:t>Identify common types of malware and the threats they pose.</a:t>
            </a:r>
          </a:p>
          <a:p>
            <a:endParaRPr lang="en-US" sz="1600" dirty="0">
              <a:ea typeface="ＭＳ Ｐゴシック"/>
            </a:endParaRPr>
          </a:p>
          <a:p>
            <a:pPr>
              <a:buFont typeface="Wingdings" pitchFamily="2" charset="2"/>
              <a:buNone/>
            </a:pPr>
            <a:endParaRPr lang="en-US" sz="3200" dirty="0">
              <a:ea typeface="ＭＳ Ｐゴシック"/>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6250"/>
          </a:xfrm>
        </p:spPr>
        <p:txBody>
          <a:bodyPr/>
          <a:lstStyle/>
          <a:p>
            <a:r>
              <a:rPr lang="en-US" sz="3600" dirty="0">
                <a:ea typeface="ＭＳ Ｐゴシック"/>
              </a:rPr>
              <a:t>Known Symptoms of an Infection (Cont.)</a:t>
            </a:r>
          </a:p>
        </p:txBody>
      </p:sp>
      <p:sp>
        <p:nvSpPr>
          <p:cNvPr id="15362" name="Content Placeholder 2"/>
          <p:cNvSpPr>
            <a:spLocks noGrp="1"/>
          </p:cNvSpPr>
          <p:nvPr>
            <p:ph idx="1"/>
          </p:nvPr>
        </p:nvSpPr>
        <p:spPr>
          <a:xfrm>
            <a:off x="539750" y="1668379"/>
            <a:ext cx="8299450" cy="4322987"/>
          </a:xfrm>
        </p:spPr>
        <p:txBody>
          <a:bodyPr/>
          <a:lstStyle/>
          <a:p>
            <a:pPr marL="274320" indent="-274320"/>
            <a:r>
              <a:rPr lang="en-US" sz="2400" dirty="0"/>
              <a:t>The start button disappears.</a:t>
            </a:r>
          </a:p>
          <a:p>
            <a:pPr marL="274320" indent="-274320"/>
            <a:r>
              <a:rPr lang="en-US" sz="2400" dirty="0"/>
              <a:t>Chat boxes appear on the infected system.</a:t>
            </a:r>
          </a:p>
          <a:p>
            <a:pPr marL="274320" indent="-274320"/>
            <a:r>
              <a:rPr lang="en-US" sz="2400" dirty="0"/>
              <a:t>The Internet service provider (ISP) reports that the victim’s computer is running port scans.</a:t>
            </a:r>
          </a:p>
          <a:p>
            <a:pPr marL="274320" indent="-274320"/>
            <a:r>
              <a:rPr lang="en-US" sz="2400" dirty="0"/>
              <a:t>People chatting appear to know detailed personal information.</a:t>
            </a:r>
          </a:p>
          <a:p>
            <a:pPr marL="274320" indent="-274320"/>
            <a:r>
              <a:rPr lang="en-US" sz="2400" dirty="0"/>
              <a:t>The system shuts down by itself.</a:t>
            </a:r>
          </a:p>
          <a:p>
            <a:pPr marL="274320" indent="-274320"/>
            <a:r>
              <a:rPr lang="en-US" sz="2400" dirty="0"/>
              <a:t>The taskbar disappears.</a:t>
            </a:r>
          </a:p>
          <a:p>
            <a:pPr marL="274320" indent="-274320"/>
            <a:r>
              <a:rPr lang="en-US" sz="2400" dirty="0"/>
              <a:t>The account passwords are changed.</a:t>
            </a:r>
          </a:p>
          <a:p>
            <a:pPr marL="274320" indent="-274320"/>
            <a:r>
              <a:rPr lang="en-US" sz="2400" dirty="0"/>
              <a:t>Legitimate accounts are accessed without authorization.</a:t>
            </a:r>
          </a:p>
        </p:txBody>
      </p:sp>
    </p:spTree>
    <p:custDataLst>
      <p:tags r:id="rId1"/>
    </p:custDataLst>
    <p:extLst>
      <p:ext uri="{BB962C8B-B14F-4D97-AF65-F5344CB8AC3E}">
        <p14:creationId xmlns:p14="http://schemas.microsoft.com/office/powerpoint/2010/main" val="1704689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6250"/>
          </a:xfrm>
        </p:spPr>
        <p:txBody>
          <a:bodyPr/>
          <a:lstStyle/>
          <a:p>
            <a:r>
              <a:rPr lang="en-US" sz="3600" dirty="0">
                <a:ea typeface="ＭＳ Ｐゴシック"/>
              </a:rPr>
              <a:t>Known Symptoms of an Infection (Cont.)</a:t>
            </a:r>
          </a:p>
        </p:txBody>
      </p:sp>
      <p:sp>
        <p:nvSpPr>
          <p:cNvPr id="15362" name="Content Placeholder 2"/>
          <p:cNvSpPr>
            <a:spLocks noGrp="1"/>
          </p:cNvSpPr>
          <p:nvPr>
            <p:ph idx="1"/>
          </p:nvPr>
        </p:nvSpPr>
        <p:spPr>
          <a:xfrm>
            <a:off x="539750" y="1716505"/>
            <a:ext cx="8299450" cy="4274861"/>
          </a:xfrm>
        </p:spPr>
        <p:txBody>
          <a:bodyPr/>
          <a:lstStyle/>
          <a:p>
            <a:pPr marL="274320" indent="-274320"/>
            <a:r>
              <a:rPr lang="en-US" sz="2400" dirty="0"/>
              <a:t>Unknown purchase statements appear in credit card bills.</a:t>
            </a:r>
          </a:p>
          <a:p>
            <a:pPr marL="274320" indent="-274320"/>
            <a:r>
              <a:rPr lang="en-US" sz="2400" dirty="0"/>
              <a:t>Modems dial and connect to the Internet by themselves.</a:t>
            </a:r>
          </a:p>
          <a:p>
            <a:pPr marL="274320" indent="-274320"/>
            <a:r>
              <a:rPr lang="en-US" sz="2400" dirty="0"/>
              <a:t>The Ctrl+Alt+Del command stops working.</a:t>
            </a:r>
          </a:p>
          <a:p>
            <a:pPr marL="274320" indent="-274320"/>
            <a:r>
              <a:rPr lang="en-US" sz="2400" dirty="0"/>
              <a:t>Although the computer is rebooted, a message states that there are other users still connected.</a:t>
            </a:r>
          </a:p>
        </p:txBody>
      </p:sp>
    </p:spTree>
    <p:custDataLst>
      <p:tags r:id="rId1"/>
    </p:custDataLst>
    <p:extLst>
      <p:ext uri="{BB962C8B-B14F-4D97-AF65-F5344CB8AC3E}">
        <p14:creationId xmlns:p14="http://schemas.microsoft.com/office/powerpoint/2010/main" val="992211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539750" y="304800"/>
            <a:ext cx="8299450" cy="476250"/>
          </a:xfrm>
        </p:spPr>
        <p:txBody>
          <a:bodyPr/>
          <a:lstStyle/>
          <a:p>
            <a:r>
              <a:rPr lang="en-US" sz="3600" dirty="0">
                <a:ea typeface="ＭＳ Ｐゴシック"/>
              </a:rPr>
              <a:t>Detection of Trojans and Viruses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9435456"/>
              </p:ext>
            </p:extLst>
          </p:nvPr>
        </p:nvGraphicFramePr>
        <p:xfrm>
          <a:off x="422275" y="1239520"/>
          <a:ext cx="8299450" cy="49631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499494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B89B-FFA9-4274-96E7-83FCB51428D9}"/>
              </a:ext>
            </a:extLst>
          </p:cNvPr>
          <p:cNvSpPr>
            <a:spLocks noGrp="1"/>
          </p:cNvSpPr>
          <p:nvPr>
            <p:ph type="title"/>
          </p:nvPr>
        </p:nvSpPr>
        <p:spPr/>
        <p:txBody>
          <a:bodyPr/>
          <a:lstStyle/>
          <a:p>
            <a:r>
              <a:rPr lang="en-US" sz="3600" dirty="0"/>
              <a:t>Classic Trojans, Ports, and Protocols </a:t>
            </a:r>
          </a:p>
        </p:txBody>
      </p:sp>
      <p:pic>
        <p:nvPicPr>
          <p:cNvPr id="5" name="Content Placeholder 4">
            <a:extLst>
              <a:ext uri="{FF2B5EF4-FFF2-40B4-BE49-F238E27FC236}">
                <a16:creationId xmlns:a16="http://schemas.microsoft.com/office/drawing/2014/main" id="{4E472086-BEF5-41BB-8B5C-D708A11F80B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99564" y="1195137"/>
            <a:ext cx="6144871" cy="5006930"/>
          </a:xfrm>
        </p:spPr>
      </p:pic>
    </p:spTree>
    <p:custDataLst>
      <p:tags r:id="rId1"/>
    </p:custDataLst>
    <p:extLst>
      <p:ext uri="{BB962C8B-B14F-4D97-AF65-F5344CB8AC3E}">
        <p14:creationId xmlns:p14="http://schemas.microsoft.com/office/powerpoint/2010/main" val="333636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539750" y="304800"/>
            <a:ext cx="8299450" cy="476250"/>
          </a:xfrm>
        </p:spPr>
        <p:txBody>
          <a:bodyPr/>
          <a:lstStyle/>
          <a:p>
            <a:r>
              <a:rPr lang="en-US" sz="3600" dirty="0">
                <a:ea typeface="ＭＳ Ｐゴシック"/>
              </a:rPr>
              <a:t>Results of the </a:t>
            </a:r>
            <a:r>
              <a:rPr lang="en-US" sz="3600" dirty="0">
                <a:latin typeface="Courier New" panose="02070309020205020404" pitchFamily="49" charset="0"/>
                <a:ea typeface="ＭＳ Ｐゴシック"/>
                <a:cs typeface="Courier New" panose="02070309020205020404" pitchFamily="49" charset="0"/>
              </a:rPr>
              <a:t>netstat</a:t>
            </a:r>
            <a:r>
              <a:rPr lang="en-US" sz="3600" dirty="0">
                <a:ea typeface="ＭＳ Ｐゴシック"/>
              </a:rPr>
              <a:t> Command</a:t>
            </a:r>
          </a:p>
        </p:txBody>
      </p:sp>
      <p:pic>
        <p:nvPicPr>
          <p:cNvPr id="6" name="Content Placeholder 5">
            <a:extLst>
              <a:ext uri="{FF2B5EF4-FFF2-40B4-BE49-F238E27FC236}">
                <a16:creationId xmlns:a16="http://schemas.microsoft.com/office/drawing/2014/main" id="{F93A779D-AF9C-449D-AE09-38ACC219373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50062" y="1554480"/>
            <a:ext cx="7643876" cy="3749040"/>
          </a:xfrm>
        </p:spPr>
      </p:pic>
    </p:spTree>
    <p:custDataLst>
      <p:tags r:id="rId1"/>
    </p:custDataLst>
    <p:extLst>
      <p:ext uri="{BB962C8B-B14F-4D97-AF65-F5344CB8AC3E}">
        <p14:creationId xmlns:p14="http://schemas.microsoft.com/office/powerpoint/2010/main" val="1731488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89E38-3EF4-4D05-B68A-3A7625400A38}"/>
              </a:ext>
            </a:extLst>
          </p:cNvPr>
          <p:cNvSpPr>
            <a:spLocks noGrp="1"/>
          </p:cNvSpPr>
          <p:nvPr>
            <p:ph type="title"/>
          </p:nvPr>
        </p:nvSpPr>
        <p:spPr/>
        <p:txBody>
          <a:bodyPr/>
          <a:lstStyle/>
          <a:p>
            <a:r>
              <a:rPr lang="en-US" sz="3600" dirty="0"/>
              <a:t>Trojan Tools</a:t>
            </a:r>
          </a:p>
        </p:txBody>
      </p:sp>
      <p:graphicFrame>
        <p:nvGraphicFramePr>
          <p:cNvPr id="4" name="Content Placeholder 3">
            <a:extLst>
              <a:ext uri="{FF2B5EF4-FFF2-40B4-BE49-F238E27FC236}">
                <a16:creationId xmlns:a16="http://schemas.microsoft.com/office/drawing/2014/main" id="{A601FED1-A4BE-4E95-8CF9-E5ED0CACF33D}"/>
              </a:ext>
            </a:extLst>
          </p:cNvPr>
          <p:cNvGraphicFramePr>
            <a:graphicFrameLocks noGrp="1"/>
          </p:cNvGraphicFramePr>
          <p:nvPr>
            <p:ph idx="1"/>
            <p:extLst>
              <p:ext uri="{D42A27DB-BD31-4B8C-83A1-F6EECF244321}">
                <p14:modId xmlns:p14="http://schemas.microsoft.com/office/powerpoint/2010/main" val="2540777470"/>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759498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539750" y="304800"/>
            <a:ext cx="8299450" cy="476250"/>
          </a:xfrm>
        </p:spPr>
        <p:txBody>
          <a:bodyPr/>
          <a:lstStyle/>
          <a:p>
            <a:r>
              <a:rPr lang="en-US" sz="3600" dirty="0">
                <a:ea typeface="ＭＳ Ｐゴシック"/>
              </a:rPr>
              <a:t>Trojan Distribution Method: Wrappers</a:t>
            </a:r>
          </a:p>
        </p:txBody>
      </p:sp>
      <p:sp>
        <p:nvSpPr>
          <p:cNvPr id="22530" name="Content Placeholder 2"/>
          <p:cNvSpPr>
            <a:spLocks noGrp="1"/>
          </p:cNvSpPr>
          <p:nvPr>
            <p:ph idx="1"/>
          </p:nvPr>
        </p:nvSpPr>
        <p:spPr>
          <a:xfrm>
            <a:off x="539750" y="1767840"/>
            <a:ext cx="8299450" cy="4389120"/>
          </a:xfrm>
        </p:spPr>
        <p:txBody>
          <a:bodyPr/>
          <a:lstStyle/>
          <a:p>
            <a:r>
              <a:rPr lang="en-US" sz="2800" dirty="0">
                <a:ea typeface="ＭＳ Ｐゴシック"/>
              </a:rPr>
              <a:t>Attackers merge intended payload with a harmless executable to create a single executable</a:t>
            </a:r>
          </a:p>
          <a:p>
            <a:r>
              <a:rPr lang="en-US" sz="2800" dirty="0">
                <a:ea typeface="ＭＳ Ｐゴシック"/>
              </a:rPr>
              <a:t>New executable is posted in some location where it is likely to be downloaded</a:t>
            </a:r>
          </a:p>
          <a:p>
            <a:r>
              <a:rPr lang="en-US" sz="2800" dirty="0">
                <a:ea typeface="ＭＳ Ｐゴシック"/>
              </a:rPr>
              <a:t>Example: Attacker downloads authentic application from vendor’s website, uses wrappers to merge Trojan into application, posts it on a newsgroup or other location</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FAB8-0262-4F8C-8CB0-ACFB6A9C4111}"/>
              </a:ext>
            </a:extLst>
          </p:cNvPr>
          <p:cNvSpPr>
            <a:spLocks noGrp="1"/>
          </p:cNvSpPr>
          <p:nvPr>
            <p:ph type="title"/>
          </p:nvPr>
        </p:nvSpPr>
        <p:spPr/>
        <p:txBody>
          <a:bodyPr/>
          <a:lstStyle/>
          <a:p>
            <a:r>
              <a:rPr lang="en-US" sz="3600" dirty="0"/>
              <a:t>Trojan Construction Kits</a:t>
            </a:r>
          </a:p>
        </p:txBody>
      </p:sp>
      <p:graphicFrame>
        <p:nvGraphicFramePr>
          <p:cNvPr id="4" name="Content Placeholder 3">
            <a:extLst>
              <a:ext uri="{FF2B5EF4-FFF2-40B4-BE49-F238E27FC236}">
                <a16:creationId xmlns:a16="http://schemas.microsoft.com/office/drawing/2014/main" id="{FE002175-AECE-49BA-8998-F249FFA0EAB1}"/>
              </a:ext>
            </a:extLst>
          </p:cNvPr>
          <p:cNvGraphicFramePr>
            <a:graphicFrameLocks noGrp="1"/>
          </p:cNvGraphicFramePr>
          <p:nvPr>
            <p:ph idx="1"/>
            <p:extLst>
              <p:ext uri="{D42A27DB-BD31-4B8C-83A1-F6EECF244321}">
                <p14:modId xmlns:p14="http://schemas.microsoft.com/office/powerpoint/2010/main" val="347403317"/>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400652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539750" y="304800"/>
            <a:ext cx="8299450" cy="476250"/>
          </a:xfrm>
        </p:spPr>
        <p:txBody>
          <a:bodyPr/>
          <a:lstStyle/>
          <a:p>
            <a:r>
              <a:rPr lang="en-US" sz="3600" dirty="0">
                <a:ea typeface="ＭＳ Ｐゴシック"/>
              </a:rPr>
              <a:t>Backdoors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4082295"/>
              </p:ext>
            </p:extLst>
          </p:nvPr>
        </p:nvGraphicFramePr>
        <p:xfrm>
          <a:off x="539750" y="1239520"/>
          <a:ext cx="8299450" cy="46450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96216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9750" y="304800"/>
            <a:ext cx="8299450" cy="476250"/>
          </a:xfrm>
        </p:spPr>
        <p:txBody>
          <a:bodyPr/>
          <a:lstStyle/>
          <a:p>
            <a:r>
              <a:rPr lang="en-US" sz="3600" dirty="0"/>
              <a:t>Covert Communication</a:t>
            </a:r>
            <a:endParaRPr lang="en-US" sz="3600" dirty="0">
              <a:ea typeface="ＭＳ Ｐゴシック"/>
            </a:endParaRPr>
          </a:p>
        </p:txBody>
      </p:sp>
      <p:sp>
        <p:nvSpPr>
          <p:cNvPr id="16386" name="Content Placeholder 2"/>
          <p:cNvSpPr>
            <a:spLocks noGrp="1"/>
          </p:cNvSpPr>
          <p:nvPr>
            <p:ph idx="1"/>
          </p:nvPr>
        </p:nvSpPr>
        <p:spPr>
          <a:xfrm>
            <a:off x="539750" y="1228299"/>
            <a:ext cx="8299450" cy="4486701"/>
          </a:xfrm>
        </p:spPr>
        <p:txBody>
          <a:bodyPr/>
          <a:lstStyle/>
          <a:p>
            <a:pPr marL="233363" lvl="1" indent="-233363">
              <a:buFont typeface="Wingdings" pitchFamily="2" charset="2"/>
              <a:buChar char="§"/>
            </a:pPr>
            <a:r>
              <a:rPr lang="en-US" sz="2800" dirty="0"/>
              <a:t>Transfer information using a mechanism that was not designed for the purpose</a:t>
            </a:r>
          </a:p>
          <a:p>
            <a:pPr marL="233363" lvl="1" indent="-233363">
              <a:buFont typeface="Wingdings" pitchFamily="2" charset="2"/>
              <a:buChar char="§"/>
            </a:pPr>
            <a:r>
              <a:rPr lang="en-US" sz="2800" dirty="0"/>
              <a:t>Trusted Computer System Evaluation Criteria (TCSEC)</a:t>
            </a:r>
          </a:p>
          <a:p>
            <a:pPr marL="688975" lvl="2" indent="-233363">
              <a:buFont typeface="Wingdings" pitchFamily="2" charset="2"/>
              <a:buChar char="§"/>
            </a:pPr>
            <a:r>
              <a:rPr lang="en-US" sz="2800" dirty="0"/>
              <a:t>Covert storage channels</a:t>
            </a:r>
          </a:p>
          <a:p>
            <a:pPr marL="688975" lvl="2" indent="-233363">
              <a:buFont typeface="Wingdings" pitchFamily="2" charset="2"/>
              <a:buChar char="§"/>
            </a:pPr>
            <a:r>
              <a:rPr lang="en-US" sz="2800" dirty="0"/>
              <a:t>Covert timing channels</a:t>
            </a:r>
          </a:p>
          <a:p>
            <a:pPr lvl="1"/>
            <a:endParaRPr lang="en-US" sz="2800" dirty="0">
              <a:ea typeface="ＭＳ Ｐゴシック"/>
            </a:endParaRPr>
          </a:p>
          <a:p>
            <a:pPr lvl="1"/>
            <a:endParaRPr lang="en-US" sz="2800" dirty="0">
              <a:ea typeface="ＭＳ Ｐゴシック"/>
            </a:endParaRPr>
          </a:p>
        </p:txBody>
      </p:sp>
    </p:spTree>
    <p:custDataLst>
      <p:tags r:id="rId1"/>
    </p:custDataLst>
    <p:extLst>
      <p:ext uri="{BB962C8B-B14F-4D97-AF65-F5344CB8AC3E}">
        <p14:creationId xmlns:p14="http://schemas.microsoft.com/office/powerpoint/2010/main" val="3950099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539750" y="304800"/>
            <a:ext cx="8299450" cy="476250"/>
          </a:xfrm>
        </p:spPr>
        <p:txBody>
          <a:bodyPr/>
          <a:lstStyle/>
          <a:p>
            <a:r>
              <a:rPr lang="en-US" sz="3600" dirty="0">
                <a:ea typeface="ＭＳ Ｐゴシック"/>
              </a:rPr>
              <a:t>Key Concepts</a:t>
            </a:r>
          </a:p>
        </p:txBody>
      </p:sp>
      <p:sp>
        <p:nvSpPr>
          <p:cNvPr id="10242" name="Content Placeholder 2"/>
          <p:cNvSpPr>
            <a:spLocks noGrp="1"/>
          </p:cNvSpPr>
          <p:nvPr>
            <p:ph idx="1"/>
          </p:nvPr>
        </p:nvSpPr>
        <p:spPr>
          <a:xfrm>
            <a:off x="539750" y="1254035"/>
            <a:ext cx="8299450" cy="4689566"/>
          </a:xfrm>
        </p:spPr>
        <p:txBody>
          <a:bodyPr/>
          <a:lstStyle/>
          <a:p>
            <a:r>
              <a:rPr lang="en-US" sz="2800" dirty="0">
                <a:ea typeface="ＭＳ Ｐゴシック"/>
              </a:rPr>
              <a:t>Types of malware</a:t>
            </a:r>
          </a:p>
          <a:p>
            <a:r>
              <a:rPr lang="en-US" sz="2800" dirty="0">
                <a:ea typeface="ＭＳ Ｐゴシック"/>
              </a:rPr>
              <a:t>Malware removal and mitigation</a:t>
            </a:r>
          </a:p>
          <a:p>
            <a:r>
              <a:rPr lang="en-US" sz="2800" dirty="0">
                <a:ea typeface="ＭＳ Ｐゴシック"/>
              </a:rPr>
              <a:t>Trojan behavior, detection, and creation</a:t>
            </a:r>
          </a:p>
          <a:p>
            <a:r>
              <a:rPr lang="en-US" sz="2800" dirty="0">
                <a:ea typeface="ＭＳ Ｐゴシック"/>
              </a:rPr>
              <a:t>Backdoors and covert channels</a:t>
            </a:r>
          </a:p>
          <a:p>
            <a:r>
              <a:rPr lang="en-US" sz="2800" dirty="0">
                <a:ea typeface="ＭＳ Ｐゴシック"/>
              </a:rPr>
              <a:t>Ransomware</a:t>
            </a:r>
            <a:endParaRPr lang="en-US" sz="3200" dirty="0">
              <a:ea typeface="ＭＳ Ｐゴシック"/>
            </a:endParaRPr>
          </a:p>
        </p:txBody>
      </p:sp>
    </p:spTree>
    <p:custDataLst>
      <p:tags r:id="rId1"/>
    </p:custDataLst>
    <p:extLst>
      <p:ext uri="{BB962C8B-B14F-4D97-AF65-F5344CB8AC3E}">
        <p14:creationId xmlns:p14="http://schemas.microsoft.com/office/powerpoint/2010/main" val="1278400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9750" y="304800"/>
            <a:ext cx="8299450" cy="476250"/>
          </a:xfrm>
        </p:spPr>
        <p:txBody>
          <a:bodyPr/>
          <a:lstStyle/>
          <a:p>
            <a:r>
              <a:rPr lang="en-US" sz="3600" dirty="0"/>
              <a:t>Keystroke Loggers </a:t>
            </a:r>
            <a:endParaRPr lang="en-US" sz="3600" dirty="0">
              <a:ea typeface="ＭＳ Ｐゴシック"/>
            </a:endParaRPr>
          </a:p>
        </p:txBody>
      </p:sp>
      <p:sp>
        <p:nvSpPr>
          <p:cNvPr id="16386" name="Content Placeholder 2"/>
          <p:cNvSpPr>
            <a:spLocks noGrp="1"/>
          </p:cNvSpPr>
          <p:nvPr>
            <p:ph idx="1"/>
          </p:nvPr>
        </p:nvSpPr>
        <p:spPr>
          <a:xfrm>
            <a:off x="539750" y="1378424"/>
            <a:ext cx="8299450" cy="4336576"/>
          </a:xfrm>
        </p:spPr>
        <p:txBody>
          <a:bodyPr/>
          <a:lstStyle/>
          <a:p>
            <a:pPr marL="233363" lvl="1" indent="-233363">
              <a:buFont typeface="Wingdings" pitchFamily="2" charset="2"/>
              <a:buChar char="§"/>
            </a:pPr>
            <a:r>
              <a:rPr lang="en-US" sz="2800" dirty="0"/>
              <a:t>Are typically implemented as hardware or software</a:t>
            </a:r>
          </a:p>
          <a:p>
            <a:pPr marL="233363" lvl="1" indent="-233363">
              <a:buFont typeface="Wingdings" pitchFamily="2" charset="2"/>
              <a:buChar char="§"/>
            </a:pPr>
            <a:r>
              <a:rPr lang="en-US" sz="2800" dirty="0"/>
              <a:t>Software is installed just like any other Trojan</a:t>
            </a:r>
          </a:p>
          <a:p>
            <a:pPr marL="688975" lvl="2" indent="-233363">
              <a:buFont typeface="Wingdings" pitchFamily="2" charset="2"/>
              <a:buChar char="§"/>
            </a:pPr>
            <a:r>
              <a:rPr lang="en-US" sz="2800" dirty="0"/>
              <a:t>Examples: IKS Software Keylogger and Ghost Keylogger</a:t>
            </a:r>
          </a:p>
          <a:p>
            <a:pPr marL="233363" lvl="1" indent="-233363">
              <a:buFont typeface="Wingdings" pitchFamily="2" charset="2"/>
              <a:buChar char="§"/>
            </a:pPr>
            <a:r>
              <a:rPr lang="en-US" sz="2800" dirty="0"/>
              <a:t>Hardware-based keystroke loggers are plugged into a universal serial bus (USB) or PS2 port</a:t>
            </a:r>
          </a:p>
        </p:txBody>
      </p:sp>
    </p:spTree>
    <p:custDataLst>
      <p:tags r:id="rId1"/>
    </p:custDataLst>
    <p:extLst>
      <p:ext uri="{BB962C8B-B14F-4D97-AF65-F5344CB8AC3E}">
        <p14:creationId xmlns:p14="http://schemas.microsoft.com/office/powerpoint/2010/main" val="4111191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6BCC-15B7-4321-8861-8A0E22E672C4}"/>
              </a:ext>
            </a:extLst>
          </p:cNvPr>
          <p:cNvSpPr>
            <a:spLocks noGrp="1"/>
          </p:cNvSpPr>
          <p:nvPr>
            <p:ph type="title"/>
          </p:nvPr>
        </p:nvSpPr>
        <p:spPr/>
        <p:txBody>
          <a:bodyPr/>
          <a:lstStyle/>
          <a:p>
            <a:r>
              <a:rPr lang="en-US" sz="3600" dirty="0"/>
              <a:t>Software</a:t>
            </a:r>
          </a:p>
        </p:txBody>
      </p:sp>
      <p:graphicFrame>
        <p:nvGraphicFramePr>
          <p:cNvPr id="4" name="Content Placeholder 3">
            <a:extLst>
              <a:ext uri="{FF2B5EF4-FFF2-40B4-BE49-F238E27FC236}">
                <a16:creationId xmlns:a16="http://schemas.microsoft.com/office/drawing/2014/main" id="{2F92C9C2-59C7-4C2C-B504-23F6A75F52DB}"/>
              </a:ext>
            </a:extLst>
          </p:cNvPr>
          <p:cNvGraphicFramePr>
            <a:graphicFrameLocks noGrp="1"/>
          </p:cNvGraphicFramePr>
          <p:nvPr>
            <p:ph idx="1"/>
            <p:extLst>
              <p:ext uri="{D42A27DB-BD31-4B8C-83A1-F6EECF244321}">
                <p14:modId xmlns:p14="http://schemas.microsoft.com/office/powerpoint/2010/main" val="2127093149"/>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206502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9750" y="304800"/>
            <a:ext cx="8299450" cy="476250"/>
          </a:xfrm>
        </p:spPr>
        <p:txBody>
          <a:bodyPr/>
          <a:lstStyle/>
          <a:p>
            <a:r>
              <a:rPr lang="en-US" sz="3600" dirty="0"/>
              <a:t>Port Redirection </a:t>
            </a:r>
            <a:endParaRPr lang="en-US" sz="3600" dirty="0">
              <a:ea typeface="ＭＳ Ｐゴシック"/>
            </a:endParaRPr>
          </a:p>
        </p:txBody>
      </p:sp>
      <p:sp>
        <p:nvSpPr>
          <p:cNvPr id="16386" name="Content Placeholder 2"/>
          <p:cNvSpPr>
            <a:spLocks noGrp="1"/>
          </p:cNvSpPr>
          <p:nvPr>
            <p:ph idx="1"/>
          </p:nvPr>
        </p:nvSpPr>
        <p:spPr>
          <a:xfrm>
            <a:off x="539750" y="1269242"/>
            <a:ext cx="8299450" cy="4445758"/>
          </a:xfrm>
        </p:spPr>
        <p:txBody>
          <a:bodyPr/>
          <a:lstStyle/>
          <a:p>
            <a:pPr marL="233363" lvl="1" indent="-233363">
              <a:buFont typeface="Wingdings" pitchFamily="2" charset="2"/>
              <a:buChar char="§"/>
            </a:pPr>
            <a:r>
              <a:rPr lang="en-US" sz="2800" dirty="0"/>
              <a:t>Communications are redirected to ports other than their original destination</a:t>
            </a:r>
          </a:p>
          <a:p>
            <a:pPr marL="233363" lvl="1" indent="-233363">
              <a:buFont typeface="Wingdings" pitchFamily="2" charset="2"/>
              <a:buChar char="§"/>
            </a:pPr>
            <a:r>
              <a:rPr lang="en-US" sz="2800" dirty="0"/>
              <a:t>Done by setting up a piece of software to listen on specified ports  </a:t>
            </a:r>
          </a:p>
          <a:p>
            <a:pPr marL="233363" lvl="1" indent="-233363">
              <a:buFont typeface="Wingdings" pitchFamily="2" charset="2"/>
              <a:buChar char="§"/>
            </a:pPr>
            <a:r>
              <a:rPr lang="en-US" sz="2800" dirty="0"/>
              <a:t>When packets are received the traffic is sent on to another system</a:t>
            </a:r>
            <a:endParaRPr lang="en-US" sz="2800" dirty="0">
              <a:ea typeface="ＭＳ Ｐゴシック"/>
            </a:endParaRPr>
          </a:p>
        </p:txBody>
      </p:sp>
    </p:spTree>
    <p:custDataLst>
      <p:tags r:id="rId1"/>
    </p:custDataLst>
    <p:extLst>
      <p:ext uri="{BB962C8B-B14F-4D97-AF65-F5344CB8AC3E}">
        <p14:creationId xmlns:p14="http://schemas.microsoft.com/office/powerpoint/2010/main" val="3381734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9750" y="304800"/>
            <a:ext cx="8299450" cy="476250"/>
          </a:xfrm>
        </p:spPr>
        <p:txBody>
          <a:bodyPr/>
          <a:lstStyle/>
          <a:p>
            <a:r>
              <a:rPr lang="en-US" sz="3600" dirty="0"/>
              <a:t>Port Redirection (Cont.) </a:t>
            </a:r>
            <a:endParaRPr lang="en-US" sz="3600" dirty="0">
              <a:ea typeface="ＭＳ Ｐゴシック"/>
            </a:endParaRPr>
          </a:p>
        </p:txBody>
      </p:sp>
      <p:sp>
        <p:nvSpPr>
          <p:cNvPr id="16386" name="Content Placeholder 2"/>
          <p:cNvSpPr>
            <a:spLocks noGrp="1"/>
          </p:cNvSpPr>
          <p:nvPr>
            <p:ph idx="1"/>
          </p:nvPr>
        </p:nvSpPr>
        <p:spPr>
          <a:xfrm>
            <a:off x="539750" y="1269242"/>
            <a:ext cx="8299450" cy="4445758"/>
          </a:xfrm>
        </p:spPr>
        <p:txBody>
          <a:bodyPr/>
          <a:lstStyle/>
          <a:p>
            <a:pPr marL="233363" lvl="1" indent="-233363">
              <a:buFont typeface="Wingdings" pitchFamily="2" charset="2"/>
              <a:buChar char="§"/>
            </a:pPr>
            <a:r>
              <a:rPr lang="en-US" sz="2800" dirty="0"/>
              <a:t>Netcat</a:t>
            </a:r>
          </a:p>
          <a:p>
            <a:pPr marL="688975" lvl="2" indent="-233363">
              <a:buFont typeface="Wingdings" pitchFamily="2" charset="2"/>
              <a:buChar char="§"/>
            </a:pPr>
            <a:r>
              <a:rPr lang="en-US" sz="2600" dirty="0">
                <a:ea typeface="ＭＳ Ｐゴシック"/>
              </a:rPr>
              <a:t>A simple command-line utility available for Linux, UNIX, and Windows</a:t>
            </a:r>
          </a:p>
          <a:p>
            <a:pPr marL="688975" lvl="2" indent="-233363">
              <a:buFont typeface="Wingdings" pitchFamily="2" charset="2"/>
              <a:buChar char="§"/>
            </a:pPr>
            <a:r>
              <a:rPr lang="en-US" sz="2600" dirty="0">
                <a:ea typeface="ＭＳ Ｐゴシック"/>
              </a:rPr>
              <a:t>Designed to function by reading information from connections using Transmission Control Protocol (TCP) or User Datagram Protocol (UDP) and doing simple port redirection on them as configured</a:t>
            </a:r>
          </a:p>
          <a:p>
            <a:pPr marL="233363" lvl="1" indent="-233363">
              <a:buFont typeface="Wingdings" pitchFamily="2" charset="2"/>
              <a:buChar char="§"/>
            </a:pPr>
            <a:endParaRPr lang="en-US" sz="2800" dirty="0">
              <a:ea typeface="ＭＳ Ｐゴシック"/>
            </a:endParaRPr>
          </a:p>
        </p:txBody>
      </p:sp>
    </p:spTree>
    <p:custDataLst>
      <p:tags r:id="rId1"/>
    </p:custDataLst>
    <p:extLst>
      <p:ext uri="{BB962C8B-B14F-4D97-AF65-F5344CB8AC3E}">
        <p14:creationId xmlns:p14="http://schemas.microsoft.com/office/powerpoint/2010/main" val="3180416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9750" y="304800"/>
            <a:ext cx="8299450" cy="476250"/>
          </a:xfrm>
        </p:spPr>
        <p:txBody>
          <a:bodyPr/>
          <a:lstStyle/>
          <a:p>
            <a:r>
              <a:rPr lang="en-US" sz="3600" dirty="0"/>
              <a:t>Port Redirection (Cont.) </a:t>
            </a:r>
            <a:endParaRPr lang="en-US" sz="3600" dirty="0">
              <a:ea typeface="ＭＳ Ｐゴシック"/>
            </a:endParaRPr>
          </a:p>
        </p:txBody>
      </p:sp>
      <p:sp>
        <p:nvSpPr>
          <p:cNvPr id="16386" name="Content Placeholder 2"/>
          <p:cNvSpPr>
            <a:spLocks noGrp="1"/>
          </p:cNvSpPr>
          <p:nvPr>
            <p:ph idx="1"/>
          </p:nvPr>
        </p:nvSpPr>
        <p:spPr>
          <a:xfrm>
            <a:off x="539750" y="1269242"/>
            <a:ext cx="8299450" cy="4445758"/>
          </a:xfrm>
        </p:spPr>
        <p:txBody>
          <a:bodyPr/>
          <a:lstStyle/>
          <a:p>
            <a:pPr marL="0" lvl="1" indent="0">
              <a:buNone/>
            </a:pPr>
            <a:r>
              <a:rPr lang="en-US" sz="2500" dirty="0">
                <a:ea typeface="ＭＳ Ｐゴシック"/>
              </a:rPr>
              <a:t>Steps involved to use Netcat to perform port redirection:</a:t>
            </a:r>
          </a:p>
          <a:p>
            <a:pPr marL="514350" lvl="1" indent="-514350">
              <a:buFont typeface="+mj-lt"/>
              <a:buAutoNum type="arabicPeriod"/>
            </a:pPr>
            <a:r>
              <a:rPr lang="en-US" sz="2500" dirty="0">
                <a:ea typeface="ＭＳ Ｐゴシック"/>
              </a:rPr>
              <a:t>The hacker set ups a "listener" on his or her system to prepare the attacker’s system to receive information from the victim’s system:</a:t>
            </a:r>
          </a:p>
          <a:p>
            <a:pPr marL="0" lvl="1" indent="0" algn="ctr">
              <a:buNone/>
            </a:pPr>
            <a:r>
              <a:rPr lang="en-US" sz="2500" dirty="0">
                <a:latin typeface="Courier New" panose="02070309020205020404" pitchFamily="49" charset="0"/>
                <a:ea typeface="ＭＳ Ｐゴシック"/>
                <a:cs typeface="Courier New" panose="02070309020205020404" pitchFamily="49" charset="0"/>
              </a:rPr>
              <a:t>nc –n –v –l –p 80</a:t>
            </a:r>
          </a:p>
          <a:p>
            <a:pPr marL="514350" lvl="1" indent="-514350">
              <a:buFont typeface="+mj-lt"/>
              <a:buAutoNum type="arabicPeriod" startAt="2"/>
            </a:pPr>
            <a:r>
              <a:rPr lang="en-US" sz="2500" dirty="0">
                <a:ea typeface="ＭＳ Ｐゴシック"/>
              </a:rPr>
              <a:t>The attacker executes a command on the victim’s system to redirect the traffic to the attacker’s system:</a:t>
            </a:r>
          </a:p>
          <a:p>
            <a:pPr marL="0" lvl="1" indent="0" algn="ctr">
              <a:buNone/>
            </a:pPr>
            <a:r>
              <a:rPr lang="en-US" sz="2500" dirty="0">
                <a:latin typeface="Courier New" panose="02070309020205020404" pitchFamily="49" charset="0"/>
                <a:ea typeface="ＭＳ Ｐゴシック"/>
                <a:cs typeface="Courier New" panose="02070309020205020404" pitchFamily="49" charset="0"/>
              </a:rPr>
              <a:t>nc –n </a:t>
            </a:r>
            <a:r>
              <a:rPr lang="en-US" sz="2500" i="1" dirty="0">
                <a:latin typeface="Courier New" panose="02070309020205020404" pitchFamily="49" charset="0"/>
                <a:ea typeface="ＭＳ Ｐゴシック"/>
                <a:cs typeface="Courier New" panose="02070309020205020404" pitchFamily="49" charset="0"/>
              </a:rPr>
              <a:t>hackers_ip</a:t>
            </a:r>
            <a:r>
              <a:rPr lang="en-US" sz="2500" dirty="0">
                <a:latin typeface="Courier New" panose="02070309020205020404" pitchFamily="49" charset="0"/>
                <a:ea typeface="ＭＳ Ｐゴシック"/>
                <a:cs typeface="Courier New" panose="02070309020205020404" pitchFamily="49" charset="0"/>
              </a:rPr>
              <a:t> 80 –e “cmd.exe”</a:t>
            </a:r>
          </a:p>
          <a:p>
            <a:pPr marL="514350" lvl="1" indent="-514350">
              <a:buFont typeface="+mj-lt"/>
              <a:buAutoNum type="arabicPeriod" startAt="3"/>
            </a:pPr>
            <a:r>
              <a:rPr lang="en-US" sz="2500" dirty="0">
                <a:ea typeface="ＭＳ Ｐゴシック"/>
              </a:rPr>
              <a:t>The command shell on the victim’s system would be at the attacker’s command prompt, ready for input.</a:t>
            </a:r>
          </a:p>
          <a:p>
            <a:pPr marL="233363" lvl="1" indent="-233363">
              <a:buFont typeface="Wingdings" pitchFamily="2" charset="2"/>
              <a:buChar char="§"/>
            </a:pPr>
            <a:endParaRPr lang="en-US" sz="2800" dirty="0">
              <a:ea typeface="ＭＳ Ｐゴシック"/>
            </a:endParaRPr>
          </a:p>
        </p:txBody>
      </p:sp>
    </p:spTree>
    <p:custDataLst>
      <p:tags r:id="rId1"/>
    </p:custDataLst>
    <p:extLst>
      <p:ext uri="{BB962C8B-B14F-4D97-AF65-F5344CB8AC3E}">
        <p14:creationId xmlns:p14="http://schemas.microsoft.com/office/powerpoint/2010/main" val="135225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0DCE-7F7E-4C48-A28C-954774D11F11}"/>
              </a:ext>
            </a:extLst>
          </p:cNvPr>
          <p:cNvSpPr>
            <a:spLocks noGrp="1"/>
          </p:cNvSpPr>
          <p:nvPr>
            <p:ph type="title"/>
          </p:nvPr>
        </p:nvSpPr>
        <p:spPr/>
        <p:txBody>
          <a:bodyPr/>
          <a:lstStyle/>
          <a:p>
            <a:r>
              <a:rPr lang="en-US" sz="3600" dirty="0"/>
              <a:t>Options for Netcat</a:t>
            </a:r>
          </a:p>
        </p:txBody>
      </p:sp>
      <p:pic>
        <p:nvPicPr>
          <p:cNvPr id="5" name="Content Placeholder 4">
            <a:extLst>
              <a:ext uri="{FF2B5EF4-FFF2-40B4-BE49-F238E27FC236}">
                <a16:creationId xmlns:a16="http://schemas.microsoft.com/office/drawing/2014/main" id="{AA9BDDEB-68DA-4C88-A394-6959B1B20B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2874" y="1367777"/>
            <a:ext cx="7913202" cy="4122446"/>
          </a:xfrm>
        </p:spPr>
      </p:pic>
    </p:spTree>
    <p:custDataLst>
      <p:tags r:id="rId1"/>
    </p:custDataLst>
    <p:extLst>
      <p:ext uri="{BB962C8B-B14F-4D97-AF65-F5344CB8AC3E}">
        <p14:creationId xmlns:p14="http://schemas.microsoft.com/office/powerpoint/2010/main" val="3810145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9750" y="304800"/>
            <a:ext cx="8299450" cy="476250"/>
          </a:xfrm>
        </p:spPr>
        <p:txBody>
          <a:bodyPr/>
          <a:lstStyle/>
          <a:p>
            <a:r>
              <a:rPr lang="en-US" sz="3600" dirty="0"/>
              <a:t>Spyware</a:t>
            </a:r>
            <a:endParaRPr lang="en-US" sz="3600" dirty="0">
              <a:ea typeface="ＭＳ Ｐゴシック"/>
            </a:endParaRPr>
          </a:p>
        </p:txBody>
      </p:sp>
      <p:sp>
        <p:nvSpPr>
          <p:cNvPr id="16386" name="Content Placeholder 2"/>
          <p:cNvSpPr>
            <a:spLocks noGrp="1"/>
          </p:cNvSpPr>
          <p:nvPr>
            <p:ph idx="1"/>
          </p:nvPr>
        </p:nvSpPr>
        <p:spPr>
          <a:xfrm>
            <a:off x="539750" y="1269242"/>
            <a:ext cx="8299450" cy="4445758"/>
          </a:xfrm>
        </p:spPr>
        <p:txBody>
          <a:bodyPr/>
          <a:lstStyle/>
          <a:p>
            <a:pPr marL="233363" lvl="1" indent="-233363">
              <a:buFont typeface="Wingdings" pitchFamily="2" charset="2"/>
              <a:buChar char="§"/>
            </a:pPr>
            <a:r>
              <a:rPr lang="en-US" sz="2800" dirty="0"/>
              <a:t>Software designed to collect and report information on a user’s activities without the user’s knowledge or consent</a:t>
            </a:r>
          </a:p>
          <a:p>
            <a:pPr marL="233363" lvl="1" indent="-233363">
              <a:buFont typeface="Wingdings" pitchFamily="2" charset="2"/>
              <a:buChar char="§"/>
            </a:pPr>
            <a:r>
              <a:rPr lang="en-US" sz="2800" dirty="0"/>
              <a:t>Can collect:</a:t>
            </a:r>
          </a:p>
          <a:p>
            <a:pPr marL="688975" lvl="2" indent="-233363">
              <a:buFont typeface="Wingdings" pitchFamily="2" charset="2"/>
              <a:buChar char="§"/>
            </a:pPr>
            <a:r>
              <a:rPr lang="en-US" sz="2800" dirty="0"/>
              <a:t>Browsing habits</a:t>
            </a:r>
          </a:p>
          <a:p>
            <a:pPr marL="688975" lvl="2" indent="-233363">
              <a:buFont typeface="Wingdings" pitchFamily="2" charset="2"/>
              <a:buChar char="§"/>
            </a:pPr>
            <a:r>
              <a:rPr lang="en-US" sz="2800" dirty="0"/>
              <a:t>Keystrokes</a:t>
            </a:r>
          </a:p>
          <a:p>
            <a:pPr marL="688975" lvl="2" indent="-233363">
              <a:buFont typeface="Wingdings" pitchFamily="2" charset="2"/>
              <a:buChar char="§"/>
            </a:pPr>
            <a:r>
              <a:rPr lang="en-US" sz="2800" dirty="0"/>
              <a:t>Software usage</a:t>
            </a:r>
          </a:p>
          <a:p>
            <a:pPr marL="688975" lvl="2" indent="-233363">
              <a:buFont typeface="Wingdings" pitchFamily="2" charset="2"/>
              <a:buChar char="§"/>
            </a:pPr>
            <a:r>
              <a:rPr lang="en-US" sz="2800" dirty="0"/>
              <a:t>General computer usage</a:t>
            </a:r>
          </a:p>
          <a:p>
            <a:pPr marL="688975" lvl="2" indent="-233363">
              <a:buFont typeface="Wingdings" pitchFamily="2" charset="2"/>
              <a:buChar char="§"/>
            </a:pPr>
            <a:r>
              <a:rPr lang="en-US" sz="2800" dirty="0">
                <a:ea typeface="ＭＳ Ｐゴシック"/>
              </a:rPr>
              <a:t>More</a:t>
            </a:r>
          </a:p>
        </p:txBody>
      </p:sp>
    </p:spTree>
    <p:custDataLst>
      <p:tags r:id="rId1"/>
    </p:custDataLst>
    <p:extLst>
      <p:ext uri="{BB962C8B-B14F-4D97-AF65-F5344CB8AC3E}">
        <p14:creationId xmlns:p14="http://schemas.microsoft.com/office/powerpoint/2010/main" val="216983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539750" y="304800"/>
            <a:ext cx="8299450" cy="476250"/>
          </a:xfrm>
        </p:spPr>
        <p:txBody>
          <a:bodyPr/>
          <a:lstStyle/>
          <a:p>
            <a:r>
              <a:rPr lang="en-US" sz="3600" dirty="0">
                <a:ea typeface="ＭＳ Ｐゴシック"/>
              </a:rPr>
              <a:t>Spyware Methods of Infection</a:t>
            </a:r>
          </a:p>
        </p:txBody>
      </p:sp>
      <p:graphicFrame>
        <p:nvGraphicFramePr>
          <p:cNvPr id="5" name="Content Placeholder 4">
            <a:extLst>
              <a:ext uri="{FF2B5EF4-FFF2-40B4-BE49-F238E27FC236}">
                <a16:creationId xmlns:a16="http://schemas.microsoft.com/office/drawing/2014/main" id="{5D28743E-BAC8-4B53-A33D-3066B6BAE4E6}"/>
              </a:ext>
            </a:extLst>
          </p:cNvPr>
          <p:cNvGraphicFramePr>
            <a:graphicFrameLocks noGrp="1"/>
          </p:cNvGraphicFramePr>
          <p:nvPr>
            <p:ph idx="1"/>
            <p:extLst>
              <p:ext uri="{D42A27DB-BD31-4B8C-83A1-F6EECF244321}">
                <p14:modId xmlns:p14="http://schemas.microsoft.com/office/powerpoint/2010/main" val="131341044"/>
              </p:ext>
            </p:extLst>
          </p:nvPr>
        </p:nvGraphicFramePr>
        <p:xfrm>
          <a:off x="422275"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581048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D5FCF-FC9D-4416-82E5-573B25C43F3A}"/>
              </a:ext>
            </a:extLst>
          </p:cNvPr>
          <p:cNvSpPr>
            <a:spLocks noGrp="1"/>
          </p:cNvSpPr>
          <p:nvPr>
            <p:ph type="title"/>
          </p:nvPr>
        </p:nvSpPr>
        <p:spPr/>
        <p:txBody>
          <a:bodyPr/>
          <a:lstStyle/>
          <a:p>
            <a:r>
              <a:rPr lang="en-US" sz="3600" dirty="0"/>
              <a:t>Bundling with Software</a:t>
            </a:r>
          </a:p>
        </p:txBody>
      </p:sp>
      <p:pic>
        <p:nvPicPr>
          <p:cNvPr id="5" name="Content Placeholder 4">
            <a:extLst>
              <a:ext uri="{FF2B5EF4-FFF2-40B4-BE49-F238E27FC236}">
                <a16:creationId xmlns:a16="http://schemas.microsoft.com/office/drawing/2014/main" id="{25ABAFB7-2F19-447A-A504-3E87D04BE5D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21312" y="1615266"/>
            <a:ext cx="5136325" cy="4008467"/>
          </a:xfrm>
        </p:spPr>
      </p:pic>
    </p:spTree>
    <p:custDataLst>
      <p:tags r:id="rId1"/>
    </p:custDataLst>
    <p:extLst>
      <p:ext uri="{BB962C8B-B14F-4D97-AF65-F5344CB8AC3E}">
        <p14:creationId xmlns:p14="http://schemas.microsoft.com/office/powerpoint/2010/main" val="2668398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9750" y="304800"/>
            <a:ext cx="8299450" cy="476250"/>
          </a:xfrm>
        </p:spPr>
        <p:txBody>
          <a:bodyPr/>
          <a:lstStyle/>
          <a:p>
            <a:r>
              <a:rPr lang="en-US" sz="3600" dirty="0"/>
              <a:t>Adware and Scareware</a:t>
            </a:r>
            <a:endParaRPr lang="en-US" sz="3600" dirty="0">
              <a:ea typeface="ＭＳ Ｐゴシック"/>
            </a:endParaRPr>
          </a:p>
        </p:txBody>
      </p:sp>
      <p:sp>
        <p:nvSpPr>
          <p:cNvPr id="16386" name="Content Placeholder 2"/>
          <p:cNvSpPr>
            <a:spLocks noGrp="1"/>
          </p:cNvSpPr>
          <p:nvPr>
            <p:ph idx="1"/>
          </p:nvPr>
        </p:nvSpPr>
        <p:spPr>
          <a:xfrm>
            <a:off x="539750" y="1269242"/>
            <a:ext cx="8299450" cy="4857238"/>
          </a:xfrm>
        </p:spPr>
        <p:txBody>
          <a:bodyPr/>
          <a:lstStyle/>
          <a:p>
            <a:pPr marL="233363" lvl="1" indent="-233363">
              <a:buFont typeface="Wingdings" pitchFamily="2" charset="2"/>
              <a:buChar char="§"/>
            </a:pPr>
            <a:r>
              <a:rPr lang="en-US" sz="2800" dirty="0"/>
              <a:t>Adware</a:t>
            </a:r>
          </a:p>
          <a:p>
            <a:pPr marL="688975" lvl="2" indent="-233363">
              <a:buFont typeface="Wingdings" pitchFamily="2" charset="2"/>
              <a:buChar char="§"/>
            </a:pPr>
            <a:r>
              <a:rPr lang="en-US" sz="2800" dirty="0"/>
              <a:t>Software specifically designed to display ads on a user’s system in the form of pop-ups or nag screens; often associated with spyware</a:t>
            </a:r>
          </a:p>
          <a:p>
            <a:pPr marL="233363" lvl="1" indent="-233363">
              <a:buFont typeface="Wingdings" pitchFamily="2" charset="2"/>
              <a:buChar char="§"/>
            </a:pPr>
            <a:r>
              <a:rPr lang="en-US" sz="2800" dirty="0"/>
              <a:t>Scareware</a:t>
            </a:r>
          </a:p>
          <a:p>
            <a:pPr marL="688975" lvl="2" indent="-233363">
              <a:buFont typeface="Wingdings" pitchFamily="2" charset="2"/>
              <a:buChar char="§"/>
            </a:pPr>
            <a:r>
              <a:rPr lang="en-US" sz="2800" dirty="0"/>
              <a:t>A type of malware designed to trick victims into purchasing and downloading useless and potentially dangerous software</a:t>
            </a:r>
            <a:endParaRPr lang="en-US" sz="2800" dirty="0">
              <a:ea typeface="ＭＳ Ｐゴシック"/>
            </a:endParaRPr>
          </a:p>
        </p:txBody>
      </p:sp>
    </p:spTree>
    <p:custDataLst>
      <p:tags r:id="rId1"/>
    </p:custDataLst>
    <p:extLst>
      <p:ext uri="{BB962C8B-B14F-4D97-AF65-F5344CB8AC3E}">
        <p14:creationId xmlns:p14="http://schemas.microsoft.com/office/powerpoint/2010/main" val="51930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6956-0768-4AE7-9D5B-D4D1EE24B255}"/>
              </a:ext>
            </a:extLst>
          </p:cNvPr>
          <p:cNvSpPr>
            <a:spLocks noGrp="1"/>
          </p:cNvSpPr>
          <p:nvPr>
            <p:ph type="title"/>
          </p:nvPr>
        </p:nvSpPr>
        <p:spPr/>
        <p:txBody>
          <a:bodyPr/>
          <a:lstStyle/>
          <a:p>
            <a:r>
              <a:rPr lang="en-US" sz="3600" dirty="0"/>
              <a:t>Malware</a:t>
            </a:r>
          </a:p>
        </p:txBody>
      </p:sp>
      <p:sp>
        <p:nvSpPr>
          <p:cNvPr id="3" name="Content Placeholder 2">
            <a:extLst>
              <a:ext uri="{FF2B5EF4-FFF2-40B4-BE49-F238E27FC236}">
                <a16:creationId xmlns:a16="http://schemas.microsoft.com/office/drawing/2014/main" id="{7C5E10CE-F202-4877-8B3C-E7521020236C}"/>
              </a:ext>
            </a:extLst>
          </p:cNvPr>
          <p:cNvSpPr>
            <a:spLocks noGrp="1"/>
          </p:cNvSpPr>
          <p:nvPr>
            <p:ph idx="1"/>
          </p:nvPr>
        </p:nvSpPr>
        <p:spPr>
          <a:xfrm>
            <a:off x="539750" y="1104900"/>
            <a:ext cx="8299450" cy="4648200"/>
          </a:xfrm>
        </p:spPr>
        <p:txBody>
          <a:bodyPr/>
          <a:lstStyle/>
          <a:p>
            <a:r>
              <a:rPr lang="en-US" sz="2800" dirty="0"/>
              <a:t>Any software that is hostile, intrusive, or annoying in its operation and performs any action or activity without the knowledge or consent of the system’s owner</a:t>
            </a:r>
          </a:p>
          <a:p>
            <a:r>
              <a:rPr lang="en-US" sz="2800" dirty="0"/>
              <a:t>Has been adopted by criminals for a wide array of purposes to capture information about the victim or commit other acts</a:t>
            </a:r>
          </a:p>
          <a:p>
            <a:r>
              <a:rPr lang="en-US" sz="2800" dirty="0"/>
              <a:t>Includes viruses, worms, Trojans, spyware, adware, scareware, ransomware, and more</a:t>
            </a:r>
          </a:p>
          <a:p>
            <a:r>
              <a:rPr lang="en-US" sz="2800" dirty="0"/>
              <a:t>Has evolved to steal or destroy information, such as keystroke loggers</a:t>
            </a:r>
            <a:endParaRPr lang="en-US" sz="3000" dirty="0"/>
          </a:p>
        </p:txBody>
      </p:sp>
    </p:spTree>
    <p:custDataLst>
      <p:tags r:id="rId1"/>
    </p:custDataLst>
    <p:extLst>
      <p:ext uri="{BB962C8B-B14F-4D97-AF65-F5344CB8AC3E}">
        <p14:creationId xmlns:p14="http://schemas.microsoft.com/office/powerpoint/2010/main" val="1423573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A622-18E2-4C86-A838-44CE6E3CDDBF}"/>
              </a:ext>
            </a:extLst>
          </p:cNvPr>
          <p:cNvSpPr>
            <a:spLocks noGrp="1"/>
          </p:cNvSpPr>
          <p:nvPr>
            <p:ph type="title"/>
          </p:nvPr>
        </p:nvSpPr>
        <p:spPr/>
        <p:txBody>
          <a:bodyPr/>
          <a:lstStyle/>
          <a:p>
            <a:r>
              <a:rPr lang="en-US" sz="3600" dirty="0"/>
              <a:t>Ransomware</a:t>
            </a:r>
          </a:p>
        </p:txBody>
      </p:sp>
      <p:sp>
        <p:nvSpPr>
          <p:cNvPr id="3" name="Content Placeholder 2">
            <a:extLst>
              <a:ext uri="{FF2B5EF4-FFF2-40B4-BE49-F238E27FC236}">
                <a16:creationId xmlns:a16="http://schemas.microsoft.com/office/drawing/2014/main" id="{2BA34255-167E-43CA-B326-81EDEBA6037A}"/>
              </a:ext>
            </a:extLst>
          </p:cNvPr>
          <p:cNvSpPr>
            <a:spLocks noGrp="1"/>
          </p:cNvSpPr>
          <p:nvPr>
            <p:ph idx="1"/>
          </p:nvPr>
        </p:nvSpPr>
        <p:spPr/>
        <p:txBody>
          <a:bodyPr/>
          <a:lstStyle/>
          <a:p>
            <a:pPr lvl="0"/>
            <a:r>
              <a:rPr lang="en-US" sz="2800" dirty="0"/>
              <a:t>Designed to hold the user’s data hostage</a:t>
            </a:r>
          </a:p>
          <a:p>
            <a:pPr lvl="0"/>
            <a:r>
              <a:rPr lang="en-US" sz="2800" dirty="0"/>
              <a:t>Either sends data to the attacker or encrypts large volumes of files and data</a:t>
            </a:r>
          </a:p>
          <a:p>
            <a:pPr lvl="0"/>
            <a:r>
              <a:rPr lang="en-US" sz="2800" dirty="0"/>
              <a:t>The victim must sent ransom money to the attacker in exchange for the decryption key</a:t>
            </a:r>
          </a:p>
          <a:p>
            <a:endParaRPr lang="en-US" dirty="0"/>
          </a:p>
        </p:txBody>
      </p:sp>
    </p:spTree>
    <p:custDataLst>
      <p:tags r:id="rId1"/>
    </p:custDataLst>
    <p:extLst>
      <p:ext uri="{BB962C8B-B14F-4D97-AF65-F5344CB8AC3E}">
        <p14:creationId xmlns:p14="http://schemas.microsoft.com/office/powerpoint/2010/main" val="28374951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A622-18E2-4C86-A838-44CE6E3CDDBF}"/>
              </a:ext>
            </a:extLst>
          </p:cNvPr>
          <p:cNvSpPr>
            <a:spLocks noGrp="1"/>
          </p:cNvSpPr>
          <p:nvPr>
            <p:ph type="title"/>
          </p:nvPr>
        </p:nvSpPr>
        <p:spPr/>
        <p:txBody>
          <a:bodyPr/>
          <a:lstStyle/>
          <a:p>
            <a:r>
              <a:rPr lang="en-US" sz="3600" dirty="0"/>
              <a:t>Ransomware (Cont.)</a:t>
            </a:r>
          </a:p>
        </p:txBody>
      </p:sp>
      <p:sp>
        <p:nvSpPr>
          <p:cNvPr id="3" name="Content Placeholder 2">
            <a:extLst>
              <a:ext uri="{FF2B5EF4-FFF2-40B4-BE49-F238E27FC236}">
                <a16:creationId xmlns:a16="http://schemas.microsoft.com/office/drawing/2014/main" id="{2BA34255-167E-43CA-B326-81EDEBA6037A}"/>
              </a:ext>
            </a:extLst>
          </p:cNvPr>
          <p:cNvSpPr>
            <a:spLocks noGrp="1"/>
          </p:cNvSpPr>
          <p:nvPr>
            <p:ph idx="1"/>
          </p:nvPr>
        </p:nvSpPr>
        <p:spPr/>
        <p:txBody>
          <a:bodyPr/>
          <a:lstStyle/>
          <a:p>
            <a:pPr lvl="0"/>
            <a:r>
              <a:rPr lang="en-US" sz="2800" dirty="0"/>
              <a:t>Defending against ransomware:</a:t>
            </a:r>
          </a:p>
          <a:p>
            <a:pPr lvl="1"/>
            <a:r>
              <a:rPr lang="en-US" sz="2600" dirty="0"/>
              <a:t>Install and maintain anti-malware software. Keep it up to date.</a:t>
            </a:r>
          </a:p>
          <a:p>
            <a:pPr lvl="1"/>
            <a:r>
              <a:rPr lang="en-US" sz="2600" dirty="0"/>
              <a:t>Apply the latest patches for the operating system and all software</a:t>
            </a:r>
          </a:p>
          <a:p>
            <a:pPr lvl="1"/>
            <a:r>
              <a:rPr lang="en-US" sz="2600" dirty="0"/>
              <a:t>Back up data. (And store it on a device not connected to </a:t>
            </a:r>
            <a:r>
              <a:rPr lang="en-US" sz="2800" dirty="0"/>
              <a:t>a network.)</a:t>
            </a:r>
          </a:p>
          <a:p>
            <a:pPr lvl="1"/>
            <a:r>
              <a:rPr lang="en-US" sz="2600" dirty="0"/>
              <a:t>Restrict files from running in data folders.</a:t>
            </a:r>
          </a:p>
          <a:p>
            <a:pPr lvl="1"/>
            <a:r>
              <a:rPr lang="en-US" sz="2600" dirty="0"/>
              <a:t>Don’t use RDP (Remote Desktop).</a:t>
            </a:r>
          </a:p>
          <a:p>
            <a:pPr lvl="0"/>
            <a:endParaRPr lang="en-US" sz="2800" dirty="0"/>
          </a:p>
          <a:p>
            <a:endParaRPr lang="en-US" dirty="0"/>
          </a:p>
        </p:txBody>
      </p:sp>
    </p:spTree>
    <p:custDataLst>
      <p:tags r:id="rId1"/>
    </p:custDataLst>
    <p:extLst>
      <p:ext uri="{BB962C8B-B14F-4D97-AF65-F5344CB8AC3E}">
        <p14:creationId xmlns:p14="http://schemas.microsoft.com/office/powerpoint/2010/main" val="1991238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539750" y="420688"/>
            <a:ext cx="8299450" cy="990600"/>
          </a:xfrm>
        </p:spPr>
        <p:txBody>
          <a:bodyPr/>
          <a:lstStyle/>
          <a:p>
            <a:r>
              <a:rPr lang="en-US" sz="3600" dirty="0">
                <a:ea typeface="ＭＳ Ｐゴシック"/>
              </a:rPr>
              <a:t>Summary</a:t>
            </a:r>
          </a:p>
        </p:txBody>
      </p:sp>
      <p:sp>
        <p:nvSpPr>
          <p:cNvPr id="3" name="Content Placeholder 2"/>
          <p:cNvSpPr>
            <a:spLocks noGrp="1"/>
          </p:cNvSpPr>
          <p:nvPr>
            <p:ph idx="1"/>
          </p:nvPr>
        </p:nvSpPr>
        <p:spPr>
          <a:xfrm>
            <a:off x="539750" y="1339846"/>
            <a:ext cx="8299450" cy="4648200"/>
          </a:xfrm>
        </p:spPr>
        <p:txBody>
          <a:bodyPr/>
          <a:lstStyle/>
          <a:p>
            <a:r>
              <a:rPr lang="en-US" sz="2800" dirty="0">
                <a:ea typeface="ＭＳ Ｐゴシック"/>
              </a:rPr>
              <a:t>Types of malware</a:t>
            </a:r>
          </a:p>
          <a:p>
            <a:r>
              <a:rPr lang="en-US" sz="2800" dirty="0">
                <a:ea typeface="ＭＳ Ｐゴシック"/>
              </a:rPr>
              <a:t>Malware removal and mitigation</a:t>
            </a:r>
          </a:p>
          <a:p>
            <a:r>
              <a:rPr lang="en-US" sz="2800" dirty="0">
                <a:ea typeface="ＭＳ Ｐゴシック"/>
              </a:rPr>
              <a:t>Trojan behavior, detection, and creation</a:t>
            </a:r>
          </a:p>
          <a:p>
            <a:r>
              <a:rPr lang="en-US" sz="2800" dirty="0">
                <a:ea typeface="ＭＳ Ｐゴシック"/>
              </a:rPr>
              <a:t>Backdoors and covert channels</a:t>
            </a:r>
          </a:p>
          <a:p>
            <a:r>
              <a:rPr lang="en-US" sz="2800" dirty="0">
                <a:ea typeface="ＭＳ Ｐゴシック"/>
              </a:rPr>
              <a:t>Ransomware</a:t>
            </a:r>
            <a:endParaRPr lang="en-US" sz="3200" dirty="0"/>
          </a:p>
          <a:p>
            <a:pPr>
              <a:defRPr/>
            </a:pPr>
            <a:endParaRPr 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73B3-D5EA-4FD1-BF6F-7506225C1C7B}"/>
              </a:ext>
            </a:extLst>
          </p:cNvPr>
          <p:cNvSpPr>
            <a:spLocks noGrp="1"/>
          </p:cNvSpPr>
          <p:nvPr>
            <p:ph type="title"/>
          </p:nvPr>
        </p:nvSpPr>
        <p:spPr/>
        <p:txBody>
          <a:bodyPr/>
          <a:lstStyle/>
          <a:p>
            <a:r>
              <a:rPr lang="en-US" sz="3600" dirty="0"/>
              <a:t>Malware’s Legality</a:t>
            </a:r>
          </a:p>
        </p:txBody>
      </p:sp>
      <p:sp>
        <p:nvSpPr>
          <p:cNvPr id="3" name="Content Placeholder 2">
            <a:extLst>
              <a:ext uri="{FF2B5EF4-FFF2-40B4-BE49-F238E27FC236}">
                <a16:creationId xmlns:a16="http://schemas.microsoft.com/office/drawing/2014/main" id="{240F5819-FE77-4416-ADEF-597EE631AB53}"/>
              </a:ext>
            </a:extLst>
          </p:cNvPr>
          <p:cNvSpPr>
            <a:spLocks noGrp="1"/>
          </p:cNvSpPr>
          <p:nvPr>
            <p:ph idx="1"/>
          </p:nvPr>
        </p:nvSpPr>
        <p:spPr/>
        <p:txBody>
          <a:bodyPr/>
          <a:lstStyle/>
          <a:p>
            <a:r>
              <a:rPr lang="en-US" sz="2400" dirty="0"/>
              <a:t>The Computer Fraud and Abuse Act of 1986</a:t>
            </a:r>
          </a:p>
          <a:p>
            <a:pPr lvl="1"/>
            <a:r>
              <a:rPr lang="en-US" sz="2200" dirty="0"/>
              <a:t>Addresses federal computer-related offenses and cracking of computer systems</a:t>
            </a:r>
          </a:p>
          <a:p>
            <a:r>
              <a:rPr lang="en-US" sz="2400" dirty="0"/>
              <a:t>The Patriot Act</a:t>
            </a:r>
          </a:p>
          <a:p>
            <a:pPr lvl="1"/>
            <a:r>
              <a:rPr lang="en-US" sz="2200" dirty="0"/>
              <a:t>Expands the powers of the Computer Fraud and Abuse Act and provides penalties of up to 10 years in prison for a first offense as well as payment of monetary damages</a:t>
            </a:r>
          </a:p>
          <a:p>
            <a:r>
              <a:rPr lang="en-US" sz="2400" dirty="0"/>
              <a:t>California State Senate bill SB-1137</a:t>
            </a:r>
          </a:p>
          <a:p>
            <a:pPr lvl="1"/>
            <a:r>
              <a:rPr lang="en-US" sz="2200" dirty="0"/>
              <a:t>Passed in 2016, one of the first laws to define malware as a standalone crime </a:t>
            </a:r>
          </a:p>
        </p:txBody>
      </p:sp>
    </p:spTree>
    <p:custDataLst>
      <p:tags r:id="rId1"/>
    </p:custDataLst>
    <p:extLst>
      <p:ext uri="{BB962C8B-B14F-4D97-AF65-F5344CB8AC3E}">
        <p14:creationId xmlns:p14="http://schemas.microsoft.com/office/powerpoint/2010/main" val="2261988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539750" y="304800"/>
            <a:ext cx="8299450" cy="476250"/>
          </a:xfrm>
        </p:spPr>
        <p:txBody>
          <a:bodyPr/>
          <a:lstStyle/>
          <a:p>
            <a:r>
              <a:rPr lang="en-US" sz="3600" dirty="0">
                <a:ea typeface="ＭＳ Ｐゴシック"/>
              </a:rPr>
              <a:t>Types of Malware</a:t>
            </a:r>
          </a:p>
        </p:txBody>
      </p:sp>
      <p:graphicFrame>
        <p:nvGraphicFramePr>
          <p:cNvPr id="2" name="Diagram 1"/>
          <p:cNvGraphicFramePr/>
          <p:nvPr>
            <p:extLst>
              <p:ext uri="{D42A27DB-BD31-4B8C-83A1-F6EECF244321}">
                <p14:modId xmlns:p14="http://schemas.microsoft.com/office/powerpoint/2010/main" val="999892974"/>
              </p:ext>
            </p:extLst>
          </p:nvPr>
        </p:nvGraphicFramePr>
        <p:xfrm>
          <a:off x="1524000" y="1397000"/>
          <a:ext cx="6096000" cy="44762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539750" y="304800"/>
            <a:ext cx="8299450" cy="476250"/>
          </a:xfrm>
        </p:spPr>
        <p:txBody>
          <a:bodyPr/>
          <a:lstStyle/>
          <a:p>
            <a:r>
              <a:rPr lang="en-US" sz="3600" dirty="0">
                <a:ea typeface="ＭＳ Ｐゴシック"/>
              </a:rPr>
              <a:t>Malware Targets</a:t>
            </a:r>
          </a:p>
        </p:txBody>
      </p:sp>
      <p:graphicFrame>
        <p:nvGraphicFramePr>
          <p:cNvPr id="3" name="Diagram 2"/>
          <p:cNvGraphicFramePr/>
          <p:nvPr>
            <p:extLst>
              <p:ext uri="{D42A27DB-BD31-4B8C-83A1-F6EECF244321}">
                <p14:modId xmlns:p14="http://schemas.microsoft.com/office/powerpoint/2010/main" val="1816531484"/>
              </p:ext>
            </p:extLst>
          </p:nvPr>
        </p:nvGraphicFramePr>
        <p:xfrm>
          <a:off x="1524000" y="1799302"/>
          <a:ext cx="6096000" cy="36616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99578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F16E-14B2-486A-BDE9-646C904D19E6}"/>
              </a:ext>
            </a:extLst>
          </p:cNvPr>
          <p:cNvSpPr>
            <a:spLocks noGrp="1"/>
          </p:cNvSpPr>
          <p:nvPr>
            <p:ph type="title"/>
          </p:nvPr>
        </p:nvSpPr>
        <p:spPr/>
        <p:txBody>
          <a:bodyPr/>
          <a:lstStyle/>
          <a:p>
            <a:r>
              <a:rPr lang="en-US" sz="3600" dirty="0"/>
              <a:t>Viruses and How They Function</a:t>
            </a:r>
          </a:p>
        </p:txBody>
      </p:sp>
      <p:graphicFrame>
        <p:nvGraphicFramePr>
          <p:cNvPr id="5" name="Content Placeholder 4">
            <a:extLst>
              <a:ext uri="{FF2B5EF4-FFF2-40B4-BE49-F238E27FC236}">
                <a16:creationId xmlns:a16="http://schemas.microsoft.com/office/drawing/2014/main" id="{A8D2555D-5B05-4CCF-9733-7245187C79BE}"/>
              </a:ext>
            </a:extLst>
          </p:cNvPr>
          <p:cNvGraphicFramePr>
            <a:graphicFrameLocks noGrp="1"/>
          </p:cNvGraphicFramePr>
          <p:nvPr>
            <p:ph idx="1"/>
            <p:extLst>
              <p:ext uri="{D42A27DB-BD31-4B8C-83A1-F6EECF244321}">
                <p14:modId xmlns:p14="http://schemas.microsoft.com/office/powerpoint/2010/main" val="3850963571"/>
              </p:ext>
            </p:extLst>
          </p:nvPr>
        </p:nvGraphicFramePr>
        <p:xfrm>
          <a:off x="428914" y="1295400"/>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02405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539750" y="304800"/>
            <a:ext cx="8299450" cy="476250"/>
          </a:xfrm>
        </p:spPr>
        <p:txBody>
          <a:bodyPr/>
          <a:lstStyle/>
          <a:p>
            <a:r>
              <a:rPr lang="en-US" sz="3600" dirty="0">
                <a:ea typeface="ＭＳ Ｐゴシック"/>
              </a:rPr>
              <a:t>Viruses: A History</a:t>
            </a:r>
          </a:p>
        </p:txBody>
      </p:sp>
      <p:graphicFrame>
        <p:nvGraphicFramePr>
          <p:cNvPr id="2" name="Diagram 1"/>
          <p:cNvGraphicFramePr/>
          <p:nvPr>
            <p:extLst>
              <p:ext uri="{D42A27DB-BD31-4B8C-83A1-F6EECF244321}">
                <p14:modId xmlns:p14="http://schemas.microsoft.com/office/powerpoint/2010/main" val="2016859416"/>
              </p:ext>
            </p:extLst>
          </p:nvPr>
        </p:nvGraphicFramePr>
        <p:xfrm>
          <a:off x="685800" y="1397000"/>
          <a:ext cx="763524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DESIGN_ID_BLANK PRESENTATION" val="We9ND3ZN"/>
  <p:tag name="ARTICULATE_SLIDE_COUNT" val="4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24292</TotalTime>
  <Words>2541</Words>
  <Application>Microsoft Office PowerPoint</Application>
  <PresentationFormat>On-screen Show (4:3)</PresentationFormat>
  <Paragraphs>313</Paragraphs>
  <Slides>42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ＭＳ Ｐゴシック</vt:lpstr>
      <vt:lpstr>Arial</vt:lpstr>
      <vt:lpstr>Courier New</vt:lpstr>
      <vt:lpstr>Times</vt:lpstr>
      <vt:lpstr>Times New Roman</vt:lpstr>
      <vt:lpstr>Wingdings</vt:lpstr>
      <vt:lpstr>Blank Presentation</vt:lpstr>
      <vt:lpstr>PowerPoint Presentation</vt:lpstr>
      <vt:lpstr>Learning Objective</vt:lpstr>
      <vt:lpstr>Key Concepts</vt:lpstr>
      <vt:lpstr>Malware</vt:lpstr>
      <vt:lpstr>Malware’s Legality</vt:lpstr>
      <vt:lpstr>Types of Malware</vt:lpstr>
      <vt:lpstr>Malware Targets</vt:lpstr>
      <vt:lpstr>Viruses and How They Function</vt:lpstr>
      <vt:lpstr>Viruses: A History</vt:lpstr>
      <vt:lpstr>Viruses: A History (Cont.)</vt:lpstr>
      <vt:lpstr>Types of Viruses</vt:lpstr>
      <vt:lpstr>Virus Prevention</vt:lpstr>
      <vt:lpstr>Worms and How They Function</vt:lpstr>
      <vt:lpstr>Stopping Worms</vt:lpstr>
      <vt:lpstr>Significance of Trojans: Types</vt:lpstr>
      <vt:lpstr>Methods to Get Trojans onto a System</vt:lpstr>
      <vt:lpstr>Methods to Get Trojans onto a System (Cont.)</vt:lpstr>
      <vt:lpstr>Targets of Trojans</vt:lpstr>
      <vt:lpstr>Known Symptoms of an Infection</vt:lpstr>
      <vt:lpstr>Known Symptoms of an Infection (Cont.)</vt:lpstr>
      <vt:lpstr>Known Symptoms of an Infection (Cont.)</vt:lpstr>
      <vt:lpstr>Detection of Trojans and Viruses</vt:lpstr>
      <vt:lpstr>Classic Trojans, Ports, and Protocols </vt:lpstr>
      <vt:lpstr>Results of the netstat Command</vt:lpstr>
      <vt:lpstr>Trojan Tools</vt:lpstr>
      <vt:lpstr>Trojan Distribution Method: Wrappers</vt:lpstr>
      <vt:lpstr>Trojan Construction Kits</vt:lpstr>
      <vt:lpstr>Backdoors</vt:lpstr>
      <vt:lpstr>Covert Communication</vt:lpstr>
      <vt:lpstr>Keystroke Loggers </vt:lpstr>
      <vt:lpstr>Software</vt:lpstr>
      <vt:lpstr>Port Redirection </vt:lpstr>
      <vt:lpstr>Port Redirection (Cont.) </vt:lpstr>
      <vt:lpstr>Port Redirection (Cont.) </vt:lpstr>
      <vt:lpstr>Options for Netcat</vt:lpstr>
      <vt:lpstr>Spyware</vt:lpstr>
      <vt:lpstr>Spyware Methods of Infection</vt:lpstr>
      <vt:lpstr>Bundling with Software</vt:lpstr>
      <vt:lpstr>Adware and Scareware</vt:lpstr>
      <vt:lpstr>Ransomware</vt:lpstr>
      <vt:lpstr>Ransomware (Cont.)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Owner</dc:creator>
  <cp:lastModifiedBy>Kimberly Lindros</cp:lastModifiedBy>
  <cp:revision>3189</cp:revision>
  <cp:lastPrinted>2008-07-07T18:08:55Z</cp:lastPrinted>
  <dcterms:created xsi:type="dcterms:W3CDTF">2010-12-08T20:19:26Z</dcterms:created>
  <dcterms:modified xsi:type="dcterms:W3CDTF">2018-07-30T16:31:59Z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9D3BEE03-BF2F-4178-8576-0488530D63D9</vt:lpwstr>
  </property>
  <property fmtid="{D5CDD505-2E9C-101B-9397-08002B2CF9AE}" pid="3" name="ArticulatePath">
    <vt:lpwstr>hacking3e_ppt_ch10</vt:lpwstr>
  </property>
</Properties>
</file>