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5.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6.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9.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0.xml" ContentType="application/vnd.openxmlformats-officedocument.presentationml.tags+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1.xml" ContentType="application/vnd.openxmlformats-officedocument.presentationml.tags+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2.xml" ContentType="application/vnd.openxmlformats-officedocument.presentationml.tags+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notesSlides/notesSlide2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handoutMasterIdLst>
    <p:handoutMasterId r:id="rId37"/>
  </p:handoutMasterIdLst>
  <p:sldIdLst>
    <p:sldId id="1507" r:id="rId2"/>
    <p:sldId id="1560" r:id="rId3"/>
    <p:sldId id="1564" r:id="rId4"/>
    <p:sldId id="1569" r:id="rId5"/>
    <p:sldId id="1578" r:id="rId6"/>
    <p:sldId id="1570" r:id="rId7"/>
    <p:sldId id="1579" r:id="rId8"/>
    <p:sldId id="1571" r:id="rId9"/>
    <p:sldId id="1592" r:id="rId10"/>
    <p:sldId id="1591" r:id="rId11"/>
    <p:sldId id="1572" r:id="rId12"/>
    <p:sldId id="1573" r:id="rId13"/>
    <p:sldId id="1574" r:id="rId14"/>
    <p:sldId id="1538" r:id="rId15"/>
    <p:sldId id="1575" r:id="rId16"/>
    <p:sldId id="1594" r:id="rId17"/>
    <p:sldId id="1593" r:id="rId18"/>
    <p:sldId id="1596" r:id="rId19"/>
    <p:sldId id="1580" r:id="rId20"/>
    <p:sldId id="1595" r:id="rId21"/>
    <p:sldId id="1581" r:id="rId22"/>
    <p:sldId id="1582" r:id="rId23"/>
    <p:sldId id="1583" r:id="rId24"/>
    <p:sldId id="1537" r:id="rId25"/>
    <p:sldId id="1584" r:id="rId26"/>
    <p:sldId id="1585" r:id="rId27"/>
    <p:sldId id="1586" r:id="rId28"/>
    <p:sldId id="1587" r:id="rId29"/>
    <p:sldId id="1588" r:id="rId30"/>
    <p:sldId id="1576" r:id="rId31"/>
    <p:sldId id="1589" r:id="rId32"/>
    <p:sldId id="1577" r:id="rId33"/>
    <p:sldId id="1590" r:id="rId34"/>
    <p:sldId id="1561" r:id="rId35"/>
  </p:sldIdLst>
  <p:sldSz cx="9144000" cy="6858000" type="screen4x3"/>
  <p:notesSz cx="7010400" cy="9296400"/>
  <p:custDataLst>
    <p:tags r:id="rId38"/>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 lastIdx="3" clrIdx="0"/>
  <p:cmAuthor id="1" name="Nidhi"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456" autoAdjust="0"/>
    <p:restoredTop sz="91186" autoAdjust="0"/>
  </p:normalViewPr>
  <p:slideViewPr>
    <p:cSldViewPr snapToGrid="0" snapToObjects="1">
      <p:cViewPr varScale="1">
        <p:scale>
          <a:sx n="58" d="100"/>
          <a:sy n="58" d="100"/>
        </p:scale>
        <p:origin x="1339" y="48"/>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7CD00-BB54-4288-BB7D-3C830880121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C109B32-FA22-4EDA-AC6E-A84330E4EC05}">
      <dgm:prSet phldrT="[Text]" custT="1"/>
      <dgm:spPr/>
      <dgm:t>
        <a:bodyPr/>
        <a:lstStyle/>
        <a:p>
          <a:r>
            <a:rPr lang="en-US" sz="2800" dirty="0"/>
            <a:t>Telnet</a:t>
          </a:r>
        </a:p>
      </dgm:t>
    </dgm:pt>
    <dgm:pt modelId="{5431FFEA-D461-499E-AA59-F9FF0658FEFD}" type="parTrans" cxnId="{F299AF30-2D38-414C-822B-FC16ECB4BA8F}">
      <dgm:prSet/>
      <dgm:spPr/>
      <dgm:t>
        <a:bodyPr/>
        <a:lstStyle/>
        <a:p>
          <a:endParaRPr lang="en-US"/>
        </a:p>
      </dgm:t>
    </dgm:pt>
    <dgm:pt modelId="{EB8CF463-E4DE-4300-A94B-C8889204F772}" type="sibTrans" cxnId="{F299AF30-2D38-414C-822B-FC16ECB4BA8F}">
      <dgm:prSet/>
      <dgm:spPr/>
      <dgm:t>
        <a:bodyPr/>
        <a:lstStyle/>
        <a:p>
          <a:endParaRPr lang="en-US"/>
        </a:p>
      </dgm:t>
    </dgm:pt>
    <dgm:pt modelId="{7D301B95-22A0-4360-8AF6-3BCD2178D3C8}">
      <dgm:prSet phldrT="[Text]" custT="1"/>
      <dgm:spPr/>
      <dgm:t>
        <a:bodyPr/>
        <a:lstStyle/>
        <a:p>
          <a:r>
            <a:rPr lang="en-US" sz="2800" dirty="0"/>
            <a:t>HTTP</a:t>
          </a:r>
        </a:p>
      </dgm:t>
    </dgm:pt>
    <dgm:pt modelId="{D89700D3-0022-46F1-8845-C5289E52B0F6}" type="parTrans" cxnId="{8BFD139F-AD1D-4AEA-8835-EA8B870EACEA}">
      <dgm:prSet/>
      <dgm:spPr/>
    </dgm:pt>
    <dgm:pt modelId="{D82D0840-31C6-49E0-8853-3029A1709F90}" type="sibTrans" cxnId="{8BFD139F-AD1D-4AEA-8835-EA8B870EACEA}">
      <dgm:prSet/>
      <dgm:spPr/>
    </dgm:pt>
    <dgm:pt modelId="{5324B8E9-E146-4D57-BB64-861B96C0F601}">
      <dgm:prSet phldrT="[Text]" custT="1"/>
      <dgm:spPr/>
      <dgm:t>
        <a:bodyPr/>
        <a:lstStyle/>
        <a:p>
          <a:r>
            <a:rPr lang="en-US" sz="2800" dirty="0"/>
            <a:t>SMTP</a:t>
          </a:r>
        </a:p>
      </dgm:t>
    </dgm:pt>
    <dgm:pt modelId="{73BB6F33-2A33-48F5-8AC4-F524F85E4CF7}" type="parTrans" cxnId="{F6EF2E3E-E30B-42EE-8895-FDC537418167}">
      <dgm:prSet/>
      <dgm:spPr/>
    </dgm:pt>
    <dgm:pt modelId="{0CC40E0C-3ECE-4BDC-AF20-92A164287A5B}" type="sibTrans" cxnId="{F6EF2E3E-E30B-42EE-8895-FDC537418167}">
      <dgm:prSet/>
      <dgm:spPr/>
    </dgm:pt>
    <dgm:pt modelId="{A008BFE0-B0B6-41EC-BD60-E6AA83769EDE}">
      <dgm:prSet phldrT="[Text]" custT="1"/>
      <dgm:spPr/>
      <dgm:t>
        <a:bodyPr/>
        <a:lstStyle/>
        <a:p>
          <a:r>
            <a:rPr lang="en-US" sz="2800" dirty="0"/>
            <a:t>NNTP</a:t>
          </a:r>
        </a:p>
      </dgm:t>
    </dgm:pt>
    <dgm:pt modelId="{9612D4D6-F7F2-4468-AB75-7D4324FC7EDB}" type="parTrans" cxnId="{7B23527F-9351-4AB6-9884-30797F2A505A}">
      <dgm:prSet/>
      <dgm:spPr/>
    </dgm:pt>
    <dgm:pt modelId="{E95F03DA-AC1F-4804-8B84-9408B3B4F424}" type="sibTrans" cxnId="{7B23527F-9351-4AB6-9884-30797F2A505A}">
      <dgm:prSet/>
      <dgm:spPr/>
    </dgm:pt>
    <dgm:pt modelId="{48BC17D2-778B-4C8C-BBF2-29B5D744DAF0}">
      <dgm:prSet phldrT="[Text]" custT="1"/>
      <dgm:spPr/>
      <dgm:t>
        <a:bodyPr/>
        <a:lstStyle/>
        <a:p>
          <a:r>
            <a:rPr lang="en-US" sz="2800" dirty="0"/>
            <a:t>POP</a:t>
          </a:r>
        </a:p>
      </dgm:t>
    </dgm:pt>
    <dgm:pt modelId="{EFE1E917-BAF6-4C07-B32B-54C07CE28B8B}" type="parTrans" cxnId="{1438765E-219B-45F0-8BFB-F3B642C0717E}">
      <dgm:prSet/>
      <dgm:spPr/>
    </dgm:pt>
    <dgm:pt modelId="{C11CBF91-9567-4738-B004-CC8CAC719FE7}" type="sibTrans" cxnId="{1438765E-219B-45F0-8BFB-F3B642C0717E}">
      <dgm:prSet/>
      <dgm:spPr/>
    </dgm:pt>
    <dgm:pt modelId="{3D99EF29-34D6-477E-B34C-425A0C144A8E}">
      <dgm:prSet phldrT="[Text]" custT="1"/>
      <dgm:spPr/>
      <dgm:t>
        <a:bodyPr/>
        <a:lstStyle/>
        <a:p>
          <a:r>
            <a:rPr lang="en-US" sz="2800" dirty="0"/>
            <a:t>IMAP</a:t>
          </a:r>
        </a:p>
      </dgm:t>
    </dgm:pt>
    <dgm:pt modelId="{33B80C6B-13F1-408A-9387-7B943BFD4883}" type="parTrans" cxnId="{BB356934-2E17-4DAA-91AE-86ED9147F2B0}">
      <dgm:prSet/>
      <dgm:spPr/>
    </dgm:pt>
    <dgm:pt modelId="{48E991F1-F914-4CD1-8EB7-14128854251D}" type="sibTrans" cxnId="{BB356934-2E17-4DAA-91AE-86ED9147F2B0}">
      <dgm:prSet/>
      <dgm:spPr/>
    </dgm:pt>
    <dgm:pt modelId="{F7D50969-BAAD-42E9-AC27-871B7EEB3FA3}">
      <dgm:prSet phldrT="[Text]" custT="1"/>
      <dgm:spPr/>
      <dgm:t>
        <a:bodyPr/>
        <a:lstStyle/>
        <a:p>
          <a:r>
            <a:rPr lang="en-US" sz="2800" dirty="0"/>
            <a:t>FTP</a:t>
          </a:r>
        </a:p>
      </dgm:t>
    </dgm:pt>
    <dgm:pt modelId="{EAB1DC1F-97E1-42A3-8301-8D207F42D537}" type="parTrans" cxnId="{6374EFD6-A35D-45BA-B5B9-083FC126CEA0}">
      <dgm:prSet/>
      <dgm:spPr/>
    </dgm:pt>
    <dgm:pt modelId="{0BE3FF8C-3BFE-46E0-8515-832C9DF26994}" type="sibTrans" cxnId="{6374EFD6-A35D-45BA-B5B9-083FC126CEA0}">
      <dgm:prSet/>
      <dgm:spPr/>
    </dgm:pt>
    <dgm:pt modelId="{47C9F9F1-7C96-428B-9C7F-E34230306414}" type="pres">
      <dgm:prSet presAssocID="{99B7CD00-BB54-4288-BB7D-3C8308801216}" presName="diagram" presStyleCnt="0">
        <dgm:presLayoutVars>
          <dgm:dir/>
          <dgm:resizeHandles val="exact"/>
        </dgm:presLayoutVars>
      </dgm:prSet>
      <dgm:spPr/>
    </dgm:pt>
    <dgm:pt modelId="{4501B3D7-1FED-48CA-93DD-6200409A77E1}" type="pres">
      <dgm:prSet presAssocID="{5C109B32-FA22-4EDA-AC6E-A84330E4EC05}" presName="node" presStyleLbl="node1" presStyleIdx="0" presStyleCnt="7">
        <dgm:presLayoutVars>
          <dgm:bulletEnabled val="1"/>
        </dgm:presLayoutVars>
      </dgm:prSet>
      <dgm:spPr/>
    </dgm:pt>
    <dgm:pt modelId="{7A734630-3BD5-43A7-9D42-0AAA20FCD267}" type="pres">
      <dgm:prSet presAssocID="{EB8CF463-E4DE-4300-A94B-C8889204F772}" presName="sibTrans" presStyleCnt="0"/>
      <dgm:spPr/>
    </dgm:pt>
    <dgm:pt modelId="{22F4900D-3067-44F2-9AF3-E1F926E73F88}" type="pres">
      <dgm:prSet presAssocID="{7D301B95-22A0-4360-8AF6-3BCD2178D3C8}" presName="node" presStyleLbl="node1" presStyleIdx="1" presStyleCnt="7">
        <dgm:presLayoutVars>
          <dgm:bulletEnabled val="1"/>
        </dgm:presLayoutVars>
      </dgm:prSet>
      <dgm:spPr/>
    </dgm:pt>
    <dgm:pt modelId="{274A3B2E-D9C5-4885-BD93-FF16A9AE3BC6}" type="pres">
      <dgm:prSet presAssocID="{D82D0840-31C6-49E0-8853-3029A1709F90}" presName="sibTrans" presStyleCnt="0"/>
      <dgm:spPr/>
    </dgm:pt>
    <dgm:pt modelId="{C8D43D80-B653-4E9C-8E11-686DFECC5117}" type="pres">
      <dgm:prSet presAssocID="{5324B8E9-E146-4D57-BB64-861B96C0F601}" presName="node" presStyleLbl="node1" presStyleIdx="2" presStyleCnt="7">
        <dgm:presLayoutVars>
          <dgm:bulletEnabled val="1"/>
        </dgm:presLayoutVars>
      </dgm:prSet>
      <dgm:spPr/>
    </dgm:pt>
    <dgm:pt modelId="{A6E4956A-AE0D-4E99-82A9-3871CB0A016D}" type="pres">
      <dgm:prSet presAssocID="{0CC40E0C-3ECE-4BDC-AF20-92A164287A5B}" presName="sibTrans" presStyleCnt="0"/>
      <dgm:spPr/>
    </dgm:pt>
    <dgm:pt modelId="{DD2F8F58-5DF6-4C67-B727-DDC6DA24F32D}" type="pres">
      <dgm:prSet presAssocID="{A008BFE0-B0B6-41EC-BD60-E6AA83769EDE}" presName="node" presStyleLbl="node1" presStyleIdx="3" presStyleCnt="7">
        <dgm:presLayoutVars>
          <dgm:bulletEnabled val="1"/>
        </dgm:presLayoutVars>
      </dgm:prSet>
      <dgm:spPr/>
    </dgm:pt>
    <dgm:pt modelId="{C55A8BFA-77D0-46AF-B199-07985FBFC69A}" type="pres">
      <dgm:prSet presAssocID="{E95F03DA-AC1F-4804-8B84-9408B3B4F424}" presName="sibTrans" presStyleCnt="0"/>
      <dgm:spPr/>
    </dgm:pt>
    <dgm:pt modelId="{35E03CFA-840D-4C3D-AF65-E16875AE63B1}" type="pres">
      <dgm:prSet presAssocID="{48BC17D2-778B-4C8C-BBF2-29B5D744DAF0}" presName="node" presStyleLbl="node1" presStyleIdx="4" presStyleCnt="7">
        <dgm:presLayoutVars>
          <dgm:bulletEnabled val="1"/>
        </dgm:presLayoutVars>
      </dgm:prSet>
      <dgm:spPr/>
    </dgm:pt>
    <dgm:pt modelId="{C57CBF54-808E-4864-9130-1ECEF4BCF0DB}" type="pres">
      <dgm:prSet presAssocID="{C11CBF91-9567-4738-B004-CC8CAC719FE7}" presName="sibTrans" presStyleCnt="0"/>
      <dgm:spPr/>
    </dgm:pt>
    <dgm:pt modelId="{68C38351-A35D-4BFE-BC50-69F725B4593C}" type="pres">
      <dgm:prSet presAssocID="{F7D50969-BAAD-42E9-AC27-871B7EEB3FA3}" presName="node" presStyleLbl="node1" presStyleIdx="5" presStyleCnt="7">
        <dgm:presLayoutVars>
          <dgm:bulletEnabled val="1"/>
        </dgm:presLayoutVars>
      </dgm:prSet>
      <dgm:spPr/>
    </dgm:pt>
    <dgm:pt modelId="{7B01A86A-DA9A-4F5A-9E90-A78850BD0B6C}" type="pres">
      <dgm:prSet presAssocID="{0BE3FF8C-3BFE-46E0-8515-832C9DF26994}" presName="sibTrans" presStyleCnt="0"/>
      <dgm:spPr/>
    </dgm:pt>
    <dgm:pt modelId="{4324C45E-2FD5-4E65-BDB8-842B74851AAB}" type="pres">
      <dgm:prSet presAssocID="{3D99EF29-34D6-477E-B34C-425A0C144A8E}" presName="node" presStyleLbl="node1" presStyleIdx="6" presStyleCnt="7">
        <dgm:presLayoutVars>
          <dgm:bulletEnabled val="1"/>
        </dgm:presLayoutVars>
      </dgm:prSet>
      <dgm:spPr/>
    </dgm:pt>
  </dgm:ptLst>
  <dgm:cxnLst>
    <dgm:cxn modelId="{6DB51912-EAFF-47DD-9504-06783EBAA385}" type="presOf" srcId="{5C109B32-FA22-4EDA-AC6E-A84330E4EC05}" destId="{4501B3D7-1FED-48CA-93DD-6200409A77E1}" srcOrd="0" destOrd="0" presId="urn:microsoft.com/office/officeart/2005/8/layout/default"/>
    <dgm:cxn modelId="{F299AF30-2D38-414C-822B-FC16ECB4BA8F}" srcId="{99B7CD00-BB54-4288-BB7D-3C8308801216}" destId="{5C109B32-FA22-4EDA-AC6E-A84330E4EC05}" srcOrd="0" destOrd="0" parTransId="{5431FFEA-D461-499E-AA59-F9FF0658FEFD}" sibTransId="{EB8CF463-E4DE-4300-A94B-C8889204F772}"/>
    <dgm:cxn modelId="{BB356934-2E17-4DAA-91AE-86ED9147F2B0}" srcId="{99B7CD00-BB54-4288-BB7D-3C8308801216}" destId="{3D99EF29-34D6-477E-B34C-425A0C144A8E}" srcOrd="6" destOrd="0" parTransId="{33B80C6B-13F1-408A-9387-7B943BFD4883}" sibTransId="{48E991F1-F914-4CD1-8EB7-14128854251D}"/>
    <dgm:cxn modelId="{F6EF2E3E-E30B-42EE-8895-FDC537418167}" srcId="{99B7CD00-BB54-4288-BB7D-3C8308801216}" destId="{5324B8E9-E146-4D57-BB64-861B96C0F601}" srcOrd="2" destOrd="0" parTransId="{73BB6F33-2A33-48F5-8AC4-F524F85E4CF7}" sibTransId="{0CC40E0C-3ECE-4BDC-AF20-92A164287A5B}"/>
    <dgm:cxn modelId="{1438765E-219B-45F0-8BFB-F3B642C0717E}" srcId="{99B7CD00-BB54-4288-BB7D-3C8308801216}" destId="{48BC17D2-778B-4C8C-BBF2-29B5D744DAF0}" srcOrd="4" destOrd="0" parTransId="{EFE1E917-BAF6-4C07-B32B-54C07CE28B8B}" sibTransId="{C11CBF91-9567-4738-B004-CC8CAC719FE7}"/>
    <dgm:cxn modelId="{374C1662-9C4E-4FDF-90C2-C2DD3A9C809B}" type="presOf" srcId="{A008BFE0-B0B6-41EC-BD60-E6AA83769EDE}" destId="{DD2F8F58-5DF6-4C67-B727-DDC6DA24F32D}" srcOrd="0" destOrd="0" presId="urn:microsoft.com/office/officeart/2005/8/layout/default"/>
    <dgm:cxn modelId="{F529854E-9E4E-4B71-903A-5BAEF5610941}" type="presOf" srcId="{48BC17D2-778B-4C8C-BBF2-29B5D744DAF0}" destId="{35E03CFA-840D-4C3D-AF65-E16875AE63B1}" srcOrd="0" destOrd="0" presId="urn:microsoft.com/office/officeart/2005/8/layout/default"/>
    <dgm:cxn modelId="{B1CC8F72-F0B8-465C-8E51-BAE09346A04A}" type="presOf" srcId="{99B7CD00-BB54-4288-BB7D-3C8308801216}" destId="{47C9F9F1-7C96-428B-9C7F-E34230306414}" srcOrd="0" destOrd="0" presId="urn:microsoft.com/office/officeart/2005/8/layout/default"/>
    <dgm:cxn modelId="{7B23527F-9351-4AB6-9884-30797F2A505A}" srcId="{99B7CD00-BB54-4288-BB7D-3C8308801216}" destId="{A008BFE0-B0B6-41EC-BD60-E6AA83769EDE}" srcOrd="3" destOrd="0" parTransId="{9612D4D6-F7F2-4468-AB75-7D4324FC7EDB}" sibTransId="{E95F03DA-AC1F-4804-8B84-9408B3B4F424}"/>
    <dgm:cxn modelId="{B1D4C780-A7CC-4552-ACC4-CAD33C0CB923}" type="presOf" srcId="{7D301B95-22A0-4360-8AF6-3BCD2178D3C8}" destId="{22F4900D-3067-44F2-9AF3-E1F926E73F88}" srcOrd="0" destOrd="0" presId="urn:microsoft.com/office/officeart/2005/8/layout/default"/>
    <dgm:cxn modelId="{7F8A2C88-C9F1-460B-A0D7-0A3F0D15493E}" type="presOf" srcId="{5324B8E9-E146-4D57-BB64-861B96C0F601}" destId="{C8D43D80-B653-4E9C-8E11-686DFECC5117}" srcOrd="0" destOrd="0" presId="urn:microsoft.com/office/officeart/2005/8/layout/default"/>
    <dgm:cxn modelId="{52D83896-2655-4FB6-862B-BF734D0216D3}" type="presOf" srcId="{F7D50969-BAAD-42E9-AC27-871B7EEB3FA3}" destId="{68C38351-A35D-4BFE-BC50-69F725B4593C}" srcOrd="0" destOrd="0" presId="urn:microsoft.com/office/officeart/2005/8/layout/default"/>
    <dgm:cxn modelId="{8BFD139F-AD1D-4AEA-8835-EA8B870EACEA}" srcId="{99B7CD00-BB54-4288-BB7D-3C8308801216}" destId="{7D301B95-22A0-4360-8AF6-3BCD2178D3C8}" srcOrd="1" destOrd="0" parTransId="{D89700D3-0022-46F1-8845-C5289E52B0F6}" sibTransId="{D82D0840-31C6-49E0-8853-3029A1709F90}"/>
    <dgm:cxn modelId="{6374EFD6-A35D-45BA-B5B9-083FC126CEA0}" srcId="{99B7CD00-BB54-4288-BB7D-3C8308801216}" destId="{F7D50969-BAAD-42E9-AC27-871B7EEB3FA3}" srcOrd="5" destOrd="0" parTransId="{EAB1DC1F-97E1-42A3-8301-8D207F42D537}" sibTransId="{0BE3FF8C-3BFE-46E0-8515-832C9DF26994}"/>
    <dgm:cxn modelId="{B64FC4EC-1D3E-4699-83CC-C0660A633BC2}" type="presOf" srcId="{3D99EF29-34D6-477E-B34C-425A0C144A8E}" destId="{4324C45E-2FD5-4E65-BDB8-842B74851AAB}" srcOrd="0" destOrd="0" presId="urn:microsoft.com/office/officeart/2005/8/layout/default"/>
    <dgm:cxn modelId="{5A8CA662-BC05-4FE7-B764-CB0DCFD26BEB}" type="presParOf" srcId="{47C9F9F1-7C96-428B-9C7F-E34230306414}" destId="{4501B3D7-1FED-48CA-93DD-6200409A77E1}" srcOrd="0" destOrd="0" presId="urn:microsoft.com/office/officeart/2005/8/layout/default"/>
    <dgm:cxn modelId="{8B61CF44-EFD9-4672-B4A2-0A21492CA40F}" type="presParOf" srcId="{47C9F9F1-7C96-428B-9C7F-E34230306414}" destId="{7A734630-3BD5-43A7-9D42-0AAA20FCD267}" srcOrd="1" destOrd="0" presId="urn:microsoft.com/office/officeart/2005/8/layout/default"/>
    <dgm:cxn modelId="{1C1DC3A8-0815-4FB4-BF39-EAE606E616BC}" type="presParOf" srcId="{47C9F9F1-7C96-428B-9C7F-E34230306414}" destId="{22F4900D-3067-44F2-9AF3-E1F926E73F88}" srcOrd="2" destOrd="0" presId="urn:microsoft.com/office/officeart/2005/8/layout/default"/>
    <dgm:cxn modelId="{1AFCE489-8B57-48AE-B78D-1D724853A9B1}" type="presParOf" srcId="{47C9F9F1-7C96-428B-9C7F-E34230306414}" destId="{274A3B2E-D9C5-4885-BD93-FF16A9AE3BC6}" srcOrd="3" destOrd="0" presId="urn:microsoft.com/office/officeart/2005/8/layout/default"/>
    <dgm:cxn modelId="{F92B6403-E325-479B-8783-5DA1C8A482D9}" type="presParOf" srcId="{47C9F9F1-7C96-428B-9C7F-E34230306414}" destId="{C8D43D80-B653-4E9C-8E11-686DFECC5117}" srcOrd="4" destOrd="0" presId="urn:microsoft.com/office/officeart/2005/8/layout/default"/>
    <dgm:cxn modelId="{50051D94-FCB0-481A-B546-B0A16DB5746F}" type="presParOf" srcId="{47C9F9F1-7C96-428B-9C7F-E34230306414}" destId="{A6E4956A-AE0D-4E99-82A9-3871CB0A016D}" srcOrd="5" destOrd="0" presId="urn:microsoft.com/office/officeart/2005/8/layout/default"/>
    <dgm:cxn modelId="{AAA802E4-5B65-4A88-B1EF-3B29368F3B6D}" type="presParOf" srcId="{47C9F9F1-7C96-428B-9C7F-E34230306414}" destId="{DD2F8F58-5DF6-4C67-B727-DDC6DA24F32D}" srcOrd="6" destOrd="0" presId="urn:microsoft.com/office/officeart/2005/8/layout/default"/>
    <dgm:cxn modelId="{0F049BF1-7525-496C-943D-9B900F24A236}" type="presParOf" srcId="{47C9F9F1-7C96-428B-9C7F-E34230306414}" destId="{C55A8BFA-77D0-46AF-B199-07985FBFC69A}" srcOrd="7" destOrd="0" presId="urn:microsoft.com/office/officeart/2005/8/layout/default"/>
    <dgm:cxn modelId="{2D1E5466-6930-4942-A971-BD159313E78E}" type="presParOf" srcId="{47C9F9F1-7C96-428B-9C7F-E34230306414}" destId="{35E03CFA-840D-4C3D-AF65-E16875AE63B1}" srcOrd="8" destOrd="0" presId="urn:microsoft.com/office/officeart/2005/8/layout/default"/>
    <dgm:cxn modelId="{C767B57B-41F4-4ADB-AE2C-AF346ED2B599}" type="presParOf" srcId="{47C9F9F1-7C96-428B-9C7F-E34230306414}" destId="{C57CBF54-808E-4864-9130-1ECEF4BCF0DB}" srcOrd="9" destOrd="0" presId="urn:microsoft.com/office/officeart/2005/8/layout/default"/>
    <dgm:cxn modelId="{8EC4696F-EE81-4549-B496-52C7909C51B4}" type="presParOf" srcId="{47C9F9F1-7C96-428B-9C7F-E34230306414}" destId="{68C38351-A35D-4BFE-BC50-69F725B4593C}" srcOrd="10" destOrd="0" presId="urn:microsoft.com/office/officeart/2005/8/layout/default"/>
    <dgm:cxn modelId="{E059E5DD-476E-46C9-87D9-895B3CE77A77}" type="presParOf" srcId="{47C9F9F1-7C96-428B-9C7F-E34230306414}" destId="{7B01A86A-DA9A-4F5A-9E90-A78850BD0B6C}" srcOrd="11" destOrd="0" presId="urn:microsoft.com/office/officeart/2005/8/layout/default"/>
    <dgm:cxn modelId="{63122E16-823D-412B-9CA7-AA367CD36F01}" type="presParOf" srcId="{47C9F9F1-7C96-428B-9C7F-E34230306414}" destId="{4324C45E-2FD5-4E65-BDB8-842B74851AAB}"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42F6EB-872E-42E3-9CFB-F7EE7E56A90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E30F9A-DD8B-4850-8D32-2AE31550BD75}">
      <dgm:prSet phldrT="[Text]" custT="1"/>
      <dgm:spPr/>
      <dgm:t>
        <a:bodyPr/>
        <a:lstStyle/>
        <a:p>
          <a:r>
            <a:rPr lang="en-US" sz="2800" dirty="0"/>
            <a:t>Consumption of bandwidth</a:t>
          </a:r>
        </a:p>
      </dgm:t>
    </dgm:pt>
    <dgm:pt modelId="{CBCBE0AC-1CAC-4FF7-9422-CF85B4038343}" type="parTrans" cxnId="{A06CB37D-C979-401D-A281-2F705D30A864}">
      <dgm:prSet/>
      <dgm:spPr/>
      <dgm:t>
        <a:bodyPr/>
        <a:lstStyle/>
        <a:p>
          <a:endParaRPr lang="en-US"/>
        </a:p>
      </dgm:t>
    </dgm:pt>
    <dgm:pt modelId="{E3C680C6-A163-449E-9357-B11F4700B4C3}" type="sibTrans" cxnId="{A06CB37D-C979-401D-A281-2F705D30A864}">
      <dgm:prSet/>
      <dgm:spPr/>
      <dgm:t>
        <a:bodyPr/>
        <a:lstStyle/>
        <a:p>
          <a:endParaRPr lang="en-US"/>
        </a:p>
      </dgm:t>
    </dgm:pt>
    <dgm:pt modelId="{F2668E90-837D-4483-B64E-65B9D28478EC}">
      <dgm:prSet phldrT="[Text]" custT="1"/>
      <dgm:spPr/>
      <dgm:t>
        <a:bodyPr/>
        <a:lstStyle/>
        <a:p>
          <a:r>
            <a:rPr lang="en-US" sz="2800" dirty="0"/>
            <a:t>Consumption of resources</a:t>
          </a:r>
        </a:p>
      </dgm:t>
    </dgm:pt>
    <dgm:pt modelId="{23D0AA17-A5CF-4D8F-B350-1CCF822E707E}" type="parTrans" cxnId="{45F2A14A-BD63-461F-841C-CD2ED4625C44}">
      <dgm:prSet/>
      <dgm:spPr/>
    </dgm:pt>
    <dgm:pt modelId="{57501178-DF62-4CDD-996C-04D03A0ABDC4}" type="sibTrans" cxnId="{45F2A14A-BD63-461F-841C-CD2ED4625C44}">
      <dgm:prSet/>
      <dgm:spPr/>
    </dgm:pt>
    <dgm:pt modelId="{79C4EE65-511B-40D1-9F56-754A133728FB}">
      <dgm:prSet phldrT="[Text]" custT="1"/>
      <dgm:spPr/>
      <dgm:t>
        <a:bodyPr/>
        <a:lstStyle/>
        <a:p>
          <a:r>
            <a:rPr lang="en-US" sz="2800" dirty="0"/>
            <a:t>Exploitation of programming defects</a:t>
          </a:r>
        </a:p>
      </dgm:t>
    </dgm:pt>
    <dgm:pt modelId="{C9E52140-55EC-4009-8118-98C689790A36}" type="parTrans" cxnId="{49BAC834-6EF3-4921-84B9-BFAB1B0DD6F4}">
      <dgm:prSet/>
      <dgm:spPr/>
    </dgm:pt>
    <dgm:pt modelId="{4203E2C7-26C4-4E82-8237-48AA9833B5F9}" type="sibTrans" cxnId="{49BAC834-6EF3-4921-84B9-BFAB1B0DD6F4}">
      <dgm:prSet/>
      <dgm:spPr/>
    </dgm:pt>
    <dgm:pt modelId="{7B6BE7FF-3B40-448F-977E-4297AB9D3549}" type="pres">
      <dgm:prSet presAssocID="{AA42F6EB-872E-42E3-9CFB-F7EE7E56A909}" presName="Name0" presStyleCnt="0">
        <dgm:presLayoutVars>
          <dgm:chMax val="7"/>
          <dgm:chPref val="7"/>
          <dgm:dir/>
        </dgm:presLayoutVars>
      </dgm:prSet>
      <dgm:spPr/>
    </dgm:pt>
    <dgm:pt modelId="{60344797-AFDD-4CE5-B595-753FC6E28A94}" type="pres">
      <dgm:prSet presAssocID="{AA42F6EB-872E-42E3-9CFB-F7EE7E56A909}" presName="Name1" presStyleCnt="0"/>
      <dgm:spPr/>
    </dgm:pt>
    <dgm:pt modelId="{B994F65D-3F13-43C5-8931-537BBFF5E1AA}" type="pres">
      <dgm:prSet presAssocID="{AA42F6EB-872E-42E3-9CFB-F7EE7E56A909}" presName="cycle" presStyleCnt="0"/>
      <dgm:spPr/>
    </dgm:pt>
    <dgm:pt modelId="{2F08AA25-8BB2-4B40-9706-1A04A8FF95F5}" type="pres">
      <dgm:prSet presAssocID="{AA42F6EB-872E-42E3-9CFB-F7EE7E56A909}" presName="srcNode" presStyleLbl="node1" presStyleIdx="0" presStyleCnt="3"/>
      <dgm:spPr/>
    </dgm:pt>
    <dgm:pt modelId="{78380D15-1E14-4C3E-B6E1-40D2C913A9F4}" type="pres">
      <dgm:prSet presAssocID="{AA42F6EB-872E-42E3-9CFB-F7EE7E56A909}" presName="conn" presStyleLbl="parChTrans1D2" presStyleIdx="0" presStyleCnt="1"/>
      <dgm:spPr/>
    </dgm:pt>
    <dgm:pt modelId="{0DC28EAA-D992-48C2-9753-5767E49294BA}" type="pres">
      <dgm:prSet presAssocID="{AA42F6EB-872E-42E3-9CFB-F7EE7E56A909}" presName="extraNode" presStyleLbl="node1" presStyleIdx="0" presStyleCnt="3"/>
      <dgm:spPr/>
    </dgm:pt>
    <dgm:pt modelId="{D88A84DC-034D-4216-B040-967A4261F7C7}" type="pres">
      <dgm:prSet presAssocID="{AA42F6EB-872E-42E3-9CFB-F7EE7E56A909}" presName="dstNode" presStyleLbl="node1" presStyleIdx="0" presStyleCnt="3"/>
      <dgm:spPr/>
    </dgm:pt>
    <dgm:pt modelId="{54D901D1-85AD-4CA4-BD4C-BAC90555E9F9}" type="pres">
      <dgm:prSet presAssocID="{1EE30F9A-DD8B-4850-8D32-2AE31550BD75}" presName="text_1" presStyleLbl="node1" presStyleIdx="0" presStyleCnt="3">
        <dgm:presLayoutVars>
          <dgm:bulletEnabled val="1"/>
        </dgm:presLayoutVars>
      </dgm:prSet>
      <dgm:spPr/>
    </dgm:pt>
    <dgm:pt modelId="{8E6CDC52-EE26-4521-A2B9-72272B9C07C3}" type="pres">
      <dgm:prSet presAssocID="{1EE30F9A-DD8B-4850-8D32-2AE31550BD75}" presName="accent_1" presStyleCnt="0"/>
      <dgm:spPr/>
    </dgm:pt>
    <dgm:pt modelId="{A6723488-DA60-4FB1-85C2-CFDFE0BD97BE}" type="pres">
      <dgm:prSet presAssocID="{1EE30F9A-DD8B-4850-8D32-2AE31550BD75}" presName="accentRepeatNode" presStyleLbl="solidFgAcc1" presStyleIdx="0" presStyleCnt="3"/>
      <dgm:spPr/>
    </dgm:pt>
    <dgm:pt modelId="{BA5D3A53-133D-453C-AC62-2DB068FD553C}" type="pres">
      <dgm:prSet presAssocID="{F2668E90-837D-4483-B64E-65B9D28478EC}" presName="text_2" presStyleLbl="node1" presStyleIdx="1" presStyleCnt="3">
        <dgm:presLayoutVars>
          <dgm:bulletEnabled val="1"/>
        </dgm:presLayoutVars>
      </dgm:prSet>
      <dgm:spPr/>
    </dgm:pt>
    <dgm:pt modelId="{37F7A2E4-9E40-4745-88FF-9350F40C83D9}" type="pres">
      <dgm:prSet presAssocID="{F2668E90-837D-4483-B64E-65B9D28478EC}" presName="accent_2" presStyleCnt="0"/>
      <dgm:spPr/>
    </dgm:pt>
    <dgm:pt modelId="{DC2DD4B6-91DC-4C25-8990-C019D92A111F}" type="pres">
      <dgm:prSet presAssocID="{F2668E90-837D-4483-B64E-65B9D28478EC}" presName="accentRepeatNode" presStyleLbl="solidFgAcc1" presStyleIdx="1" presStyleCnt="3"/>
      <dgm:spPr/>
    </dgm:pt>
    <dgm:pt modelId="{AB999B2D-37C4-4228-8207-BD9D94EE7385}" type="pres">
      <dgm:prSet presAssocID="{79C4EE65-511B-40D1-9F56-754A133728FB}" presName="text_3" presStyleLbl="node1" presStyleIdx="2" presStyleCnt="3">
        <dgm:presLayoutVars>
          <dgm:bulletEnabled val="1"/>
        </dgm:presLayoutVars>
      </dgm:prSet>
      <dgm:spPr/>
    </dgm:pt>
    <dgm:pt modelId="{666CEA7B-4B03-4165-B53B-F515808FB614}" type="pres">
      <dgm:prSet presAssocID="{79C4EE65-511B-40D1-9F56-754A133728FB}" presName="accent_3" presStyleCnt="0"/>
      <dgm:spPr/>
    </dgm:pt>
    <dgm:pt modelId="{235D400B-2BAA-4E07-BC82-BBA93A76A588}" type="pres">
      <dgm:prSet presAssocID="{79C4EE65-511B-40D1-9F56-754A133728FB}" presName="accentRepeatNode" presStyleLbl="solidFgAcc1" presStyleIdx="2" presStyleCnt="3"/>
      <dgm:spPr/>
    </dgm:pt>
  </dgm:ptLst>
  <dgm:cxnLst>
    <dgm:cxn modelId="{49BAC834-6EF3-4921-84B9-BFAB1B0DD6F4}" srcId="{AA42F6EB-872E-42E3-9CFB-F7EE7E56A909}" destId="{79C4EE65-511B-40D1-9F56-754A133728FB}" srcOrd="2" destOrd="0" parTransId="{C9E52140-55EC-4009-8118-98C689790A36}" sibTransId="{4203E2C7-26C4-4E82-8237-48AA9833B5F9}"/>
    <dgm:cxn modelId="{45F2A14A-BD63-461F-841C-CD2ED4625C44}" srcId="{AA42F6EB-872E-42E3-9CFB-F7EE7E56A909}" destId="{F2668E90-837D-4483-B64E-65B9D28478EC}" srcOrd="1" destOrd="0" parTransId="{23D0AA17-A5CF-4D8F-B350-1CCF822E707E}" sibTransId="{57501178-DF62-4CDD-996C-04D03A0ABDC4}"/>
    <dgm:cxn modelId="{3D1B316C-F56C-44BC-88B1-64EAF34C35E9}" type="presOf" srcId="{79C4EE65-511B-40D1-9F56-754A133728FB}" destId="{AB999B2D-37C4-4228-8207-BD9D94EE7385}" srcOrd="0" destOrd="0" presId="urn:microsoft.com/office/officeart/2008/layout/VerticalCurvedList"/>
    <dgm:cxn modelId="{A06CB37D-C979-401D-A281-2F705D30A864}" srcId="{AA42F6EB-872E-42E3-9CFB-F7EE7E56A909}" destId="{1EE30F9A-DD8B-4850-8D32-2AE31550BD75}" srcOrd="0" destOrd="0" parTransId="{CBCBE0AC-1CAC-4FF7-9422-CF85B4038343}" sibTransId="{E3C680C6-A163-449E-9357-B11F4700B4C3}"/>
    <dgm:cxn modelId="{0C1E2DB7-D13B-407C-9B3D-4F67C3D5FFC0}" type="presOf" srcId="{F2668E90-837D-4483-B64E-65B9D28478EC}" destId="{BA5D3A53-133D-453C-AC62-2DB068FD553C}" srcOrd="0" destOrd="0" presId="urn:microsoft.com/office/officeart/2008/layout/VerticalCurvedList"/>
    <dgm:cxn modelId="{953453D6-9D39-49B8-BC15-B90C3538AC1E}" type="presOf" srcId="{E3C680C6-A163-449E-9357-B11F4700B4C3}" destId="{78380D15-1E14-4C3E-B6E1-40D2C913A9F4}" srcOrd="0" destOrd="0" presId="urn:microsoft.com/office/officeart/2008/layout/VerticalCurvedList"/>
    <dgm:cxn modelId="{D1053EE6-F7AA-4A14-B034-AC10B33CFA8B}" type="presOf" srcId="{1EE30F9A-DD8B-4850-8D32-2AE31550BD75}" destId="{54D901D1-85AD-4CA4-BD4C-BAC90555E9F9}" srcOrd="0" destOrd="0" presId="urn:microsoft.com/office/officeart/2008/layout/VerticalCurvedList"/>
    <dgm:cxn modelId="{DAA185FD-5A10-4D96-9662-00B28E5D2400}" type="presOf" srcId="{AA42F6EB-872E-42E3-9CFB-F7EE7E56A909}" destId="{7B6BE7FF-3B40-448F-977E-4297AB9D3549}" srcOrd="0" destOrd="0" presId="urn:microsoft.com/office/officeart/2008/layout/VerticalCurvedList"/>
    <dgm:cxn modelId="{2FF608C2-7B92-4AEC-B94B-32D494C9420A}" type="presParOf" srcId="{7B6BE7FF-3B40-448F-977E-4297AB9D3549}" destId="{60344797-AFDD-4CE5-B595-753FC6E28A94}" srcOrd="0" destOrd="0" presId="urn:microsoft.com/office/officeart/2008/layout/VerticalCurvedList"/>
    <dgm:cxn modelId="{C2563880-5DFA-4F24-9EE3-74ED541BC5DC}" type="presParOf" srcId="{60344797-AFDD-4CE5-B595-753FC6E28A94}" destId="{B994F65D-3F13-43C5-8931-537BBFF5E1AA}" srcOrd="0" destOrd="0" presId="urn:microsoft.com/office/officeart/2008/layout/VerticalCurvedList"/>
    <dgm:cxn modelId="{436E7718-F4F0-40DE-BC32-ADF6630F351F}" type="presParOf" srcId="{B994F65D-3F13-43C5-8931-537BBFF5E1AA}" destId="{2F08AA25-8BB2-4B40-9706-1A04A8FF95F5}" srcOrd="0" destOrd="0" presId="urn:microsoft.com/office/officeart/2008/layout/VerticalCurvedList"/>
    <dgm:cxn modelId="{EEBBC9B5-639A-4BED-8E71-366357967080}" type="presParOf" srcId="{B994F65D-3F13-43C5-8931-537BBFF5E1AA}" destId="{78380D15-1E14-4C3E-B6E1-40D2C913A9F4}" srcOrd="1" destOrd="0" presId="urn:microsoft.com/office/officeart/2008/layout/VerticalCurvedList"/>
    <dgm:cxn modelId="{E08D5E0D-4A96-4FB5-84C6-844280BDF908}" type="presParOf" srcId="{B994F65D-3F13-43C5-8931-537BBFF5E1AA}" destId="{0DC28EAA-D992-48C2-9753-5767E49294BA}" srcOrd="2" destOrd="0" presId="urn:microsoft.com/office/officeart/2008/layout/VerticalCurvedList"/>
    <dgm:cxn modelId="{90415892-EFC1-4933-BC5C-2CF1A6D85305}" type="presParOf" srcId="{B994F65D-3F13-43C5-8931-537BBFF5E1AA}" destId="{D88A84DC-034D-4216-B040-967A4261F7C7}" srcOrd="3" destOrd="0" presId="urn:microsoft.com/office/officeart/2008/layout/VerticalCurvedList"/>
    <dgm:cxn modelId="{B512C27D-6DBD-4F77-8AC0-C6226CCA8DB4}" type="presParOf" srcId="{60344797-AFDD-4CE5-B595-753FC6E28A94}" destId="{54D901D1-85AD-4CA4-BD4C-BAC90555E9F9}" srcOrd="1" destOrd="0" presId="urn:microsoft.com/office/officeart/2008/layout/VerticalCurvedList"/>
    <dgm:cxn modelId="{9816FC5B-C94B-4CCC-B870-340BD9B3DC95}" type="presParOf" srcId="{60344797-AFDD-4CE5-B595-753FC6E28A94}" destId="{8E6CDC52-EE26-4521-A2B9-72272B9C07C3}" srcOrd="2" destOrd="0" presId="urn:microsoft.com/office/officeart/2008/layout/VerticalCurvedList"/>
    <dgm:cxn modelId="{7425F663-6E47-4013-BC04-ABFC66400B1F}" type="presParOf" srcId="{8E6CDC52-EE26-4521-A2B9-72272B9C07C3}" destId="{A6723488-DA60-4FB1-85C2-CFDFE0BD97BE}" srcOrd="0" destOrd="0" presId="urn:microsoft.com/office/officeart/2008/layout/VerticalCurvedList"/>
    <dgm:cxn modelId="{80B986D3-4283-4BF4-ADF8-37F5E801D5D2}" type="presParOf" srcId="{60344797-AFDD-4CE5-B595-753FC6E28A94}" destId="{BA5D3A53-133D-453C-AC62-2DB068FD553C}" srcOrd="3" destOrd="0" presId="urn:microsoft.com/office/officeart/2008/layout/VerticalCurvedList"/>
    <dgm:cxn modelId="{E102D234-8777-46F5-BA8C-7E6528D9E5AF}" type="presParOf" srcId="{60344797-AFDD-4CE5-B595-753FC6E28A94}" destId="{37F7A2E4-9E40-4745-88FF-9350F40C83D9}" srcOrd="4" destOrd="0" presId="urn:microsoft.com/office/officeart/2008/layout/VerticalCurvedList"/>
    <dgm:cxn modelId="{1464592B-56CC-43E2-A168-F86EB1D3EDFA}" type="presParOf" srcId="{37F7A2E4-9E40-4745-88FF-9350F40C83D9}" destId="{DC2DD4B6-91DC-4C25-8990-C019D92A111F}" srcOrd="0" destOrd="0" presId="urn:microsoft.com/office/officeart/2008/layout/VerticalCurvedList"/>
    <dgm:cxn modelId="{736F1363-5CF0-4485-998A-C8F3B2FA7345}" type="presParOf" srcId="{60344797-AFDD-4CE5-B595-753FC6E28A94}" destId="{AB999B2D-37C4-4228-8207-BD9D94EE7385}" srcOrd="5" destOrd="0" presId="urn:microsoft.com/office/officeart/2008/layout/VerticalCurvedList"/>
    <dgm:cxn modelId="{6ED4DE4E-B1E9-49F9-8D17-6F90753977EF}" type="presParOf" srcId="{60344797-AFDD-4CE5-B595-753FC6E28A94}" destId="{666CEA7B-4B03-4165-B53B-F515808FB614}" srcOrd="6" destOrd="0" presId="urn:microsoft.com/office/officeart/2008/layout/VerticalCurvedList"/>
    <dgm:cxn modelId="{2C033B9A-358B-4ADA-864A-F0D93060D6FF}" type="presParOf" srcId="{666CEA7B-4B03-4165-B53B-F515808FB614}" destId="{235D400B-2BAA-4E07-BC82-BBA93A76A58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516E22-1553-4D2E-BFF6-60DEACEA2F7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93AEB12-28AD-47A6-844F-8F8A0CE8694E}">
      <dgm:prSet phldrT="[Text]" custT="1"/>
      <dgm:spPr/>
      <dgm:t>
        <a:bodyPr/>
        <a:lstStyle/>
        <a:p>
          <a:r>
            <a:rPr lang="en-US" sz="2400" dirty="0"/>
            <a:t>Well-known forms of attacks</a:t>
          </a:r>
        </a:p>
      </dgm:t>
    </dgm:pt>
    <dgm:pt modelId="{4C56F72C-7955-415B-9900-AC84B034F4D3}" type="parTrans" cxnId="{4DCF64CE-4FC7-451D-AB62-A14D627A4EE6}">
      <dgm:prSet/>
      <dgm:spPr/>
      <dgm:t>
        <a:bodyPr/>
        <a:lstStyle/>
        <a:p>
          <a:endParaRPr lang="en-US" sz="2400"/>
        </a:p>
      </dgm:t>
    </dgm:pt>
    <dgm:pt modelId="{D6487D2E-A4E9-43D2-8E9D-1896DE421527}" type="sibTrans" cxnId="{4DCF64CE-4FC7-451D-AB62-A14D627A4EE6}">
      <dgm:prSet/>
      <dgm:spPr/>
      <dgm:t>
        <a:bodyPr/>
        <a:lstStyle/>
        <a:p>
          <a:endParaRPr lang="en-US" sz="2400"/>
        </a:p>
      </dgm:t>
    </dgm:pt>
    <dgm:pt modelId="{2F07529A-C2E3-4DB1-B771-7D2897AF054C}">
      <dgm:prSet phldrT="[Text]" custT="1"/>
      <dgm:spPr>
        <a:solidFill>
          <a:schemeClr val="accent1">
            <a:lumMod val="60000"/>
            <a:lumOff val="40000"/>
          </a:schemeClr>
        </a:solidFill>
      </dgm:spPr>
      <dgm:t>
        <a:bodyPr/>
        <a:lstStyle/>
        <a:p>
          <a:r>
            <a:rPr lang="en-US" sz="2400" dirty="0"/>
            <a:t>Smurf</a:t>
          </a:r>
        </a:p>
      </dgm:t>
    </dgm:pt>
    <dgm:pt modelId="{F0260DE0-ED28-46DF-9F33-6885CB9732FC}" type="parTrans" cxnId="{8C32DE59-AE4E-4EF4-ACCB-9C0B1734517D}">
      <dgm:prSet/>
      <dgm:spPr/>
      <dgm:t>
        <a:bodyPr/>
        <a:lstStyle/>
        <a:p>
          <a:endParaRPr lang="en-US" sz="2400"/>
        </a:p>
      </dgm:t>
    </dgm:pt>
    <dgm:pt modelId="{A756B0AF-29F9-4BBB-A351-8952E2BC9DC3}" type="sibTrans" cxnId="{8C32DE59-AE4E-4EF4-ACCB-9C0B1734517D}">
      <dgm:prSet/>
      <dgm:spPr/>
      <dgm:t>
        <a:bodyPr/>
        <a:lstStyle/>
        <a:p>
          <a:endParaRPr lang="en-US" sz="2400"/>
        </a:p>
      </dgm:t>
    </dgm:pt>
    <dgm:pt modelId="{0C297369-62F3-4FB2-B6AB-3505A687CBC8}">
      <dgm:prSet phldrT="[Text]" custT="1"/>
      <dgm:spPr>
        <a:solidFill>
          <a:schemeClr val="accent1">
            <a:lumMod val="60000"/>
            <a:lumOff val="40000"/>
          </a:schemeClr>
        </a:solidFill>
      </dgm:spPr>
      <dgm:t>
        <a:bodyPr/>
        <a:lstStyle/>
        <a:p>
          <a:r>
            <a:rPr lang="en-US" sz="2400" dirty="0"/>
            <a:t>Fraggle</a:t>
          </a:r>
        </a:p>
      </dgm:t>
    </dgm:pt>
    <dgm:pt modelId="{E6837CC0-2B68-4B97-8129-B3232B067DD5}" type="parTrans" cxnId="{6C00E6C2-22D5-497D-BF45-44D6D7055AE0}">
      <dgm:prSet/>
      <dgm:spPr/>
      <dgm:t>
        <a:bodyPr/>
        <a:lstStyle/>
        <a:p>
          <a:endParaRPr lang="en-US" sz="2400"/>
        </a:p>
      </dgm:t>
    </dgm:pt>
    <dgm:pt modelId="{4DBA1093-0166-43E9-8CFD-686C4ADF3850}" type="sibTrans" cxnId="{6C00E6C2-22D5-497D-BF45-44D6D7055AE0}">
      <dgm:prSet/>
      <dgm:spPr/>
      <dgm:t>
        <a:bodyPr/>
        <a:lstStyle/>
        <a:p>
          <a:endParaRPr lang="en-US" sz="2400"/>
        </a:p>
      </dgm:t>
    </dgm:pt>
    <dgm:pt modelId="{54EA2CA3-6C3C-40C3-A06E-0D43890BC79B}">
      <dgm:prSet phldrT="[Text]" custT="1"/>
      <dgm:spPr>
        <a:solidFill>
          <a:schemeClr val="accent1">
            <a:lumMod val="60000"/>
            <a:lumOff val="40000"/>
          </a:schemeClr>
        </a:solidFill>
      </dgm:spPr>
      <dgm:t>
        <a:bodyPr/>
        <a:lstStyle/>
        <a:p>
          <a:r>
            <a:rPr lang="en-US" sz="2400" dirty="0"/>
            <a:t>Chargen</a:t>
          </a:r>
        </a:p>
      </dgm:t>
    </dgm:pt>
    <dgm:pt modelId="{BF7B4092-15E9-41A6-AA5D-6D7EBE917B53}" type="parTrans" cxnId="{8910C4D9-7468-481C-B99B-6AE46E48E1E7}">
      <dgm:prSet/>
      <dgm:spPr/>
      <dgm:t>
        <a:bodyPr/>
        <a:lstStyle/>
        <a:p>
          <a:endParaRPr lang="en-US" sz="2400"/>
        </a:p>
      </dgm:t>
    </dgm:pt>
    <dgm:pt modelId="{C45AB1E6-EC23-47F2-88CE-56C5405FAB15}" type="sibTrans" cxnId="{8910C4D9-7468-481C-B99B-6AE46E48E1E7}">
      <dgm:prSet/>
      <dgm:spPr/>
      <dgm:t>
        <a:bodyPr/>
        <a:lstStyle/>
        <a:p>
          <a:endParaRPr lang="en-US" sz="2400"/>
        </a:p>
      </dgm:t>
    </dgm:pt>
    <dgm:pt modelId="{CA7D5757-CBC3-45DA-A0CC-B659A9C691C9}" type="pres">
      <dgm:prSet presAssocID="{77516E22-1553-4D2E-BFF6-60DEACEA2F71}" presName="composite" presStyleCnt="0">
        <dgm:presLayoutVars>
          <dgm:chMax val="1"/>
          <dgm:dir/>
          <dgm:resizeHandles val="exact"/>
        </dgm:presLayoutVars>
      </dgm:prSet>
      <dgm:spPr/>
    </dgm:pt>
    <dgm:pt modelId="{D5607831-859C-48F7-A5F6-9D7D8AB4539D}" type="pres">
      <dgm:prSet presAssocID="{293AEB12-28AD-47A6-844F-8F8A0CE8694E}" presName="roof" presStyleLbl="dkBgShp" presStyleIdx="0" presStyleCnt="2"/>
      <dgm:spPr/>
    </dgm:pt>
    <dgm:pt modelId="{C5F1966E-E6D8-4132-A69A-9841A7CC2108}" type="pres">
      <dgm:prSet presAssocID="{293AEB12-28AD-47A6-844F-8F8A0CE8694E}" presName="pillars" presStyleCnt="0"/>
      <dgm:spPr/>
    </dgm:pt>
    <dgm:pt modelId="{5A3D25D0-84ED-4900-A77C-96A3B6EA49BB}" type="pres">
      <dgm:prSet presAssocID="{293AEB12-28AD-47A6-844F-8F8A0CE8694E}" presName="pillar1" presStyleLbl="node1" presStyleIdx="0" presStyleCnt="3" custScaleY="56223">
        <dgm:presLayoutVars>
          <dgm:bulletEnabled val="1"/>
        </dgm:presLayoutVars>
      </dgm:prSet>
      <dgm:spPr/>
    </dgm:pt>
    <dgm:pt modelId="{7CCF1226-5171-4630-8249-19FECF35796C}" type="pres">
      <dgm:prSet presAssocID="{0C297369-62F3-4FB2-B6AB-3505A687CBC8}" presName="pillarX" presStyleLbl="node1" presStyleIdx="1" presStyleCnt="3" custScaleY="56223">
        <dgm:presLayoutVars>
          <dgm:bulletEnabled val="1"/>
        </dgm:presLayoutVars>
      </dgm:prSet>
      <dgm:spPr/>
    </dgm:pt>
    <dgm:pt modelId="{525A2AEF-1293-4B53-9C4E-17C5347CBC67}" type="pres">
      <dgm:prSet presAssocID="{54EA2CA3-6C3C-40C3-A06E-0D43890BC79B}" presName="pillarX" presStyleLbl="node1" presStyleIdx="2" presStyleCnt="3" custScaleY="56223">
        <dgm:presLayoutVars>
          <dgm:bulletEnabled val="1"/>
        </dgm:presLayoutVars>
      </dgm:prSet>
      <dgm:spPr/>
    </dgm:pt>
    <dgm:pt modelId="{763ABC3D-72BF-429A-B887-A9EA147DD5FF}" type="pres">
      <dgm:prSet presAssocID="{293AEB12-28AD-47A6-844F-8F8A0CE8694E}" presName="base" presStyleLbl="dkBgShp" presStyleIdx="1" presStyleCnt="2"/>
      <dgm:spPr/>
    </dgm:pt>
  </dgm:ptLst>
  <dgm:cxnLst>
    <dgm:cxn modelId="{AC77DF12-1F2C-4CB0-8F2A-47679E1F8284}" type="presOf" srcId="{77516E22-1553-4D2E-BFF6-60DEACEA2F71}" destId="{CA7D5757-CBC3-45DA-A0CC-B659A9C691C9}" srcOrd="0" destOrd="0" presId="urn:microsoft.com/office/officeart/2005/8/layout/hList3"/>
    <dgm:cxn modelId="{8C32DE59-AE4E-4EF4-ACCB-9C0B1734517D}" srcId="{293AEB12-28AD-47A6-844F-8F8A0CE8694E}" destId="{2F07529A-C2E3-4DB1-B771-7D2897AF054C}" srcOrd="0" destOrd="0" parTransId="{F0260DE0-ED28-46DF-9F33-6885CB9732FC}" sibTransId="{A756B0AF-29F9-4BBB-A351-8952E2BC9DC3}"/>
    <dgm:cxn modelId="{F132E859-CAB9-4F84-A96C-5F21B6CE6A63}" type="presOf" srcId="{54EA2CA3-6C3C-40C3-A06E-0D43890BC79B}" destId="{525A2AEF-1293-4B53-9C4E-17C5347CBC67}" srcOrd="0" destOrd="0" presId="urn:microsoft.com/office/officeart/2005/8/layout/hList3"/>
    <dgm:cxn modelId="{BB38E3C2-F3DD-4D44-AFE8-DFFFB345ADB9}" type="presOf" srcId="{293AEB12-28AD-47A6-844F-8F8A0CE8694E}" destId="{D5607831-859C-48F7-A5F6-9D7D8AB4539D}" srcOrd="0" destOrd="0" presId="urn:microsoft.com/office/officeart/2005/8/layout/hList3"/>
    <dgm:cxn modelId="{6C00E6C2-22D5-497D-BF45-44D6D7055AE0}" srcId="{293AEB12-28AD-47A6-844F-8F8A0CE8694E}" destId="{0C297369-62F3-4FB2-B6AB-3505A687CBC8}" srcOrd="1" destOrd="0" parTransId="{E6837CC0-2B68-4B97-8129-B3232B067DD5}" sibTransId="{4DBA1093-0166-43E9-8CFD-686C4ADF3850}"/>
    <dgm:cxn modelId="{4DCF64CE-4FC7-451D-AB62-A14D627A4EE6}" srcId="{77516E22-1553-4D2E-BFF6-60DEACEA2F71}" destId="{293AEB12-28AD-47A6-844F-8F8A0CE8694E}" srcOrd="0" destOrd="0" parTransId="{4C56F72C-7955-415B-9900-AC84B034F4D3}" sibTransId="{D6487D2E-A4E9-43D2-8E9D-1896DE421527}"/>
    <dgm:cxn modelId="{388FE4D5-E7BB-4EDA-AC88-51BE632F0584}" type="presOf" srcId="{0C297369-62F3-4FB2-B6AB-3505A687CBC8}" destId="{7CCF1226-5171-4630-8249-19FECF35796C}" srcOrd="0" destOrd="0" presId="urn:microsoft.com/office/officeart/2005/8/layout/hList3"/>
    <dgm:cxn modelId="{8910C4D9-7468-481C-B99B-6AE46E48E1E7}" srcId="{293AEB12-28AD-47A6-844F-8F8A0CE8694E}" destId="{54EA2CA3-6C3C-40C3-A06E-0D43890BC79B}" srcOrd="2" destOrd="0" parTransId="{BF7B4092-15E9-41A6-AA5D-6D7EBE917B53}" sibTransId="{C45AB1E6-EC23-47F2-88CE-56C5405FAB15}"/>
    <dgm:cxn modelId="{6B3F57F3-6B65-4FD9-8A79-E7CB659F039C}" type="presOf" srcId="{2F07529A-C2E3-4DB1-B771-7D2897AF054C}" destId="{5A3D25D0-84ED-4900-A77C-96A3B6EA49BB}" srcOrd="0" destOrd="0" presId="urn:microsoft.com/office/officeart/2005/8/layout/hList3"/>
    <dgm:cxn modelId="{3C80C54A-6BF2-47A7-8092-AFE415DCB479}" type="presParOf" srcId="{CA7D5757-CBC3-45DA-A0CC-B659A9C691C9}" destId="{D5607831-859C-48F7-A5F6-9D7D8AB4539D}" srcOrd="0" destOrd="0" presId="urn:microsoft.com/office/officeart/2005/8/layout/hList3"/>
    <dgm:cxn modelId="{CB815CE5-A6C8-4FA5-8818-5FD7067D9301}" type="presParOf" srcId="{CA7D5757-CBC3-45DA-A0CC-B659A9C691C9}" destId="{C5F1966E-E6D8-4132-A69A-9841A7CC2108}" srcOrd="1" destOrd="0" presId="urn:microsoft.com/office/officeart/2005/8/layout/hList3"/>
    <dgm:cxn modelId="{C41A99EB-7367-44E7-A9F0-0606EA4CEF25}" type="presParOf" srcId="{C5F1966E-E6D8-4132-A69A-9841A7CC2108}" destId="{5A3D25D0-84ED-4900-A77C-96A3B6EA49BB}" srcOrd="0" destOrd="0" presId="urn:microsoft.com/office/officeart/2005/8/layout/hList3"/>
    <dgm:cxn modelId="{17889482-AEE2-490E-9571-ABA2BE565D03}" type="presParOf" srcId="{C5F1966E-E6D8-4132-A69A-9841A7CC2108}" destId="{7CCF1226-5171-4630-8249-19FECF35796C}" srcOrd="1" destOrd="0" presId="urn:microsoft.com/office/officeart/2005/8/layout/hList3"/>
    <dgm:cxn modelId="{98C95EF5-0769-4BD9-8B34-03CFC7D83EDB}" type="presParOf" srcId="{C5F1966E-E6D8-4132-A69A-9841A7CC2108}" destId="{525A2AEF-1293-4B53-9C4E-17C5347CBC67}" srcOrd="2" destOrd="0" presId="urn:microsoft.com/office/officeart/2005/8/layout/hList3"/>
    <dgm:cxn modelId="{0FBF5DAE-5037-410D-AAE9-07E862B4D470}" type="presParOf" srcId="{CA7D5757-CBC3-45DA-A0CC-B659A9C691C9}" destId="{763ABC3D-72BF-429A-B887-A9EA147DD5FF}"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EEFB08-DD5C-44E6-8253-0DB629756292}"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6F4E89B-80B8-4FA1-980D-2CAFF8CA4D95}">
      <dgm:prSet phldrT="[Text]" custT="1"/>
      <dgm:spPr/>
      <dgm:t>
        <a:bodyPr/>
        <a:lstStyle/>
        <a:p>
          <a:r>
            <a:rPr lang="en-US" sz="2800" dirty="0"/>
            <a:t>Synflood</a:t>
          </a:r>
        </a:p>
      </dgm:t>
    </dgm:pt>
    <dgm:pt modelId="{B643F97D-FCCD-4D22-9866-DF1FBCEC96E0}" type="parTrans" cxnId="{51DEA1CB-F9B3-462B-A2B3-8C5F99E59FC2}">
      <dgm:prSet/>
      <dgm:spPr/>
      <dgm:t>
        <a:bodyPr/>
        <a:lstStyle/>
        <a:p>
          <a:endParaRPr lang="en-US"/>
        </a:p>
      </dgm:t>
    </dgm:pt>
    <dgm:pt modelId="{40B58F4A-2404-479D-9846-8B040CB3826B}" type="sibTrans" cxnId="{51DEA1CB-F9B3-462B-A2B3-8C5F99E59FC2}">
      <dgm:prSet/>
      <dgm:spPr/>
      <dgm:t>
        <a:bodyPr/>
        <a:lstStyle/>
        <a:p>
          <a:endParaRPr lang="en-US"/>
        </a:p>
      </dgm:t>
    </dgm:pt>
    <dgm:pt modelId="{5C3A891F-AE02-428B-B80F-54C3C6099432}">
      <dgm:prSet phldrT="[Text]" custT="1"/>
      <dgm:spPr/>
      <dgm:t>
        <a:bodyPr/>
        <a:lstStyle/>
        <a:p>
          <a:r>
            <a:rPr lang="en-US" sz="2800" dirty="0"/>
            <a:t>ICMP flood</a:t>
          </a:r>
        </a:p>
      </dgm:t>
    </dgm:pt>
    <dgm:pt modelId="{A6107DB4-6139-4CBD-A35C-B75434EE4E96}" type="parTrans" cxnId="{48E4F898-A2F1-4193-94F8-4A538C38B474}">
      <dgm:prSet/>
      <dgm:spPr/>
      <dgm:t>
        <a:bodyPr/>
        <a:lstStyle/>
        <a:p>
          <a:endParaRPr lang="en-US"/>
        </a:p>
      </dgm:t>
    </dgm:pt>
    <dgm:pt modelId="{3FEDD3A8-1D50-4ABD-BC27-579B9468E543}" type="sibTrans" cxnId="{48E4F898-A2F1-4193-94F8-4A538C38B474}">
      <dgm:prSet/>
      <dgm:spPr/>
      <dgm:t>
        <a:bodyPr/>
        <a:lstStyle/>
        <a:p>
          <a:endParaRPr lang="en-US"/>
        </a:p>
      </dgm:t>
    </dgm:pt>
    <dgm:pt modelId="{2FF7A842-B23D-4F9C-9A4B-7BA99D34CB22}">
      <dgm:prSet phldrT="[Text]" custT="1"/>
      <dgm:spPr/>
      <dgm:t>
        <a:bodyPr/>
        <a:lstStyle/>
        <a:p>
          <a:r>
            <a:rPr lang="en-US" sz="2800" dirty="0"/>
            <a:t>Smurf attack</a:t>
          </a:r>
        </a:p>
      </dgm:t>
    </dgm:pt>
    <dgm:pt modelId="{E06FE8B4-9DAC-4A59-B055-E8190FFE951F}" type="parTrans" cxnId="{32947054-B80D-43ED-BB4C-60800F15419B}">
      <dgm:prSet/>
      <dgm:spPr/>
      <dgm:t>
        <a:bodyPr/>
        <a:lstStyle/>
        <a:p>
          <a:endParaRPr lang="en-US"/>
        </a:p>
      </dgm:t>
    </dgm:pt>
    <dgm:pt modelId="{C43A60AA-8423-4D11-B623-EE742142818C}" type="sibTrans" cxnId="{32947054-B80D-43ED-BB4C-60800F15419B}">
      <dgm:prSet/>
      <dgm:spPr/>
      <dgm:t>
        <a:bodyPr/>
        <a:lstStyle/>
        <a:p>
          <a:endParaRPr lang="en-US"/>
        </a:p>
      </dgm:t>
    </dgm:pt>
    <dgm:pt modelId="{42A563A7-1257-4D3F-9B3D-AB548AEF6FD3}">
      <dgm:prSet phldrT="[Text]" custT="1"/>
      <dgm:spPr/>
      <dgm:t>
        <a:bodyPr/>
        <a:lstStyle/>
        <a:p>
          <a:r>
            <a:rPr lang="en-US" sz="2800" dirty="0"/>
            <a:t>Ping flood</a:t>
          </a:r>
        </a:p>
      </dgm:t>
    </dgm:pt>
    <dgm:pt modelId="{2F660F88-5F28-4771-9062-91FDE104AAC3}" type="parTrans" cxnId="{79BF7C8D-1A2E-4117-AAA7-16970513FB65}">
      <dgm:prSet/>
      <dgm:spPr/>
      <dgm:t>
        <a:bodyPr/>
        <a:lstStyle/>
        <a:p>
          <a:endParaRPr lang="en-US"/>
        </a:p>
      </dgm:t>
    </dgm:pt>
    <dgm:pt modelId="{3BBB6AD3-B832-4399-8CDB-D5048D513039}" type="sibTrans" cxnId="{79BF7C8D-1A2E-4117-AAA7-16970513FB65}">
      <dgm:prSet/>
      <dgm:spPr/>
      <dgm:t>
        <a:bodyPr/>
        <a:lstStyle/>
        <a:p>
          <a:endParaRPr lang="en-US"/>
        </a:p>
      </dgm:t>
    </dgm:pt>
    <dgm:pt modelId="{B55F26D1-ABC8-4883-BE2C-7FDEC76EC6FC}">
      <dgm:prSet phldrT="[Text]" custT="1"/>
      <dgm:spPr/>
      <dgm:t>
        <a:bodyPr/>
        <a:lstStyle/>
        <a:p>
          <a:r>
            <a:rPr lang="en-US" sz="2800" dirty="0"/>
            <a:t>Teardrop attack</a:t>
          </a:r>
        </a:p>
      </dgm:t>
    </dgm:pt>
    <dgm:pt modelId="{6C2C3B64-73C0-4A4B-9475-90DBFD93C67A}" type="parTrans" cxnId="{0B57E9BD-8E37-4CCC-8D61-19E71526AA09}">
      <dgm:prSet/>
      <dgm:spPr/>
      <dgm:t>
        <a:bodyPr/>
        <a:lstStyle/>
        <a:p>
          <a:endParaRPr lang="en-US"/>
        </a:p>
      </dgm:t>
    </dgm:pt>
    <dgm:pt modelId="{C937CCC2-FF54-43EA-8AF2-D9A734FD0FC6}" type="sibTrans" cxnId="{0B57E9BD-8E37-4CCC-8D61-19E71526AA09}">
      <dgm:prSet/>
      <dgm:spPr/>
      <dgm:t>
        <a:bodyPr/>
        <a:lstStyle/>
        <a:p>
          <a:endParaRPr lang="en-US"/>
        </a:p>
      </dgm:t>
    </dgm:pt>
    <dgm:pt modelId="{1F24AE6E-0EA7-487F-B5D2-EEE13099F92F}">
      <dgm:prSet phldrT="[Text]" custT="1"/>
      <dgm:spPr/>
      <dgm:t>
        <a:bodyPr/>
        <a:lstStyle/>
        <a:p>
          <a:r>
            <a:rPr lang="en-US" sz="2800" dirty="0"/>
            <a:t>Reflected attack</a:t>
          </a:r>
        </a:p>
      </dgm:t>
    </dgm:pt>
    <dgm:pt modelId="{94A880CA-0EE2-439E-A041-F5EA2AC0F2C9}" type="parTrans" cxnId="{3BCD9A65-7D4C-4845-B79A-396D08B8631B}">
      <dgm:prSet/>
      <dgm:spPr/>
      <dgm:t>
        <a:bodyPr/>
        <a:lstStyle/>
        <a:p>
          <a:endParaRPr lang="en-US"/>
        </a:p>
      </dgm:t>
    </dgm:pt>
    <dgm:pt modelId="{24FDB1D2-E128-4369-A810-D0F346FB8A21}" type="sibTrans" cxnId="{3BCD9A65-7D4C-4845-B79A-396D08B8631B}">
      <dgm:prSet/>
      <dgm:spPr/>
      <dgm:t>
        <a:bodyPr/>
        <a:lstStyle/>
        <a:p>
          <a:endParaRPr lang="en-US"/>
        </a:p>
      </dgm:t>
    </dgm:pt>
    <dgm:pt modelId="{0E1AE793-3978-40D9-841E-3FAB9C1FAF64}" type="pres">
      <dgm:prSet presAssocID="{98EEFB08-DD5C-44E6-8253-0DB629756292}" presName="linear" presStyleCnt="0">
        <dgm:presLayoutVars>
          <dgm:animLvl val="lvl"/>
          <dgm:resizeHandles val="exact"/>
        </dgm:presLayoutVars>
      </dgm:prSet>
      <dgm:spPr/>
    </dgm:pt>
    <dgm:pt modelId="{02B5BEDA-3560-49C0-9EE1-A852E3FBF840}" type="pres">
      <dgm:prSet presAssocID="{46F4E89B-80B8-4FA1-980D-2CAFF8CA4D95}" presName="parentText" presStyleLbl="node1" presStyleIdx="0" presStyleCnt="4">
        <dgm:presLayoutVars>
          <dgm:chMax val="0"/>
          <dgm:bulletEnabled val="1"/>
        </dgm:presLayoutVars>
      </dgm:prSet>
      <dgm:spPr/>
    </dgm:pt>
    <dgm:pt modelId="{CBD1775D-FD38-4E2B-970A-9264945BA78E}" type="pres">
      <dgm:prSet presAssocID="{40B58F4A-2404-479D-9846-8B040CB3826B}" presName="spacer" presStyleCnt="0"/>
      <dgm:spPr/>
    </dgm:pt>
    <dgm:pt modelId="{F414E9DE-AAA1-4DD7-9507-E3F5770424B8}" type="pres">
      <dgm:prSet presAssocID="{5C3A891F-AE02-428B-B80F-54C3C6099432}" presName="parentText" presStyleLbl="node1" presStyleIdx="1" presStyleCnt="4">
        <dgm:presLayoutVars>
          <dgm:chMax val="0"/>
          <dgm:bulletEnabled val="1"/>
        </dgm:presLayoutVars>
      </dgm:prSet>
      <dgm:spPr/>
    </dgm:pt>
    <dgm:pt modelId="{D05E80BA-CA41-49AC-99CA-758B31DB66DC}" type="pres">
      <dgm:prSet presAssocID="{5C3A891F-AE02-428B-B80F-54C3C6099432}" presName="childText" presStyleLbl="revTx" presStyleIdx="0" presStyleCnt="1">
        <dgm:presLayoutVars>
          <dgm:bulletEnabled val="1"/>
        </dgm:presLayoutVars>
      </dgm:prSet>
      <dgm:spPr/>
    </dgm:pt>
    <dgm:pt modelId="{F0263309-35D0-4C58-ABD4-791E1FB23842}" type="pres">
      <dgm:prSet presAssocID="{B55F26D1-ABC8-4883-BE2C-7FDEC76EC6FC}" presName="parentText" presStyleLbl="node1" presStyleIdx="2" presStyleCnt="4">
        <dgm:presLayoutVars>
          <dgm:chMax val="0"/>
          <dgm:bulletEnabled val="1"/>
        </dgm:presLayoutVars>
      </dgm:prSet>
      <dgm:spPr/>
    </dgm:pt>
    <dgm:pt modelId="{5FEF5AA3-F372-4CBB-B331-F55A883964B1}" type="pres">
      <dgm:prSet presAssocID="{C937CCC2-FF54-43EA-8AF2-D9A734FD0FC6}" presName="spacer" presStyleCnt="0"/>
      <dgm:spPr/>
    </dgm:pt>
    <dgm:pt modelId="{696C34F5-6997-4EDF-958C-A5A9BEAB314B}" type="pres">
      <dgm:prSet presAssocID="{1F24AE6E-0EA7-487F-B5D2-EEE13099F92F}" presName="parentText" presStyleLbl="node1" presStyleIdx="3" presStyleCnt="4">
        <dgm:presLayoutVars>
          <dgm:chMax val="0"/>
          <dgm:bulletEnabled val="1"/>
        </dgm:presLayoutVars>
      </dgm:prSet>
      <dgm:spPr/>
    </dgm:pt>
  </dgm:ptLst>
  <dgm:cxnLst>
    <dgm:cxn modelId="{9B728E26-86E8-4613-891F-DD2D1067CBBA}" type="presOf" srcId="{46F4E89B-80B8-4FA1-980D-2CAFF8CA4D95}" destId="{02B5BEDA-3560-49C0-9EE1-A852E3FBF840}" srcOrd="0" destOrd="0" presId="urn:microsoft.com/office/officeart/2005/8/layout/vList2"/>
    <dgm:cxn modelId="{2D85492F-D3EE-4C1C-A09D-EEAB2847E070}" type="presOf" srcId="{1F24AE6E-0EA7-487F-B5D2-EEE13099F92F}" destId="{696C34F5-6997-4EDF-958C-A5A9BEAB314B}" srcOrd="0" destOrd="0" presId="urn:microsoft.com/office/officeart/2005/8/layout/vList2"/>
    <dgm:cxn modelId="{84302D61-6F04-4F3A-82B8-6FD1B6173F9A}" type="presOf" srcId="{5C3A891F-AE02-428B-B80F-54C3C6099432}" destId="{F414E9DE-AAA1-4DD7-9507-E3F5770424B8}" srcOrd="0" destOrd="0" presId="urn:microsoft.com/office/officeart/2005/8/layout/vList2"/>
    <dgm:cxn modelId="{F8075D62-DA8E-4370-8ACC-0823C422C62B}" type="presOf" srcId="{2FF7A842-B23D-4F9C-9A4B-7BA99D34CB22}" destId="{D05E80BA-CA41-49AC-99CA-758B31DB66DC}" srcOrd="0" destOrd="0" presId="urn:microsoft.com/office/officeart/2005/8/layout/vList2"/>
    <dgm:cxn modelId="{3BCD9A65-7D4C-4845-B79A-396D08B8631B}" srcId="{98EEFB08-DD5C-44E6-8253-0DB629756292}" destId="{1F24AE6E-0EA7-487F-B5D2-EEE13099F92F}" srcOrd="3" destOrd="0" parTransId="{94A880CA-0EE2-439E-A041-F5EA2AC0F2C9}" sibTransId="{24FDB1D2-E128-4369-A810-D0F346FB8A21}"/>
    <dgm:cxn modelId="{32947054-B80D-43ED-BB4C-60800F15419B}" srcId="{5C3A891F-AE02-428B-B80F-54C3C6099432}" destId="{2FF7A842-B23D-4F9C-9A4B-7BA99D34CB22}" srcOrd="0" destOrd="0" parTransId="{E06FE8B4-9DAC-4A59-B055-E8190FFE951F}" sibTransId="{C43A60AA-8423-4D11-B623-EE742142818C}"/>
    <dgm:cxn modelId="{79BF7C8D-1A2E-4117-AAA7-16970513FB65}" srcId="{5C3A891F-AE02-428B-B80F-54C3C6099432}" destId="{42A563A7-1257-4D3F-9B3D-AB548AEF6FD3}" srcOrd="1" destOrd="0" parTransId="{2F660F88-5F28-4771-9062-91FDE104AAC3}" sibTransId="{3BBB6AD3-B832-4399-8CDB-D5048D513039}"/>
    <dgm:cxn modelId="{870E9794-30A9-4730-B8D0-518625B7ABE0}" type="presOf" srcId="{98EEFB08-DD5C-44E6-8253-0DB629756292}" destId="{0E1AE793-3978-40D9-841E-3FAB9C1FAF64}" srcOrd="0" destOrd="0" presId="urn:microsoft.com/office/officeart/2005/8/layout/vList2"/>
    <dgm:cxn modelId="{E99E9596-4E34-4CE2-94D0-5D04F821FB6F}" type="presOf" srcId="{42A563A7-1257-4D3F-9B3D-AB548AEF6FD3}" destId="{D05E80BA-CA41-49AC-99CA-758B31DB66DC}" srcOrd="0" destOrd="1" presId="urn:microsoft.com/office/officeart/2005/8/layout/vList2"/>
    <dgm:cxn modelId="{48E4F898-A2F1-4193-94F8-4A538C38B474}" srcId="{98EEFB08-DD5C-44E6-8253-0DB629756292}" destId="{5C3A891F-AE02-428B-B80F-54C3C6099432}" srcOrd="1" destOrd="0" parTransId="{A6107DB4-6139-4CBD-A35C-B75434EE4E96}" sibTransId="{3FEDD3A8-1D50-4ABD-BC27-579B9468E543}"/>
    <dgm:cxn modelId="{B27404AE-EBAF-472E-AE76-3461AFB438D9}" type="presOf" srcId="{B55F26D1-ABC8-4883-BE2C-7FDEC76EC6FC}" destId="{F0263309-35D0-4C58-ABD4-791E1FB23842}" srcOrd="0" destOrd="0" presId="urn:microsoft.com/office/officeart/2005/8/layout/vList2"/>
    <dgm:cxn modelId="{0B57E9BD-8E37-4CCC-8D61-19E71526AA09}" srcId="{98EEFB08-DD5C-44E6-8253-0DB629756292}" destId="{B55F26D1-ABC8-4883-BE2C-7FDEC76EC6FC}" srcOrd="2" destOrd="0" parTransId="{6C2C3B64-73C0-4A4B-9475-90DBFD93C67A}" sibTransId="{C937CCC2-FF54-43EA-8AF2-D9A734FD0FC6}"/>
    <dgm:cxn modelId="{51DEA1CB-F9B3-462B-A2B3-8C5F99E59FC2}" srcId="{98EEFB08-DD5C-44E6-8253-0DB629756292}" destId="{46F4E89B-80B8-4FA1-980D-2CAFF8CA4D95}" srcOrd="0" destOrd="0" parTransId="{B643F97D-FCCD-4D22-9866-DF1FBCEC96E0}" sibTransId="{40B58F4A-2404-479D-9846-8B040CB3826B}"/>
    <dgm:cxn modelId="{CE2CDD74-4B42-47E5-8CE0-C24848318BC8}" type="presParOf" srcId="{0E1AE793-3978-40D9-841E-3FAB9C1FAF64}" destId="{02B5BEDA-3560-49C0-9EE1-A852E3FBF840}" srcOrd="0" destOrd="0" presId="urn:microsoft.com/office/officeart/2005/8/layout/vList2"/>
    <dgm:cxn modelId="{09AF3017-608A-47FA-AE97-69298F10D5E6}" type="presParOf" srcId="{0E1AE793-3978-40D9-841E-3FAB9C1FAF64}" destId="{CBD1775D-FD38-4E2B-970A-9264945BA78E}" srcOrd="1" destOrd="0" presId="urn:microsoft.com/office/officeart/2005/8/layout/vList2"/>
    <dgm:cxn modelId="{0DC35D8A-8B82-479B-A5C8-769C6F53303D}" type="presParOf" srcId="{0E1AE793-3978-40D9-841E-3FAB9C1FAF64}" destId="{F414E9DE-AAA1-4DD7-9507-E3F5770424B8}" srcOrd="2" destOrd="0" presId="urn:microsoft.com/office/officeart/2005/8/layout/vList2"/>
    <dgm:cxn modelId="{92F9AB5C-E8DD-4C9B-9F9B-B1D51FA146BC}" type="presParOf" srcId="{0E1AE793-3978-40D9-841E-3FAB9C1FAF64}" destId="{D05E80BA-CA41-49AC-99CA-758B31DB66DC}" srcOrd="3" destOrd="0" presId="urn:microsoft.com/office/officeart/2005/8/layout/vList2"/>
    <dgm:cxn modelId="{9437FFC5-53B4-42A1-B676-2922CCC49CD9}" type="presParOf" srcId="{0E1AE793-3978-40D9-841E-3FAB9C1FAF64}" destId="{F0263309-35D0-4C58-ABD4-791E1FB23842}" srcOrd="4" destOrd="0" presId="urn:microsoft.com/office/officeart/2005/8/layout/vList2"/>
    <dgm:cxn modelId="{46A03DB9-B867-470F-978B-35F472AF23DB}" type="presParOf" srcId="{0E1AE793-3978-40D9-841E-3FAB9C1FAF64}" destId="{5FEF5AA3-F372-4CBB-B331-F55A883964B1}" srcOrd="5" destOrd="0" presId="urn:microsoft.com/office/officeart/2005/8/layout/vList2"/>
    <dgm:cxn modelId="{634DBD75-2D66-476D-B2DE-F0C48340840C}" type="presParOf" srcId="{0E1AE793-3978-40D9-841E-3FAB9C1FAF64}" destId="{696C34F5-6997-4EDF-958C-A5A9BEAB314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A55613-289A-4BD2-96C1-59137BABB2F6}" type="doc">
      <dgm:prSet loTypeId="urn:microsoft.com/office/officeart/2005/8/layout/chevron1" loCatId="process" qsTypeId="urn:microsoft.com/office/officeart/2005/8/quickstyle/simple1" qsCatId="simple" csTypeId="urn:microsoft.com/office/officeart/2005/8/colors/accent1_2" csCatId="accent1" phldr="1"/>
      <dgm:spPr/>
    </dgm:pt>
    <dgm:pt modelId="{94FA652A-CEF8-4C21-9DCF-F423D663B1F1}">
      <dgm:prSet phldrT="[Text]" custT="1"/>
      <dgm:spPr/>
      <dgm:t>
        <a:bodyPr/>
        <a:lstStyle/>
        <a:p>
          <a:r>
            <a:rPr lang="en-US" sz="2800" dirty="0"/>
            <a:t>Ping of Death</a:t>
          </a:r>
        </a:p>
      </dgm:t>
    </dgm:pt>
    <dgm:pt modelId="{65963CC1-CC16-49D9-B605-EB0C8DA52EDF}" type="parTrans" cxnId="{0A595E20-0249-491A-8F14-FF016E64BE90}">
      <dgm:prSet/>
      <dgm:spPr/>
      <dgm:t>
        <a:bodyPr/>
        <a:lstStyle/>
        <a:p>
          <a:endParaRPr lang="en-US"/>
        </a:p>
      </dgm:t>
    </dgm:pt>
    <dgm:pt modelId="{F929B844-AD89-4496-98A5-EC074DFCDD8C}" type="sibTrans" cxnId="{0A595E20-0249-491A-8F14-FF016E64BE90}">
      <dgm:prSet/>
      <dgm:spPr/>
      <dgm:t>
        <a:bodyPr/>
        <a:lstStyle/>
        <a:p>
          <a:endParaRPr lang="en-US"/>
        </a:p>
      </dgm:t>
    </dgm:pt>
    <dgm:pt modelId="{78789DED-A297-4747-A9F1-E2274A57C814}">
      <dgm:prSet phldrT="[Text]" custT="1"/>
      <dgm:spPr/>
      <dgm:t>
        <a:bodyPr/>
        <a:lstStyle/>
        <a:p>
          <a:r>
            <a:rPr lang="en-US" sz="2800" dirty="0"/>
            <a:t>Teardrop</a:t>
          </a:r>
        </a:p>
      </dgm:t>
    </dgm:pt>
    <dgm:pt modelId="{6E8C46C0-9514-4D6F-862C-2782A23790B1}" type="parTrans" cxnId="{B66BDEB2-8878-4507-8954-6787B268D8E9}">
      <dgm:prSet/>
      <dgm:spPr/>
      <dgm:t>
        <a:bodyPr/>
        <a:lstStyle/>
        <a:p>
          <a:endParaRPr lang="en-US"/>
        </a:p>
      </dgm:t>
    </dgm:pt>
    <dgm:pt modelId="{BC669204-AE01-4850-84BC-56FBE9FD2FCE}" type="sibTrans" cxnId="{B66BDEB2-8878-4507-8954-6787B268D8E9}">
      <dgm:prSet/>
      <dgm:spPr/>
      <dgm:t>
        <a:bodyPr/>
        <a:lstStyle/>
        <a:p>
          <a:endParaRPr lang="en-US"/>
        </a:p>
      </dgm:t>
    </dgm:pt>
    <dgm:pt modelId="{A701F11B-D530-4E55-8D9C-71273D80A251}">
      <dgm:prSet phldrT="[Text]" custT="1"/>
      <dgm:spPr/>
      <dgm:t>
        <a:bodyPr/>
        <a:lstStyle/>
        <a:p>
          <a:r>
            <a:rPr lang="en-US" sz="2800" dirty="0"/>
            <a:t>Land</a:t>
          </a:r>
        </a:p>
      </dgm:t>
    </dgm:pt>
    <dgm:pt modelId="{D762CE71-163F-4AB3-AAD8-E2E7089B8074}" type="parTrans" cxnId="{A0D9CC84-F7D6-4926-93B9-FCC46B958278}">
      <dgm:prSet/>
      <dgm:spPr/>
      <dgm:t>
        <a:bodyPr/>
        <a:lstStyle/>
        <a:p>
          <a:endParaRPr lang="en-US"/>
        </a:p>
      </dgm:t>
    </dgm:pt>
    <dgm:pt modelId="{0171FD49-7126-495E-B304-10BE77B50063}" type="sibTrans" cxnId="{A0D9CC84-F7D6-4926-93B9-FCC46B958278}">
      <dgm:prSet/>
      <dgm:spPr/>
      <dgm:t>
        <a:bodyPr/>
        <a:lstStyle/>
        <a:p>
          <a:endParaRPr lang="en-US"/>
        </a:p>
      </dgm:t>
    </dgm:pt>
    <dgm:pt modelId="{FF80B329-F9EC-4FE8-9F82-E71261BC7FFE}" type="pres">
      <dgm:prSet presAssocID="{B0A55613-289A-4BD2-96C1-59137BABB2F6}" presName="Name0" presStyleCnt="0">
        <dgm:presLayoutVars>
          <dgm:dir/>
          <dgm:animLvl val="lvl"/>
          <dgm:resizeHandles val="exact"/>
        </dgm:presLayoutVars>
      </dgm:prSet>
      <dgm:spPr/>
    </dgm:pt>
    <dgm:pt modelId="{0B38C4FE-3E62-443A-BFE1-C052FD0BD1B6}" type="pres">
      <dgm:prSet presAssocID="{94FA652A-CEF8-4C21-9DCF-F423D663B1F1}" presName="parTxOnly" presStyleLbl="node1" presStyleIdx="0" presStyleCnt="3">
        <dgm:presLayoutVars>
          <dgm:chMax val="0"/>
          <dgm:chPref val="0"/>
          <dgm:bulletEnabled val="1"/>
        </dgm:presLayoutVars>
      </dgm:prSet>
      <dgm:spPr/>
    </dgm:pt>
    <dgm:pt modelId="{58510362-FD3C-42D4-B00E-A8148C1DCC35}" type="pres">
      <dgm:prSet presAssocID="{F929B844-AD89-4496-98A5-EC074DFCDD8C}" presName="parTxOnlySpace" presStyleCnt="0"/>
      <dgm:spPr/>
    </dgm:pt>
    <dgm:pt modelId="{550F95C9-3224-4CEF-822E-8058EA384FEF}" type="pres">
      <dgm:prSet presAssocID="{78789DED-A297-4747-A9F1-E2274A57C814}" presName="parTxOnly" presStyleLbl="node1" presStyleIdx="1" presStyleCnt="3">
        <dgm:presLayoutVars>
          <dgm:chMax val="0"/>
          <dgm:chPref val="0"/>
          <dgm:bulletEnabled val="1"/>
        </dgm:presLayoutVars>
      </dgm:prSet>
      <dgm:spPr/>
    </dgm:pt>
    <dgm:pt modelId="{04C8B9C2-5806-4C2E-8C91-7BC3CA676E77}" type="pres">
      <dgm:prSet presAssocID="{BC669204-AE01-4850-84BC-56FBE9FD2FCE}" presName="parTxOnlySpace" presStyleCnt="0"/>
      <dgm:spPr/>
    </dgm:pt>
    <dgm:pt modelId="{396C709D-C9C9-4769-8ADB-999572552757}" type="pres">
      <dgm:prSet presAssocID="{A701F11B-D530-4E55-8D9C-71273D80A251}" presName="parTxOnly" presStyleLbl="node1" presStyleIdx="2" presStyleCnt="3">
        <dgm:presLayoutVars>
          <dgm:chMax val="0"/>
          <dgm:chPref val="0"/>
          <dgm:bulletEnabled val="1"/>
        </dgm:presLayoutVars>
      </dgm:prSet>
      <dgm:spPr/>
    </dgm:pt>
  </dgm:ptLst>
  <dgm:cxnLst>
    <dgm:cxn modelId="{0A595E20-0249-491A-8F14-FF016E64BE90}" srcId="{B0A55613-289A-4BD2-96C1-59137BABB2F6}" destId="{94FA652A-CEF8-4C21-9DCF-F423D663B1F1}" srcOrd="0" destOrd="0" parTransId="{65963CC1-CC16-49D9-B605-EB0C8DA52EDF}" sibTransId="{F929B844-AD89-4496-98A5-EC074DFCDD8C}"/>
    <dgm:cxn modelId="{FE3B0928-D468-41EA-A7E6-3D03E80C0768}" type="presOf" srcId="{78789DED-A297-4747-A9F1-E2274A57C814}" destId="{550F95C9-3224-4CEF-822E-8058EA384FEF}" srcOrd="0" destOrd="0" presId="urn:microsoft.com/office/officeart/2005/8/layout/chevron1"/>
    <dgm:cxn modelId="{89348929-9D7C-43F6-A067-3CE639D8DC53}" type="presOf" srcId="{94FA652A-CEF8-4C21-9DCF-F423D663B1F1}" destId="{0B38C4FE-3E62-443A-BFE1-C052FD0BD1B6}" srcOrd="0" destOrd="0" presId="urn:microsoft.com/office/officeart/2005/8/layout/chevron1"/>
    <dgm:cxn modelId="{1569ED66-ABD1-4F2B-99B4-4D21DF0D4117}" type="presOf" srcId="{A701F11B-D530-4E55-8D9C-71273D80A251}" destId="{396C709D-C9C9-4769-8ADB-999572552757}" srcOrd="0" destOrd="0" presId="urn:microsoft.com/office/officeart/2005/8/layout/chevron1"/>
    <dgm:cxn modelId="{A0D9CC84-F7D6-4926-93B9-FCC46B958278}" srcId="{B0A55613-289A-4BD2-96C1-59137BABB2F6}" destId="{A701F11B-D530-4E55-8D9C-71273D80A251}" srcOrd="2" destOrd="0" parTransId="{D762CE71-163F-4AB3-AAD8-E2E7089B8074}" sibTransId="{0171FD49-7126-495E-B304-10BE77B50063}"/>
    <dgm:cxn modelId="{3167D8AE-8169-4883-8537-4C79C65E66F5}" type="presOf" srcId="{B0A55613-289A-4BD2-96C1-59137BABB2F6}" destId="{FF80B329-F9EC-4FE8-9F82-E71261BC7FFE}" srcOrd="0" destOrd="0" presId="urn:microsoft.com/office/officeart/2005/8/layout/chevron1"/>
    <dgm:cxn modelId="{B66BDEB2-8878-4507-8954-6787B268D8E9}" srcId="{B0A55613-289A-4BD2-96C1-59137BABB2F6}" destId="{78789DED-A297-4747-A9F1-E2274A57C814}" srcOrd="1" destOrd="0" parTransId="{6E8C46C0-9514-4D6F-862C-2782A23790B1}" sibTransId="{BC669204-AE01-4850-84BC-56FBE9FD2FCE}"/>
    <dgm:cxn modelId="{9782C70B-B8FC-4FAC-88E4-71DB00BDD409}" type="presParOf" srcId="{FF80B329-F9EC-4FE8-9F82-E71261BC7FFE}" destId="{0B38C4FE-3E62-443A-BFE1-C052FD0BD1B6}" srcOrd="0" destOrd="0" presId="urn:microsoft.com/office/officeart/2005/8/layout/chevron1"/>
    <dgm:cxn modelId="{A869031E-0500-4BCA-9FCD-108E314B930D}" type="presParOf" srcId="{FF80B329-F9EC-4FE8-9F82-E71261BC7FFE}" destId="{58510362-FD3C-42D4-B00E-A8148C1DCC35}" srcOrd="1" destOrd="0" presId="urn:microsoft.com/office/officeart/2005/8/layout/chevron1"/>
    <dgm:cxn modelId="{A038C414-BC3C-4649-BA91-99172E6BEE49}" type="presParOf" srcId="{FF80B329-F9EC-4FE8-9F82-E71261BC7FFE}" destId="{550F95C9-3224-4CEF-822E-8058EA384FEF}" srcOrd="2" destOrd="0" presId="urn:microsoft.com/office/officeart/2005/8/layout/chevron1"/>
    <dgm:cxn modelId="{FDB68B47-9022-4E56-8D3C-0A37110F7DB3}" type="presParOf" srcId="{FF80B329-F9EC-4FE8-9F82-E71261BC7FFE}" destId="{04C8B9C2-5806-4C2E-8C91-7BC3CA676E77}" srcOrd="3" destOrd="0" presId="urn:microsoft.com/office/officeart/2005/8/layout/chevron1"/>
    <dgm:cxn modelId="{EAFDB1BD-FE5B-47DB-A935-8B85521BD649}" type="presParOf" srcId="{FF80B329-F9EC-4FE8-9F82-E71261BC7FFE}" destId="{396C709D-C9C9-4769-8ADB-999572552757}"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E183E1-2AC1-4B6E-95B6-7FEE0D8BEE43}"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C00C250-8DE3-4C35-842A-E175E4331729}">
      <dgm:prSet phldrT="[Text]" custT="1"/>
      <dgm:spPr/>
      <dgm:t>
        <a:bodyPr/>
        <a:lstStyle/>
        <a:p>
          <a:r>
            <a:rPr lang="en-US" sz="2800" dirty="0"/>
            <a:t>Jolt2</a:t>
          </a:r>
        </a:p>
      </dgm:t>
    </dgm:pt>
    <dgm:pt modelId="{4421B570-1DD5-4FC2-8E26-DF567D52783A}" type="parTrans" cxnId="{70F1C477-DD1F-4BA8-95AE-A204BFE1D326}">
      <dgm:prSet/>
      <dgm:spPr/>
      <dgm:t>
        <a:bodyPr/>
        <a:lstStyle/>
        <a:p>
          <a:endParaRPr lang="en-US"/>
        </a:p>
      </dgm:t>
    </dgm:pt>
    <dgm:pt modelId="{74F198CB-1685-45D9-BDF4-A8DC26106B9B}" type="sibTrans" cxnId="{70F1C477-DD1F-4BA8-95AE-A204BFE1D326}">
      <dgm:prSet/>
      <dgm:spPr/>
      <dgm:t>
        <a:bodyPr/>
        <a:lstStyle/>
        <a:p>
          <a:endParaRPr lang="en-US"/>
        </a:p>
      </dgm:t>
    </dgm:pt>
    <dgm:pt modelId="{CCC27618-6C8A-43E9-8AF6-D05C1A0A3CCD}">
      <dgm:prSet phldrT="[Text]" custT="1"/>
      <dgm:spPr/>
      <dgm:t>
        <a:bodyPr/>
        <a:lstStyle/>
        <a:p>
          <a:r>
            <a:rPr lang="en-US" sz="2200" dirty="0"/>
            <a:t>Software designed to flood an older system with incorrectly formatted packets	</a:t>
          </a:r>
        </a:p>
      </dgm:t>
    </dgm:pt>
    <dgm:pt modelId="{E827440D-E5D0-494A-AFEA-4774D528D1AE}" type="parTrans" cxnId="{066B474B-A37B-485F-AE11-6018FBA9E93C}">
      <dgm:prSet/>
      <dgm:spPr/>
      <dgm:t>
        <a:bodyPr/>
        <a:lstStyle/>
        <a:p>
          <a:endParaRPr lang="en-US"/>
        </a:p>
      </dgm:t>
    </dgm:pt>
    <dgm:pt modelId="{EB29BF31-409F-4F75-9784-58514D202DCF}" type="sibTrans" cxnId="{066B474B-A37B-485F-AE11-6018FBA9E93C}">
      <dgm:prSet/>
      <dgm:spPr/>
      <dgm:t>
        <a:bodyPr/>
        <a:lstStyle/>
        <a:p>
          <a:endParaRPr lang="en-US"/>
        </a:p>
      </dgm:t>
    </dgm:pt>
    <dgm:pt modelId="{99E3454D-9D05-4B2A-AE83-9DCBFA2BF8EE}">
      <dgm:prSet phldrT="[Text]" custT="1"/>
      <dgm:spPr/>
      <dgm:t>
        <a:bodyPr/>
        <a:lstStyle/>
        <a:p>
          <a:r>
            <a:rPr lang="en-US" sz="2400" dirty="0"/>
            <a:t>LOIC (Low Orbit Ion Cannon)</a:t>
          </a:r>
        </a:p>
      </dgm:t>
    </dgm:pt>
    <dgm:pt modelId="{823D0006-7AC5-4771-8E9B-D331F225AEDD}" type="parTrans" cxnId="{87A9B89B-142B-4274-9428-63B41A0EF8F1}">
      <dgm:prSet/>
      <dgm:spPr/>
      <dgm:t>
        <a:bodyPr/>
        <a:lstStyle/>
        <a:p>
          <a:endParaRPr lang="en-US"/>
        </a:p>
      </dgm:t>
    </dgm:pt>
    <dgm:pt modelId="{A6044A31-1130-4CD0-9068-8B9B631A6280}" type="sibTrans" cxnId="{87A9B89B-142B-4274-9428-63B41A0EF8F1}">
      <dgm:prSet/>
      <dgm:spPr/>
      <dgm:t>
        <a:bodyPr/>
        <a:lstStyle/>
        <a:p>
          <a:endParaRPr lang="en-US"/>
        </a:p>
      </dgm:t>
    </dgm:pt>
    <dgm:pt modelId="{B80DC67A-C35B-4FC1-B9BA-A77D1D290763}">
      <dgm:prSet phldrT="[Text]" custT="1"/>
      <dgm:spPr/>
      <dgm:t>
        <a:bodyPr/>
        <a:lstStyle/>
        <a:p>
          <a:r>
            <a:rPr lang="en-US" sz="2200" dirty="0"/>
            <a:t>Easy to use tool to launch DoS attacks via UDP, TCP, or HTTP</a:t>
          </a:r>
        </a:p>
      </dgm:t>
    </dgm:pt>
    <dgm:pt modelId="{B43C824B-7DB8-48E5-B1CB-90EDCC288329}" type="parTrans" cxnId="{6ACEBE95-B588-452D-88E0-0E50018D297D}">
      <dgm:prSet/>
      <dgm:spPr/>
      <dgm:t>
        <a:bodyPr/>
        <a:lstStyle/>
        <a:p>
          <a:endParaRPr lang="en-US"/>
        </a:p>
      </dgm:t>
    </dgm:pt>
    <dgm:pt modelId="{390BCBCF-121D-4EC9-B499-93BD23B20672}" type="sibTrans" cxnId="{6ACEBE95-B588-452D-88E0-0E50018D297D}">
      <dgm:prSet/>
      <dgm:spPr/>
      <dgm:t>
        <a:bodyPr/>
        <a:lstStyle/>
        <a:p>
          <a:endParaRPr lang="en-US"/>
        </a:p>
      </dgm:t>
    </dgm:pt>
    <dgm:pt modelId="{9A270781-D27E-43B1-B5F6-6740334578EB}">
      <dgm:prSet phldrT="[Text]" custT="1"/>
      <dgm:spPr/>
      <dgm:t>
        <a:bodyPr/>
        <a:lstStyle/>
        <a:p>
          <a:r>
            <a:rPr lang="en-US" sz="2400" dirty="0"/>
            <a:t>HULK (HTTP Unbearable Load King)</a:t>
          </a:r>
        </a:p>
      </dgm:t>
    </dgm:pt>
    <dgm:pt modelId="{DF5E95BB-ACC0-4349-97B0-0DDDB23E5234}" type="parTrans" cxnId="{FEF96206-44DF-41A5-9876-A0A4886BD2F0}">
      <dgm:prSet/>
      <dgm:spPr/>
      <dgm:t>
        <a:bodyPr/>
        <a:lstStyle/>
        <a:p>
          <a:endParaRPr lang="en-US"/>
        </a:p>
      </dgm:t>
    </dgm:pt>
    <dgm:pt modelId="{696CAFE6-E5AF-4F41-81C1-334C253F8FBE}" type="sibTrans" cxnId="{FEF96206-44DF-41A5-9876-A0A4886BD2F0}">
      <dgm:prSet/>
      <dgm:spPr/>
      <dgm:t>
        <a:bodyPr/>
        <a:lstStyle/>
        <a:p>
          <a:endParaRPr lang="en-US"/>
        </a:p>
      </dgm:t>
    </dgm:pt>
    <dgm:pt modelId="{7FF6A811-5120-422B-810D-32109246CF5D}">
      <dgm:prSet phldrT="[Text]" custT="1"/>
      <dgm:spPr/>
      <dgm:t>
        <a:bodyPr/>
        <a:lstStyle/>
        <a:p>
          <a:r>
            <a:rPr lang="en-US" sz="2200" dirty="0"/>
            <a:t>Allows attack to launch DoS attacks that are hard to trace</a:t>
          </a:r>
        </a:p>
      </dgm:t>
    </dgm:pt>
    <dgm:pt modelId="{BB806134-E0FF-4C61-8839-C7EF8B481979}" type="parTrans" cxnId="{AA3B6DEC-789F-4ABE-97A3-296E2DAB9F94}">
      <dgm:prSet/>
      <dgm:spPr/>
      <dgm:t>
        <a:bodyPr/>
        <a:lstStyle/>
        <a:p>
          <a:endParaRPr lang="en-US"/>
        </a:p>
      </dgm:t>
    </dgm:pt>
    <dgm:pt modelId="{80765FE1-BB75-4794-9DB8-156C59E5484F}" type="sibTrans" cxnId="{AA3B6DEC-789F-4ABE-97A3-296E2DAB9F94}">
      <dgm:prSet/>
      <dgm:spPr/>
      <dgm:t>
        <a:bodyPr/>
        <a:lstStyle/>
        <a:p>
          <a:endParaRPr lang="en-US"/>
        </a:p>
      </dgm:t>
    </dgm:pt>
    <dgm:pt modelId="{762F60BB-6505-4B86-90CD-F55577E53CFE}">
      <dgm:prSet phldrT="[Text]" custT="1"/>
      <dgm:spPr/>
      <dgm:t>
        <a:bodyPr/>
        <a:lstStyle/>
        <a:p>
          <a:r>
            <a:rPr lang="en-US" sz="2400" dirty="0"/>
            <a:t>Rudy (r-u-Dead-Yet)</a:t>
          </a:r>
        </a:p>
      </dgm:t>
    </dgm:pt>
    <dgm:pt modelId="{36480EF0-CF06-48B7-B83E-5F935B1B4703}" type="parTrans" cxnId="{8EDA6A83-6FA5-4C68-8935-DC3E00801030}">
      <dgm:prSet/>
      <dgm:spPr/>
      <dgm:t>
        <a:bodyPr/>
        <a:lstStyle/>
        <a:p>
          <a:endParaRPr lang="en-US"/>
        </a:p>
      </dgm:t>
    </dgm:pt>
    <dgm:pt modelId="{FB6D9CE8-2B62-4ED0-B493-4BB583AD6893}" type="sibTrans" cxnId="{8EDA6A83-6FA5-4C68-8935-DC3E00801030}">
      <dgm:prSet/>
      <dgm:spPr/>
      <dgm:t>
        <a:bodyPr/>
        <a:lstStyle/>
        <a:p>
          <a:endParaRPr lang="en-US"/>
        </a:p>
      </dgm:t>
    </dgm:pt>
    <dgm:pt modelId="{A35AFFB0-E72C-4868-B2FE-7231496DC6DF}">
      <dgm:prSet phldrT="[Text]" custT="1"/>
      <dgm:spPr/>
      <dgm:t>
        <a:bodyPr/>
        <a:lstStyle/>
        <a:p>
          <a:r>
            <a:rPr lang="en-US" sz="2200" dirty="0"/>
            <a:t>Easy to use HTTP DoS tool that uses the HTTP Post method</a:t>
          </a:r>
        </a:p>
      </dgm:t>
    </dgm:pt>
    <dgm:pt modelId="{9F53C086-7803-4E4C-ACF1-53EC97635552}" type="parTrans" cxnId="{DC7E012E-9046-47F3-A020-7232871C675A}">
      <dgm:prSet/>
      <dgm:spPr/>
      <dgm:t>
        <a:bodyPr/>
        <a:lstStyle/>
        <a:p>
          <a:endParaRPr lang="en-US"/>
        </a:p>
      </dgm:t>
    </dgm:pt>
    <dgm:pt modelId="{A2038DF5-6D49-4737-933F-9AC0D6C00C1F}" type="sibTrans" cxnId="{DC7E012E-9046-47F3-A020-7232871C675A}">
      <dgm:prSet/>
      <dgm:spPr/>
      <dgm:t>
        <a:bodyPr/>
        <a:lstStyle/>
        <a:p>
          <a:endParaRPr lang="en-US"/>
        </a:p>
      </dgm:t>
    </dgm:pt>
    <dgm:pt modelId="{68DCB837-6674-4563-8B24-AB0B4C120999}" type="pres">
      <dgm:prSet presAssocID="{C3E183E1-2AC1-4B6E-95B6-7FEE0D8BEE43}" presName="Name0" presStyleCnt="0">
        <dgm:presLayoutVars>
          <dgm:dir/>
          <dgm:animLvl val="lvl"/>
          <dgm:resizeHandles/>
        </dgm:presLayoutVars>
      </dgm:prSet>
      <dgm:spPr/>
    </dgm:pt>
    <dgm:pt modelId="{DD2817CA-2FAC-4D59-955D-636EE590EE0C}" type="pres">
      <dgm:prSet presAssocID="{0C00C250-8DE3-4C35-842A-E175E4331729}" presName="linNode" presStyleCnt="0"/>
      <dgm:spPr/>
    </dgm:pt>
    <dgm:pt modelId="{EB00A195-11C7-4949-A8AF-0D1AED3C5459}" type="pres">
      <dgm:prSet presAssocID="{0C00C250-8DE3-4C35-842A-E175E4331729}" presName="parentShp" presStyleLbl="node1" presStyleIdx="0" presStyleCnt="4">
        <dgm:presLayoutVars>
          <dgm:bulletEnabled val="1"/>
        </dgm:presLayoutVars>
      </dgm:prSet>
      <dgm:spPr/>
    </dgm:pt>
    <dgm:pt modelId="{58F06036-BE28-4D66-B3D7-0295F3DC9CB6}" type="pres">
      <dgm:prSet presAssocID="{0C00C250-8DE3-4C35-842A-E175E4331729}" presName="childShp" presStyleLbl="bgAccFollowNode1" presStyleIdx="0" presStyleCnt="4">
        <dgm:presLayoutVars>
          <dgm:bulletEnabled val="1"/>
        </dgm:presLayoutVars>
      </dgm:prSet>
      <dgm:spPr/>
    </dgm:pt>
    <dgm:pt modelId="{2E1D2C81-2C6F-4A86-87D8-E032BB719048}" type="pres">
      <dgm:prSet presAssocID="{74F198CB-1685-45D9-BDF4-A8DC26106B9B}" presName="spacing" presStyleCnt="0"/>
      <dgm:spPr/>
    </dgm:pt>
    <dgm:pt modelId="{03A1C688-C23F-4718-9CD5-C2D59ED44470}" type="pres">
      <dgm:prSet presAssocID="{99E3454D-9D05-4B2A-AE83-9DCBFA2BF8EE}" presName="linNode" presStyleCnt="0"/>
      <dgm:spPr/>
    </dgm:pt>
    <dgm:pt modelId="{C9ECAE65-D87D-4D27-9CE7-B1E10BED72F4}" type="pres">
      <dgm:prSet presAssocID="{99E3454D-9D05-4B2A-AE83-9DCBFA2BF8EE}" presName="parentShp" presStyleLbl="node1" presStyleIdx="1" presStyleCnt="4">
        <dgm:presLayoutVars>
          <dgm:bulletEnabled val="1"/>
        </dgm:presLayoutVars>
      </dgm:prSet>
      <dgm:spPr/>
    </dgm:pt>
    <dgm:pt modelId="{96F0AF88-1C10-4FD3-9741-31F277465EEA}" type="pres">
      <dgm:prSet presAssocID="{99E3454D-9D05-4B2A-AE83-9DCBFA2BF8EE}" presName="childShp" presStyleLbl="bgAccFollowNode1" presStyleIdx="1" presStyleCnt="4">
        <dgm:presLayoutVars>
          <dgm:bulletEnabled val="1"/>
        </dgm:presLayoutVars>
      </dgm:prSet>
      <dgm:spPr/>
    </dgm:pt>
    <dgm:pt modelId="{BBB225A1-F637-418A-BB19-625F3A7342BD}" type="pres">
      <dgm:prSet presAssocID="{A6044A31-1130-4CD0-9068-8B9B631A6280}" presName="spacing" presStyleCnt="0"/>
      <dgm:spPr/>
    </dgm:pt>
    <dgm:pt modelId="{9D195108-D014-49C9-A3D5-4A17370FFC75}" type="pres">
      <dgm:prSet presAssocID="{9A270781-D27E-43B1-B5F6-6740334578EB}" presName="linNode" presStyleCnt="0"/>
      <dgm:spPr/>
    </dgm:pt>
    <dgm:pt modelId="{7EFE7810-3CA4-4621-B2E5-D075161371A4}" type="pres">
      <dgm:prSet presAssocID="{9A270781-D27E-43B1-B5F6-6740334578EB}" presName="parentShp" presStyleLbl="node1" presStyleIdx="2" presStyleCnt="4">
        <dgm:presLayoutVars>
          <dgm:bulletEnabled val="1"/>
        </dgm:presLayoutVars>
      </dgm:prSet>
      <dgm:spPr/>
    </dgm:pt>
    <dgm:pt modelId="{21FF0855-8A82-457D-B587-A96EC1801BCC}" type="pres">
      <dgm:prSet presAssocID="{9A270781-D27E-43B1-B5F6-6740334578EB}" presName="childShp" presStyleLbl="bgAccFollowNode1" presStyleIdx="2" presStyleCnt="4">
        <dgm:presLayoutVars>
          <dgm:bulletEnabled val="1"/>
        </dgm:presLayoutVars>
      </dgm:prSet>
      <dgm:spPr/>
    </dgm:pt>
    <dgm:pt modelId="{1294AEDA-0C75-437F-B3B5-BB752B7E7381}" type="pres">
      <dgm:prSet presAssocID="{696CAFE6-E5AF-4F41-81C1-334C253F8FBE}" presName="spacing" presStyleCnt="0"/>
      <dgm:spPr/>
    </dgm:pt>
    <dgm:pt modelId="{C4B1470A-DAD0-4096-B5CC-B9CBB6B92A14}" type="pres">
      <dgm:prSet presAssocID="{762F60BB-6505-4B86-90CD-F55577E53CFE}" presName="linNode" presStyleCnt="0"/>
      <dgm:spPr/>
    </dgm:pt>
    <dgm:pt modelId="{566BC079-3D19-4A9A-B6D4-9CDF1FEF7658}" type="pres">
      <dgm:prSet presAssocID="{762F60BB-6505-4B86-90CD-F55577E53CFE}" presName="parentShp" presStyleLbl="node1" presStyleIdx="3" presStyleCnt="4">
        <dgm:presLayoutVars>
          <dgm:bulletEnabled val="1"/>
        </dgm:presLayoutVars>
      </dgm:prSet>
      <dgm:spPr/>
    </dgm:pt>
    <dgm:pt modelId="{41091CA8-48E2-4D83-94D6-15CCFB05B213}" type="pres">
      <dgm:prSet presAssocID="{762F60BB-6505-4B86-90CD-F55577E53CFE}" presName="childShp" presStyleLbl="bgAccFollowNode1" presStyleIdx="3" presStyleCnt="4">
        <dgm:presLayoutVars>
          <dgm:bulletEnabled val="1"/>
        </dgm:presLayoutVars>
      </dgm:prSet>
      <dgm:spPr/>
    </dgm:pt>
  </dgm:ptLst>
  <dgm:cxnLst>
    <dgm:cxn modelId="{FEF96206-44DF-41A5-9876-A0A4886BD2F0}" srcId="{C3E183E1-2AC1-4B6E-95B6-7FEE0D8BEE43}" destId="{9A270781-D27E-43B1-B5F6-6740334578EB}" srcOrd="2" destOrd="0" parTransId="{DF5E95BB-ACC0-4349-97B0-0DDDB23E5234}" sibTransId="{696CAFE6-E5AF-4F41-81C1-334C253F8FBE}"/>
    <dgm:cxn modelId="{DC7E012E-9046-47F3-A020-7232871C675A}" srcId="{762F60BB-6505-4B86-90CD-F55577E53CFE}" destId="{A35AFFB0-E72C-4868-B2FE-7231496DC6DF}" srcOrd="0" destOrd="0" parTransId="{9F53C086-7803-4E4C-ACF1-53EC97635552}" sibTransId="{A2038DF5-6D49-4737-933F-9AC0D6C00C1F}"/>
    <dgm:cxn modelId="{65FF9B4A-C58E-4DC6-9899-3C61F9A457BA}" type="presOf" srcId="{0C00C250-8DE3-4C35-842A-E175E4331729}" destId="{EB00A195-11C7-4949-A8AF-0D1AED3C5459}" srcOrd="0" destOrd="0" presId="urn:microsoft.com/office/officeart/2005/8/layout/vList6"/>
    <dgm:cxn modelId="{066B474B-A37B-485F-AE11-6018FBA9E93C}" srcId="{0C00C250-8DE3-4C35-842A-E175E4331729}" destId="{CCC27618-6C8A-43E9-8AF6-D05C1A0A3CCD}" srcOrd="0" destOrd="0" parTransId="{E827440D-E5D0-494A-AFEA-4774D528D1AE}" sibTransId="{EB29BF31-409F-4F75-9784-58514D202DCF}"/>
    <dgm:cxn modelId="{25B6044D-86EA-4111-AA4D-6C1D5512FD58}" type="presOf" srcId="{762F60BB-6505-4B86-90CD-F55577E53CFE}" destId="{566BC079-3D19-4A9A-B6D4-9CDF1FEF7658}" srcOrd="0" destOrd="0" presId="urn:microsoft.com/office/officeart/2005/8/layout/vList6"/>
    <dgm:cxn modelId="{B7BCCD4E-9430-4E21-AE41-F858BED7CDA4}" type="presOf" srcId="{B80DC67A-C35B-4FC1-B9BA-A77D1D290763}" destId="{96F0AF88-1C10-4FD3-9741-31F277465EEA}" srcOrd="0" destOrd="0" presId="urn:microsoft.com/office/officeart/2005/8/layout/vList6"/>
    <dgm:cxn modelId="{34992257-6019-4453-A553-8BECFA1D3B6B}" type="presOf" srcId="{C3E183E1-2AC1-4B6E-95B6-7FEE0D8BEE43}" destId="{68DCB837-6674-4563-8B24-AB0B4C120999}" srcOrd="0" destOrd="0" presId="urn:microsoft.com/office/officeart/2005/8/layout/vList6"/>
    <dgm:cxn modelId="{70F1C477-DD1F-4BA8-95AE-A204BFE1D326}" srcId="{C3E183E1-2AC1-4B6E-95B6-7FEE0D8BEE43}" destId="{0C00C250-8DE3-4C35-842A-E175E4331729}" srcOrd="0" destOrd="0" parTransId="{4421B570-1DD5-4FC2-8E26-DF567D52783A}" sibTransId="{74F198CB-1685-45D9-BDF4-A8DC26106B9B}"/>
    <dgm:cxn modelId="{8EDA6A83-6FA5-4C68-8935-DC3E00801030}" srcId="{C3E183E1-2AC1-4B6E-95B6-7FEE0D8BEE43}" destId="{762F60BB-6505-4B86-90CD-F55577E53CFE}" srcOrd="3" destOrd="0" parTransId="{36480EF0-CF06-48B7-B83E-5F935B1B4703}" sibTransId="{FB6D9CE8-2B62-4ED0-B493-4BB583AD6893}"/>
    <dgm:cxn modelId="{6ACEBE95-B588-452D-88E0-0E50018D297D}" srcId="{99E3454D-9D05-4B2A-AE83-9DCBFA2BF8EE}" destId="{B80DC67A-C35B-4FC1-B9BA-A77D1D290763}" srcOrd="0" destOrd="0" parTransId="{B43C824B-7DB8-48E5-B1CB-90EDCC288329}" sibTransId="{390BCBCF-121D-4EC9-B499-93BD23B20672}"/>
    <dgm:cxn modelId="{87A9B89B-142B-4274-9428-63B41A0EF8F1}" srcId="{C3E183E1-2AC1-4B6E-95B6-7FEE0D8BEE43}" destId="{99E3454D-9D05-4B2A-AE83-9DCBFA2BF8EE}" srcOrd="1" destOrd="0" parTransId="{823D0006-7AC5-4771-8E9B-D331F225AEDD}" sibTransId="{A6044A31-1130-4CD0-9068-8B9B631A6280}"/>
    <dgm:cxn modelId="{69EA12B0-B6D6-4932-AF28-B513DD3AAA73}" type="presOf" srcId="{9A270781-D27E-43B1-B5F6-6740334578EB}" destId="{7EFE7810-3CA4-4621-B2E5-D075161371A4}" srcOrd="0" destOrd="0" presId="urn:microsoft.com/office/officeart/2005/8/layout/vList6"/>
    <dgm:cxn modelId="{2A338DBB-EDBC-4DDF-A331-A153DFFC8138}" type="presOf" srcId="{99E3454D-9D05-4B2A-AE83-9DCBFA2BF8EE}" destId="{C9ECAE65-D87D-4D27-9CE7-B1E10BED72F4}" srcOrd="0" destOrd="0" presId="urn:microsoft.com/office/officeart/2005/8/layout/vList6"/>
    <dgm:cxn modelId="{06856DC8-F7BC-4D84-9DD5-2EE2D0AB816C}" type="presOf" srcId="{A35AFFB0-E72C-4868-B2FE-7231496DC6DF}" destId="{41091CA8-48E2-4D83-94D6-15CCFB05B213}" srcOrd="0" destOrd="0" presId="urn:microsoft.com/office/officeart/2005/8/layout/vList6"/>
    <dgm:cxn modelId="{EA9CDDCE-40CA-419A-9C59-5F309BC0E543}" type="presOf" srcId="{CCC27618-6C8A-43E9-8AF6-D05C1A0A3CCD}" destId="{58F06036-BE28-4D66-B3D7-0295F3DC9CB6}" srcOrd="0" destOrd="0" presId="urn:microsoft.com/office/officeart/2005/8/layout/vList6"/>
    <dgm:cxn modelId="{60C8BAD2-3F9F-40C1-BD7A-386F1D85D3FC}" type="presOf" srcId="{7FF6A811-5120-422B-810D-32109246CF5D}" destId="{21FF0855-8A82-457D-B587-A96EC1801BCC}" srcOrd="0" destOrd="0" presId="urn:microsoft.com/office/officeart/2005/8/layout/vList6"/>
    <dgm:cxn modelId="{AA3B6DEC-789F-4ABE-97A3-296E2DAB9F94}" srcId="{9A270781-D27E-43B1-B5F6-6740334578EB}" destId="{7FF6A811-5120-422B-810D-32109246CF5D}" srcOrd="0" destOrd="0" parTransId="{BB806134-E0FF-4C61-8839-C7EF8B481979}" sibTransId="{80765FE1-BB75-4794-9DB8-156C59E5484F}"/>
    <dgm:cxn modelId="{95959E05-E207-4840-A76C-A6D4692F608B}" type="presParOf" srcId="{68DCB837-6674-4563-8B24-AB0B4C120999}" destId="{DD2817CA-2FAC-4D59-955D-636EE590EE0C}" srcOrd="0" destOrd="0" presId="urn:microsoft.com/office/officeart/2005/8/layout/vList6"/>
    <dgm:cxn modelId="{93C6EA0D-CBDB-4865-BC65-A945ECE92AC4}" type="presParOf" srcId="{DD2817CA-2FAC-4D59-955D-636EE590EE0C}" destId="{EB00A195-11C7-4949-A8AF-0D1AED3C5459}" srcOrd="0" destOrd="0" presId="urn:microsoft.com/office/officeart/2005/8/layout/vList6"/>
    <dgm:cxn modelId="{40F624F9-411B-424C-BD08-5A8ADE491327}" type="presParOf" srcId="{DD2817CA-2FAC-4D59-955D-636EE590EE0C}" destId="{58F06036-BE28-4D66-B3D7-0295F3DC9CB6}" srcOrd="1" destOrd="0" presId="urn:microsoft.com/office/officeart/2005/8/layout/vList6"/>
    <dgm:cxn modelId="{60CED3E5-FC4C-4370-AC1F-785D47D09F55}" type="presParOf" srcId="{68DCB837-6674-4563-8B24-AB0B4C120999}" destId="{2E1D2C81-2C6F-4A86-87D8-E032BB719048}" srcOrd="1" destOrd="0" presId="urn:microsoft.com/office/officeart/2005/8/layout/vList6"/>
    <dgm:cxn modelId="{637F774E-C5B2-4647-95DB-BA61B388460B}" type="presParOf" srcId="{68DCB837-6674-4563-8B24-AB0B4C120999}" destId="{03A1C688-C23F-4718-9CD5-C2D59ED44470}" srcOrd="2" destOrd="0" presId="urn:microsoft.com/office/officeart/2005/8/layout/vList6"/>
    <dgm:cxn modelId="{59B3FD2F-C7CF-4553-B5E0-E713C07A6FD4}" type="presParOf" srcId="{03A1C688-C23F-4718-9CD5-C2D59ED44470}" destId="{C9ECAE65-D87D-4D27-9CE7-B1E10BED72F4}" srcOrd="0" destOrd="0" presId="urn:microsoft.com/office/officeart/2005/8/layout/vList6"/>
    <dgm:cxn modelId="{93000210-7840-4A17-AB5D-F20E9DF37AD0}" type="presParOf" srcId="{03A1C688-C23F-4718-9CD5-C2D59ED44470}" destId="{96F0AF88-1C10-4FD3-9741-31F277465EEA}" srcOrd="1" destOrd="0" presId="urn:microsoft.com/office/officeart/2005/8/layout/vList6"/>
    <dgm:cxn modelId="{C65534D1-E2EE-489F-9830-F6FD448ED700}" type="presParOf" srcId="{68DCB837-6674-4563-8B24-AB0B4C120999}" destId="{BBB225A1-F637-418A-BB19-625F3A7342BD}" srcOrd="3" destOrd="0" presId="urn:microsoft.com/office/officeart/2005/8/layout/vList6"/>
    <dgm:cxn modelId="{4A71698E-D4F8-4052-BB9E-93D1DB69BD58}" type="presParOf" srcId="{68DCB837-6674-4563-8B24-AB0B4C120999}" destId="{9D195108-D014-49C9-A3D5-4A17370FFC75}" srcOrd="4" destOrd="0" presId="urn:microsoft.com/office/officeart/2005/8/layout/vList6"/>
    <dgm:cxn modelId="{810BA35D-CB1A-4B0F-86DA-32C9F9FA119D}" type="presParOf" srcId="{9D195108-D014-49C9-A3D5-4A17370FFC75}" destId="{7EFE7810-3CA4-4621-B2E5-D075161371A4}" srcOrd="0" destOrd="0" presId="urn:microsoft.com/office/officeart/2005/8/layout/vList6"/>
    <dgm:cxn modelId="{A2224B42-FD27-4AE7-A55B-AB48C309D866}" type="presParOf" srcId="{9D195108-D014-49C9-A3D5-4A17370FFC75}" destId="{21FF0855-8A82-457D-B587-A96EC1801BCC}" srcOrd="1" destOrd="0" presId="urn:microsoft.com/office/officeart/2005/8/layout/vList6"/>
    <dgm:cxn modelId="{8F9137B6-5822-4D96-8F23-E5A9DE239309}" type="presParOf" srcId="{68DCB837-6674-4563-8B24-AB0B4C120999}" destId="{1294AEDA-0C75-437F-B3B5-BB752B7E7381}" srcOrd="5" destOrd="0" presId="urn:microsoft.com/office/officeart/2005/8/layout/vList6"/>
    <dgm:cxn modelId="{DCACBED4-C46B-48CB-8764-DB440AB4FB98}" type="presParOf" srcId="{68DCB837-6674-4563-8B24-AB0B4C120999}" destId="{C4B1470A-DAD0-4096-B5CC-B9CBB6B92A14}" srcOrd="6" destOrd="0" presId="urn:microsoft.com/office/officeart/2005/8/layout/vList6"/>
    <dgm:cxn modelId="{DBFAD050-08CF-4060-81E1-67CFC9513FD0}" type="presParOf" srcId="{C4B1470A-DAD0-4096-B5CC-B9CBB6B92A14}" destId="{566BC079-3D19-4A9A-B6D4-9CDF1FEF7658}" srcOrd="0" destOrd="0" presId="urn:microsoft.com/office/officeart/2005/8/layout/vList6"/>
    <dgm:cxn modelId="{93E1B2D3-610C-4E21-A5DA-9E16BC495AD0}" type="presParOf" srcId="{C4B1470A-DAD0-4096-B5CC-B9CBB6B92A14}" destId="{41091CA8-48E2-4D83-94D6-15CCFB05B213}"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2EF9CA-D040-49F5-95D7-AD9AEEE18E4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4DC3CB0-2BE3-47B8-8A9E-5E5A0901C9D3}">
      <dgm:prSet phldrT="[Text]" custT="1"/>
      <dgm:spPr/>
      <dgm:t>
        <a:bodyPr/>
        <a:lstStyle/>
        <a:p>
          <a:r>
            <a:rPr lang="en-US" sz="2800" dirty="0"/>
            <a:t>TFN</a:t>
          </a:r>
        </a:p>
      </dgm:t>
    </dgm:pt>
    <dgm:pt modelId="{9E2392B6-1484-4FB1-A967-EEDAC12EC0D7}" type="parTrans" cxnId="{ACFB6927-C39F-46D1-9071-5708060D0AAB}">
      <dgm:prSet/>
      <dgm:spPr/>
      <dgm:t>
        <a:bodyPr/>
        <a:lstStyle/>
        <a:p>
          <a:endParaRPr lang="en-US"/>
        </a:p>
      </dgm:t>
    </dgm:pt>
    <dgm:pt modelId="{1AB4E672-4AB0-4D5A-B629-2BBBC90C8E26}" type="sibTrans" cxnId="{ACFB6927-C39F-46D1-9071-5708060D0AAB}">
      <dgm:prSet/>
      <dgm:spPr/>
      <dgm:t>
        <a:bodyPr/>
        <a:lstStyle/>
        <a:p>
          <a:endParaRPr lang="en-US"/>
        </a:p>
      </dgm:t>
    </dgm:pt>
    <dgm:pt modelId="{67B9CF11-DFD7-4582-B192-E45ECFE478A0}">
      <dgm:prSet phldrT="[Text]" custT="1"/>
      <dgm:spPr/>
      <dgm:t>
        <a:bodyPr/>
        <a:lstStyle/>
        <a:p>
          <a:r>
            <a:rPr lang="en-US" sz="2800" dirty="0"/>
            <a:t>LOIC</a:t>
          </a:r>
        </a:p>
      </dgm:t>
    </dgm:pt>
    <dgm:pt modelId="{D3A90B11-1D49-4DB6-82EA-ADDDCF5D850F}" type="parTrans" cxnId="{BC2F431D-69F4-4057-A726-B5191C213AEA}">
      <dgm:prSet/>
      <dgm:spPr/>
      <dgm:t>
        <a:bodyPr/>
        <a:lstStyle/>
        <a:p>
          <a:endParaRPr lang="en-US"/>
        </a:p>
      </dgm:t>
    </dgm:pt>
    <dgm:pt modelId="{CDD8B60C-1369-460D-84E5-0116D7816D30}" type="sibTrans" cxnId="{BC2F431D-69F4-4057-A726-B5191C213AEA}">
      <dgm:prSet/>
      <dgm:spPr/>
      <dgm:t>
        <a:bodyPr/>
        <a:lstStyle/>
        <a:p>
          <a:endParaRPr lang="en-US"/>
        </a:p>
      </dgm:t>
    </dgm:pt>
    <dgm:pt modelId="{B69EB994-BCA3-4A39-941C-5804D4F43A7F}">
      <dgm:prSet phldrT="[Text]" custT="1"/>
      <dgm:spPr/>
      <dgm:t>
        <a:bodyPr/>
        <a:lstStyle/>
        <a:p>
          <a:r>
            <a:rPr lang="en-US" sz="2800" dirty="0"/>
            <a:t>HOIC</a:t>
          </a:r>
        </a:p>
      </dgm:t>
    </dgm:pt>
    <dgm:pt modelId="{AA588EDC-9B06-4DD6-8044-EF41A9241C82}" type="parTrans" cxnId="{A3647781-C2B0-40B2-8BB6-48AB0282F026}">
      <dgm:prSet/>
      <dgm:spPr/>
      <dgm:t>
        <a:bodyPr/>
        <a:lstStyle/>
        <a:p>
          <a:endParaRPr lang="en-US"/>
        </a:p>
      </dgm:t>
    </dgm:pt>
    <dgm:pt modelId="{9F8CEC6C-739A-4089-A6D8-1880DCBBE67F}" type="sibTrans" cxnId="{A3647781-C2B0-40B2-8BB6-48AB0282F026}">
      <dgm:prSet/>
      <dgm:spPr/>
      <dgm:t>
        <a:bodyPr/>
        <a:lstStyle/>
        <a:p>
          <a:endParaRPr lang="en-US"/>
        </a:p>
      </dgm:t>
    </dgm:pt>
    <dgm:pt modelId="{B3A59C33-7828-4160-AB98-524AC346C5BF}">
      <dgm:prSet phldrT="[Text]" custT="1"/>
      <dgm:spPr/>
      <dgm:t>
        <a:bodyPr/>
        <a:lstStyle/>
        <a:p>
          <a:r>
            <a:rPr lang="en-US" sz="2800"/>
            <a:t>Slowloris</a:t>
          </a:r>
          <a:endParaRPr lang="en-US" sz="2800" dirty="0"/>
        </a:p>
      </dgm:t>
    </dgm:pt>
    <dgm:pt modelId="{E7F0581A-063A-4881-BCCA-92FFD25C73E7}" type="parTrans" cxnId="{E3E5034E-0EFB-4338-BCF1-B3A0FD636887}">
      <dgm:prSet/>
      <dgm:spPr/>
      <dgm:t>
        <a:bodyPr/>
        <a:lstStyle/>
        <a:p>
          <a:endParaRPr lang="en-US"/>
        </a:p>
      </dgm:t>
    </dgm:pt>
    <dgm:pt modelId="{6DA89B77-C85F-4F98-9AA7-A1B705FDE4F5}" type="sibTrans" cxnId="{E3E5034E-0EFB-4338-BCF1-B3A0FD636887}">
      <dgm:prSet/>
      <dgm:spPr/>
      <dgm:t>
        <a:bodyPr/>
        <a:lstStyle/>
        <a:p>
          <a:endParaRPr lang="en-US"/>
        </a:p>
      </dgm:t>
    </dgm:pt>
    <dgm:pt modelId="{F8175D61-1D65-4F2C-853E-EACB6C1635C3}">
      <dgm:prSet phldrT="[Text]" custT="1"/>
      <dgm:spPr/>
      <dgm:t>
        <a:bodyPr/>
        <a:lstStyle/>
        <a:p>
          <a:r>
            <a:rPr lang="en-US" sz="2800" dirty="0"/>
            <a:t>RUDY</a:t>
          </a:r>
        </a:p>
      </dgm:t>
    </dgm:pt>
    <dgm:pt modelId="{7DBEA487-06D5-4CD4-9EA4-C04D38AEC495}" type="parTrans" cxnId="{C970E941-CAF9-4E8A-AD28-BB02C8038E3C}">
      <dgm:prSet/>
      <dgm:spPr/>
      <dgm:t>
        <a:bodyPr/>
        <a:lstStyle/>
        <a:p>
          <a:endParaRPr lang="en-US"/>
        </a:p>
      </dgm:t>
    </dgm:pt>
    <dgm:pt modelId="{4375C0EF-9C8D-4272-AA44-C167E8B200B8}" type="sibTrans" cxnId="{C970E941-CAF9-4E8A-AD28-BB02C8038E3C}">
      <dgm:prSet/>
      <dgm:spPr/>
      <dgm:t>
        <a:bodyPr/>
        <a:lstStyle/>
        <a:p>
          <a:endParaRPr lang="en-US"/>
        </a:p>
      </dgm:t>
    </dgm:pt>
    <dgm:pt modelId="{4BD67661-809A-48A6-89B6-248D4B48B80B}">
      <dgm:prSet phldrT="[Text]" custT="1"/>
      <dgm:spPr/>
      <dgm:t>
        <a:bodyPr/>
        <a:lstStyle/>
        <a:p>
          <a:r>
            <a:rPr lang="en-US" sz="2800" dirty="0"/>
            <a:t>DDOSIM-Layer 7</a:t>
          </a:r>
        </a:p>
      </dgm:t>
    </dgm:pt>
    <dgm:pt modelId="{4E11F31B-4582-435C-9114-5746696967D0}" type="parTrans" cxnId="{DC7E6F21-0878-44FB-B01E-E488804402FE}">
      <dgm:prSet/>
      <dgm:spPr/>
      <dgm:t>
        <a:bodyPr/>
        <a:lstStyle/>
        <a:p>
          <a:endParaRPr lang="en-US"/>
        </a:p>
      </dgm:t>
    </dgm:pt>
    <dgm:pt modelId="{6F6EA753-DF2C-4144-8A02-CE4E0F232B59}" type="sibTrans" cxnId="{DC7E6F21-0878-44FB-B01E-E488804402FE}">
      <dgm:prSet/>
      <dgm:spPr/>
      <dgm:t>
        <a:bodyPr/>
        <a:lstStyle/>
        <a:p>
          <a:endParaRPr lang="en-US"/>
        </a:p>
      </dgm:t>
    </dgm:pt>
    <dgm:pt modelId="{FA7C8E72-56F8-4099-A000-A5BF819B6238}">
      <dgm:prSet phldrT="[Text]" custT="1"/>
      <dgm:spPr/>
      <dgm:t>
        <a:bodyPr/>
        <a:lstStyle/>
        <a:p>
          <a:r>
            <a:rPr lang="en-US" sz="2800" dirty="0"/>
            <a:t>DAVOSET</a:t>
          </a:r>
        </a:p>
      </dgm:t>
    </dgm:pt>
    <dgm:pt modelId="{5DB8B109-4D14-45C9-8622-96A8DF60C914}" type="parTrans" cxnId="{1E0FA15D-5C80-4A8A-B6A6-B93068CCF9BE}">
      <dgm:prSet/>
      <dgm:spPr/>
      <dgm:t>
        <a:bodyPr/>
        <a:lstStyle/>
        <a:p>
          <a:endParaRPr lang="en-US"/>
        </a:p>
      </dgm:t>
    </dgm:pt>
    <dgm:pt modelId="{BF1C7A5F-283B-45BA-A4B0-7D899CB832FE}" type="sibTrans" cxnId="{1E0FA15D-5C80-4A8A-B6A6-B93068CCF9BE}">
      <dgm:prSet/>
      <dgm:spPr/>
      <dgm:t>
        <a:bodyPr/>
        <a:lstStyle/>
        <a:p>
          <a:endParaRPr lang="en-US"/>
        </a:p>
      </dgm:t>
    </dgm:pt>
    <dgm:pt modelId="{E5A85941-3B06-49E2-97A6-E362106382C7}" type="pres">
      <dgm:prSet presAssocID="{352EF9CA-D040-49F5-95D7-AD9AEEE18E41}" presName="diagram" presStyleCnt="0">
        <dgm:presLayoutVars>
          <dgm:dir/>
          <dgm:resizeHandles val="exact"/>
        </dgm:presLayoutVars>
      </dgm:prSet>
      <dgm:spPr/>
    </dgm:pt>
    <dgm:pt modelId="{B5332FED-2A56-4557-B7AD-D6B890BF8752}" type="pres">
      <dgm:prSet presAssocID="{F4DC3CB0-2BE3-47B8-8A9E-5E5A0901C9D3}" presName="node" presStyleLbl="node1" presStyleIdx="0" presStyleCnt="7">
        <dgm:presLayoutVars>
          <dgm:bulletEnabled val="1"/>
        </dgm:presLayoutVars>
      </dgm:prSet>
      <dgm:spPr/>
    </dgm:pt>
    <dgm:pt modelId="{393BFBBF-0A99-45DB-BA14-B0094DE81FE4}" type="pres">
      <dgm:prSet presAssocID="{1AB4E672-4AB0-4D5A-B629-2BBBC90C8E26}" presName="sibTrans" presStyleCnt="0"/>
      <dgm:spPr/>
    </dgm:pt>
    <dgm:pt modelId="{A0E4E897-3574-4D39-9776-23EFA9C096BD}" type="pres">
      <dgm:prSet presAssocID="{67B9CF11-DFD7-4582-B192-E45ECFE478A0}" presName="node" presStyleLbl="node1" presStyleIdx="1" presStyleCnt="7">
        <dgm:presLayoutVars>
          <dgm:bulletEnabled val="1"/>
        </dgm:presLayoutVars>
      </dgm:prSet>
      <dgm:spPr/>
    </dgm:pt>
    <dgm:pt modelId="{BAF90143-6F84-4409-8937-01A3291C1EED}" type="pres">
      <dgm:prSet presAssocID="{CDD8B60C-1369-460D-84E5-0116D7816D30}" presName="sibTrans" presStyleCnt="0"/>
      <dgm:spPr/>
    </dgm:pt>
    <dgm:pt modelId="{F2D90378-6854-4078-90D6-ACF368B0E8B6}" type="pres">
      <dgm:prSet presAssocID="{B69EB994-BCA3-4A39-941C-5804D4F43A7F}" presName="node" presStyleLbl="node1" presStyleIdx="2" presStyleCnt="7">
        <dgm:presLayoutVars>
          <dgm:bulletEnabled val="1"/>
        </dgm:presLayoutVars>
      </dgm:prSet>
      <dgm:spPr/>
    </dgm:pt>
    <dgm:pt modelId="{6F08414D-C0F5-4B7B-B40B-780D4D8814F7}" type="pres">
      <dgm:prSet presAssocID="{9F8CEC6C-739A-4089-A6D8-1880DCBBE67F}" presName="sibTrans" presStyleCnt="0"/>
      <dgm:spPr/>
    </dgm:pt>
    <dgm:pt modelId="{C0404A79-C20F-42A4-A1DB-6616C5B47015}" type="pres">
      <dgm:prSet presAssocID="{B3A59C33-7828-4160-AB98-524AC346C5BF}" presName="node" presStyleLbl="node1" presStyleIdx="3" presStyleCnt="7">
        <dgm:presLayoutVars>
          <dgm:bulletEnabled val="1"/>
        </dgm:presLayoutVars>
      </dgm:prSet>
      <dgm:spPr/>
    </dgm:pt>
    <dgm:pt modelId="{4AA61993-F160-4A84-A500-A3DB80192F1B}" type="pres">
      <dgm:prSet presAssocID="{6DA89B77-C85F-4F98-9AA7-A1B705FDE4F5}" presName="sibTrans" presStyleCnt="0"/>
      <dgm:spPr/>
    </dgm:pt>
    <dgm:pt modelId="{73CD6C49-DD14-48CB-9392-3C5F6331B17E}" type="pres">
      <dgm:prSet presAssocID="{F8175D61-1D65-4F2C-853E-EACB6C1635C3}" presName="node" presStyleLbl="node1" presStyleIdx="4" presStyleCnt="7">
        <dgm:presLayoutVars>
          <dgm:bulletEnabled val="1"/>
        </dgm:presLayoutVars>
      </dgm:prSet>
      <dgm:spPr/>
    </dgm:pt>
    <dgm:pt modelId="{3DE78F27-1816-4D21-94B2-8A767EAAB813}" type="pres">
      <dgm:prSet presAssocID="{4375C0EF-9C8D-4272-AA44-C167E8B200B8}" presName="sibTrans" presStyleCnt="0"/>
      <dgm:spPr/>
    </dgm:pt>
    <dgm:pt modelId="{929B8821-C350-4242-89B1-542F22307FF0}" type="pres">
      <dgm:prSet presAssocID="{4BD67661-809A-48A6-89B6-248D4B48B80B}" presName="node" presStyleLbl="node1" presStyleIdx="5" presStyleCnt="7">
        <dgm:presLayoutVars>
          <dgm:bulletEnabled val="1"/>
        </dgm:presLayoutVars>
      </dgm:prSet>
      <dgm:spPr/>
    </dgm:pt>
    <dgm:pt modelId="{0DCB94AA-2665-4748-BEBC-5282E14C0150}" type="pres">
      <dgm:prSet presAssocID="{6F6EA753-DF2C-4144-8A02-CE4E0F232B59}" presName="sibTrans" presStyleCnt="0"/>
      <dgm:spPr/>
    </dgm:pt>
    <dgm:pt modelId="{4C80D98B-5C51-44A7-8019-84D3A9B2A20C}" type="pres">
      <dgm:prSet presAssocID="{FA7C8E72-56F8-4099-A000-A5BF819B6238}" presName="node" presStyleLbl="node1" presStyleIdx="6" presStyleCnt="7">
        <dgm:presLayoutVars>
          <dgm:bulletEnabled val="1"/>
        </dgm:presLayoutVars>
      </dgm:prSet>
      <dgm:spPr/>
    </dgm:pt>
  </dgm:ptLst>
  <dgm:cxnLst>
    <dgm:cxn modelId="{1819D404-21EA-4EF6-BB14-F57D2338DEEC}" type="presOf" srcId="{352EF9CA-D040-49F5-95D7-AD9AEEE18E41}" destId="{E5A85941-3B06-49E2-97A6-E362106382C7}" srcOrd="0" destOrd="0" presId="urn:microsoft.com/office/officeart/2005/8/layout/default"/>
    <dgm:cxn modelId="{BC2F431D-69F4-4057-A726-B5191C213AEA}" srcId="{352EF9CA-D040-49F5-95D7-AD9AEEE18E41}" destId="{67B9CF11-DFD7-4582-B192-E45ECFE478A0}" srcOrd="1" destOrd="0" parTransId="{D3A90B11-1D49-4DB6-82EA-ADDDCF5D850F}" sibTransId="{CDD8B60C-1369-460D-84E5-0116D7816D30}"/>
    <dgm:cxn modelId="{89EDC91F-8F53-4D3D-9EF3-732633860ADD}" type="presOf" srcId="{B69EB994-BCA3-4A39-941C-5804D4F43A7F}" destId="{F2D90378-6854-4078-90D6-ACF368B0E8B6}" srcOrd="0" destOrd="0" presId="urn:microsoft.com/office/officeart/2005/8/layout/default"/>
    <dgm:cxn modelId="{DC7E6F21-0878-44FB-B01E-E488804402FE}" srcId="{352EF9CA-D040-49F5-95D7-AD9AEEE18E41}" destId="{4BD67661-809A-48A6-89B6-248D4B48B80B}" srcOrd="5" destOrd="0" parTransId="{4E11F31B-4582-435C-9114-5746696967D0}" sibTransId="{6F6EA753-DF2C-4144-8A02-CE4E0F232B59}"/>
    <dgm:cxn modelId="{ACFB6927-C39F-46D1-9071-5708060D0AAB}" srcId="{352EF9CA-D040-49F5-95D7-AD9AEEE18E41}" destId="{F4DC3CB0-2BE3-47B8-8A9E-5E5A0901C9D3}" srcOrd="0" destOrd="0" parTransId="{9E2392B6-1484-4FB1-A967-EEDAC12EC0D7}" sibTransId="{1AB4E672-4AB0-4D5A-B629-2BBBC90C8E26}"/>
    <dgm:cxn modelId="{1E0FA15D-5C80-4A8A-B6A6-B93068CCF9BE}" srcId="{352EF9CA-D040-49F5-95D7-AD9AEEE18E41}" destId="{FA7C8E72-56F8-4099-A000-A5BF819B6238}" srcOrd="6" destOrd="0" parTransId="{5DB8B109-4D14-45C9-8622-96A8DF60C914}" sibTransId="{BF1C7A5F-283B-45BA-A4B0-7D899CB832FE}"/>
    <dgm:cxn modelId="{C970E941-CAF9-4E8A-AD28-BB02C8038E3C}" srcId="{352EF9CA-D040-49F5-95D7-AD9AEEE18E41}" destId="{F8175D61-1D65-4F2C-853E-EACB6C1635C3}" srcOrd="4" destOrd="0" parTransId="{7DBEA487-06D5-4CD4-9EA4-C04D38AEC495}" sibTransId="{4375C0EF-9C8D-4272-AA44-C167E8B200B8}"/>
    <dgm:cxn modelId="{E3E5034E-0EFB-4338-BCF1-B3A0FD636887}" srcId="{352EF9CA-D040-49F5-95D7-AD9AEEE18E41}" destId="{B3A59C33-7828-4160-AB98-524AC346C5BF}" srcOrd="3" destOrd="0" parTransId="{E7F0581A-063A-4881-BCCA-92FFD25C73E7}" sibTransId="{6DA89B77-C85F-4F98-9AA7-A1B705FDE4F5}"/>
    <dgm:cxn modelId="{74F9A773-1295-4FE2-B561-630542C33985}" type="presOf" srcId="{F4DC3CB0-2BE3-47B8-8A9E-5E5A0901C9D3}" destId="{B5332FED-2A56-4557-B7AD-D6B890BF8752}" srcOrd="0" destOrd="0" presId="urn:microsoft.com/office/officeart/2005/8/layout/default"/>
    <dgm:cxn modelId="{A3647781-C2B0-40B2-8BB6-48AB0282F026}" srcId="{352EF9CA-D040-49F5-95D7-AD9AEEE18E41}" destId="{B69EB994-BCA3-4A39-941C-5804D4F43A7F}" srcOrd="2" destOrd="0" parTransId="{AA588EDC-9B06-4DD6-8044-EF41A9241C82}" sibTransId="{9F8CEC6C-739A-4089-A6D8-1880DCBBE67F}"/>
    <dgm:cxn modelId="{13E35592-71D6-41E2-AC47-8FE573411070}" type="presOf" srcId="{FA7C8E72-56F8-4099-A000-A5BF819B6238}" destId="{4C80D98B-5C51-44A7-8019-84D3A9B2A20C}" srcOrd="0" destOrd="0" presId="urn:microsoft.com/office/officeart/2005/8/layout/default"/>
    <dgm:cxn modelId="{DCA77BB5-0423-4B72-8325-B88FCF83C1D8}" type="presOf" srcId="{67B9CF11-DFD7-4582-B192-E45ECFE478A0}" destId="{A0E4E897-3574-4D39-9776-23EFA9C096BD}" srcOrd="0" destOrd="0" presId="urn:microsoft.com/office/officeart/2005/8/layout/default"/>
    <dgm:cxn modelId="{029E28BA-3994-41DD-B2E8-5D199CB14810}" type="presOf" srcId="{F8175D61-1D65-4F2C-853E-EACB6C1635C3}" destId="{73CD6C49-DD14-48CB-9392-3C5F6331B17E}" srcOrd="0" destOrd="0" presId="urn:microsoft.com/office/officeart/2005/8/layout/default"/>
    <dgm:cxn modelId="{D5F4A1F5-DF6F-4F2E-AF77-B30DF8650B53}" type="presOf" srcId="{B3A59C33-7828-4160-AB98-524AC346C5BF}" destId="{C0404A79-C20F-42A4-A1DB-6616C5B47015}" srcOrd="0" destOrd="0" presId="urn:microsoft.com/office/officeart/2005/8/layout/default"/>
    <dgm:cxn modelId="{FB7A10FE-0538-49D6-BCE9-42B977CC2D3D}" type="presOf" srcId="{4BD67661-809A-48A6-89B6-248D4B48B80B}" destId="{929B8821-C350-4242-89B1-542F22307FF0}" srcOrd="0" destOrd="0" presId="urn:microsoft.com/office/officeart/2005/8/layout/default"/>
    <dgm:cxn modelId="{0AC312A9-5E18-4218-A0D6-0312B16C61F5}" type="presParOf" srcId="{E5A85941-3B06-49E2-97A6-E362106382C7}" destId="{B5332FED-2A56-4557-B7AD-D6B890BF8752}" srcOrd="0" destOrd="0" presId="urn:microsoft.com/office/officeart/2005/8/layout/default"/>
    <dgm:cxn modelId="{255AEF22-CD01-4798-BB33-4741002A0887}" type="presParOf" srcId="{E5A85941-3B06-49E2-97A6-E362106382C7}" destId="{393BFBBF-0A99-45DB-BA14-B0094DE81FE4}" srcOrd="1" destOrd="0" presId="urn:microsoft.com/office/officeart/2005/8/layout/default"/>
    <dgm:cxn modelId="{B1CD4ACA-40A1-4E13-90FD-E770F2BBC021}" type="presParOf" srcId="{E5A85941-3B06-49E2-97A6-E362106382C7}" destId="{A0E4E897-3574-4D39-9776-23EFA9C096BD}" srcOrd="2" destOrd="0" presId="urn:microsoft.com/office/officeart/2005/8/layout/default"/>
    <dgm:cxn modelId="{C8FC0F28-5469-44B6-B11A-05F3FD9AA6DB}" type="presParOf" srcId="{E5A85941-3B06-49E2-97A6-E362106382C7}" destId="{BAF90143-6F84-4409-8937-01A3291C1EED}" srcOrd="3" destOrd="0" presId="urn:microsoft.com/office/officeart/2005/8/layout/default"/>
    <dgm:cxn modelId="{1BAB2005-598D-418F-893B-C8FF474670B1}" type="presParOf" srcId="{E5A85941-3B06-49E2-97A6-E362106382C7}" destId="{F2D90378-6854-4078-90D6-ACF368B0E8B6}" srcOrd="4" destOrd="0" presId="urn:microsoft.com/office/officeart/2005/8/layout/default"/>
    <dgm:cxn modelId="{A70DE17A-196E-4377-AC7E-14F26075169F}" type="presParOf" srcId="{E5A85941-3B06-49E2-97A6-E362106382C7}" destId="{6F08414D-C0F5-4B7B-B40B-780D4D8814F7}" srcOrd="5" destOrd="0" presId="urn:microsoft.com/office/officeart/2005/8/layout/default"/>
    <dgm:cxn modelId="{4E454778-87FF-4C4F-BDCE-456016EE1668}" type="presParOf" srcId="{E5A85941-3B06-49E2-97A6-E362106382C7}" destId="{C0404A79-C20F-42A4-A1DB-6616C5B47015}" srcOrd="6" destOrd="0" presId="urn:microsoft.com/office/officeart/2005/8/layout/default"/>
    <dgm:cxn modelId="{6FF73730-CD7D-4B63-9664-C618778521DA}" type="presParOf" srcId="{E5A85941-3B06-49E2-97A6-E362106382C7}" destId="{4AA61993-F160-4A84-A500-A3DB80192F1B}" srcOrd="7" destOrd="0" presId="urn:microsoft.com/office/officeart/2005/8/layout/default"/>
    <dgm:cxn modelId="{C1C46485-49CE-496E-8D06-45FB96D84C62}" type="presParOf" srcId="{E5A85941-3B06-49E2-97A6-E362106382C7}" destId="{73CD6C49-DD14-48CB-9392-3C5F6331B17E}" srcOrd="8" destOrd="0" presId="urn:microsoft.com/office/officeart/2005/8/layout/default"/>
    <dgm:cxn modelId="{949C8223-EFA9-4E95-8CC6-AA5B663628C8}" type="presParOf" srcId="{E5A85941-3B06-49E2-97A6-E362106382C7}" destId="{3DE78F27-1816-4D21-94B2-8A767EAAB813}" srcOrd="9" destOrd="0" presId="urn:microsoft.com/office/officeart/2005/8/layout/default"/>
    <dgm:cxn modelId="{684577C1-9464-4E8C-88FC-CC4A53E11A46}" type="presParOf" srcId="{E5A85941-3B06-49E2-97A6-E362106382C7}" destId="{929B8821-C350-4242-89B1-542F22307FF0}" srcOrd="10" destOrd="0" presId="urn:microsoft.com/office/officeart/2005/8/layout/default"/>
    <dgm:cxn modelId="{C395DA26-0E9B-404D-8701-BCA599DB85E9}" type="presParOf" srcId="{E5A85941-3B06-49E2-97A6-E362106382C7}" destId="{0DCB94AA-2665-4748-BEBC-5282E14C0150}" srcOrd="11" destOrd="0" presId="urn:microsoft.com/office/officeart/2005/8/layout/default"/>
    <dgm:cxn modelId="{E27C0A08-3B2E-4B5C-A4BF-9282E3AD160F}" type="presParOf" srcId="{E5A85941-3B06-49E2-97A6-E362106382C7}" destId="{4C80D98B-5C51-44A7-8019-84D3A9B2A20C}"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2C6471-7DEA-4D0D-9931-6C60C766D1EE}"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E5BC6EBB-ED42-46E7-A56A-796F69DBA532}">
      <dgm:prSet phldrT="[Text]"/>
      <dgm:spPr/>
      <dgm:t>
        <a:bodyPr/>
        <a:lstStyle/>
        <a:p>
          <a:r>
            <a:rPr lang="en-US" dirty="0"/>
            <a:t> </a:t>
          </a:r>
        </a:p>
      </dgm:t>
    </dgm:pt>
    <dgm:pt modelId="{CD9B1D97-19F9-4DCA-B893-1D2ACC051AA6}" type="parTrans" cxnId="{30B7E52E-DB2F-42A2-8C5E-C6C9BEB5EDB8}">
      <dgm:prSet/>
      <dgm:spPr/>
      <dgm:t>
        <a:bodyPr/>
        <a:lstStyle/>
        <a:p>
          <a:endParaRPr lang="en-US"/>
        </a:p>
      </dgm:t>
    </dgm:pt>
    <dgm:pt modelId="{D44DCB2D-1127-4763-8DC3-F9BC715C1D18}" type="sibTrans" cxnId="{30B7E52E-DB2F-42A2-8C5E-C6C9BEB5EDB8}">
      <dgm:prSet/>
      <dgm:spPr/>
      <dgm:t>
        <a:bodyPr/>
        <a:lstStyle/>
        <a:p>
          <a:endParaRPr lang="en-US"/>
        </a:p>
      </dgm:t>
    </dgm:pt>
    <dgm:pt modelId="{9646C5EF-460D-44AB-ABCB-758C35AE6A74}">
      <dgm:prSet phldrT="[Text]" custT="1"/>
      <dgm:spPr/>
      <dgm:t>
        <a:bodyPr/>
        <a:lstStyle/>
        <a:p>
          <a:r>
            <a:rPr lang="en-US" sz="2800" dirty="0">
              <a:solidFill>
                <a:schemeClr val="bg1"/>
              </a:solidFill>
            </a:rPr>
            <a:t>Passive sniffing</a:t>
          </a:r>
        </a:p>
      </dgm:t>
    </dgm:pt>
    <dgm:pt modelId="{5DFCF79D-71C6-4F87-9439-412705C24FC8}" type="parTrans" cxnId="{24337571-B0CE-42FE-B75C-BC6E81D31831}">
      <dgm:prSet/>
      <dgm:spPr/>
      <dgm:t>
        <a:bodyPr/>
        <a:lstStyle/>
        <a:p>
          <a:endParaRPr lang="en-US"/>
        </a:p>
      </dgm:t>
    </dgm:pt>
    <dgm:pt modelId="{F83D4A63-2FA6-4B7A-891A-60342DEC268B}" type="sibTrans" cxnId="{24337571-B0CE-42FE-B75C-BC6E81D31831}">
      <dgm:prSet/>
      <dgm:spPr/>
      <dgm:t>
        <a:bodyPr/>
        <a:lstStyle/>
        <a:p>
          <a:endParaRPr lang="en-US"/>
        </a:p>
      </dgm:t>
    </dgm:pt>
    <dgm:pt modelId="{9937FD59-81BE-4C98-807D-537D1D06FDEB}">
      <dgm:prSet phldrT="[Text]" custT="1"/>
      <dgm:spPr/>
      <dgm:t>
        <a:bodyPr/>
        <a:lstStyle/>
        <a:p>
          <a:r>
            <a:rPr lang="en-US" sz="2800" dirty="0"/>
            <a:t> </a:t>
          </a:r>
        </a:p>
      </dgm:t>
    </dgm:pt>
    <dgm:pt modelId="{B1EE488C-DC1F-46F6-94DD-1503FB51066A}" type="parTrans" cxnId="{0600F052-A5BC-4820-BEAE-608CFA305598}">
      <dgm:prSet/>
      <dgm:spPr/>
      <dgm:t>
        <a:bodyPr/>
        <a:lstStyle/>
        <a:p>
          <a:endParaRPr lang="en-US"/>
        </a:p>
      </dgm:t>
    </dgm:pt>
    <dgm:pt modelId="{D31FBBBD-98FA-42B1-86D7-113670A456F2}" type="sibTrans" cxnId="{0600F052-A5BC-4820-BEAE-608CFA305598}">
      <dgm:prSet/>
      <dgm:spPr/>
      <dgm:t>
        <a:bodyPr/>
        <a:lstStyle/>
        <a:p>
          <a:endParaRPr lang="en-US"/>
        </a:p>
      </dgm:t>
    </dgm:pt>
    <dgm:pt modelId="{18D7EDF7-CF7E-42E5-B4CD-8D922390A8DA}">
      <dgm:prSet phldrT="[Text]" custT="1"/>
      <dgm:spPr/>
      <dgm:t>
        <a:bodyPr/>
        <a:lstStyle/>
        <a:p>
          <a:r>
            <a:rPr lang="en-US" sz="2800" dirty="0">
              <a:solidFill>
                <a:schemeClr val="bg1"/>
              </a:solidFill>
            </a:rPr>
            <a:t>Active sniffing</a:t>
          </a:r>
        </a:p>
      </dgm:t>
    </dgm:pt>
    <dgm:pt modelId="{722397A7-2B1C-4729-BE48-F0C37B5AD5CC}" type="parTrans" cxnId="{2AA7DD32-1619-46FC-98C5-7BB8BCFD3CC8}">
      <dgm:prSet/>
      <dgm:spPr/>
      <dgm:t>
        <a:bodyPr/>
        <a:lstStyle/>
        <a:p>
          <a:endParaRPr lang="en-US"/>
        </a:p>
      </dgm:t>
    </dgm:pt>
    <dgm:pt modelId="{D2A7D12E-060B-4BC7-AAF9-83F1A7E44555}" type="sibTrans" cxnId="{2AA7DD32-1619-46FC-98C5-7BB8BCFD3CC8}">
      <dgm:prSet/>
      <dgm:spPr/>
      <dgm:t>
        <a:bodyPr/>
        <a:lstStyle/>
        <a:p>
          <a:endParaRPr lang="en-US"/>
        </a:p>
      </dgm:t>
    </dgm:pt>
    <dgm:pt modelId="{25076B76-C3D4-46BF-A3B6-476DFCE86606}" type="pres">
      <dgm:prSet presAssocID="{DD2C6471-7DEA-4D0D-9931-6C60C766D1EE}" presName="Name0" presStyleCnt="0">
        <dgm:presLayoutVars>
          <dgm:chMax val="2"/>
          <dgm:dir/>
          <dgm:animOne val="branch"/>
          <dgm:animLvl val="lvl"/>
          <dgm:resizeHandles val="exact"/>
        </dgm:presLayoutVars>
      </dgm:prSet>
      <dgm:spPr/>
    </dgm:pt>
    <dgm:pt modelId="{925D2727-D328-4AE0-BAF9-DBC096698067}" type="pres">
      <dgm:prSet presAssocID="{DD2C6471-7DEA-4D0D-9931-6C60C766D1EE}" presName="Background" presStyleLbl="node1" presStyleIdx="0" presStyleCnt="1"/>
      <dgm:spPr/>
    </dgm:pt>
    <dgm:pt modelId="{337EBBB4-DE48-45C8-B1F4-F8FBAE5E67AC}" type="pres">
      <dgm:prSet presAssocID="{DD2C6471-7DEA-4D0D-9931-6C60C766D1EE}" presName="Divider" presStyleLbl="callout" presStyleIdx="0" presStyleCnt="1"/>
      <dgm:spPr/>
    </dgm:pt>
    <dgm:pt modelId="{80C8EE33-F37A-4A05-8066-D322B9B527AA}" type="pres">
      <dgm:prSet presAssocID="{DD2C6471-7DEA-4D0D-9931-6C60C766D1EE}" presName="ChildText1" presStyleLbl="revTx" presStyleIdx="0" presStyleCnt="0">
        <dgm:presLayoutVars>
          <dgm:chMax val="0"/>
          <dgm:chPref val="0"/>
          <dgm:bulletEnabled val="1"/>
        </dgm:presLayoutVars>
      </dgm:prSet>
      <dgm:spPr/>
    </dgm:pt>
    <dgm:pt modelId="{02B1545F-30D5-45A8-9C56-0CDCD0F2E569}" type="pres">
      <dgm:prSet presAssocID="{DD2C6471-7DEA-4D0D-9931-6C60C766D1EE}" presName="ChildText2" presStyleLbl="revTx" presStyleIdx="0" presStyleCnt="0">
        <dgm:presLayoutVars>
          <dgm:chMax val="0"/>
          <dgm:chPref val="0"/>
          <dgm:bulletEnabled val="1"/>
        </dgm:presLayoutVars>
      </dgm:prSet>
      <dgm:spPr/>
    </dgm:pt>
    <dgm:pt modelId="{E267710A-7698-4423-8EA1-8D12916A8763}" type="pres">
      <dgm:prSet presAssocID="{DD2C6471-7DEA-4D0D-9931-6C60C766D1EE}" presName="ParentText1" presStyleLbl="revTx" presStyleIdx="0" presStyleCnt="0">
        <dgm:presLayoutVars>
          <dgm:chMax val="1"/>
          <dgm:chPref val="1"/>
        </dgm:presLayoutVars>
      </dgm:prSet>
      <dgm:spPr/>
    </dgm:pt>
    <dgm:pt modelId="{754F0D4F-D80B-40FB-BF5A-D85D61B7E200}" type="pres">
      <dgm:prSet presAssocID="{DD2C6471-7DEA-4D0D-9931-6C60C766D1EE}" presName="ParentShape1" presStyleLbl="alignImgPlace1" presStyleIdx="0" presStyleCnt="2">
        <dgm:presLayoutVars/>
      </dgm:prSet>
      <dgm:spPr/>
    </dgm:pt>
    <dgm:pt modelId="{057BBA1B-5955-4CF5-8254-0A8A7F48B561}" type="pres">
      <dgm:prSet presAssocID="{DD2C6471-7DEA-4D0D-9931-6C60C766D1EE}" presName="ParentText2" presStyleLbl="revTx" presStyleIdx="0" presStyleCnt="0">
        <dgm:presLayoutVars>
          <dgm:chMax val="1"/>
          <dgm:chPref val="1"/>
        </dgm:presLayoutVars>
      </dgm:prSet>
      <dgm:spPr/>
    </dgm:pt>
    <dgm:pt modelId="{27797A47-D26F-427C-965E-498D0D4B080D}" type="pres">
      <dgm:prSet presAssocID="{DD2C6471-7DEA-4D0D-9931-6C60C766D1EE}" presName="ParentShape2" presStyleLbl="alignImgPlace1" presStyleIdx="1" presStyleCnt="2">
        <dgm:presLayoutVars/>
      </dgm:prSet>
      <dgm:spPr/>
    </dgm:pt>
  </dgm:ptLst>
  <dgm:cxnLst>
    <dgm:cxn modelId="{30B7E52E-DB2F-42A2-8C5E-C6C9BEB5EDB8}" srcId="{DD2C6471-7DEA-4D0D-9931-6C60C766D1EE}" destId="{E5BC6EBB-ED42-46E7-A56A-796F69DBA532}" srcOrd="0" destOrd="0" parTransId="{CD9B1D97-19F9-4DCA-B893-1D2ACC051AA6}" sibTransId="{D44DCB2D-1127-4763-8DC3-F9BC715C1D18}"/>
    <dgm:cxn modelId="{2AA7DD32-1619-46FC-98C5-7BB8BCFD3CC8}" srcId="{9937FD59-81BE-4C98-807D-537D1D06FDEB}" destId="{18D7EDF7-CF7E-42E5-B4CD-8D922390A8DA}" srcOrd="0" destOrd="0" parTransId="{722397A7-2B1C-4729-BE48-F0C37B5AD5CC}" sibTransId="{D2A7D12E-060B-4BC7-AAF9-83F1A7E44555}"/>
    <dgm:cxn modelId="{24337571-B0CE-42FE-B75C-BC6E81D31831}" srcId="{E5BC6EBB-ED42-46E7-A56A-796F69DBA532}" destId="{9646C5EF-460D-44AB-ABCB-758C35AE6A74}" srcOrd="0" destOrd="0" parTransId="{5DFCF79D-71C6-4F87-9439-412705C24FC8}" sibTransId="{F83D4A63-2FA6-4B7A-891A-60342DEC268B}"/>
    <dgm:cxn modelId="{0600F052-A5BC-4820-BEAE-608CFA305598}" srcId="{DD2C6471-7DEA-4D0D-9931-6C60C766D1EE}" destId="{9937FD59-81BE-4C98-807D-537D1D06FDEB}" srcOrd="1" destOrd="0" parTransId="{B1EE488C-DC1F-46F6-94DD-1503FB51066A}" sibTransId="{D31FBBBD-98FA-42B1-86D7-113670A456F2}"/>
    <dgm:cxn modelId="{5BC6D98D-DABC-40B0-9697-B0F5E49EDF1E}" type="presOf" srcId="{E5BC6EBB-ED42-46E7-A56A-796F69DBA532}" destId="{E267710A-7698-4423-8EA1-8D12916A8763}" srcOrd="0" destOrd="0" presId="urn:microsoft.com/office/officeart/2009/3/layout/OpposingIdeas"/>
    <dgm:cxn modelId="{ADC41E9A-6FFB-4685-BD75-071AF128BE64}" type="presOf" srcId="{DD2C6471-7DEA-4D0D-9931-6C60C766D1EE}" destId="{25076B76-C3D4-46BF-A3B6-476DFCE86606}" srcOrd="0" destOrd="0" presId="urn:microsoft.com/office/officeart/2009/3/layout/OpposingIdeas"/>
    <dgm:cxn modelId="{CAF8ED9A-16E3-422B-B951-AF8044F4FA67}" type="presOf" srcId="{18D7EDF7-CF7E-42E5-B4CD-8D922390A8DA}" destId="{02B1545F-30D5-45A8-9C56-0CDCD0F2E569}" srcOrd="0" destOrd="0" presId="urn:microsoft.com/office/officeart/2009/3/layout/OpposingIdeas"/>
    <dgm:cxn modelId="{110FEAB0-D85E-404A-8E18-4BC2ECF09691}" type="presOf" srcId="{9937FD59-81BE-4C98-807D-537D1D06FDEB}" destId="{27797A47-D26F-427C-965E-498D0D4B080D}" srcOrd="1" destOrd="0" presId="urn:microsoft.com/office/officeart/2009/3/layout/OpposingIdeas"/>
    <dgm:cxn modelId="{1C6780B4-DED5-466F-AB9E-EE4AE802ADD9}" type="presOf" srcId="{E5BC6EBB-ED42-46E7-A56A-796F69DBA532}" destId="{754F0D4F-D80B-40FB-BF5A-D85D61B7E200}" srcOrd="1" destOrd="0" presId="urn:microsoft.com/office/officeart/2009/3/layout/OpposingIdeas"/>
    <dgm:cxn modelId="{6111BDDD-6FDB-4480-8377-3DF7A908AB1C}" type="presOf" srcId="{9646C5EF-460D-44AB-ABCB-758C35AE6A74}" destId="{80C8EE33-F37A-4A05-8066-D322B9B527AA}" srcOrd="0" destOrd="0" presId="urn:microsoft.com/office/officeart/2009/3/layout/OpposingIdeas"/>
    <dgm:cxn modelId="{58FB5FFC-ED18-4756-A3A0-E1F6094BF5ED}" type="presOf" srcId="{9937FD59-81BE-4C98-807D-537D1D06FDEB}" destId="{057BBA1B-5955-4CF5-8254-0A8A7F48B561}" srcOrd="0" destOrd="0" presId="urn:microsoft.com/office/officeart/2009/3/layout/OpposingIdeas"/>
    <dgm:cxn modelId="{6F461359-E431-43EB-A460-69C53BACB82C}" type="presParOf" srcId="{25076B76-C3D4-46BF-A3B6-476DFCE86606}" destId="{925D2727-D328-4AE0-BAF9-DBC096698067}" srcOrd="0" destOrd="0" presId="urn:microsoft.com/office/officeart/2009/3/layout/OpposingIdeas"/>
    <dgm:cxn modelId="{D7D3011E-BFA0-4048-9250-0234BDAA13AA}" type="presParOf" srcId="{25076B76-C3D4-46BF-A3B6-476DFCE86606}" destId="{337EBBB4-DE48-45C8-B1F4-F8FBAE5E67AC}" srcOrd="1" destOrd="0" presId="urn:microsoft.com/office/officeart/2009/3/layout/OpposingIdeas"/>
    <dgm:cxn modelId="{17A6E73F-B0A0-449D-9F21-C5E6051155D6}" type="presParOf" srcId="{25076B76-C3D4-46BF-A3B6-476DFCE86606}" destId="{80C8EE33-F37A-4A05-8066-D322B9B527AA}" srcOrd="2" destOrd="0" presId="urn:microsoft.com/office/officeart/2009/3/layout/OpposingIdeas"/>
    <dgm:cxn modelId="{095A3868-354B-4085-BAA2-0B31F02ABADE}" type="presParOf" srcId="{25076B76-C3D4-46BF-A3B6-476DFCE86606}" destId="{02B1545F-30D5-45A8-9C56-0CDCD0F2E569}" srcOrd="3" destOrd="0" presId="urn:microsoft.com/office/officeart/2009/3/layout/OpposingIdeas"/>
    <dgm:cxn modelId="{B027C7F7-4B8C-4874-8D12-8AD5BCA75D0D}" type="presParOf" srcId="{25076B76-C3D4-46BF-A3B6-476DFCE86606}" destId="{E267710A-7698-4423-8EA1-8D12916A8763}" srcOrd="4" destOrd="0" presId="urn:microsoft.com/office/officeart/2009/3/layout/OpposingIdeas"/>
    <dgm:cxn modelId="{0F81D607-7241-4291-9FBD-1F41E193DCB3}" type="presParOf" srcId="{25076B76-C3D4-46BF-A3B6-476DFCE86606}" destId="{754F0D4F-D80B-40FB-BF5A-D85D61B7E200}" srcOrd="5" destOrd="0" presId="urn:microsoft.com/office/officeart/2009/3/layout/OpposingIdeas"/>
    <dgm:cxn modelId="{4982BE0E-A7CD-4D9E-9C42-BCB2E260E54D}" type="presParOf" srcId="{25076B76-C3D4-46BF-A3B6-476DFCE86606}" destId="{057BBA1B-5955-4CF5-8254-0A8A7F48B561}" srcOrd="6" destOrd="0" presId="urn:microsoft.com/office/officeart/2009/3/layout/OpposingIdeas"/>
    <dgm:cxn modelId="{8534ED71-B3F0-4377-B62F-497DF9A8840A}" type="presParOf" srcId="{25076B76-C3D4-46BF-A3B6-476DFCE86606}" destId="{27797A47-D26F-427C-965E-498D0D4B080D}" srcOrd="7" destOrd="0" presId="urn:microsoft.com/office/officeart/2009/3/layout/OpposingIdea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57CFCC-66A1-4EC0-9BAB-54C756F02AC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BE2B58A-DD60-4F3F-8317-2A56233FC299}">
      <dgm:prSet phldrT="[Text]" custT="1"/>
      <dgm:spPr/>
      <dgm:t>
        <a:bodyPr/>
        <a:lstStyle/>
        <a:p>
          <a:r>
            <a:rPr lang="en-US" sz="2400" dirty="0"/>
            <a:t>Difficult to detect</a:t>
          </a:r>
        </a:p>
      </dgm:t>
    </dgm:pt>
    <dgm:pt modelId="{2CACB02B-963C-4381-9379-357C211929C0}" type="parTrans" cxnId="{209236E7-6115-40DA-B0B9-EE1B884341A2}">
      <dgm:prSet/>
      <dgm:spPr/>
      <dgm:t>
        <a:bodyPr/>
        <a:lstStyle/>
        <a:p>
          <a:endParaRPr lang="en-US"/>
        </a:p>
      </dgm:t>
    </dgm:pt>
    <dgm:pt modelId="{5ED350FF-E65D-4726-9537-C3915FB6DF81}" type="sibTrans" cxnId="{209236E7-6115-40DA-B0B9-EE1B884341A2}">
      <dgm:prSet/>
      <dgm:spPr/>
      <dgm:t>
        <a:bodyPr/>
        <a:lstStyle/>
        <a:p>
          <a:endParaRPr lang="en-US"/>
        </a:p>
      </dgm:t>
    </dgm:pt>
    <dgm:pt modelId="{F9150407-29BB-4944-A35D-62AB80574A7D}">
      <dgm:prSet phldrT="[Text]" custT="1"/>
      <dgm:spPr/>
      <dgm:t>
        <a:bodyPr/>
        <a:lstStyle/>
        <a:p>
          <a:r>
            <a:rPr lang="en-US" sz="2400" dirty="0"/>
            <a:t>Takes place and is effective when a hub is present</a:t>
          </a:r>
        </a:p>
      </dgm:t>
    </dgm:pt>
    <dgm:pt modelId="{F64FB4EA-2175-446E-A2EB-04797A5277F6}" type="parTrans" cxnId="{91DBC978-33E2-44F6-9E99-BF11AB073FE1}">
      <dgm:prSet/>
      <dgm:spPr/>
      <dgm:t>
        <a:bodyPr/>
        <a:lstStyle/>
        <a:p>
          <a:endParaRPr lang="en-US"/>
        </a:p>
      </dgm:t>
    </dgm:pt>
    <dgm:pt modelId="{3A2DC03F-AC6D-489F-8E81-9EE5C295B4A8}" type="sibTrans" cxnId="{91DBC978-33E2-44F6-9E99-BF11AB073FE1}">
      <dgm:prSet/>
      <dgm:spPr/>
      <dgm:t>
        <a:bodyPr/>
        <a:lstStyle/>
        <a:p>
          <a:endParaRPr lang="en-US"/>
        </a:p>
      </dgm:t>
    </dgm:pt>
    <dgm:pt modelId="{7F884394-FE48-44DC-97E0-7DD0EC84C835}">
      <dgm:prSet phldrT="[Text]" custT="1"/>
      <dgm:spPr/>
      <dgm:t>
        <a:bodyPr/>
        <a:lstStyle/>
        <a:p>
          <a:r>
            <a:rPr lang="en-US" sz="2400" dirty="0"/>
            <a:t>Can be done very simply</a:t>
          </a:r>
        </a:p>
      </dgm:t>
    </dgm:pt>
    <dgm:pt modelId="{8C9794E5-224B-4FAD-8380-DA0D7CF85430}" type="parTrans" cxnId="{1BFCF2B5-50E2-411A-8810-ECD34C021265}">
      <dgm:prSet/>
      <dgm:spPr/>
      <dgm:t>
        <a:bodyPr/>
        <a:lstStyle/>
        <a:p>
          <a:endParaRPr lang="en-US"/>
        </a:p>
      </dgm:t>
    </dgm:pt>
    <dgm:pt modelId="{808CF317-7F84-4E37-8C6E-6FAA6B36097B}" type="sibTrans" cxnId="{1BFCF2B5-50E2-411A-8810-ECD34C021265}">
      <dgm:prSet/>
      <dgm:spPr/>
      <dgm:t>
        <a:bodyPr/>
        <a:lstStyle/>
        <a:p>
          <a:endParaRPr lang="en-US"/>
        </a:p>
      </dgm:t>
    </dgm:pt>
    <dgm:pt modelId="{4CEB98CB-1086-4576-ADE1-24A4AA3BAD46}" type="pres">
      <dgm:prSet presAssocID="{D057CFCC-66A1-4EC0-9BAB-54C756F02AC8}" presName="linear" presStyleCnt="0">
        <dgm:presLayoutVars>
          <dgm:dir/>
          <dgm:animLvl val="lvl"/>
          <dgm:resizeHandles val="exact"/>
        </dgm:presLayoutVars>
      </dgm:prSet>
      <dgm:spPr/>
    </dgm:pt>
    <dgm:pt modelId="{F297A227-41B6-4E1A-93A2-00A63A7CDA63}" type="pres">
      <dgm:prSet presAssocID="{5BE2B58A-DD60-4F3F-8317-2A56233FC299}" presName="parentLin" presStyleCnt="0"/>
      <dgm:spPr/>
    </dgm:pt>
    <dgm:pt modelId="{E2C92983-B92C-496C-807C-8F070EFA9664}" type="pres">
      <dgm:prSet presAssocID="{5BE2B58A-DD60-4F3F-8317-2A56233FC299}" presName="parentLeftMargin" presStyleLbl="node1" presStyleIdx="0" presStyleCnt="3"/>
      <dgm:spPr/>
    </dgm:pt>
    <dgm:pt modelId="{C3F41B32-0016-4418-95D2-55063F2EB0D2}" type="pres">
      <dgm:prSet presAssocID="{5BE2B58A-DD60-4F3F-8317-2A56233FC299}" presName="parentText" presStyleLbl="node1" presStyleIdx="0" presStyleCnt="3">
        <dgm:presLayoutVars>
          <dgm:chMax val="0"/>
          <dgm:bulletEnabled val="1"/>
        </dgm:presLayoutVars>
      </dgm:prSet>
      <dgm:spPr/>
    </dgm:pt>
    <dgm:pt modelId="{7F8F6EDE-1916-45B0-B63C-0C48D014D7EB}" type="pres">
      <dgm:prSet presAssocID="{5BE2B58A-DD60-4F3F-8317-2A56233FC299}" presName="negativeSpace" presStyleCnt="0"/>
      <dgm:spPr/>
    </dgm:pt>
    <dgm:pt modelId="{7D872F92-66B2-40FD-9E89-20C32F9E277A}" type="pres">
      <dgm:prSet presAssocID="{5BE2B58A-DD60-4F3F-8317-2A56233FC299}" presName="childText" presStyleLbl="conFgAcc1" presStyleIdx="0" presStyleCnt="3">
        <dgm:presLayoutVars>
          <dgm:bulletEnabled val="1"/>
        </dgm:presLayoutVars>
      </dgm:prSet>
      <dgm:spPr/>
    </dgm:pt>
    <dgm:pt modelId="{AF007FBD-1C2F-4689-9D92-0D1C24EDD821}" type="pres">
      <dgm:prSet presAssocID="{5ED350FF-E65D-4726-9537-C3915FB6DF81}" presName="spaceBetweenRectangles" presStyleCnt="0"/>
      <dgm:spPr/>
    </dgm:pt>
    <dgm:pt modelId="{29B1F22D-FB08-4FAA-90DD-EB41BE2309AB}" type="pres">
      <dgm:prSet presAssocID="{F9150407-29BB-4944-A35D-62AB80574A7D}" presName="parentLin" presStyleCnt="0"/>
      <dgm:spPr/>
    </dgm:pt>
    <dgm:pt modelId="{972A90A9-4294-4444-AAA6-2CEBEDCA3CA6}" type="pres">
      <dgm:prSet presAssocID="{F9150407-29BB-4944-A35D-62AB80574A7D}" presName="parentLeftMargin" presStyleLbl="node1" presStyleIdx="0" presStyleCnt="3"/>
      <dgm:spPr/>
    </dgm:pt>
    <dgm:pt modelId="{74D32688-EC22-402F-B688-509100BD1494}" type="pres">
      <dgm:prSet presAssocID="{F9150407-29BB-4944-A35D-62AB80574A7D}" presName="parentText" presStyleLbl="node1" presStyleIdx="1" presStyleCnt="3">
        <dgm:presLayoutVars>
          <dgm:chMax val="0"/>
          <dgm:bulletEnabled val="1"/>
        </dgm:presLayoutVars>
      </dgm:prSet>
      <dgm:spPr/>
    </dgm:pt>
    <dgm:pt modelId="{2B6C2A7A-9381-49CC-8196-B96AA26354F3}" type="pres">
      <dgm:prSet presAssocID="{F9150407-29BB-4944-A35D-62AB80574A7D}" presName="negativeSpace" presStyleCnt="0"/>
      <dgm:spPr/>
    </dgm:pt>
    <dgm:pt modelId="{5EC52B8B-202B-4787-B65F-B76EDB3B02C2}" type="pres">
      <dgm:prSet presAssocID="{F9150407-29BB-4944-A35D-62AB80574A7D}" presName="childText" presStyleLbl="conFgAcc1" presStyleIdx="1" presStyleCnt="3">
        <dgm:presLayoutVars>
          <dgm:bulletEnabled val="1"/>
        </dgm:presLayoutVars>
      </dgm:prSet>
      <dgm:spPr/>
    </dgm:pt>
    <dgm:pt modelId="{A58E9EDD-82FF-4B5E-8E8F-49391E4C302D}" type="pres">
      <dgm:prSet presAssocID="{3A2DC03F-AC6D-489F-8E81-9EE5C295B4A8}" presName="spaceBetweenRectangles" presStyleCnt="0"/>
      <dgm:spPr/>
    </dgm:pt>
    <dgm:pt modelId="{18888B26-E9BD-433B-A04B-483BE7BE0AA7}" type="pres">
      <dgm:prSet presAssocID="{7F884394-FE48-44DC-97E0-7DD0EC84C835}" presName="parentLin" presStyleCnt="0"/>
      <dgm:spPr/>
    </dgm:pt>
    <dgm:pt modelId="{A3645B9D-802C-42C0-82A9-D4F708675C28}" type="pres">
      <dgm:prSet presAssocID="{7F884394-FE48-44DC-97E0-7DD0EC84C835}" presName="parentLeftMargin" presStyleLbl="node1" presStyleIdx="1" presStyleCnt="3"/>
      <dgm:spPr/>
    </dgm:pt>
    <dgm:pt modelId="{A1BC06AD-E430-492B-A60F-3286207B323F}" type="pres">
      <dgm:prSet presAssocID="{7F884394-FE48-44DC-97E0-7DD0EC84C835}" presName="parentText" presStyleLbl="node1" presStyleIdx="2" presStyleCnt="3">
        <dgm:presLayoutVars>
          <dgm:chMax val="0"/>
          <dgm:bulletEnabled val="1"/>
        </dgm:presLayoutVars>
      </dgm:prSet>
      <dgm:spPr/>
    </dgm:pt>
    <dgm:pt modelId="{5E99450F-4FD5-4226-B5EC-A5B5A021467C}" type="pres">
      <dgm:prSet presAssocID="{7F884394-FE48-44DC-97E0-7DD0EC84C835}" presName="negativeSpace" presStyleCnt="0"/>
      <dgm:spPr/>
    </dgm:pt>
    <dgm:pt modelId="{CFE78438-0C29-432C-8308-C7C3D1DB482A}" type="pres">
      <dgm:prSet presAssocID="{7F884394-FE48-44DC-97E0-7DD0EC84C835}" presName="childText" presStyleLbl="conFgAcc1" presStyleIdx="2" presStyleCnt="3">
        <dgm:presLayoutVars>
          <dgm:bulletEnabled val="1"/>
        </dgm:presLayoutVars>
      </dgm:prSet>
      <dgm:spPr/>
    </dgm:pt>
  </dgm:ptLst>
  <dgm:cxnLst>
    <dgm:cxn modelId="{91DBC978-33E2-44F6-9E99-BF11AB073FE1}" srcId="{D057CFCC-66A1-4EC0-9BAB-54C756F02AC8}" destId="{F9150407-29BB-4944-A35D-62AB80574A7D}" srcOrd="1" destOrd="0" parTransId="{F64FB4EA-2175-446E-A2EB-04797A5277F6}" sibTransId="{3A2DC03F-AC6D-489F-8E81-9EE5C295B4A8}"/>
    <dgm:cxn modelId="{E1681882-607F-471E-B206-616081DB4DF4}" type="presOf" srcId="{F9150407-29BB-4944-A35D-62AB80574A7D}" destId="{74D32688-EC22-402F-B688-509100BD1494}" srcOrd="1" destOrd="0" presId="urn:microsoft.com/office/officeart/2005/8/layout/list1"/>
    <dgm:cxn modelId="{5E98B689-19EA-45B4-83A2-6C2D4522C7FF}" type="presOf" srcId="{7F884394-FE48-44DC-97E0-7DD0EC84C835}" destId="{A1BC06AD-E430-492B-A60F-3286207B323F}" srcOrd="1" destOrd="0" presId="urn:microsoft.com/office/officeart/2005/8/layout/list1"/>
    <dgm:cxn modelId="{698CC990-A58B-472C-B913-4D4DE288F4B2}" type="presOf" srcId="{F9150407-29BB-4944-A35D-62AB80574A7D}" destId="{972A90A9-4294-4444-AAA6-2CEBEDCA3CA6}" srcOrd="0" destOrd="0" presId="urn:microsoft.com/office/officeart/2005/8/layout/list1"/>
    <dgm:cxn modelId="{1BFCF2B5-50E2-411A-8810-ECD34C021265}" srcId="{D057CFCC-66A1-4EC0-9BAB-54C756F02AC8}" destId="{7F884394-FE48-44DC-97E0-7DD0EC84C835}" srcOrd="2" destOrd="0" parTransId="{8C9794E5-224B-4FAD-8380-DA0D7CF85430}" sibTransId="{808CF317-7F84-4E37-8C6E-6FAA6B36097B}"/>
    <dgm:cxn modelId="{54E834C9-251E-4A91-814F-914A125D641A}" type="presOf" srcId="{7F884394-FE48-44DC-97E0-7DD0EC84C835}" destId="{A3645B9D-802C-42C0-82A9-D4F708675C28}" srcOrd="0" destOrd="0" presId="urn:microsoft.com/office/officeart/2005/8/layout/list1"/>
    <dgm:cxn modelId="{972893D2-B6A3-48FD-8621-87896BCC072C}" type="presOf" srcId="{D057CFCC-66A1-4EC0-9BAB-54C756F02AC8}" destId="{4CEB98CB-1086-4576-ADE1-24A4AA3BAD46}" srcOrd="0" destOrd="0" presId="urn:microsoft.com/office/officeart/2005/8/layout/list1"/>
    <dgm:cxn modelId="{6CDB26D4-2101-44A7-8B99-6E33A1DEAAB4}" type="presOf" srcId="{5BE2B58A-DD60-4F3F-8317-2A56233FC299}" destId="{E2C92983-B92C-496C-807C-8F070EFA9664}" srcOrd="0" destOrd="0" presId="urn:microsoft.com/office/officeart/2005/8/layout/list1"/>
    <dgm:cxn modelId="{3C7534DC-AF28-4255-82B6-4B2E0C6D68F1}" type="presOf" srcId="{5BE2B58A-DD60-4F3F-8317-2A56233FC299}" destId="{C3F41B32-0016-4418-95D2-55063F2EB0D2}" srcOrd="1" destOrd="0" presId="urn:microsoft.com/office/officeart/2005/8/layout/list1"/>
    <dgm:cxn modelId="{209236E7-6115-40DA-B0B9-EE1B884341A2}" srcId="{D057CFCC-66A1-4EC0-9BAB-54C756F02AC8}" destId="{5BE2B58A-DD60-4F3F-8317-2A56233FC299}" srcOrd="0" destOrd="0" parTransId="{2CACB02B-963C-4381-9379-357C211929C0}" sibTransId="{5ED350FF-E65D-4726-9537-C3915FB6DF81}"/>
    <dgm:cxn modelId="{3F5D6F18-C7D3-4930-8372-63161C9A600E}" type="presParOf" srcId="{4CEB98CB-1086-4576-ADE1-24A4AA3BAD46}" destId="{F297A227-41B6-4E1A-93A2-00A63A7CDA63}" srcOrd="0" destOrd="0" presId="urn:microsoft.com/office/officeart/2005/8/layout/list1"/>
    <dgm:cxn modelId="{F66EC3FD-0445-4360-BDA1-B4816181E22B}" type="presParOf" srcId="{F297A227-41B6-4E1A-93A2-00A63A7CDA63}" destId="{E2C92983-B92C-496C-807C-8F070EFA9664}" srcOrd="0" destOrd="0" presId="urn:microsoft.com/office/officeart/2005/8/layout/list1"/>
    <dgm:cxn modelId="{0C3F8E1A-D339-4585-A32A-1A0E5E98C749}" type="presParOf" srcId="{F297A227-41B6-4E1A-93A2-00A63A7CDA63}" destId="{C3F41B32-0016-4418-95D2-55063F2EB0D2}" srcOrd="1" destOrd="0" presId="urn:microsoft.com/office/officeart/2005/8/layout/list1"/>
    <dgm:cxn modelId="{2D6F63AA-4784-45D0-B001-083BF89DCADC}" type="presParOf" srcId="{4CEB98CB-1086-4576-ADE1-24A4AA3BAD46}" destId="{7F8F6EDE-1916-45B0-B63C-0C48D014D7EB}" srcOrd="1" destOrd="0" presId="urn:microsoft.com/office/officeart/2005/8/layout/list1"/>
    <dgm:cxn modelId="{530C0AAF-75E3-4E09-8243-EC60723B2DBC}" type="presParOf" srcId="{4CEB98CB-1086-4576-ADE1-24A4AA3BAD46}" destId="{7D872F92-66B2-40FD-9E89-20C32F9E277A}" srcOrd="2" destOrd="0" presId="urn:microsoft.com/office/officeart/2005/8/layout/list1"/>
    <dgm:cxn modelId="{F5FBF97F-84B0-4412-918E-FEE10936F1AA}" type="presParOf" srcId="{4CEB98CB-1086-4576-ADE1-24A4AA3BAD46}" destId="{AF007FBD-1C2F-4689-9D92-0D1C24EDD821}" srcOrd="3" destOrd="0" presId="urn:microsoft.com/office/officeart/2005/8/layout/list1"/>
    <dgm:cxn modelId="{977AC740-68A3-4269-81B6-A33BC579F2E5}" type="presParOf" srcId="{4CEB98CB-1086-4576-ADE1-24A4AA3BAD46}" destId="{29B1F22D-FB08-4FAA-90DD-EB41BE2309AB}" srcOrd="4" destOrd="0" presId="urn:microsoft.com/office/officeart/2005/8/layout/list1"/>
    <dgm:cxn modelId="{39075EE3-B064-4593-B727-6EE282C295C4}" type="presParOf" srcId="{29B1F22D-FB08-4FAA-90DD-EB41BE2309AB}" destId="{972A90A9-4294-4444-AAA6-2CEBEDCA3CA6}" srcOrd="0" destOrd="0" presId="urn:microsoft.com/office/officeart/2005/8/layout/list1"/>
    <dgm:cxn modelId="{D34CBCC1-B1B0-446A-AD32-64001EA837D0}" type="presParOf" srcId="{29B1F22D-FB08-4FAA-90DD-EB41BE2309AB}" destId="{74D32688-EC22-402F-B688-509100BD1494}" srcOrd="1" destOrd="0" presId="urn:microsoft.com/office/officeart/2005/8/layout/list1"/>
    <dgm:cxn modelId="{9A6BB13C-3C24-4290-845C-F3D7EAEDE69F}" type="presParOf" srcId="{4CEB98CB-1086-4576-ADE1-24A4AA3BAD46}" destId="{2B6C2A7A-9381-49CC-8196-B96AA26354F3}" srcOrd="5" destOrd="0" presId="urn:microsoft.com/office/officeart/2005/8/layout/list1"/>
    <dgm:cxn modelId="{23D69799-F22D-4A7A-8ACD-9DAD7C158EA6}" type="presParOf" srcId="{4CEB98CB-1086-4576-ADE1-24A4AA3BAD46}" destId="{5EC52B8B-202B-4787-B65F-B76EDB3B02C2}" srcOrd="6" destOrd="0" presId="urn:microsoft.com/office/officeart/2005/8/layout/list1"/>
    <dgm:cxn modelId="{68D6867B-11F8-4E3A-99D0-3E1621938128}" type="presParOf" srcId="{4CEB98CB-1086-4576-ADE1-24A4AA3BAD46}" destId="{A58E9EDD-82FF-4B5E-8E8F-49391E4C302D}" srcOrd="7" destOrd="0" presId="urn:microsoft.com/office/officeart/2005/8/layout/list1"/>
    <dgm:cxn modelId="{8224489B-4B05-4456-BB61-7C7DD1385B28}" type="presParOf" srcId="{4CEB98CB-1086-4576-ADE1-24A4AA3BAD46}" destId="{18888B26-E9BD-433B-A04B-483BE7BE0AA7}" srcOrd="8" destOrd="0" presId="urn:microsoft.com/office/officeart/2005/8/layout/list1"/>
    <dgm:cxn modelId="{D6709360-F971-4438-B7BA-13318A78B3D6}" type="presParOf" srcId="{18888B26-E9BD-433B-A04B-483BE7BE0AA7}" destId="{A3645B9D-802C-42C0-82A9-D4F708675C28}" srcOrd="0" destOrd="0" presId="urn:microsoft.com/office/officeart/2005/8/layout/list1"/>
    <dgm:cxn modelId="{33B15B7D-6C69-4985-AF4D-28B3ACF1CE2B}" type="presParOf" srcId="{18888B26-E9BD-433B-A04B-483BE7BE0AA7}" destId="{A1BC06AD-E430-492B-A60F-3286207B323F}" srcOrd="1" destOrd="0" presId="urn:microsoft.com/office/officeart/2005/8/layout/list1"/>
    <dgm:cxn modelId="{39B8290B-0417-4773-8E45-B231E88E5FC2}" type="presParOf" srcId="{4CEB98CB-1086-4576-ADE1-24A4AA3BAD46}" destId="{5E99450F-4FD5-4226-B5EC-A5B5A021467C}" srcOrd="9" destOrd="0" presId="urn:microsoft.com/office/officeart/2005/8/layout/list1"/>
    <dgm:cxn modelId="{6AEEA6A8-5670-442B-B279-C15A3ACADD6E}" type="presParOf" srcId="{4CEB98CB-1086-4576-ADE1-24A4AA3BAD46}" destId="{CFE78438-0C29-432C-8308-C7C3D1DB482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4A0D7F-68DE-407A-9609-6FD43F64CC63}"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595F4E56-13EC-432E-90E1-4BE13247E7FC}">
      <dgm:prSet phldrT="[Text]"/>
      <dgm:spPr/>
      <dgm:t>
        <a:bodyPr/>
        <a:lstStyle/>
        <a:p>
          <a:r>
            <a:rPr lang="en-US" dirty="0"/>
            <a:t>Wireshark</a:t>
          </a:r>
        </a:p>
      </dgm:t>
    </dgm:pt>
    <dgm:pt modelId="{F39FAF0F-C41E-45F6-91CE-254774AD5DF0}" type="parTrans" cxnId="{DEA0ED4B-BD23-43E5-8307-5E799DED0136}">
      <dgm:prSet/>
      <dgm:spPr/>
      <dgm:t>
        <a:bodyPr/>
        <a:lstStyle/>
        <a:p>
          <a:endParaRPr lang="en-US"/>
        </a:p>
      </dgm:t>
    </dgm:pt>
    <dgm:pt modelId="{32FDDA7E-06F4-42F8-A288-5D3EB017913D}" type="sibTrans" cxnId="{DEA0ED4B-BD23-43E5-8307-5E799DED0136}">
      <dgm:prSet/>
      <dgm:spPr/>
      <dgm:t>
        <a:bodyPr/>
        <a:lstStyle/>
        <a:p>
          <a:endParaRPr lang="en-US"/>
        </a:p>
      </dgm:t>
    </dgm:pt>
    <dgm:pt modelId="{D01EE25E-D97A-4C71-BC89-8A1879E8BF80}">
      <dgm:prSet phldrT="[Text]"/>
      <dgm:spPr/>
      <dgm:t>
        <a:bodyPr/>
        <a:lstStyle/>
        <a:p>
          <a:r>
            <a:rPr lang="en-US" dirty="0"/>
            <a:t>Tcpdump</a:t>
          </a:r>
        </a:p>
      </dgm:t>
    </dgm:pt>
    <dgm:pt modelId="{2956E53D-C04C-4655-A450-83CEE7469E4E}" type="parTrans" cxnId="{E6AB167C-9F02-4FA9-9ECE-F13C246CE571}">
      <dgm:prSet/>
      <dgm:spPr/>
      <dgm:t>
        <a:bodyPr/>
        <a:lstStyle/>
        <a:p>
          <a:endParaRPr lang="en-US"/>
        </a:p>
      </dgm:t>
    </dgm:pt>
    <dgm:pt modelId="{3EA9C36B-EC43-4F1C-84C4-71330A7402E3}" type="sibTrans" cxnId="{E6AB167C-9F02-4FA9-9ECE-F13C246CE571}">
      <dgm:prSet/>
      <dgm:spPr/>
      <dgm:t>
        <a:bodyPr/>
        <a:lstStyle/>
        <a:p>
          <a:endParaRPr lang="en-US"/>
        </a:p>
      </dgm:t>
    </dgm:pt>
    <dgm:pt modelId="{DC1E76DA-8009-4A20-A7F7-EBDB86586978}">
      <dgm:prSet phldrT="[Text]"/>
      <dgm:spPr/>
      <dgm:t>
        <a:bodyPr/>
        <a:lstStyle/>
        <a:p>
          <a:r>
            <a:rPr lang="en-US" dirty="0"/>
            <a:t>Windump</a:t>
          </a:r>
        </a:p>
      </dgm:t>
    </dgm:pt>
    <dgm:pt modelId="{B9C86658-3E39-4927-A2B0-EF3B4C5F3803}" type="parTrans" cxnId="{2B32ADA7-6586-4380-A871-7ADB82736CD3}">
      <dgm:prSet/>
      <dgm:spPr/>
      <dgm:t>
        <a:bodyPr/>
        <a:lstStyle/>
        <a:p>
          <a:endParaRPr lang="en-US"/>
        </a:p>
      </dgm:t>
    </dgm:pt>
    <dgm:pt modelId="{C49CF35B-3EC3-418F-B233-743F035F9AD4}" type="sibTrans" cxnId="{2B32ADA7-6586-4380-A871-7ADB82736CD3}">
      <dgm:prSet/>
      <dgm:spPr/>
      <dgm:t>
        <a:bodyPr/>
        <a:lstStyle/>
        <a:p>
          <a:endParaRPr lang="en-US"/>
        </a:p>
      </dgm:t>
    </dgm:pt>
    <dgm:pt modelId="{6530E961-7101-465D-92C0-B67A88EAF863}">
      <dgm:prSet phldrT="[Text]"/>
      <dgm:spPr/>
      <dgm:t>
        <a:bodyPr/>
        <a:lstStyle/>
        <a:p>
          <a:r>
            <a:rPr lang="en-US" dirty="0"/>
            <a:t>Omnipeek</a:t>
          </a:r>
        </a:p>
      </dgm:t>
    </dgm:pt>
    <dgm:pt modelId="{B74B9479-F682-4BE1-B241-59F01F73195E}" type="parTrans" cxnId="{E59736AE-E11B-49D1-9017-3EC89557907D}">
      <dgm:prSet/>
      <dgm:spPr/>
      <dgm:t>
        <a:bodyPr/>
        <a:lstStyle/>
        <a:p>
          <a:endParaRPr lang="en-US"/>
        </a:p>
      </dgm:t>
    </dgm:pt>
    <dgm:pt modelId="{B46CDE5A-9591-42A0-9DD3-B6C5BF3123A3}" type="sibTrans" cxnId="{E59736AE-E11B-49D1-9017-3EC89557907D}">
      <dgm:prSet/>
      <dgm:spPr/>
      <dgm:t>
        <a:bodyPr/>
        <a:lstStyle/>
        <a:p>
          <a:endParaRPr lang="en-US"/>
        </a:p>
      </dgm:t>
    </dgm:pt>
    <dgm:pt modelId="{85AAFA83-6F66-4517-977B-537DBC19FC97}">
      <dgm:prSet phldrT="[Text]"/>
      <dgm:spPr/>
      <dgm:t>
        <a:bodyPr/>
        <a:lstStyle/>
        <a:p>
          <a:r>
            <a:rPr lang="en-US" dirty="0"/>
            <a:t>Dsniff</a:t>
          </a:r>
        </a:p>
      </dgm:t>
    </dgm:pt>
    <dgm:pt modelId="{1700413C-2CE9-4DB9-9342-65F437855686}" type="parTrans" cxnId="{1C757ABC-6FCB-4BA1-90F1-885836C5EFA9}">
      <dgm:prSet/>
      <dgm:spPr/>
      <dgm:t>
        <a:bodyPr/>
        <a:lstStyle/>
        <a:p>
          <a:endParaRPr lang="en-US"/>
        </a:p>
      </dgm:t>
    </dgm:pt>
    <dgm:pt modelId="{49B4BAF5-5C09-4737-8223-044CCF826B63}" type="sibTrans" cxnId="{1C757ABC-6FCB-4BA1-90F1-885836C5EFA9}">
      <dgm:prSet/>
      <dgm:spPr/>
      <dgm:t>
        <a:bodyPr/>
        <a:lstStyle/>
        <a:p>
          <a:endParaRPr lang="en-US"/>
        </a:p>
      </dgm:t>
    </dgm:pt>
    <dgm:pt modelId="{8241CAC1-9200-42C3-988D-90C73BDDEF19}">
      <dgm:prSet/>
      <dgm:spPr/>
      <dgm:t>
        <a:bodyPr/>
        <a:lstStyle/>
        <a:p>
          <a:r>
            <a:rPr lang="en-US" dirty="0"/>
            <a:t>EtherApe</a:t>
          </a:r>
        </a:p>
      </dgm:t>
    </dgm:pt>
    <dgm:pt modelId="{FD2BF627-5DE6-4D90-932A-0B3ABA01857E}" type="parTrans" cxnId="{F2CF24C6-C0D3-4ADA-848D-8C51398E612C}">
      <dgm:prSet/>
      <dgm:spPr/>
      <dgm:t>
        <a:bodyPr/>
        <a:lstStyle/>
        <a:p>
          <a:endParaRPr lang="en-US"/>
        </a:p>
      </dgm:t>
    </dgm:pt>
    <dgm:pt modelId="{CA4C4215-B364-435B-8691-3DCB495EBF65}" type="sibTrans" cxnId="{F2CF24C6-C0D3-4ADA-848D-8C51398E612C}">
      <dgm:prSet/>
      <dgm:spPr/>
      <dgm:t>
        <a:bodyPr/>
        <a:lstStyle/>
        <a:p>
          <a:endParaRPr lang="en-US"/>
        </a:p>
      </dgm:t>
    </dgm:pt>
    <dgm:pt modelId="{BB865F7A-DCA8-403B-8A1E-0718F027B0F9}">
      <dgm:prSet/>
      <dgm:spPr/>
      <dgm:t>
        <a:bodyPr/>
        <a:lstStyle/>
        <a:p>
          <a:r>
            <a:rPr lang="en-US" dirty="0"/>
            <a:t>NetWitness NextGen</a:t>
          </a:r>
        </a:p>
      </dgm:t>
    </dgm:pt>
    <dgm:pt modelId="{1753BA7B-A243-47FC-9E7C-B6C7019DA1ED}" type="parTrans" cxnId="{50B9AAAD-3C5F-4A39-BF8F-A9577E8746C2}">
      <dgm:prSet/>
      <dgm:spPr/>
      <dgm:t>
        <a:bodyPr/>
        <a:lstStyle/>
        <a:p>
          <a:endParaRPr lang="en-US"/>
        </a:p>
      </dgm:t>
    </dgm:pt>
    <dgm:pt modelId="{FB729F8B-BEBD-4436-B3B6-EDCB176C30AE}" type="sibTrans" cxnId="{50B9AAAD-3C5F-4A39-BF8F-A9577E8746C2}">
      <dgm:prSet/>
      <dgm:spPr/>
      <dgm:t>
        <a:bodyPr/>
        <a:lstStyle/>
        <a:p>
          <a:endParaRPr lang="en-US"/>
        </a:p>
      </dgm:t>
    </dgm:pt>
    <dgm:pt modelId="{7F98D608-CDDE-41C3-828B-4BD381A58DAB}">
      <dgm:prSet/>
      <dgm:spPr/>
      <dgm:t>
        <a:bodyPr/>
        <a:lstStyle/>
        <a:p>
          <a:r>
            <a:rPr lang="en-US" dirty="0"/>
            <a:t>Throwing Star LAN Tap</a:t>
          </a:r>
        </a:p>
      </dgm:t>
    </dgm:pt>
    <dgm:pt modelId="{57138DE0-46FB-4CAA-BD37-757CA62CD026}" type="parTrans" cxnId="{A988DDE8-5C15-4B9F-9F3A-DC56A65B5AEC}">
      <dgm:prSet/>
      <dgm:spPr/>
      <dgm:t>
        <a:bodyPr/>
        <a:lstStyle/>
        <a:p>
          <a:endParaRPr lang="en-US"/>
        </a:p>
      </dgm:t>
    </dgm:pt>
    <dgm:pt modelId="{FCC9F3E4-934D-402B-9ED9-66893AF2A3DD}" type="sibTrans" cxnId="{A988DDE8-5C15-4B9F-9F3A-DC56A65B5AEC}">
      <dgm:prSet/>
      <dgm:spPr/>
      <dgm:t>
        <a:bodyPr/>
        <a:lstStyle/>
        <a:p>
          <a:endParaRPr lang="en-US"/>
        </a:p>
      </dgm:t>
    </dgm:pt>
    <dgm:pt modelId="{540B4330-27B7-497A-B337-A167DCA92250}">
      <dgm:prSet/>
      <dgm:spPr/>
      <dgm:t>
        <a:bodyPr/>
        <a:lstStyle/>
        <a:p>
          <a:r>
            <a:rPr lang="en-US" dirty="0"/>
            <a:t>MSN Sniffer</a:t>
          </a:r>
        </a:p>
      </dgm:t>
    </dgm:pt>
    <dgm:pt modelId="{43112BEC-D6C7-4275-9A1E-4549EA211DFA}" type="parTrans" cxnId="{32DCBFDF-C4F9-450F-8B3E-16767C3DE6B2}">
      <dgm:prSet/>
      <dgm:spPr/>
      <dgm:t>
        <a:bodyPr/>
        <a:lstStyle/>
        <a:p>
          <a:endParaRPr lang="en-US"/>
        </a:p>
      </dgm:t>
    </dgm:pt>
    <dgm:pt modelId="{D1D03D8D-3858-4459-AEE3-EBE0263318EA}" type="sibTrans" cxnId="{32DCBFDF-C4F9-450F-8B3E-16767C3DE6B2}">
      <dgm:prSet/>
      <dgm:spPr/>
      <dgm:t>
        <a:bodyPr/>
        <a:lstStyle/>
        <a:p>
          <a:endParaRPr lang="en-US"/>
        </a:p>
      </dgm:t>
    </dgm:pt>
    <dgm:pt modelId="{D0EB49CC-6D24-4FCE-8227-25D48314FF4B}" type="pres">
      <dgm:prSet presAssocID="{F24A0D7F-68DE-407A-9609-6FD43F64CC63}" presName="diagram" presStyleCnt="0">
        <dgm:presLayoutVars>
          <dgm:dir/>
          <dgm:resizeHandles val="exact"/>
        </dgm:presLayoutVars>
      </dgm:prSet>
      <dgm:spPr/>
    </dgm:pt>
    <dgm:pt modelId="{53251035-2E09-4ED4-BAB0-F504869E69B0}" type="pres">
      <dgm:prSet presAssocID="{595F4E56-13EC-432E-90E1-4BE13247E7FC}" presName="node" presStyleLbl="node1" presStyleIdx="0" presStyleCnt="9">
        <dgm:presLayoutVars>
          <dgm:bulletEnabled val="1"/>
        </dgm:presLayoutVars>
      </dgm:prSet>
      <dgm:spPr/>
    </dgm:pt>
    <dgm:pt modelId="{CD01653B-0C48-4BCC-8AE6-7E7EC92AD38C}" type="pres">
      <dgm:prSet presAssocID="{32FDDA7E-06F4-42F8-A288-5D3EB017913D}" presName="sibTrans" presStyleCnt="0"/>
      <dgm:spPr/>
    </dgm:pt>
    <dgm:pt modelId="{588FEB44-3714-4DEC-9434-CBEA1507E926}" type="pres">
      <dgm:prSet presAssocID="{D01EE25E-D97A-4C71-BC89-8A1879E8BF80}" presName="node" presStyleLbl="node1" presStyleIdx="1" presStyleCnt="9">
        <dgm:presLayoutVars>
          <dgm:bulletEnabled val="1"/>
        </dgm:presLayoutVars>
      </dgm:prSet>
      <dgm:spPr/>
    </dgm:pt>
    <dgm:pt modelId="{EE8A61ED-3EB6-42E3-BE5F-FD2AB62F8E0A}" type="pres">
      <dgm:prSet presAssocID="{3EA9C36B-EC43-4F1C-84C4-71330A7402E3}" presName="sibTrans" presStyleCnt="0"/>
      <dgm:spPr/>
    </dgm:pt>
    <dgm:pt modelId="{4C5D5A34-26CF-40F7-9802-1E6981E558DB}" type="pres">
      <dgm:prSet presAssocID="{DC1E76DA-8009-4A20-A7F7-EBDB86586978}" presName="node" presStyleLbl="node1" presStyleIdx="2" presStyleCnt="9">
        <dgm:presLayoutVars>
          <dgm:bulletEnabled val="1"/>
        </dgm:presLayoutVars>
      </dgm:prSet>
      <dgm:spPr/>
    </dgm:pt>
    <dgm:pt modelId="{0CC43F1E-F4AC-46F5-A7DB-CFB4FD0A1C0A}" type="pres">
      <dgm:prSet presAssocID="{C49CF35B-3EC3-418F-B233-743F035F9AD4}" presName="sibTrans" presStyleCnt="0"/>
      <dgm:spPr/>
    </dgm:pt>
    <dgm:pt modelId="{D39C6BF9-C988-43D4-A079-256B1DE8143A}" type="pres">
      <dgm:prSet presAssocID="{6530E961-7101-465D-92C0-B67A88EAF863}" presName="node" presStyleLbl="node1" presStyleIdx="3" presStyleCnt="9">
        <dgm:presLayoutVars>
          <dgm:bulletEnabled val="1"/>
        </dgm:presLayoutVars>
      </dgm:prSet>
      <dgm:spPr/>
    </dgm:pt>
    <dgm:pt modelId="{332FB7AF-EA7B-484B-BF4F-0442A1518BA5}" type="pres">
      <dgm:prSet presAssocID="{B46CDE5A-9591-42A0-9DD3-B6C5BF3123A3}" presName="sibTrans" presStyleCnt="0"/>
      <dgm:spPr/>
    </dgm:pt>
    <dgm:pt modelId="{3950C315-7842-45D6-8758-C68C2D972A8C}" type="pres">
      <dgm:prSet presAssocID="{85AAFA83-6F66-4517-977B-537DBC19FC97}" presName="node" presStyleLbl="node1" presStyleIdx="4" presStyleCnt="9">
        <dgm:presLayoutVars>
          <dgm:bulletEnabled val="1"/>
        </dgm:presLayoutVars>
      </dgm:prSet>
      <dgm:spPr/>
    </dgm:pt>
    <dgm:pt modelId="{96291BF5-F0DC-4A4B-BDC0-86A0638EC380}" type="pres">
      <dgm:prSet presAssocID="{49B4BAF5-5C09-4737-8223-044CCF826B63}" presName="sibTrans" presStyleCnt="0"/>
      <dgm:spPr/>
    </dgm:pt>
    <dgm:pt modelId="{2E3F6FBC-F713-4C17-8CFD-6C442ABBE7A5}" type="pres">
      <dgm:prSet presAssocID="{8241CAC1-9200-42C3-988D-90C73BDDEF19}" presName="node" presStyleLbl="node1" presStyleIdx="5" presStyleCnt="9">
        <dgm:presLayoutVars>
          <dgm:bulletEnabled val="1"/>
        </dgm:presLayoutVars>
      </dgm:prSet>
      <dgm:spPr/>
    </dgm:pt>
    <dgm:pt modelId="{1AE56AE7-A21A-4A30-A5EB-CFAF72945CE4}" type="pres">
      <dgm:prSet presAssocID="{CA4C4215-B364-435B-8691-3DCB495EBF65}" presName="sibTrans" presStyleCnt="0"/>
      <dgm:spPr/>
    </dgm:pt>
    <dgm:pt modelId="{5A864B47-5C10-406F-8ABC-E0EA125C0100}" type="pres">
      <dgm:prSet presAssocID="{540B4330-27B7-497A-B337-A167DCA92250}" presName="node" presStyleLbl="node1" presStyleIdx="6" presStyleCnt="9">
        <dgm:presLayoutVars>
          <dgm:bulletEnabled val="1"/>
        </dgm:presLayoutVars>
      </dgm:prSet>
      <dgm:spPr/>
    </dgm:pt>
    <dgm:pt modelId="{1769EE98-78C0-4005-B5F6-D5936E74300E}" type="pres">
      <dgm:prSet presAssocID="{D1D03D8D-3858-4459-AEE3-EBE0263318EA}" presName="sibTrans" presStyleCnt="0"/>
      <dgm:spPr/>
    </dgm:pt>
    <dgm:pt modelId="{6127EDD3-AE27-4DBF-B0B1-115967402945}" type="pres">
      <dgm:prSet presAssocID="{BB865F7A-DCA8-403B-8A1E-0718F027B0F9}" presName="node" presStyleLbl="node1" presStyleIdx="7" presStyleCnt="9">
        <dgm:presLayoutVars>
          <dgm:bulletEnabled val="1"/>
        </dgm:presLayoutVars>
      </dgm:prSet>
      <dgm:spPr/>
    </dgm:pt>
    <dgm:pt modelId="{99FD9921-3DFB-46E5-AE15-D99789CA735A}" type="pres">
      <dgm:prSet presAssocID="{FB729F8B-BEBD-4436-B3B6-EDCB176C30AE}" presName="sibTrans" presStyleCnt="0"/>
      <dgm:spPr/>
    </dgm:pt>
    <dgm:pt modelId="{18A6B2F6-AB6E-4AFF-9E13-ACB1D6C57C2B}" type="pres">
      <dgm:prSet presAssocID="{7F98D608-CDDE-41C3-828B-4BD381A58DAB}" presName="node" presStyleLbl="node1" presStyleIdx="8" presStyleCnt="9">
        <dgm:presLayoutVars>
          <dgm:bulletEnabled val="1"/>
        </dgm:presLayoutVars>
      </dgm:prSet>
      <dgm:spPr/>
    </dgm:pt>
  </dgm:ptLst>
  <dgm:cxnLst>
    <dgm:cxn modelId="{6FA4D50E-80FE-43BF-BF8E-42CF9AE88E8B}" type="presOf" srcId="{BB865F7A-DCA8-403B-8A1E-0718F027B0F9}" destId="{6127EDD3-AE27-4DBF-B0B1-115967402945}" srcOrd="0" destOrd="0" presId="urn:microsoft.com/office/officeart/2005/8/layout/default"/>
    <dgm:cxn modelId="{7CF9973F-7F87-4CDF-A000-BF300B683B76}" type="presOf" srcId="{F24A0D7F-68DE-407A-9609-6FD43F64CC63}" destId="{D0EB49CC-6D24-4FCE-8227-25D48314FF4B}" srcOrd="0" destOrd="0" presId="urn:microsoft.com/office/officeart/2005/8/layout/default"/>
    <dgm:cxn modelId="{35374F69-0E08-49EA-86F0-3C8E0DF24822}" type="presOf" srcId="{D01EE25E-D97A-4C71-BC89-8A1879E8BF80}" destId="{588FEB44-3714-4DEC-9434-CBEA1507E926}" srcOrd="0" destOrd="0" presId="urn:microsoft.com/office/officeart/2005/8/layout/default"/>
    <dgm:cxn modelId="{E2AAC049-8BD8-477F-9A61-3484D6064F1F}" type="presOf" srcId="{85AAFA83-6F66-4517-977B-537DBC19FC97}" destId="{3950C315-7842-45D6-8758-C68C2D972A8C}" srcOrd="0" destOrd="0" presId="urn:microsoft.com/office/officeart/2005/8/layout/default"/>
    <dgm:cxn modelId="{DEA0ED4B-BD23-43E5-8307-5E799DED0136}" srcId="{F24A0D7F-68DE-407A-9609-6FD43F64CC63}" destId="{595F4E56-13EC-432E-90E1-4BE13247E7FC}" srcOrd="0" destOrd="0" parTransId="{F39FAF0F-C41E-45F6-91CE-254774AD5DF0}" sibTransId="{32FDDA7E-06F4-42F8-A288-5D3EB017913D}"/>
    <dgm:cxn modelId="{69876C6E-F311-45CB-9A04-7DAF100A5F80}" type="presOf" srcId="{595F4E56-13EC-432E-90E1-4BE13247E7FC}" destId="{53251035-2E09-4ED4-BAB0-F504869E69B0}" srcOrd="0" destOrd="0" presId="urn:microsoft.com/office/officeart/2005/8/layout/default"/>
    <dgm:cxn modelId="{77096973-3C4B-4E3E-8038-BC60212669ED}" type="presOf" srcId="{8241CAC1-9200-42C3-988D-90C73BDDEF19}" destId="{2E3F6FBC-F713-4C17-8CFD-6C442ABBE7A5}" srcOrd="0" destOrd="0" presId="urn:microsoft.com/office/officeart/2005/8/layout/default"/>
    <dgm:cxn modelId="{E6AB167C-9F02-4FA9-9ECE-F13C246CE571}" srcId="{F24A0D7F-68DE-407A-9609-6FD43F64CC63}" destId="{D01EE25E-D97A-4C71-BC89-8A1879E8BF80}" srcOrd="1" destOrd="0" parTransId="{2956E53D-C04C-4655-A450-83CEE7469E4E}" sibTransId="{3EA9C36B-EC43-4F1C-84C4-71330A7402E3}"/>
    <dgm:cxn modelId="{565C1198-233A-49FA-8360-FB90ADAB7BD7}" type="presOf" srcId="{540B4330-27B7-497A-B337-A167DCA92250}" destId="{5A864B47-5C10-406F-8ABC-E0EA125C0100}" srcOrd="0" destOrd="0" presId="urn:microsoft.com/office/officeart/2005/8/layout/default"/>
    <dgm:cxn modelId="{2B32ADA7-6586-4380-A871-7ADB82736CD3}" srcId="{F24A0D7F-68DE-407A-9609-6FD43F64CC63}" destId="{DC1E76DA-8009-4A20-A7F7-EBDB86586978}" srcOrd="2" destOrd="0" parTransId="{B9C86658-3E39-4927-A2B0-EF3B4C5F3803}" sibTransId="{C49CF35B-3EC3-418F-B233-743F035F9AD4}"/>
    <dgm:cxn modelId="{E69E56AD-6489-45E6-B520-033559CC3824}" type="presOf" srcId="{7F98D608-CDDE-41C3-828B-4BD381A58DAB}" destId="{18A6B2F6-AB6E-4AFF-9E13-ACB1D6C57C2B}" srcOrd="0" destOrd="0" presId="urn:microsoft.com/office/officeart/2005/8/layout/default"/>
    <dgm:cxn modelId="{50B9AAAD-3C5F-4A39-BF8F-A9577E8746C2}" srcId="{F24A0D7F-68DE-407A-9609-6FD43F64CC63}" destId="{BB865F7A-DCA8-403B-8A1E-0718F027B0F9}" srcOrd="7" destOrd="0" parTransId="{1753BA7B-A243-47FC-9E7C-B6C7019DA1ED}" sibTransId="{FB729F8B-BEBD-4436-B3B6-EDCB176C30AE}"/>
    <dgm:cxn modelId="{E59736AE-E11B-49D1-9017-3EC89557907D}" srcId="{F24A0D7F-68DE-407A-9609-6FD43F64CC63}" destId="{6530E961-7101-465D-92C0-B67A88EAF863}" srcOrd="3" destOrd="0" parTransId="{B74B9479-F682-4BE1-B241-59F01F73195E}" sibTransId="{B46CDE5A-9591-42A0-9DD3-B6C5BF3123A3}"/>
    <dgm:cxn modelId="{1C757ABC-6FCB-4BA1-90F1-885836C5EFA9}" srcId="{F24A0D7F-68DE-407A-9609-6FD43F64CC63}" destId="{85AAFA83-6F66-4517-977B-537DBC19FC97}" srcOrd="4" destOrd="0" parTransId="{1700413C-2CE9-4DB9-9342-65F437855686}" sibTransId="{49B4BAF5-5C09-4737-8223-044CCF826B63}"/>
    <dgm:cxn modelId="{F2CF24C6-C0D3-4ADA-848D-8C51398E612C}" srcId="{F24A0D7F-68DE-407A-9609-6FD43F64CC63}" destId="{8241CAC1-9200-42C3-988D-90C73BDDEF19}" srcOrd="5" destOrd="0" parTransId="{FD2BF627-5DE6-4D90-932A-0B3ABA01857E}" sibTransId="{CA4C4215-B364-435B-8691-3DCB495EBF65}"/>
    <dgm:cxn modelId="{65A958CB-8669-4DD3-9E8F-B4EDCBB11AD6}" type="presOf" srcId="{DC1E76DA-8009-4A20-A7F7-EBDB86586978}" destId="{4C5D5A34-26CF-40F7-9802-1E6981E558DB}" srcOrd="0" destOrd="0" presId="urn:microsoft.com/office/officeart/2005/8/layout/default"/>
    <dgm:cxn modelId="{6BAC79D3-3B36-40C7-98FF-22F5D1A2F837}" type="presOf" srcId="{6530E961-7101-465D-92C0-B67A88EAF863}" destId="{D39C6BF9-C988-43D4-A079-256B1DE8143A}" srcOrd="0" destOrd="0" presId="urn:microsoft.com/office/officeart/2005/8/layout/default"/>
    <dgm:cxn modelId="{32DCBFDF-C4F9-450F-8B3E-16767C3DE6B2}" srcId="{F24A0D7F-68DE-407A-9609-6FD43F64CC63}" destId="{540B4330-27B7-497A-B337-A167DCA92250}" srcOrd="6" destOrd="0" parTransId="{43112BEC-D6C7-4275-9A1E-4549EA211DFA}" sibTransId="{D1D03D8D-3858-4459-AEE3-EBE0263318EA}"/>
    <dgm:cxn modelId="{A988DDE8-5C15-4B9F-9F3A-DC56A65B5AEC}" srcId="{F24A0D7F-68DE-407A-9609-6FD43F64CC63}" destId="{7F98D608-CDDE-41C3-828B-4BD381A58DAB}" srcOrd="8" destOrd="0" parTransId="{57138DE0-46FB-4CAA-BD37-757CA62CD026}" sibTransId="{FCC9F3E4-934D-402B-9ED9-66893AF2A3DD}"/>
    <dgm:cxn modelId="{506700C6-589A-426A-A0F9-39E361355F11}" type="presParOf" srcId="{D0EB49CC-6D24-4FCE-8227-25D48314FF4B}" destId="{53251035-2E09-4ED4-BAB0-F504869E69B0}" srcOrd="0" destOrd="0" presId="urn:microsoft.com/office/officeart/2005/8/layout/default"/>
    <dgm:cxn modelId="{2AEB0C1E-6DB5-4E82-99A2-70B521416C62}" type="presParOf" srcId="{D0EB49CC-6D24-4FCE-8227-25D48314FF4B}" destId="{CD01653B-0C48-4BCC-8AE6-7E7EC92AD38C}" srcOrd="1" destOrd="0" presId="urn:microsoft.com/office/officeart/2005/8/layout/default"/>
    <dgm:cxn modelId="{BDA751E8-7AA6-4E0E-AA31-3853BB8D681B}" type="presParOf" srcId="{D0EB49CC-6D24-4FCE-8227-25D48314FF4B}" destId="{588FEB44-3714-4DEC-9434-CBEA1507E926}" srcOrd="2" destOrd="0" presId="urn:microsoft.com/office/officeart/2005/8/layout/default"/>
    <dgm:cxn modelId="{F0824DBF-8015-46DB-A81C-2BCC36E9C2E9}" type="presParOf" srcId="{D0EB49CC-6D24-4FCE-8227-25D48314FF4B}" destId="{EE8A61ED-3EB6-42E3-BE5F-FD2AB62F8E0A}" srcOrd="3" destOrd="0" presId="urn:microsoft.com/office/officeart/2005/8/layout/default"/>
    <dgm:cxn modelId="{A3046B17-922E-49AC-A794-79DE655B4B88}" type="presParOf" srcId="{D0EB49CC-6D24-4FCE-8227-25D48314FF4B}" destId="{4C5D5A34-26CF-40F7-9802-1E6981E558DB}" srcOrd="4" destOrd="0" presId="urn:microsoft.com/office/officeart/2005/8/layout/default"/>
    <dgm:cxn modelId="{D61EB68F-CAA3-4E60-8452-7903DD07FFBF}" type="presParOf" srcId="{D0EB49CC-6D24-4FCE-8227-25D48314FF4B}" destId="{0CC43F1E-F4AC-46F5-A7DB-CFB4FD0A1C0A}" srcOrd="5" destOrd="0" presId="urn:microsoft.com/office/officeart/2005/8/layout/default"/>
    <dgm:cxn modelId="{7F981175-60D2-4671-A719-123843EAFE1A}" type="presParOf" srcId="{D0EB49CC-6D24-4FCE-8227-25D48314FF4B}" destId="{D39C6BF9-C988-43D4-A079-256B1DE8143A}" srcOrd="6" destOrd="0" presId="urn:microsoft.com/office/officeart/2005/8/layout/default"/>
    <dgm:cxn modelId="{F379689B-829B-4FFD-8C8E-0808F16EF718}" type="presParOf" srcId="{D0EB49CC-6D24-4FCE-8227-25D48314FF4B}" destId="{332FB7AF-EA7B-484B-BF4F-0442A1518BA5}" srcOrd="7" destOrd="0" presId="urn:microsoft.com/office/officeart/2005/8/layout/default"/>
    <dgm:cxn modelId="{51ED0748-0164-4664-8009-C2C960E25BB5}" type="presParOf" srcId="{D0EB49CC-6D24-4FCE-8227-25D48314FF4B}" destId="{3950C315-7842-45D6-8758-C68C2D972A8C}" srcOrd="8" destOrd="0" presId="urn:microsoft.com/office/officeart/2005/8/layout/default"/>
    <dgm:cxn modelId="{06151475-7D91-4484-9835-A65797D7C0C6}" type="presParOf" srcId="{D0EB49CC-6D24-4FCE-8227-25D48314FF4B}" destId="{96291BF5-F0DC-4A4B-BDC0-86A0638EC380}" srcOrd="9" destOrd="0" presId="urn:microsoft.com/office/officeart/2005/8/layout/default"/>
    <dgm:cxn modelId="{DCB83380-C241-4C0A-8E3F-EC3017E27BEE}" type="presParOf" srcId="{D0EB49CC-6D24-4FCE-8227-25D48314FF4B}" destId="{2E3F6FBC-F713-4C17-8CFD-6C442ABBE7A5}" srcOrd="10" destOrd="0" presId="urn:microsoft.com/office/officeart/2005/8/layout/default"/>
    <dgm:cxn modelId="{C5B36F9A-7FF0-42AF-8B44-0BDC50459705}" type="presParOf" srcId="{D0EB49CC-6D24-4FCE-8227-25D48314FF4B}" destId="{1AE56AE7-A21A-4A30-A5EB-CFAF72945CE4}" srcOrd="11" destOrd="0" presId="urn:microsoft.com/office/officeart/2005/8/layout/default"/>
    <dgm:cxn modelId="{AC4F3484-4A28-4C50-A78E-10F6AE88452B}" type="presParOf" srcId="{D0EB49CC-6D24-4FCE-8227-25D48314FF4B}" destId="{5A864B47-5C10-406F-8ABC-E0EA125C0100}" srcOrd="12" destOrd="0" presId="urn:microsoft.com/office/officeart/2005/8/layout/default"/>
    <dgm:cxn modelId="{975615B2-4825-4C34-BFC5-D7B3E6285680}" type="presParOf" srcId="{D0EB49CC-6D24-4FCE-8227-25D48314FF4B}" destId="{1769EE98-78C0-4005-B5F6-D5936E74300E}" srcOrd="13" destOrd="0" presId="urn:microsoft.com/office/officeart/2005/8/layout/default"/>
    <dgm:cxn modelId="{1B6C463A-379F-4791-8BBC-68801D86DF2F}" type="presParOf" srcId="{D0EB49CC-6D24-4FCE-8227-25D48314FF4B}" destId="{6127EDD3-AE27-4DBF-B0B1-115967402945}" srcOrd="14" destOrd="0" presId="urn:microsoft.com/office/officeart/2005/8/layout/default"/>
    <dgm:cxn modelId="{3E679C67-F87D-422C-B33D-32CC67AA9567}" type="presParOf" srcId="{D0EB49CC-6D24-4FCE-8227-25D48314FF4B}" destId="{99FD9921-3DFB-46E5-AE15-D99789CA735A}" srcOrd="15" destOrd="0" presId="urn:microsoft.com/office/officeart/2005/8/layout/default"/>
    <dgm:cxn modelId="{F8ACF883-A805-4997-80D1-7A1ABC43832B}" type="presParOf" srcId="{D0EB49CC-6D24-4FCE-8227-25D48314FF4B}" destId="{18A6B2F6-AB6E-4AFF-9E13-ACB1D6C57C2B}"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83696C-B78A-4096-941D-7FEB8DC9F50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6590C36-78C0-4C82-87F9-F778F80E3866}">
      <dgm:prSet phldrT="[Text]" custT="1"/>
      <dgm:spPr/>
      <dgm:t>
        <a:bodyPr/>
        <a:lstStyle/>
        <a:p>
          <a:r>
            <a:rPr lang="en-US" sz="2800" dirty="0"/>
            <a:t>Encryption</a:t>
          </a:r>
        </a:p>
      </dgm:t>
    </dgm:pt>
    <dgm:pt modelId="{B4752F98-B6CC-458B-BA44-A28FC9E23292}" type="parTrans" cxnId="{E2ADC913-2F55-41CA-8C3F-67F82FC4501C}">
      <dgm:prSet/>
      <dgm:spPr/>
      <dgm:t>
        <a:bodyPr/>
        <a:lstStyle/>
        <a:p>
          <a:endParaRPr lang="en-US"/>
        </a:p>
      </dgm:t>
    </dgm:pt>
    <dgm:pt modelId="{F5E4C54C-25B4-41BF-A7CA-8EC70D3B372D}" type="sibTrans" cxnId="{E2ADC913-2F55-41CA-8C3F-67F82FC4501C}">
      <dgm:prSet/>
      <dgm:spPr/>
      <dgm:t>
        <a:bodyPr/>
        <a:lstStyle/>
        <a:p>
          <a:endParaRPr lang="en-US"/>
        </a:p>
      </dgm:t>
    </dgm:pt>
    <dgm:pt modelId="{B97AED08-D2CD-4B52-AEEC-780C70405540}">
      <dgm:prSet phldrT="[Text]" custT="1"/>
      <dgm:spPr/>
      <dgm:t>
        <a:bodyPr/>
        <a:lstStyle/>
        <a:p>
          <a:r>
            <a:rPr lang="en-US" sz="2800" dirty="0"/>
            <a:t>Static ARP entries</a:t>
          </a:r>
        </a:p>
      </dgm:t>
    </dgm:pt>
    <dgm:pt modelId="{AA43C749-3CB1-4C29-B5BA-9B42F22B54F3}" type="parTrans" cxnId="{9618CD0A-3E8C-451C-A0E3-2324DEA2F4B7}">
      <dgm:prSet/>
      <dgm:spPr/>
      <dgm:t>
        <a:bodyPr/>
        <a:lstStyle/>
        <a:p>
          <a:endParaRPr lang="en-US"/>
        </a:p>
      </dgm:t>
    </dgm:pt>
    <dgm:pt modelId="{E9AA7288-2152-4B34-B158-731ADC1B1F58}" type="sibTrans" cxnId="{9618CD0A-3E8C-451C-A0E3-2324DEA2F4B7}">
      <dgm:prSet/>
      <dgm:spPr/>
      <dgm:t>
        <a:bodyPr/>
        <a:lstStyle/>
        <a:p>
          <a:endParaRPr lang="en-US"/>
        </a:p>
      </dgm:t>
    </dgm:pt>
    <dgm:pt modelId="{AC6D3D46-E194-4427-8E61-9DBA32337CF1}">
      <dgm:prSet phldrT="[Text]" custT="1"/>
      <dgm:spPr/>
      <dgm:t>
        <a:bodyPr/>
        <a:lstStyle/>
        <a:p>
          <a:r>
            <a:rPr lang="en-US" sz="2800" dirty="0"/>
            <a:t>Port security</a:t>
          </a:r>
        </a:p>
      </dgm:t>
    </dgm:pt>
    <dgm:pt modelId="{0D1BA554-A645-4D62-A20E-A374E963AD4C}" type="parTrans" cxnId="{3AEE38A8-41F0-4BAD-A2C0-A6C81B20025B}">
      <dgm:prSet/>
      <dgm:spPr/>
      <dgm:t>
        <a:bodyPr/>
        <a:lstStyle/>
        <a:p>
          <a:endParaRPr lang="en-US"/>
        </a:p>
      </dgm:t>
    </dgm:pt>
    <dgm:pt modelId="{0317FE48-CA27-4D3D-8FF7-E5BD20BD6309}" type="sibTrans" cxnId="{3AEE38A8-41F0-4BAD-A2C0-A6C81B20025B}">
      <dgm:prSet/>
      <dgm:spPr/>
      <dgm:t>
        <a:bodyPr/>
        <a:lstStyle/>
        <a:p>
          <a:endParaRPr lang="en-US"/>
        </a:p>
      </dgm:t>
    </dgm:pt>
    <dgm:pt modelId="{12F0A159-E44C-4A05-B8C4-5398810C1A29}" type="pres">
      <dgm:prSet presAssocID="{6783696C-B78A-4096-941D-7FEB8DC9F50A}" presName="Name0" presStyleCnt="0">
        <dgm:presLayoutVars>
          <dgm:chMax val="7"/>
          <dgm:chPref val="7"/>
          <dgm:dir/>
        </dgm:presLayoutVars>
      </dgm:prSet>
      <dgm:spPr/>
    </dgm:pt>
    <dgm:pt modelId="{9DCAB8D2-9FB0-4561-847A-3C1CEF868598}" type="pres">
      <dgm:prSet presAssocID="{6783696C-B78A-4096-941D-7FEB8DC9F50A}" presName="Name1" presStyleCnt="0"/>
      <dgm:spPr/>
    </dgm:pt>
    <dgm:pt modelId="{F2D75B91-D182-4547-968B-70B7A49CEA4C}" type="pres">
      <dgm:prSet presAssocID="{6783696C-B78A-4096-941D-7FEB8DC9F50A}" presName="cycle" presStyleCnt="0"/>
      <dgm:spPr/>
    </dgm:pt>
    <dgm:pt modelId="{279A21BE-AD35-414F-B639-3DFC08F8669D}" type="pres">
      <dgm:prSet presAssocID="{6783696C-B78A-4096-941D-7FEB8DC9F50A}" presName="srcNode" presStyleLbl="node1" presStyleIdx="0" presStyleCnt="3"/>
      <dgm:spPr/>
    </dgm:pt>
    <dgm:pt modelId="{30E3592B-EE3E-48AB-ABDF-D3DCD279AF36}" type="pres">
      <dgm:prSet presAssocID="{6783696C-B78A-4096-941D-7FEB8DC9F50A}" presName="conn" presStyleLbl="parChTrans1D2" presStyleIdx="0" presStyleCnt="1"/>
      <dgm:spPr/>
    </dgm:pt>
    <dgm:pt modelId="{40B5AA8F-BC51-4FA7-9CB3-575E459FFCCC}" type="pres">
      <dgm:prSet presAssocID="{6783696C-B78A-4096-941D-7FEB8DC9F50A}" presName="extraNode" presStyleLbl="node1" presStyleIdx="0" presStyleCnt="3"/>
      <dgm:spPr/>
    </dgm:pt>
    <dgm:pt modelId="{57887AD0-5273-4986-8642-DC55810EC6D0}" type="pres">
      <dgm:prSet presAssocID="{6783696C-B78A-4096-941D-7FEB8DC9F50A}" presName="dstNode" presStyleLbl="node1" presStyleIdx="0" presStyleCnt="3"/>
      <dgm:spPr/>
    </dgm:pt>
    <dgm:pt modelId="{7FFFE7FE-D668-4224-95B9-2B28F4C58D64}" type="pres">
      <dgm:prSet presAssocID="{66590C36-78C0-4C82-87F9-F778F80E3866}" presName="text_1" presStyleLbl="node1" presStyleIdx="0" presStyleCnt="3">
        <dgm:presLayoutVars>
          <dgm:bulletEnabled val="1"/>
        </dgm:presLayoutVars>
      </dgm:prSet>
      <dgm:spPr/>
    </dgm:pt>
    <dgm:pt modelId="{D974D24C-E3DA-4572-A1E3-B7D0B1D26A32}" type="pres">
      <dgm:prSet presAssocID="{66590C36-78C0-4C82-87F9-F778F80E3866}" presName="accent_1" presStyleCnt="0"/>
      <dgm:spPr/>
    </dgm:pt>
    <dgm:pt modelId="{467BC05D-1AAD-4949-BAA4-54F745BC52E2}" type="pres">
      <dgm:prSet presAssocID="{66590C36-78C0-4C82-87F9-F778F80E3866}" presName="accentRepeatNode" presStyleLbl="solidFgAcc1" presStyleIdx="0" presStyleCnt="3"/>
      <dgm:spPr/>
    </dgm:pt>
    <dgm:pt modelId="{982A9A5D-6960-4040-801A-E1FB20AC16C4}" type="pres">
      <dgm:prSet presAssocID="{B97AED08-D2CD-4B52-AEEC-780C70405540}" presName="text_2" presStyleLbl="node1" presStyleIdx="1" presStyleCnt="3">
        <dgm:presLayoutVars>
          <dgm:bulletEnabled val="1"/>
        </dgm:presLayoutVars>
      </dgm:prSet>
      <dgm:spPr/>
    </dgm:pt>
    <dgm:pt modelId="{EA211CB9-A5B7-488F-B9F1-4316A7FEB65E}" type="pres">
      <dgm:prSet presAssocID="{B97AED08-D2CD-4B52-AEEC-780C70405540}" presName="accent_2" presStyleCnt="0"/>
      <dgm:spPr/>
    </dgm:pt>
    <dgm:pt modelId="{CCE9C131-2530-49B1-A341-592F8BB3932A}" type="pres">
      <dgm:prSet presAssocID="{B97AED08-D2CD-4B52-AEEC-780C70405540}" presName="accentRepeatNode" presStyleLbl="solidFgAcc1" presStyleIdx="1" presStyleCnt="3"/>
      <dgm:spPr/>
    </dgm:pt>
    <dgm:pt modelId="{8F746C89-B9DF-4904-974A-6C7C44C224F3}" type="pres">
      <dgm:prSet presAssocID="{AC6D3D46-E194-4427-8E61-9DBA32337CF1}" presName="text_3" presStyleLbl="node1" presStyleIdx="2" presStyleCnt="3">
        <dgm:presLayoutVars>
          <dgm:bulletEnabled val="1"/>
        </dgm:presLayoutVars>
      </dgm:prSet>
      <dgm:spPr/>
    </dgm:pt>
    <dgm:pt modelId="{A4D5B3B9-D440-4ACF-A6BE-F6DAAE43D95D}" type="pres">
      <dgm:prSet presAssocID="{AC6D3D46-E194-4427-8E61-9DBA32337CF1}" presName="accent_3" presStyleCnt="0"/>
      <dgm:spPr/>
    </dgm:pt>
    <dgm:pt modelId="{2343C16F-62AD-4434-898F-97D5071FD84F}" type="pres">
      <dgm:prSet presAssocID="{AC6D3D46-E194-4427-8E61-9DBA32337CF1}" presName="accentRepeatNode" presStyleLbl="solidFgAcc1" presStyleIdx="2" presStyleCnt="3"/>
      <dgm:spPr/>
    </dgm:pt>
  </dgm:ptLst>
  <dgm:cxnLst>
    <dgm:cxn modelId="{9618CD0A-3E8C-451C-A0E3-2324DEA2F4B7}" srcId="{6783696C-B78A-4096-941D-7FEB8DC9F50A}" destId="{B97AED08-D2CD-4B52-AEEC-780C70405540}" srcOrd="1" destOrd="0" parTransId="{AA43C749-3CB1-4C29-B5BA-9B42F22B54F3}" sibTransId="{E9AA7288-2152-4B34-B158-731ADC1B1F58}"/>
    <dgm:cxn modelId="{9914550C-941F-4DFD-AE91-7D28FD6DA58C}" type="presOf" srcId="{F5E4C54C-25B4-41BF-A7CA-8EC70D3B372D}" destId="{30E3592B-EE3E-48AB-ABDF-D3DCD279AF36}" srcOrd="0" destOrd="0" presId="urn:microsoft.com/office/officeart/2008/layout/VerticalCurvedList"/>
    <dgm:cxn modelId="{7CB1620F-6309-4FE3-9E25-0B689CB73192}" type="presOf" srcId="{AC6D3D46-E194-4427-8E61-9DBA32337CF1}" destId="{8F746C89-B9DF-4904-974A-6C7C44C224F3}" srcOrd="0" destOrd="0" presId="urn:microsoft.com/office/officeart/2008/layout/VerticalCurvedList"/>
    <dgm:cxn modelId="{E2ADC913-2F55-41CA-8C3F-67F82FC4501C}" srcId="{6783696C-B78A-4096-941D-7FEB8DC9F50A}" destId="{66590C36-78C0-4C82-87F9-F778F80E3866}" srcOrd="0" destOrd="0" parTransId="{B4752F98-B6CC-458B-BA44-A28FC9E23292}" sibTransId="{F5E4C54C-25B4-41BF-A7CA-8EC70D3B372D}"/>
    <dgm:cxn modelId="{15C1772D-11CE-4848-9CCE-7E52027CAA5A}" type="presOf" srcId="{66590C36-78C0-4C82-87F9-F778F80E3866}" destId="{7FFFE7FE-D668-4224-95B9-2B28F4C58D64}" srcOrd="0" destOrd="0" presId="urn:microsoft.com/office/officeart/2008/layout/VerticalCurvedList"/>
    <dgm:cxn modelId="{13F2649D-FDD3-4BB0-927D-5FA119D07FD6}" type="presOf" srcId="{6783696C-B78A-4096-941D-7FEB8DC9F50A}" destId="{12F0A159-E44C-4A05-B8C4-5398810C1A29}" srcOrd="0" destOrd="0" presId="urn:microsoft.com/office/officeart/2008/layout/VerticalCurvedList"/>
    <dgm:cxn modelId="{3AEE38A8-41F0-4BAD-A2C0-A6C81B20025B}" srcId="{6783696C-B78A-4096-941D-7FEB8DC9F50A}" destId="{AC6D3D46-E194-4427-8E61-9DBA32337CF1}" srcOrd="2" destOrd="0" parTransId="{0D1BA554-A645-4D62-A20E-A374E963AD4C}" sibTransId="{0317FE48-CA27-4D3D-8FF7-E5BD20BD6309}"/>
    <dgm:cxn modelId="{88E6DDE2-4AC6-4D33-B2D1-EAA96FA5B83A}" type="presOf" srcId="{B97AED08-D2CD-4B52-AEEC-780C70405540}" destId="{982A9A5D-6960-4040-801A-E1FB20AC16C4}" srcOrd="0" destOrd="0" presId="urn:microsoft.com/office/officeart/2008/layout/VerticalCurvedList"/>
    <dgm:cxn modelId="{5F9BF760-E073-4DB1-B125-F5E26D6339F1}" type="presParOf" srcId="{12F0A159-E44C-4A05-B8C4-5398810C1A29}" destId="{9DCAB8D2-9FB0-4561-847A-3C1CEF868598}" srcOrd="0" destOrd="0" presId="urn:microsoft.com/office/officeart/2008/layout/VerticalCurvedList"/>
    <dgm:cxn modelId="{342FCB96-FBD4-4E9B-91B3-8764186F945E}" type="presParOf" srcId="{9DCAB8D2-9FB0-4561-847A-3C1CEF868598}" destId="{F2D75B91-D182-4547-968B-70B7A49CEA4C}" srcOrd="0" destOrd="0" presId="urn:microsoft.com/office/officeart/2008/layout/VerticalCurvedList"/>
    <dgm:cxn modelId="{C5F42F21-2504-4CBE-AA3A-8B840094DCAA}" type="presParOf" srcId="{F2D75B91-D182-4547-968B-70B7A49CEA4C}" destId="{279A21BE-AD35-414F-B639-3DFC08F8669D}" srcOrd="0" destOrd="0" presId="urn:microsoft.com/office/officeart/2008/layout/VerticalCurvedList"/>
    <dgm:cxn modelId="{5EE1AA7B-418B-414F-926D-7BCEC2813C79}" type="presParOf" srcId="{F2D75B91-D182-4547-968B-70B7A49CEA4C}" destId="{30E3592B-EE3E-48AB-ABDF-D3DCD279AF36}" srcOrd="1" destOrd="0" presId="urn:microsoft.com/office/officeart/2008/layout/VerticalCurvedList"/>
    <dgm:cxn modelId="{71A443F5-4EAC-4748-AE13-3C862649EF35}" type="presParOf" srcId="{F2D75B91-D182-4547-968B-70B7A49CEA4C}" destId="{40B5AA8F-BC51-4FA7-9CB3-575E459FFCCC}" srcOrd="2" destOrd="0" presId="urn:microsoft.com/office/officeart/2008/layout/VerticalCurvedList"/>
    <dgm:cxn modelId="{C1649BA4-5A1A-4DAC-B740-96AEF8589516}" type="presParOf" srcId="{F2D75B91-D182-4547-968B-70B7A49CEA4C}" destId="{57887AD0-5273-4986-8642-DC55810EC6D0}" srcOrd="3" destOrd="0" presId="urn:microsoft.com/office/officeart/2008/layout/VerticalCurvedList"/>
    <dgm:cxn modelId="{14C3DAD5-3948-4195-9159-D7A228897D62}" type="presParOf" srcId="{9DCAB8D2-9FB0-4561-847A-3C1CEF868598}" destId="{7FFFE7FE-D668-4224-95B9-2B28F4C58D64}" srcOrd="1" destOrd="0" presId="urn:microsoft.com/office/officeart/2008/layout/VerticalCurvedList"/>
    <dgm:cxn modelId="{C053DAAE-0DDB-4B1F-A0B9-CBCD89290348}" type="presParOf" srcId="{9DCAB8D2-9FB0-4561-847A-3C1CEF868598}" destId="{D974D24C-E3DA-4572-A1E3-B7D0B1D26A32}" srcOrd="2" destOrd="0" presId="urn:microsoft.com/office/officeart/2008/layout/VerticalCurvedList"/>
    <dgm:cxn modelId="{6240B69C-A529-483B-B030-866F4DD2F211}" type="presParOf" srcId="{D974D24C-E3DA-4572-A1E3-B7D0B1D26A32}" destId="{467BC05D-1AAD-4949-BAA4-54F745BC52E2}" srcOrd="0" destOrd="0" presId="urn:microsoft.com/office/officeart/2008/layout/VerticalCurvedList"/>
    <dgm:cxn modelId="{8A5BDFE7-04ED-46A5-858A-F3840125F009}" type="presParOf" srcId="{9DCAB8D2-9FB0-4561-847A-3C1CEF868598}" destId="{982A9A5D-6960-4040-801A-E1FB20AC16C4}" srcOrd="3" destOrd="0" presId="urn:microsoft.com/office/officeart/2008/layout/VerticalCurvedList"/>
    <dgm:cxn modelId="{C0B44A4D-27CE-41E2-BF8E-94B0FA6B594C}" type="presParOf" srcId="{9DCAB8D2-9FB0-4561-847A-3C1CEF868598}" destId="{EA211CB9-A5B7-488F-B9F1-4316A7FEB65E}" srcOrd="4" destOrd="0" presId="urn:microsoft.com/office/officeart/2008/layout/VerticalCurvedList"/>
    <dgm:cxn modelId="{55709053-4B56-4FAE-A4D9-5A787E9F1639}" type="presParOf" srcId="{EA211CB9-A5B7-488F-B9F1-4316A7FEB65E}" destId="{CCE9C131-2530-49B1-A341-592F8BB3932A}" srcOrd="0" destOrd="0" presId="urn:microsoft.com/office/officeart/2008/layout/VerticalCurvedList"/>
    <dgm:cxn modelId="{6BE19473-D982-45B2-8A53-60B45CFB1917}" type="presParOf" srcId="{9DCAB8D2-9FB0-4561-847A-3C1CEF868598}" destId="{8F746C89-B9DF-4904-974A-6C7C44C224F3}" srcOrd="5" destOrd="0" presId="urn:microsoft.com/office/officeart/2008/layout/VerticalCurvedList"/>
    <dgm:cxn modelId="{0704EA4F-AAD7-45A4-B61F-298A7F1603D0}" type="presParOf" srcId="{9DCAB8D2-9FB0-4561-847A-3C1CEF868598}" destId="{A4D5B3B9-D440-4ACF-A6BE-F6DAAE43D95D}" srcOrd="6" destOrd="0" presId="urn:microsoft.com/office/officeart/2008/layout/VerticalCurvedList"/>
    <dgm:cxn modelId="{D2820A13-04EB-4266-96B9-FC4570B46838}" type="presParOf" srcId="{A4D5B3B9-D440-4ACF-A6BE-F6DAAE43D95D}" destId="{2343C16F-62AD-4434-898F-97D5071FD84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B889A5-D883-48E4-9BCD-82BD2A625ED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DB08EF88-2C72-481B-87A9-B18F6EBCA6C8}">
      <dgm:prSet phldrT="[Text]" custT="1"/>
      <dgm:spPr/>
      <dgm:t>
        <a:bodyPr/>
        <a:lstStyle/>
        <a:p>
          <a:r>
            <a:rPr lang="en-US" sz="2600" dirty="0"/>
            <a:t>Challenges</a:t>
          </a:r>
        </a:p>
      </dgm:t>
    </dgm:pt>
    <dgm:pt modelId="{99330E9F-9002-4E87-AFE7-6306235072EC}" type="parTrans" cxnId="{EE0B6962-42E3-4EE9-83E7-ACCAB73EC2BD}">
      <dgm:prSet/>
      <dgm:spPr/>
      <dgm:t>
        <a:bodyPr/>
        <a:lstStyle/>
        <a:p>
          <a:endParaRPr lang="en-US" sz="2600"/>
        </a:p>
      </dgm:t>
    </dgm:pt>
    <dgm:pt modelId="{D994BF52-3797-44A1-B5B9-D8A7961AE094}" type="sibTrans" cxnId="{EE0B6962-42E3-4EE9-83E7-ACCAB73EC2BD}">
      <dgm:prSet/>
      <dgm:spPr/>
      <dgm:t>
        <a:bodyPr/>
        <a:lstStyle/>
        <a:p>
          <a:endParaRPr lang="en-US" sz="2600"/>
        </a:p>
      </dgm:t>
    </dgm:pt>
    <dgm:pt modelId="{54096B10-587D-4173-B015-09768A35BCFE}">
      <dgm:prSet phldrT="[Text]" custT="1"/>
      <dgm:spPr>
        <a:solidFill>
          <a:schemeClr val="accent1">
            <a:lumMod val="60000"/>
            <a:lumOff val="40000"/>
          </a:schemeClr>
        </a:solidFill>
      </dgm:spPr>
      <dgm:t>
        <a:bodyPr/>
        <a:lstStyle/>
        <a:p>
          <a:r>
            <a:rPr lang="en-US" sz="2400" dirty="0"/>
            <a:t>Sequence numbers</a:t>
          </a:r>
          <a:br>
            <a:rPr lang="en-US" sz="2600" dirty="0"/>
          </a:br>
          <a:br>
            <a:rPr lang="en-US" sz="2600" dirty="0"/>
          </a:br>
          <a:r>
            <a:rPr lang="en-US" sz="2000" dirty="0"/>
            <a:t>TCP packets have a unique 32-bit number embedded in header that identifies it and how it should be reassembled with other packets to regenerate original message</a:t>
          </a:r>
        </a:p>
      </dgm:t>
    </dgm:pt>
    <dgm:pt modelId="{45EB5260-3714-4826-9029-D4F8374CB560}" type="parTrans" cxnId="{66CB6676-BCC5-4DC0-8E66-08297B305EE7}">
      <dgm:prSet/>
      <dgm:spPr/>
      <dgm:t>
        <a:bodyPr/>
        <a:lstStyle/>
        <a:p>
          <a:endParaRPr lang="en-US" sz="2600"/>
        </a:p>
      </dgm:t>
    </dgm:pt>
    <dgm:pt modelId="{24E36877-BF6B-4897-BE76-F805A6DF0B25}" type="sibTrans" cxnId="{66CB6676-BCC5-4DC0-8E66-08297B305EE7}">
      <dgm:prSet/>
      <dgm:spPr/>
      <dgm:t>
        <a:bodyPr/>
        <a:lstStyle/>
        <a:p>
          <a:endParaRPr lang="en-US" sz="2600"/>
        </a:p>
      </dgm:t>
    </dgm:pt>
    <dgm:pt modelId="{7ECBCED5-4C07-419A-BF4F-DEE3EFC75CAD}">
      <dgm:prSet phldrT="[Text]" custT="1"/>
      <dgm:spPr>
        <a:solidFill>
          <a:schemeClr val="accent1">
            <a:lumMod val="60000"/>
            <a:lumOff val="40000"/>
          </a:schemeClr>
        </a:solidFill>
      </dgm:spPr>
      <dgm:t>
        <a:bodyPr/>
        <a:lstStyle/>
        <a:p>
          <a:r>
            <a:rPr lang="en-US" sz="2400" dirty="0"/>
            <a:t>Network segments</a:t>
          </a:r>
          <a:br>
            <a:rPr lang="en-US" sz="2600" dirty="0"/>
          </a:br>
          <a:r>
            <a:rPr lang="en-US" sz="2600" dirty="0"/>
            <a:t> </a:t>
          </a:r>
          <a:br>
            <a:rPr lang="en-US" sz="2600" dirty="0"/>
          </a:br>
          <a:r>
            <a:rPr lang="en-US" sz="2000" dirty="0"/>
            <a:t>Difficult to carry out attack if victim and attacker are on two different network segments separated by a switch; techniques similar to active sniffing are needed</a:t>
          </a:r>
        </a:p>
      </dgm:t>
    </dgm:pt>
    <dgm:pt modelId="{27CC1C58-7AB7-4897-8C77-03B6A7C383CF}" type="parTrans" cxnId="{DD397DD1-4C81-42ED-807D-9CC434B09BE4}">
      <dgm:prSet/>
      <dgm:spPr/>
      <dgm:t>
        <a:bodyPr/>
        <a:lstStyle/>
        <a:p>
          <a:endParaRPr lang="en-US" sz="2600"/>
        </a:p>
      </dgm:t>
    </dgm:pt>
    <dgm:pt modelId="{208C9E01-DD54-41FC-B4F7-7E8EB2B902AA}" type="sibTrans" cxnId="{DD397DD1-4C81-42ED-807D-9CC434B09BE4}">
      <dgm:prSet/>
      <dgm:spPr/>
      <dgm:t>
        <a:bodyPr/>
        <a:lstStyle/>
        <a:p>
          <a:endParaRPr lang="en-US" sz="2600"/>
        </a:p>
      </dgm:t>
    </dgm:pt>
    <dgm:pt modelId="{2F6D62BE-BD82-4AE4-A91C-0D8D82258404}" type="pres">
      <dgm:prSet presAssocID="{D2B889A5-D883-48E4-9BCD-82BD2A625ED0}" presName="composite" presStyleCnt="0">
        <dgm:presLayoutVars>
          <dgm:chMax val="1"/>
          <dgm:dir/>
          <dgm:resizeHandles val="exact"/>
        </dgm:presLayoutVars>
      </dgm:prSet>
      <dgm:spPr/>
    </dgm:pt>
    <dgm:pt modelId="{3E2D022F-F769-4AEF-9F42-FC50317BD843}" type="pres">
      <dgm:prSet presAssocID="{DB08EF88-2C72-481B-87A9-B18F6EBCA6C8}" presName="roof" presStyleLbl="dkBgShp" presStyleIdx="0" presStyleCnt="2" custLinFactNeighborX="1377"/>
      <dgm:spPr/>
    </dgm:pt>
    <dgm:pt modelId="{0D7590C1-BC77-4C42-84B7-8341A296E8DB}" type="pres">
      <dgm:prSet presAssocID="{DB08EF88-2C72-481B-87A9-B18F6EBCA6C8}" presName="pillars" presStyleCnt="0"/>
      <dgm:spPr/>
    </dgm:pt>
    <dgm:pt modelId="{05B94D5B-BB14-43BD-9BA8-AF4ACBEF44DC}" type="pres">
      <dgm:prSet presAssocID="{DB08EF88-2C72-481B-87A9-B18F6EBCA6C8}" presName="pillar1" presStyleLbl="node1" presStyleIdx="0" presStyleCnt="2" custLinFactNeighborY="462">
        <dgm:presLayoutVars>
          <dgm:bulletEnabled val="1"/>
        </dgm:presLayoutVars>
      </dgm:prSet>
      <dgm:spPr/>
    </dgm:pt>
    <dgm:pt modelId="{0F9DDE0B-A229-45DE-80AF-D113FFBBD3BF}" type="pres">
      <dgm:prSet presAssocID="{7ECBCED5-4C07-419A-BF4F-DEE3EFC75CAD}" presName="pillarX" presStyleLbl="node1" presStyleIdx="1" presStyleCnt="2" custLinFactNeighborY="462">
        <dgm:presLayoutVars>
          <dgm:bulletEnabled val="1"/>
        </dgm:presLayoutVars>
      </dgm:prSet>
      <dgm:spPr/>
    </dgm:pt>
    <dgm:pt modelId="{A3340999-199C-485E-AE38-211FA58C9A3C}" type="pres">
      <dgm:prSet presAssocID="{DB08EF88-2C72-481B-87A9-B18F6EBCA6C8}" presName="base" presStyleLbl="dkBgShp" presStyleIdx="1" presStyleCnt="2"/>
      <dgm:spPr/>
    </dgm:pt>
  </dgm:ptLst>
  <dgm:cxnLst>
    <dgm:cxn modelId="{21773A29-C608-4A96-8750-6B0536D3A671}" type="presOf" srcId="{7ECBCED5-4C07-419A-BF4F-DEE3EFC75CAD}" destId="{0F9DDE0B-A229-45DE-80AF-D113FFBBD3BF}" srcOrd="0" destOrd="0" presId="urn:microsoft.com/office/officeart/2005/8/layout/hList3"/>
    <dgm:cxn modelId="{EE0B6962-42E3-4EE9-83E7-ACCAB73EC2BD}" srcId="{D2B889A5-D883-48E4-9BCD-82BD2A625ED0}" destId="{DB08EF88-2C72-481B-87A9-B18F6EBCA6C8}" srcOrd="0" destOrd="0" parTransId="{99330E9F-9002-4E87-AFE7-6306235072EC}" sibTransId="{D994BF52-3797-44A1-B5B9-D8A7961AE094}"/>
    <dgm:cxn modelId="{FC1A436E-13E9-40B0-9938-46E2AE859E3C}" type="presOf" srcId="{DB08EF88-2C72-481B-87A9-B18F6EBCA6C8}" destId="{3E2D022F-F769-4AEF-9F42-FC50317BD843}" srcOrd="0" destOrd="0" presId="urn:microsoft.com/office/officeart/2005/8/layout/hList3"/>
    <dgm:cxn modelId="{66CB6676-BCC5-4DC0-8E66-08297B305EE7}" srcId="{DB08EF88-2C72-481B-87A9-B18F6EBCA6C8}" destId="{54096B10-587D-4173-B015-09768A35BCFE}" srcOrd="0" destOrd="0" parTransId="{45EB5260-3714-4826-9029-D4F8374CB560}" sibTransId="{24E36877-BF6B-4897-BE76-F805A6DF0B25}"/>
    <dgm:cxn modelId="{5EEE29B6-9345-44CC-AB2A-7C1C08E6A70B}" type="presOf" srcId="{D2B889A5-D883-48E4-9BCD-82BD2A625ED0}" destId="{2F6D62BE-BD82-4AE4-A91C-0D8D82258404}" srcOrd="0" destOrd="0" presId="urn:microsoft.com/office/officeart/2005/8/layout/hList3"/>
    <dgm:cxn modelId="{E03D47C5-2B64-4258-9E30-1964A7184DBB}" type="presOf" srcId="{54096B10-587D-4173-B015-09768A35BCFE}" destId="{05B94D5B-BB14-43BD-9BA8-AF4ACBEF44DC}" srcOrd="0" destOrd="0" presId="urn:microsoft.com/office/officeart/2005/8/layout/hList3"/>
    <dgm:cxn modelId="{DD397DD1-4C81-42ED-807D-9CC434B09BE4}" srcId="{DB08EF88-2C72-481B-87A9-B18F6EBCA6C8}" destId="{7ECBCED5-4C07-419A-BF4F-DEE3EFC75CAD}" srcOrd="1" destOrd="0" parTransId="{27CC1C58-7AB7-4897-8C77-03B6A7C383CF}" sibTransId="{208C9E01-DD54-41FC-B4F7-7E8EB2B902AA}"/>
    <dgm:cxn modelId="{3944B439-B24A-48FA-8553-5AC520FC30B1}" type="presParOf" srcId="{2F6D62BE-BD82-4AE4-A91C-0D8D82258404}" destId="{3E2D022F-F769-4AEF-9F42-FC50317BD843}" srcOrd="0" destOrd="0" presId="urn:microsoft.com/office/officeart/2005/8/layout/hList3"/>
    <dgm:cxn modelId="{91EB3E5C-465F-4EE8-B1F8-84B598ADF6CA}" type="presParOf" srcId="{2F6D62BE-BD82-4AE4-A91C-0D8D82258404}" destId="{0D7590C1-BC77-4C42-84B7-8341A296E8DB}" srcOrd="1" destOrd="0" presId="urn:microsoft.com/office/officeart/2005/8/layout/hList3"/>
    <dgm:cxn modelId="{0408EDC7-3E33-44E8-B18B-9BF40A11133D}" type="presParOf" srcId="{0D7590C1-BC77-4C42-84B7-8341A296E8DB}" destId="{05B94D5B-BB14-43BD-9BA8-AF4ACBEF44DC}" srcOrd="0" destOrd="0" presId="urn:microsoft.com/office/officeart/2005/8/layout/hList3"/>
    <dgm:cxn modelId="{2E1CB19D-B61D-4462-97AF-E1B679F5E1C9}" type="presParOf" srcId="{0D7590C1-BC77-4C42-84B7-8341A296E8DB}" destId="{0F9DDE0B-A229-45DE-80AF-D113FFBBD3BF}" srcOrd="1" destOrd="0" presId="urn:microsoft.com/office/officeart/2005/8/layout/hList3"/>
    <dgm:cxn modelId="{AB110C33-73A2-4C2F-A781-B36CADE5CD83}" type="presParOf" srcId="{2F6D62BE-BD82-4AE4-A91C-0D8D82258404}" destId="{A3340999-199C-485E-AE38-211FA58C9A3C}"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96968B-8AD0-4A5C-9134-BE8F3DB415B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67FED1B-9E71-4DAE-B476-3CA6F3E9B2CF}">
      <dgm:prSet phldrT="[Text]" custT="1"/>
      <dgm:spPr/>
      <dgm:t>
        <a:bodyPr/>
        <a:lstStyle/>
        <a:p>
          <a:r>
            <a:rPr lang="en-US" sz="2800" dirty="0"/>
            <a:t>Ethercap</a:t>
          </a:r>
        </a:p>
      </dgm:t>
    </dgm:pt>
    <dgm:pt modelId="{89A34B03-9C78-4AAB-B363-9484BF0E65DE}" type="parTrans" cxnId="{F6F102AF-2F1F-4250-AF89-B9C2BD511942}">
      <dgm:prSet/>
      <dgm:spPr/>
      <dgm:t>
        <a:bodyPr/>
        <a:lstStyle/>
        <a:p>
          <a:endParaRPr lang="en-US"/>
        </a:p>
      </dgm:t>
    </dgm:pt>
    <dgm:pt modelId="{12E577F1-B980-4653-A919-02CC0B37C5FD}" type="sibTrans" cxnId="{F6F102AF-2F1F-4250-AF89-B9C2BD511942}">
      <dgm:prSet/>
      <dgm:spPr/>
      <dgm:t>
        <a:bodyPr/>
        <a:lstStyle/>
        <a:p>
          <a:endParaRPr lang="en-US"/>
        </a:p>
      </dgm:t>
    </dgm:pt>
    <dgm:pt modelId="{E0218928-E1A3-4616-9931-FE92B9227AA8}">
      <dgm:prSet phldrT="[Text]" custT="1"/>
      <dgm:spPr/>
      <dgm:t>
        <a:bodyPr/>
        <a:lstStyle/>
        <a:p>
          <a:r>
            <a:rPr lang="en-US" sz="2400" dirty="0"/>
            <a:t>A multiplatform tool that can perform man-in-the-middle attacks, ARP spoofing, and session hijacking</a:t>
          </a:r>
        </a:p>
      </dgm:t>
    </dgm:pt>
    <dgm:pt modelId="{A7A2A9CC-7A6F-4F23-A260-4645C245D15B}" type="parTrans" cxnId="{7B633202-46F9-4491-9CB4-DE42C1329A19}">
      <dgm:prSet/>
      <dgm:spPr/>
      <dgm:t>
        <a:bodyPr/>
        <a:lstStyle/>
        <a:p>
          <a:endParaRPr lang="en-US"/>
        </a:p>
      </dgm:t>
    </dgm:pt>
    <dgm:pt modelId="{EA46286F-B2F6-405E-93E7-7DB27C1A8709}" type="sibTrans" cxnId="{7B633202-46F9-4491-9CB4-DE42C1329A19}">
      <dgm:prSet/>
      <dgm:spPr/>
      <dgm:t>
        <a:bodyPr/>
        <a:lstStyle/>
        <a:p>
          <a:endParaRPr lang="en-US"/>
        </a:p>
      </dgm:t>
    </dgm:pt>
    <dgm:pt modelId="{0060415D-671A-46DC-9C06-564E7DEFDD65}">
      <dgm:prSet phldrT="[Text]" custT="1"/>
      <dgm:spPr/>
      <dgm:t>
        <a:bodyPr/>
        <a:lstStyle/>
        <a:p>
          <a:r>
            <a:rPr lang="en-US" sz="2800" dirty="0"/>
            <a:t>Hunt</a:t>
          </a:r>
        </a:p>
      </dgm:t>
    </dgm:pt>
    <dgm:pt modelId="{0B47A77E-A5EC-4B6A-B745-19F5C2924302}" type="parTrans" cxnId="{0899E015-A1F8-4751-AC55-B84043F9F33B}">
      <dgm:prSet/>
      <dgm:spPr/>
      <dgm:t>
        <a:bodyPr/>
        <a:lstStyle/>
        <a:p>
          <a:endParaRPr lang="en-US"/>
        </a:p>
      </dgm:t>
    </dgm:pt>
    <dgm:pt modelId="{E9B1B738-E62D-43B3-AB8F-BD3CBF6E881B}" type="sibTrans" cxnId="{0899E015-A1F8-4751-AC55-B84043F9F33B}">
      <dgm:prSet/>
      <dgm:spPr/>
      <dgm:t>
        <a:bodyPr/>
        <a:lstStyle/>
        <a:p>
          <a:endParaRPr lang="en-US"/>
        </a:p>
      </dgm:t>
    </dgm:pt>
    <dgm:pt modelId="{5D7CD1BF-87D0-4093-80B5-872EA8F68DE8}">
      <dgm:prSet phldrT="[Text]" custT="1"/>
      <dgm:spPr/>
      <dgm:t>
        <a:bodyPr/>
        <a:lstStyle/>
        <a:p>
          <a:r>
            <a:rPr lang="en-US" sz="2400" dirty="0"/>
            <a:t>A commonly used tool designed to work on Ethernet-based networks in passive and active modes</a:t>
          </a:r>
        </a:p>
      </dgm:t>
    </dgm:pt>
    <dgm:pt modelId="{AFDA939F-46C1-475C-8826-788FD6B86661}" type="parTrans" cxnId="{50157B82-E489-468B-8C82-0EBBD10EAA9A}">
      <dgm:prSet/>
      <dgm:spPr/>
      <dgm:t>
        <a:bodyPr/>
        <a:lstStyle/>
        <a:p>
          <a:endParaRPr lang="en-US"/>
        </a:p>
      </dgm:t>
    </dgm:pt>
    <dgm:pt modelId="{430E66BC-B10A-4FEB-A058-ADE192605482}" type="sibTrans" cxnId="{50157B82-E489-468B-8C82-0EBBD10EAA9A}">
      <dgm:prSet/>
      <dgm:spPr/>
      <dgm:t>
        <a:bodyPr/>
        <a:lstStyle/>
        <a:p>
          <a:endParaRPr lang="en-US"/>
        </a:p>
      </dgm:t>
    </dgm:pt>
    <dgm:pt modelId="{E676783C-43EC-4C47-9625-A18DD674A7F4}">
      <dgm:prSet phldrT="[Text]" custT="1"/>
      <dgm:spPr/>
      <dgm:t>
        <a:bodyPr/>
        <a:lstStyle/>
        <a:p>
          <a:r>
            <a:rPr lang="en-US" sz="2600" dirty="0"/>
            <a:t>Juggernaut</a:t>
          </a:r>
        </a:p>
      </dgm:t>
    </dgm:pt>
    <dgm:pt modelId="{A70E9001-8836-470D-9A62-132211FB9B37}" type="parTrans" cxnId="{5C600DD7-9A1C-49EE-A15C-8B6A5C196FC6}">
      <dgm:prSet/>
      <dgm:spPr/>
      <dgm:t>
        <a:bodyPr/>
        <a:lstStyle/>
        <a:p>
          <a:endParaRPr lang="en-US"/>
        </a:p>
      </dgm:t>
    </dgm:pt>
    <dgm:pt modelId="{99F59EB1-4AB1-43A0-B418-D348BE9192C1}" type="sibTrans" cxnId="{5C600DD7-9A1C-49EE-A15C-8B6A5C196FC6}">
      <dgm:prSet/>
      <dgm:spPr/>
      <dgm:t>
        <a:bodyPr/>
        <a:lstStyle/>
        <a:p>
          <a:endParaRPr lang="en-US"/>
        </a:p>
      </dgm:t>
    </dgm:pt>
    <dgm:pt modelId="{E0FB2290-EBE4-4D7D-A56E-DBB6C156B46B}">
      <dgm:prSet phldrT="[Text]" custT="1"/>
      <dgm:spPr/>
      <dgm:t>
        <a:bodyPr/>
        <a:lstStyle/>
        <a:p>
          <a:r>
            <a:rPr lang="en-US" sz="2400" dirty="0"/>
            <a:t>A Linux network sniffer that provides the ability to hijack TCP sessions</a:t>
          </a:r>
        </a:p>
      </dgm:t>
    </dgm:pt>
    <dgm:pt modelId="{89304B7E-3966-4C84-B623-D0E0AC8E8040}" type="parTrans" cxnId="{27A41CBF-533E-4C79-9ABB-747E4B67DA98}">
      <dgm:prSet/>
      <dgm:spPr/>
    </dgm:pt>
    <dgm:pt modelId="{FBB5D7CD-3CBF-4DB8-A41F-E467EF7095D7}" type="sibTrans" cxnId="{27A41CBF-533E-4C79-9ABB-747E4B67DA98}">
      <dgm:prSet/>
      <dgm:spPr/>
    </dgm:pt>
    <dgm:pt modelId="{26745B3C-BD28-4C85-B961-E7FFAE9D77AE}" type="pres">
      <dgm:prSet presAssocID="{1196968B-8AD0-4A5C-9134-BE8F3DB415B0}" presName="Name0" presStyleCnt="0">
        <dgm:presLayoutVars>
          <dgm:dir/>
          <dgm:animLvl val="lvl"/>
          <dgm:resizeHandles val="exact"/>
        </dgm:presLayoutVars>
      </dgm:prSet>
      <dgm:spPr/>
    </dgm:pt>
    <dgm:pt modelId="{092EC98A-9CEC-4090-8E4D-B7F8A1E4FB6B}" type="pres">
      <dgm:prSet presAssocID="{467FED1B-9E71-4DAE-B476-3CA6F3E9B2CF}" presName="linNode" presStyleCnt="0"/>
      <dgm:spPr/>
    </dgm:pt>
    <dgm:pt modelId="{48D98F31-A77F-4BB5-9A1E-7F3ED5FEA380}" type="pres">
      <dgm:prSet presAssocID="{467FED1B-9E71-4DAE-B476-3CA6F3E9B2CF}" presName="parTx" presStyleLbl="revTx" presStyleIdx="0" presStyleCnt="3">
        <dgm:presLayoutVars>
          <dgm:chMax val="1"/>
          <dgm:bulletEnabled val="1"/>
        </dgm:presLayoutVars>
      </dgm:prSet>
      <dgm:spPr/>
    </dgm:pt>
    <dgm:pt modelId="{50598E8B-0509-4152-97D1-B5B25138542A}" type="pres">
      <dgm:prSet presAssocID="{467FED1B-9E71-4DAE-B476-3CA6F3E9B2CF}" presName="bracket" presStyleLbl="parChTrans1D1" presStyleIdx="0" presStyleCnt="3"/>
      <dgm:spPr/>
    </dgm:pt>
    <dgm:pt modelId="{2D98BAE9-ED67-4F43-AB07-28762CD5C5C5}" type="pres">
      <dgm:prSet presAssocID="{467FED1B-9E71-4DAE-B476-3CA6F3E9B2CF}" presName="spH" presStyleCnt="0"/>
      <dgm:spPr/>
    </dgm:pt>
    <dgm:pt modelId="{5CDD5E9A-CC16-47F4-9AAC-6ADEA49F431A}" type="pres">
      <dgm:prSet presAssocID="{467FED1B-9E71-4DAE-B476-3CA6F3E9B2CF}" presName="desTx" presStyleLbl="node1" presStyleIdx="0" presStyleCnt="3">
        <dgm:presLayoutVars>
          <dgm:bulletEnabled val="1"/>
        </dgm:presLayoutVars>
      </dgm:prSet>
      <dgm:spPr/>
    </dgm:pt>
    <dgm:pt modelId="{BD245A15-E343-493A-8B22-B1DA651E4549}" type="pres">
      <dgm:prSet presAssocID="{12E577F1-B980-4653-A919-02CC0B37C5FD}" presName="spV" presStyleCnt="0"/>
      <dgm:spPr/>
    </dgm:pt>
    <dgm:pt modelId="{0A53146A-80A5-4C6C-A352-E74BD5565CD2}" type="pres">
      <dgm:prSet presAssocID="{0060415D-671A-46DC-9C06-564E7DEFDD65}" presName="linNode" presStyleCnt="0"/>
      <dgm:spPr/>
    </dgm:pt>
    <dgm:pt modelId="{657EF8DE-3956-49BE-8169-0B4A1AE942E9}" type="pres">
      <dgm:prSet presAssocID="{0060415D-671A-46DC-9C06-564E7DEFDD65}" presName="parTx" presStyleLbl="revTx" presStyleIdx="1" presStyleCnt="3">
        <dgm:presLayoutVars>
          <dgm:chMax val="1"/>
          <dgm:bulletEnabled val="1"/>
        </dgm:presLayoutVars>
      </dgm:prSet>
      <dgm:spPr/>
    </dgm:pt>
    <dgm:pt modelId="{10B5DC12-34A4-4374-911A-7033545E708D}" type="pres">
      <dgm:prSet presAssocID="{0060415D-671A-46DC-9C06-564E7DEFDD65}" presName="bracket" presStyleLbl="parChTrans1D1" presStyleIdx="1" presStyleCnt="3"/>
      <dgm:spPr/>
    </dgm:pt>
    <dgm:pt modelId="{60BA85FD-7428-40F3-B3E2-378F4005E293}" type="pres">
      <dgm:prSet presAssocID="{0060415D-671A-46DC-9C06-564E7DEFDD65}" presName="spH" presStyleCnt="0"/>
      <dgm:spPr/>
    </dgm:pt>
    <dgm:pt modelId="{3F9106DD-8887-49A1-95D4-8FA02ADFC34E}" type="pres">
      <dgm:prSet presAssocID="{0060415D-671A-46DC-9C06-564E7DEFDD65}" presName="desTx" presStyleLbl="node1" presStyleIdx="1" presStyleCnt="3">
        <dgm:presLayoutVars>
          <dgm:bulletEnabled val="1"/>
        </dgm:presLayoutVars>
      </dgm:prSet>
      <dgm:spPr/>
    </dgm:pt>
    <dgm:pt modelId="{1FF531DD-6128-4CDF-AD0E-B2AB9C1DDCB5}" type="pres">
      <dgm:prSet presAssocID="{E9B1B738-E62D-43B3-AB8F-BD3CBF6E881B}" presName="spV" presStyleCnt="0"/>
      <dgm:spPr/>
    </dgm:pt>
    <dgm:pt modelId="{1336A661-3C9A-4C7D-933E-C2364FEF0527}" type="pres">
      <dgm:prSet presAssocID="{E676783C-43EC-4C47-9625-A18DD674A7F4}" presName="linNode" presStyleCnt="0"/>
      <dgm:spPr/>
    </dgm:pt>
    <dgm:pt modelId="{191B0301-39F1-423A-8A30-4B25C0AEA603}" type="pres">
      <dgm:prSet presAssocID="{E676783C-43EC-4C47-9625-A18DD674A7F4}" presName="parTx" presStyleLbl="revTx" presStyleIdx="2" presStyleCnt="3">
        <dgm:presLayoutVars>
          <dgm:chMax val="1"/>
          <dgm:bulletEnabled val="1"/>
        </dgm:presLayoutVars>
      </dgm:prSet>
      <dgm:spPr/>
    </dgm:pt>
    <dgm:pt modelId="{42CA7385-57E5-47AF-B40C-800A669D0526}" type="pres">
      <dgm:prSet presAssocID="{E676783C-43EC-4C47-9625-A18DD674A7F4}" presName="bracket" presStyleLbl="parChTrans1D1" presStyleIdx="2" presStyleCnt="3"/>
      <dgm:spPr/>
    </dgm:pt>
    <dgm:pt modelId="{55E15FB1-A347-498F-94C6-34D58F7F7A19}" type="pres">
      <dgm:prSet presAssocID="{E676783C-43EC-4C47-9625-A18DD674A7F4}" presName="spH" presStyleCnt="0"/>
      <dgm:spPr/>
    </dgm:pt>
    <dgm:pt modelId="{F4D45AB0-CE6F-4F2A-BDF0-B1E4E18F64E2}" type="pres">
      <dgm:prSet presAssocID="{E676783C-43EC-4C47-9625-A18DD674A7F4}" presName="desTx" presStyleLbl="node1" presStyleIdx="2" presStyleCnt="3">
        <dgm:presLayoutVars>
          <dgm:bulletEnabled val="1"/>
        </dgm:presLayoutVars>
      </dgm:prSet>
      <dgm:spPr/>
    </dgm:pt>
  </dgm:ptLst>
  <dgm:cxnLst>
    <dgm:cxn modelId="{7B633202-46F9-4491-9CB4-DE42C1329A19}" srcId="{467FED1B-9E71-4DAE-B476-3CA6F3E9B2CF}" destId="{E0218928-E1A3-4616-9931-FE92B9227AA8}" srcOrd="0" destOrd="0" parTransId="{A7A2A9CC-7A6F-4F23-A260-4645C245D15B}" sibTransId="{EA46286F-B2F6-405E-93E7-7DB27C1A8709}"/>
    <dgm:cxn modelId="{0899E015-A1F8-4751-AC55-B84043F9F33B}" srcId="{1196968B-8AD0-4A5C-9134-BE8F3DB415B0}" destId="{0060415D-671A-46DC-9C06-564E7DEFDD65}" srcOrd="1" destOrd="0" parTransId="{0B47A77E-A5EC-4B6A-B745-19F5C2924302}" sibTransId="{E9B1B738-E62D-43B3-AB8F-BD3CBF6E881B}"/>
    <dgm:cxn modelId="{4D515A38-0613-4446-BB2D-D4F4699BBFC8}" type="presOf" srcId="{0060415D-671A-46DC-9C06-564E7DEFDD65}" destId="{657EF8DE-3956-49BE-8169-0B4A1AE942E9}" srcOrd="0" destOrd="0" presId="urn:diagrams.loki3.com/BracketList"/>
    <dgm:cxn modelId="{CA89473D-E9B4-4220-92FD-BD6C29F62186}" type="presOf" srcId="{1196968B-8AD0-4A5C-9134-BE8F3DB415B0}" destId="{26745B3C-BD28-4C85-B961-E7FFAE9D77AE}" srcOrd="0" destOrd="0" presId="urn:diagrams.loki3.com/BracketList"/>
    <dgm:cxn modelId="{5BCC755E-A158-4806-A00E-BE0861803287}" type="presOf" srcId="{5D7CD1BF-87D0-4093-80B5-872EA8F68DE8}" destId="{3F9106DD-8887-49A1-95D4-8FA02ADFC34E}" srcOrd="0" destOrd="0" presId="urn:diagrams.loki3.com/BracketList"/>
    <dgm:cxn modelId="{FB0F0366-3672-4BD9-8553-04116A9FCFFB}" type="presOf" srcId="{E0218928-E1A3-4616-9931-FE92B9227AA8}" destId="{5CDD5E9A-CC16-47F4-9AAC-6ADEA49F431A}" srcOrd="0" destOrd="0" presId="urn:diagrams.loki3.com/BracketList"/>
    <dgm:cxn modelId="{50157B82-E489-468B-8C82-0EBBD10EAA9A}" srcId="{0060415D-671A-46DC-9C06-564E7DEFDD65}" destId="{5D7CD1BF-87D0-4093-80B5-872EA8F68DE8}" srcOrd="0" destOrd="0" parTransId="{AFDA939F-46C1-475C-8826-788FD6B86661}" sibTransId="{430E66BC-B10A-4FEB-A058-ADE192605482}"/>
    <dgm:cxn modelId="{26500984-E810-4119-9B45-8CF7E54636C9}" type="presOf" srcId="{E0FB2290-EBE4-4D7D-A56E-DBB6C156B46B}" destId="{F4D45AB0-CE6F-4F2A-BDF0-B1E4E18F64E2}" srcOrd="0" destOrd="0" presId="urn:diagrams.loki3.com/BracketList"/>
    <dgm:cxn modelId="{398B3B92-DADE-4EC1-A3B7-2C8CC6CB809F}" type="presOf" srcId="{E676783C-43EC-4C47-9625-A18DD674A7F4}" destId="{191B0301-39F1-423A-8A30-4B25C0AEA603}" srcOrd="0" destOrd="0" presId="urn:diagrams.loki3.com/BracketList"/>
    <dgm:cxn modelId="{F6F102AF-2F1F-4250-AF89-B9C2BD511942}" srcId="{1196968B-8AD0-4A5C-9134-BE8F3DB415B0}" destId="{467FED1B-9E71-4DAE-B476-3CA6F3E9B2CF}" srcOrd="0" destOrd="0" parTransId="{89A34B03-9C78-4AAB-B363-9484BF0E65DE}" sibTransId="{12E577F1-B980-4653-A919-02CC0B37C5FD}"/>
    <dgm:cxn modelId="{27A41CBF-533E-4C79-9ABB-747E4B67DA98}" srcId="{E676783C-43EC-4C47-9625-A18DD674A7F4}" destId="{E0FB2290-EBE4-4D7D-A56E-DBB6C156B46B}" srcOrd="0" destOrd="0" parTransId="{89304B7E-3966-4C84-B623-D0E0AC8E8040}" sibTransId="{FBB5D7CD-3CBF-4DB8-A41F-E467EF7095D7}"/>
    <dgm:cxn modelId="{5C600DD7-9A1C-49EE-A15C-8B6A5C196FC6}" srcId="{1196968B-8AD0-4A5C-9134-BE8F3DB415B0}" destId="{E676783C-43EC-4C47-9625-A18DD674A7F4}" srcOrd="2" destOrd="0" parTransId="{A70E9001-8836-470D-9A62-132211FB9B37}" sibTransId="{99F59EB1-4AB1-43A0-B418-D348BE9192C1}"/>
    <dgm:cxn modelId="{E834CEF2-B2E9-4F8C-BCFA-E4FFC323CB2E}" type="presOf" srcId="{467FED1B-9E71-4DAE-B476-3CA6F3E9B2CF}" destId="{48D98F31-A77F-4BB5-9A1E-7F3ED5FEA380}" srcOrd="0" destOrd="0" presId="urn:diagrams.loki3.com/BracketList"/>
    <dgm:cxn modelId="{E96CE927-5E2E-455C-8E69-BC0D19141C4D}" type="presParOf" srcId="{26745B3C-BD28-4C85-B961-E7FFAE9D77AE}" destId="{092EC98A-9CEC-4090-8E4D-B7F8A1E4FB6B}" srcOrd="0" destOrd="0" presId="urn:diagrams.loki3.com/BracketList"/>
    <dgm:cxn modelId="{B2823BA5-C5E6-4357-BA1E-67448F097C9C}" type="presParOf" srcId="{092EC98A-9CEC-4090-8E4D-B7F8A1E4FB6B}" destId="{48D98F31-A77F-4BB5-9A1E-7F3ED5FEA380}" srcOrd="0" destOrd="0" presId="urn:diagrams.loki3.com/BracketList"/>
    <dgm:cxn modelId="{0A66CC57-1835-4263-9486-41C356BA19E5}" type="presParOf" srcId="{092EC98A-9CEC-4090-8E4D-B7F8A1E4FB6B}" destId="{50598E8B-0509-4152-97D1-B5B25138542A}" srcOrd="1" destOrd="0" presId="urn:diagrams.loki3.com/BracketList"/>
    <dgm:cxn modelId="{83EAB65F-88B1-4BB8-B9CD-A82F0C6EA67D}" type="presParOf" srcId="{092EC98A-9CEC-4090-8E4D-B7F8A1E4FB6B}" destId="{2D98BAE9-ED67-4F43-AB07-28762CD5C5C5}" srcOrd="2" destOrd="0" presId="urn:diagrams.loki3.com/BracketList"/>
    <dgm:cxn modelId="{906E9395-4EA2-4E72-AAAF-65C1B9330403}" type="presParOf" srcId="{092EC98A-9CEC-4090-8E4D-B7F8A1E4FB6B}" destId="{5CDD5E9A-CC16-47F4-9AAC-6ADEA49F431A}" srcOrd="3" destOrd="0" presId="urn:diagrams.loki3.com/BracketList"/>
    <dgm:cxn modelId="{B03EBE85-28A1-4B5F-A7E3-CE4B56368A3B}" type="presParOf" srcId="{26745B3C-BD28-4C85-B961-E7FFAE9D77AE}" destId="{BD245A15-E343-493A-8B22-B1DA651E4549}" srcOrd="1" destOrd="0" presId="urn:diagrams.loki3.com/BracketList"/>
    <dgm:cxn modelId="{511A2EE6-1248-40B8-AC4A-B50C1FEAF3C0}" type="presParOf" srcId="{26745B3C-BD28-4C85-B961-E7FFAE9D77AE}" destId="{0A53146A-80A5-4C6C-A352-E74BD5565CD2}" srcOrd="2" destOrd="0" presId="urn:diagrams.loki3.com/BracketList"/>
    <dgm:cxn modelId="{A808448F-63D1-48CB-BF1F-C10EDB3008D3}" type="presParOf" srcId="{0A53146A-80A5-4C6C-A352-E74BD5565CD2}" destId="{657EF8DE-3956-49BE-8169-0B4A1AE942E9}" srcOrd="0" destOrd="0" presId="urn:diagrams.loki3.com/BracketList"/>
    <dgm:cxn modelId="{39F26594-740A-49E5-977F-58BB4F79A791}" type="presParOf" srcId="{0A53146A-80A5-4C6C-A352-E74BD5565CD2}" destId="{10B5DC12-34A4-4374-911A-7033545E708D}" srcOrd="1" destOrd="0" presId="urn:diagrams.loki3.com/BracketList"/>
    <dgm:cxn modelId="{55B4376D-844F-48E7-A183-2C14C1616F9B}" type="presParOf" srcId="{0A53146A-80A5-4C6C-A352-E74BD5565CD2}" destId="{60BA85FD-7428-40F3-B3E2-378F4005E293}" srcOrd="2" destOrd="0" presId="urn:diagrams.loki3.com/BracketList"/>
    <dgm:cxn modelId="{D169B4F0-94A3-4CC9-8B2A-4BF71928AA25}" type="presParOf" srcId="{0A53146A-80A5-4C6C-A352-E74BD5565CD2}" destId="{3F9106DD-8887-49A1-95D4-8FA02ADFC34E}" srcOrd="3" destOrd="0" presId="urn:diagrams.loki3.com/BracketList"/>
    <dgm:cxn modelId="{5C98ADDE-6450-48CB-A89A-F4E1A2D3FADF}" type="presParOf" srcId="{26745B3C-BD28-4C85-B961-E7FFAE9D77AE}" destId="{1FF531DD-6128-4CDF-AD0E-B2AB9C1DDCB5}" srcOrd="3" destOrd="0" presId="urn:diagrams.loki3.com/BracketList"/>
    <dgm:cxn modelId="{8B574FC7-5254-4838-BEFC-E41144514E63}" type="presParOf" srcId="{26745B3C-BD28-4C85-B961-E7FFAE9D77AE}" destId="{1336A661-3C9A-4C7D-933E-C2364FEF0527}" srcOrd="4" destOrd="0" presId="urn:diagrams.loki3.com/BracketList"/>
    <dgm:cxn modelId="{EA8A1231-C64F-40E2-9D37-F550E46E1596}" type="presParOf" srcId="{1336A661-3C9A-4C7D-933E-C2364FEF0527}" destId="{191B0301-39F1-423A-8A30-4B25C0AEA603}" srcOrd="0" destOrd="0" presId="urn:diagrams.loki3.com/BracketList"/>
    <dgm:cxn modelId="{40B88333-8198-4551-BA76-0ADAADFCB6D6}" type="presParOf" srcId="{1336A661-3C9A-4C7D-933E-C2364FEF0527}" destId="{42CA7385-57E5-47AF-B40C-800A669D0526}" srcOrd="1" destOrd="0" presId="urn:diagrams.loki3.com/BracketList"/>
    <dgm:cxn modelId="{2FF3B2E8-9C02-4CE9-BEDD-29F6D37833A4}" type="presParOf" srcId="{1336A661-3C9A-4C7D-933E-C2364FEF0527}" destId="{55E15FB1-A347-498F-94C6-34D58F7F7A19}" srcOrd="2" destOrd="0" presId="urn:diagrams.loki3.com/BracketList"/>
    <dgm:cxn modelId="{55D421ED-2B38-4CB4-BD8A-0A0EA4F9AB07}" type="presParOf" srcId="{1336A661-3C9A-4C7D-933E-C2364FEF0527}" destId="{F4D45AB0-CE6F-4F2A-BDF0-B1E4E18F64E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96968B-8AD0-4A5C-9134-BE8F3DB415B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67FED1B-9E71-4DAE-B476-3CA6F3E9B2CF}">
      <dgm:prSet phldrT="[Text]" custT="1"/>
      <dgm:spPr/>
      <dgm:t>
        <a:bodyPr/>
        <a:lstStyle/>
        <a:p>
          <a:r>
            <a:rPr lang="en-US" sz="2800" dirty="0"/>
            <a:t>Paros HTTP Hijacker</a:t>
          </a:r>
        </a:p>
      </dgm:t>
    </dgm:pt>
    <dgm:pt modelId="{89A34B03-9C78-4AAB-B363-9484BF0E65DE}" type="parTrans" cxnId="{F6F102AF-2F1F-4250-AF89-B9C2BD511942}">
      <dgm:prSet/>
      <dgm:spPr/>
      <dgm:t>
        <a:bodyPr/>
        <a:lstStyle/>
        <a:p>
          <a:endParaRPr lang="en-US"/>
        </a:p>
      </dgm:t>
    </dgm:pt>
    <dgm:pt modelId="{12E577F1-B980-4653-A919-02CC0B37C5FD}" type="sibTrans" cxnId="{F6F102AF-2F1F-4250-AF89-B9C2BD511942}">
      <dgm:prSet/>
      <dgm:spPr/>
      <dgm:t>
        <a:bodyPr/>
        <a:lstStyle/>
        <a:p>
          <a:endParaRPr lang="en-US"/>
        </a:p>
      </dgm:t>
    </dgm:pt>
    <dgm:pt modelId="{E0218928-E1A3-4616-9931-FE92B9227AA8}">
      <dgm:prSet phldrT="[Text]" custT="1"/>
      <dgm:spPr/>
      <dgm:t>
        <a:bodyPr/>
        <a:lstStyle/>
        <a:p>
          <a:r>
            <a:rPr lang="en-US" sz="2400" dirty="0"/>
            <a:t>A Java utility that is an HTTP/HTTPS proxy that allows you to intercept and edit HTTP messages in real time</a:t>
          </a:r>
        </a:p>
      </dgm:t>
    </dgm:pt>
    <dgm:pt modelId="{A7A2A9CC-7A6F-4F23-A260-4645C245D15B}" type="parTrans" cxnId="{7B633202-46F9-4491-9CB4-DE42C1329A19}">
      <dgm:prSet/>
      <dgm:spPr/>
      <dgm:t>
        <a:bodyPr/>
        <a:lstStyle/>
        <a:p>
          <a:endParaRPr lang="en-US"/>
        </a:p>
      </dgm:t>
    </dgm:pt>
    <dgm:pt modelId="{EA46286F-B2F6-405E-93E7-7DB27C1A8709}" type="sibTrans" cxnId="{7B633202-46F9-4491-9CB4-DE42C1329A19}">
      <dgm:prSet/>
      <dgm:spPr/>
      <dgm:t>
        <a:bodyPr/>
        <a:lstStyle/>
        <a:p>
          <a:endParaRPr lang="en-US"/>
        </a:p>
      </dgm:t>
    </dgm:pt>
    <dgm:pt modelId="{0060415D-671A-46DC-9C06-564E7DEFDD65}">
      <dgm:prSet phldrT="[Text]" custT="1"/>
      <dgm:spPr/>
      <dgm:t>
        <a:bodyPr/>
        <a:lstStyle/>
        <a:p>
          <a:r>
            <a:rPr lang="en-US" sz="2800" dirty="0"/>
            <a:t>IP-Watcher</a:t>
          </a:r>
        </a:p>
      </dgm:t>
    </dgm:pt>
    <dgm:pt modelId="{0B47A77E-A5EC-4B6A-B745-19F5C2924302}" type="parTrans" cxnId="{0899E015-A1F8-4751-AC55-B84043F9F33B}">
      <dgm:prSet/>
      <dgm:spPr/>
      <dgm:t>
        <a:bodyPr/>
        <a:lstStyle/>
        <a:p>
          <a:endParaRPr lang="en-US"/>
        </a:p>
      </dgm:t>
    </dgm:pt>
    <dgm:pt modelId="{E9B1B738-E62D-43B3-AB8F-BD3CBF6E881B}" type="sibTrans" cxnId="{0899E015-A1F8-4751-AC55-B84043F9F33B}">
      <dgm:prSet/>
      <dgm:spPr/>
      <dgm:t>
        <a:bodyPr/>
        <a:lstStyle/>
        <a:p>
          <a:endParaRPr lang="en-US"/>
        </a:p>
      </dgm:t>
    </dgm:pt>
    <dgm:pt modelId="{5D7CD1BF-87D0-4093-80B5-872EA8F68DE8}">
      <dgm:prSet phldrT="[Text]" custT="1"/>
      <dgm:spPr/>
      <dgm:t>
        <a:bodyPr/>
        <a:lstStyle/>
        <a:p>
          <a:r>
            <a:rPr lang="en-US" sz="2400" dirty="0"/>
            <a:t>A commercial-grade tool that can perform session hijacking and monitor connections </a:t>
          </a:r>
        </a:p>
      </dgm:t>
    </dgm:pt>
    <dgm:pt modelId="{AFDA939F-46C1-475C-8826-788FD6B86661}" type="parTrans" cxnId="{50157B82-E489-468B-8C82-0EBBD10EAA9A}">
      <dgm:prSet/>
      <dgm:spPr/>
      <dgm:t>
        <a:bodyPr/>
        <a:lstStyle/>
        <a:p>
          <a:endParaRPr lang="en-US"/>
        </a:p>
      </dgm:t>
    </dgm:pt>
    <dgm:pt modelId="{430E66BC-B10A-4FEB-A058-ADE192605482}" type="sibTrans" cxnId="{50157B82-E489-468B-8C82-0EBBD10EAA9A}">
      <dgm:prSet/>
      <dgm:spPr/>
      <dgm:t>
        <a:bodyPr/>
        <a:lstStyle/>
        <a:p>
          <a:endParaRPr lang="en-US"/>
        </a:p>
      </dgm:t>
    </dgm:pt>
    <dgm:pt modelId="{E0FB2290-EBE4-4D7D-A56E-DBB6C156B46B}">
      <dgm:prSet phldrT="[Text]" custT="1"/>
      <dgm:spPr/>
      <dgm:t>
        <a:bodyPr/>
        <a:lstStyle/>
        <a:p>
          <a:r>
            <a:rPr lang="en-US" sz="2400" dirty="0"/>
            <a:t>A commercial offering that can hijack TCP sessions on a network</a:t>
          </a:r>
        </a:p>
      </dgm:t>
    </dgm:pt>
    <dgm:pt modelId="{89304B7E-3966-4C84-B623-D0E0AC8E8040}" type="parTrans" cxnId="{27A41CBF-533E-4C79-9ABB-747E4B67DA98}">
      <dgm:prSet/>
      <dgm:spPr/>
    </dgm:pt>
    <dgm:pt modelId="{FBB5D7CD-3CBF-4DB8-A41F-E467EF7095D7}" type="sibTrans" cxnId="{27A41CBF-533E-4C79-9ABB-747E4B67DA98}">
      <dgm:prSet/>
      <dgm:spPr/>
    </dgm:pt>
    <dgm:pt modelId="{E676783C-43EC-4C47-9625-A18DD674A7F4}">
      <dgm:prSet phldrT="[Text]" custT="1"/>
      <dgm:spPr/>
      <dgm:t>
        <a:bodyPr/>
        <a:lstStyle/>
        <a:p>
          <a:r>
            <a:rPr lang="en-US" sz="2800" dirty="0"/>
            <a:t>T-sight</a:t>
          </a:r>
        </a:p>
      </dgm:t>
    </dgm:pt>
    <dgm:pt modelId="{99F59EB1-4AB1-43A0-B418-D348BE9192C1}" type="sibTrans" cxnId="{5C600DD7-9A1C-49EE-A15C-8B6A5C196FC6}">
      <dgm:prSet/>
      <dgm:spPr/>
      <dgm:t>
        <a:bodyPr/>
        <a:lstStyle/>
        <a:p>
          <a:endParaRPr lang="en-US"/>
        </a:p>
      </dgm:t>
    </dgm:pt>
    <dgm:pt modelId="{A70E9001-8836-470D-9A62-132211FB9B37}" type="parTrans" cxnId="{5C600DD7-9A1C-49EE-A15C-8B6A5C196FC6}">
      <dgm:prSet/>
      <dgm:spPr/>
      <dgm:t>
        <a:bodyPr/>
        <a:lstStyle/>
        <a:p>
          <a:endParaRPr lang="en-US"/>
        </a:p>
      </dgm:t>
    </dgm:pt>
    <dgm:pt modelId="{26745B3C-BD28-4C85-B961-E7FFAE9D77AE}" type="pres">
      <dgm:prSet presAssocID="{1196968B-8AD0-4A5C-9134-BE8F3DB415B0}" presName="Name0" presStyleCnt="0">
        <dgm:presLayoutVars>
          <dgm:dir/>
          <dgm:animLvl val="lvl"/>
          <dgm:resizeHandles val="exact"/>
        </dgm:presLayoutVars>
      </dgm:prSet>
      <dgm:spPr/>
    </dgm:pt>
    <dgm:pt modelId="{092EC98A-9CEC-4090-8E4D-B7F8A1E4FB6B}" type="pres">
      <dgm:prSet presAssocID="{467FED1B-9E71-4DAE-B476-3CA6F3E9B2CF}" presName="linNode" presStyleCnt="0"/>
      <dgm:spPr/>
    </dgm:pt>
    <dgm:pt modelId="{48D98F31-A77F-4BB5-9A1E-7F3ED5FEA380}" type="pres">
      <dgm:prSet presAssocID="{467FED1B-9E71-4DAE-B476-3CA6F3E9B2CF}" presName="parTx" presStyleLbl="revTx" presStyleIdx="0" presStyleCnt="3">
        <dgm:presLayoutVars>
          <dgm:chMax val="1"/>
          <dgm:bulletEnabled val="1"/>
        </dgm:presLayoutVars>
      </dgm:prSet>
      <dgm:spPr/>
    </dgm:pt>
    <dgm:pt modelId="{50598E8B-0509-4152-97D1-B5B25138542A}" type="pres">
      <dgm:prSet presAssocID="{467FED1B-9E71-4DAE-B476-3CA6F3E9B2CF}" presName="bracket" presStyleLbl="parChTrans1D1" presStyleIdx="0" presStyleCnt="3"/>
      <dgm:spPr/>
    </dgm:pt>
    <dgm:pt modelId="{2D98BAE9-ED67-4F43-AB07-28762CD5C5C5}" type="pres">
      <dgm:prSet presAssocID="{467FED1B-9E71-4DAE-B476-3CA6F3E9B2CF}" presName="spH" presStyleCnt="0"/>
      <dgm:spPr/>
    </dgm:pt>
    <dgm:pt modelId="{5CDD5E9A-CC16-47F4-9AAC-6ADEA49F431A}" type="pres">
      <dgm:prSet presAssocID="{467FED1B-9E71-4DAE-B476-3CA6F3E9B2CF}" presName="desTx" presStyleLbl="node1" presStyleIdx="0" presStyleCnt="3">
        <dgm:presLayoutVars>
          <dgm:bulletEnabled val="1"/>
        </dgm:presLayoutVars>
      </dgm:prSet>
      <dgm:spPr/>
    </dgm:pt>
    <dgm:pt modelId="{BD245A15-E343-493A-8B22-B1DA651E4549}" type="pres">
      <dgm:prSet presAssocID="{12E577F1-B980-4653-A919-02CC0B37C5FD}" presName="spV" presStyleCnt="0"/>
      <dgm:spPr/>
    </dgm:pt>
    <dgm:pt modelId="{0A53146A-80A5-4C6C-A352-E74BD5565CD2}" type="pres">
      <dgm:prSet presAssocID="{0060415D-671A-46DC-9C06-564E7DEFDD65}" presName="linNode" presStyleCnt="0"/>
      <dgm:spPr/>
    </dgm:pt>
    <dgm:pt modelId="{657EF8DE-3956-49BE-8169-0B4A1AE942E9}" type="pres">
      <dgm:prSet presAssocID="{0060415D-671A-46DC-9C06-564E7DEFDD65}" presName="parTx" presStyleLbl="revTx" presStyleIdx="1" presStyleCnt="3">
        <dgm:presLayoutVars>
          <dgm:chMax val="1"/>
          <dgm:bulletEnabled val="1"/>
        </dgm:presLayoutVars>
      </dgm:prSet>
      <dgm:spPr/>
    </dgm:pt>
    <dgm:pt modelId="{10B5DC12-34A4-4374-911A-7033545E708D}" type="pres">
      <dgm:prSet presAssocID="{0060415D-671A-46DC-9C06-564E7DEFDD65}" presName="bracket" presStyleLbl="parChTrans1D1" presStyleIdx="1" presStyleCnt="3"/>
      <dgm:spPr/>
    </dgm:pt>
    <dgm:pt modelId="{60BA85FD-7428-40F3-B3E2-378F4005E293}" type="pres">
      <dgm:prSet presAssocID="{0060415D-671A-46DC-9C06-564E7DEFDD65}" presName="spH" presStyleCnt="0"/>
      <dgm:spPr/>
    </dgm:pt>
    <dgm:pt modelId="{3F9106DD-8887-49A1-95D4-8FA02ADFC34E}" type="pres">
      <dgm:prSet presAssocID="{0060415D-671A-46DC-9C06-564E7DEFDD65}" presName="desTx" presStyleLbl="node1" presStyleIdx="1" presStyleCnt="3">
        <dgm:presLayoutVars>
          <dgm:bulletEnabled val="1"/>
        </dgm:presLayoutVars>
      </dgm:prSet>
      <dgm:spPr/>
    </dgm:pt>
    <dgm:pt modelId="{1FF531DD-6128-4CDF-AD0E-B2AB9C1DDCB5}" type="pres">
      <dgm:prSet presAssocID="{E9B1B738-E62D-43B3-AB8F-BD3CBF6E881B}" presName="spV" presStyleCnt="0"/>
      <dgm:spPr/>
    </dgm:pt>
    <dgm:pt modelId="{1336A661-3C9A-4C7D-933E-C2364FEF0527}" type="pres">
      <dgm:prSet presAssocID="{E676783C-43EC-4C47-9625-A18DD674A7F4}" presName="linNode" presStyleCnt="0"/>
      <dgm:spPr/>
    </dgm:pt>
    <dgm:pt modelId="{191B0301-39F1-423A-8A30-4B25C0AEA603}" type="pres">
      <dgm:prSet presAssocID="{E676783C-43EC-4C47-9625-A18DD674A7F4}" presName="parTx" presStyleLbl="revTx" presStyleIdx="2" presStyleCnt="3">
        <dgm:presLayoutVars>
          <dgm:chMax val="1"/>
          <dgm:bulletEnabled val="1"/>
        </dgm:presLayoutVars>
      </dgm:prSet>
      <dgm:spPr/>
    </dgm:pt>
    <dgm:pt modelId="{42CA7385-57E5-47AF-B40C-800A669D0526}" type="pres">
      <dgm:prSet presAssocID="{E676783C-43EC-4C47-9625-A18DD674A7F4}" presName="bracket" presStyleLbl="parChTrans1D1" presStyleIdx="2" presStyleCnt="3"/>
      <dgm:spPr/>
    </dgm:pt>
    <dgm:pt modelId="{55E15FB1-A347-498F-94C6-34D58F7F7A19}" type="pres">
      <dgm:prSet presAssocID="{E676783C-43EC-4C47-9625-A18DD674A7F4}" presName="spH" presStyleCnt="0"/>
      <dgm:spPr/>
    </dgm:pt>
    <dgm:pt modelId="{F4D45AB0-CE6F-4F2A-BDF0-B1E4E18F64E2}" type="pres">
      <dgm:prSet presAssocID="{E676783C-43EC-4C47-9625-A18DD674A7F4}" presName="desTx" presStyleLbl="node1" presStyleIdx="2" presStyleCnt="3">
        <dgm:presLayoutVars>
          <dgm:bulletEnabled val="1"/>
        </dgm:presLayoutVars>
      </dgm:prSet>
      <dgm:spPr/>
    </dgm:pt>
  </dgm:ptLst>
  <dgm:cxnLst>
    <dgm:cxn modelId="{7B633202-46F9-4491-9CB4-DE42C1329A19}" srcId="{467FED1B-9E71-4DAE-B476-3CA6F3E9B2CF}" destId="{E0218928-E1A3-4616-9931-FE92B9227AA8}" srcOrd="0" destOrd="0" parTransId="{A7A2A9CC-7A6F-4F23-A260-4645C245D15B}" sibTransId="{EA46286F-B2F6-405E-93E7-7DB27C1A8709}"/>
    <dgm:cxn modelId="{0899E015-A1F8-4751-AC55-B84043F9F33B}" srcId="{1196968B-8AD0-4A5C-9134-BE8F3DB415B0}" destId="{0060415D-671A-46DC-9C06-564E7DEFDD65}" srcOrd="1" destOrd="0" parTransId="{0B47A77E-A5EC-4B6A-B745-19F5C2924302}" sibTransId="{E9B1B738-E62D-43B3-AB8F-BD3CBF6E881B}"/>
    <dgm:cxn modelId="{4D515A38-0613-4446-BB2D-D4F4699BBFC8}" type="presOf" srcId="{0060415D-671A-46DC-9C06-564E7DEFDD65}" destId="{657EF8DE-3956-49BE-8169-0B4A1AE942E9}" srcOrd="0" destOrd="0" presId="urn:diagrams.loki3.com/BracketList"/>
    <dgm:cxn modelId="{CA89473D-E9B4-4220-92FD-BD6C29F62186}" type="presOf" srcId="{1196968B-8AD0-4A5C-9134-BE8F3DB415B0}" destId="{26745B3C-BD28-4C85-B961-E7FFAE9D77AE}" srcOrd="0" destOrd="0" presId="urn:diagrams.loki3.com/BracketList"/>
    <dgm:cxn modelId="{5BCC755E-A158-4806-A00E-BE0861803287}" type="presOf" srcId="{5D7CD1BF-87D0-4093-80B5-872EA8F68DE8}" destId="{3F9106DD-8887-49A1-95D4-8FA02ADFC34E}" srcOrd="0" destOrd="0" presId="urn:diagrams.loki3.com/BracketList"/>
    <dgm:cxn modelId="{FB0F0366-3672-4BD9-8553-04116A9FCFFB}" type="presOf" srcId="{E0218928-E1A3-4616-9931-FE92B9227AA8}" destId="{5CDD5E9A-CC16-47F4-9AAC-6ADEA49F431A}" srcOrd="0" destOrd="0" presId="urn:diagrams.loki3.com/BracketList"/>
    <dgm:cxn modelId="{50157B82-E489-468B-8C82-0EBBD10EAA9A}" srcId="{0060415D-671A-46DC-9C06-564E7DEFDD65}" destId="{5D7CD1BF-87D0-4093-80B5-872EA8F68DE8}" srcOrd="0" destOrd="0" parTransId="{AFDA939F-46C1-475C-8826-788FD6B86661}" sibTransId="{430E66BC-B10A-4FEB-A058-ADE192605482}"/>
    <dgm:cxn modelId="{26500984-E810-4119-9B45-8CF7E54636C9}" type="presOf" srcId="{E0FB2290-EBE4-4D7D-A56E-DBB6C156B46B}" destId="{F4D45AB0-CE6F-4F2A-BDF0-B1E4E18F64E2}" srcOrd="0" destOrd="0" presId="urn:diagrams.loki3.com/BracketList"/>
    <dgm:cxn modelId="{398B3B92-DADE-4EC1-A3B7-2C8CC6CB809F}" type="presOf" srcId="{E676783C-43EC-4C47-9625-A18DD674A7F4}" destId="{191B0301-39F1-423A-8A30-4B25C0AEA603}" srcOrd="0" destOrd="0" presId="urn:diagrams.loki3.com/BracketList"/>
    <dgm:cxn modelId="{F6F102AF-2F1F-4250-AF89-B9C2BD511942}" srcId="{1196968B-8AD0-4A5C-9134-BE8F3DB415B0}" destId="{467FED1B-9E71-4DAE-B476-3CA6F3E9B2CF}" srcOrd="0" destOrd="0" parTransId="{89A34B03-9C78-4AAB-B363-9484BF0E65DE}" sibTransId="{12E577F1-B980-4653-A919-02CC0B37C5FD}"/>
    <dgm:cxn modelId="{27A41CBF-533E-4C79-9ABB-747E4B67DA98}" srcId="{E676783C-43EC-4C47-9625-A18DD674A7F4}" destId="{E0FB2290-EBE4-4D7D-A56E-DBB6C156B46B}" srcOrd="0" destOrd="0" parTransId="{89304B7E-3966-4C84-B623-D0E0AC8E8040}" sibTransId="{FBB5D7CD-3CBF-4DB8-A41F-E467EF7095D7}"/>
    <dgm:cxn modelId="{5C600DD7-9A1C-49EE-A15C-8B6A5C196FC6}" srcId="{1196968B-8AD0-4A5C-9134-BE8F3DB415B0}" destId="{E676783C-43EC-4C47-9625-A18DD674A7F4}" srcOrd="2" destOrd="0" parTransId="{A70E9001-8836-470D-9A62-132211FB9B37}" sibTransId="{99F59EB1-4AB1-43A0-B418-D348BE9192C1}"/>
    <dgm:cxn modelId="{E834CEF2-B2E9-4F8C-BCFA-E4FFC323CB2E}" type="presOf" srcId="{467FED1B-9E71-4DAE-B476-3CA6F3E9B2CF}" destId="{48D98F31-A77F-4BB5-9A1E-7F3ED5FEA380}" srcOrd="0" destOrd="0" presId="urn:diagrams.loki3.com/BracketList"/>
    <dgm:cxn modelId="{E96CE927-5E2E-455C-8E69-BC0D19141C4D}" type="presParOf" srcId="{26745B3C-BD28-4C85-B961-E7FFAE9D77AE}" destId="{092EC98A-9CEC-4090-8E4D-B7F8A1E4FB6B}" srcOrd="0" destOrd="0" presId="urn:diagrams.loki3.com/BracketList"/>
    <dgm:cxn modelId="{B2823BA5-C5E6-4357-BA1E-67448F097C9C}" type="presParOf" srcId="{092EC98A-9CEC-4090-8E4D-B7F8A1E4FB6B}" destId="{48D98F31-A77F-4BB5-9A1E-7F3ED5FEA380}" srcOrd="0" destOrd="0" presId="urn:diagrams.loki3.com/BracketList"/>
    <dgm:cxn modelId="{0A66CC57-1835-4263-9486-41C356BA19E5}" type="presParOf" srcId="{092EC98A-9CEC-4090-8E4D-B7F8A1E4FB6B}" destId="{50598E8B-0509-4152-97D1-B5B25138542A}" srcOrd="1" destOrd="0" presId="urn:diagrams.loki3.com/BracketList"/>
    <dgm:cxn modelId="{83EAB65F-88B1-4BB8-B9CD-A82F0C6EA67D}" type="presParOf" srcId="{092EC98A-9CEC-4090-8E4D-B7F8A1E4FB6B}" destId="{2D98BAE9-ED67-4F43-AB07-28762CD5C5C5}" srcOrd="2" destOrd="0" presId="urn:diagrams.loki3.com/BracketList"/>
    <dgm:cxn modelId="{906E9395-4EA2-4E72-AAAF-65C1B9330403}" type="presParOf" srcId="{092EC98A-9CEC-4090-8E4D-B7F8A1E4FB6B}" destId="{5CDD5E9A-CC16-47F4-9AAC-6ADEA49F431A}" srcOrd="3" destOrd="0" presId="urn:diagrams.loki3.com/BracketList"/>
    <dgm:cxn modelId="{B03EBE85-28A1-4B5F-A7E3-CE4B56368A3B}" type="presParOf" srcId="{26745B3C-BD28-4C85-B961-E7FFAE9D77AE}" destId="{BD245A15-E343-493A-8B22-B1DA651E4549}" srcOrd="1" destOrd="0" presId="urn:diagrams.loki3.com/BracketList"/>
    <dgm:cxn modelId="{511A2EE6-1248-40B8-AC4A-B50C1FEAF3C0}" type="presParOf" srcId="{26745B3C-BD28-4C85-B961-E7FFAE9D77AE}" destId="{0A53146A-80A5-4C6C-A352-E74BD5565CD2}" srcOrd="2" destOrd="0" presId="urn:diagrams.loki3.com/BracketList"/>
    <dgm:cxn modelId="{A808448F-63D1-48CB-BF1F-C10EDB3008D3}" type="presParOf" srcId="{0A53146A-80A5-4C6C-A352-E74BD5565CD2}" destId="{657EF8DE-3956-49BE-8169-0B4A1AE942E9}" srcOrd="0" destOrd="0" presId="urn:diagrams.loki3.com/BracketList"/>
    <dgm:cxn modelId="{39F26594-740A-49E5-977F-58BB4F79A791}" type="presParOf" srcId="{0A53146A-80A5-4C6C-A352-E74BD5565CD2}" destId="{10B5DC12-34A4-4374-911A-7033545E708D}" srcOrd="1" destOrd="0" presId="urn:diagrams.loki3.com/BracketList"/>
    <dgm:cxn modelId="{55B4376D-844F-48E7-A183-2C14C1616F9B}" type="presParOf" srcId="{0A53146A-80A5-4C6C-A352-E74BD5565CD2}" destId="{60BA85FD-7428-40F3-B3E2-378F4005E293}" srcOrd="2" destOrd="0" presId="urn:diagrams.loki3.com/BracketList"/>
    <dgm:cxn modelId="{D169B4F0-94A3-4CC9-8B2A-4BF71928AA25}" type="presParOf" srcId="{0A53146A-80A5-4C6C-A352-E74BD5565CD2}" destId="{3F9106DD-8887-49A1-95D4-8FA02ADFC34E}" srcOrd="3" destOrd="0" presId="urn:diagrams.loki3.com/BracketList"/>
    <dgm:cxn modelId="{5C98ADDE-6450-48CB-A89A-F4E1A2D3FADF}" type="presParOf" srcId="{26745B3C-BD28-4C85-B961-E7FFAE9D77AE}" destId="{1FF531DD-6128-4CDF-AD0E-B2AB9C1DDCB5}" srcOrd="3" destOrd="0" presId="urn:diagrams.loki3.com/BracketList"/>
    <dgm:cxn modelId="{8B574FC7-5254-4838-BEFC-E41144514E63}" type="presParOf" srcId="{26745B3C-BD28-4C85-B961-E7FFAE9D77AE}" destId="{1336A661-3C9A-4C7D-933E-C2364FEF0527}" srcOrd="4" destOrd="0" presId="urn:diagrams.loki3.com/BracketList"/>
    <dgm:cxn modelId="{EA8A1231-C64F-40E2-9D37-F550E46E1596}" type="presParOf" srcId="{1336A661-3C9A-4C7D-933E-C2364FEF0527}" destId="{191B0301-39F1-423A-8A30-4B25C0AEA603}" srcOrd="0" destOrd="0" presId="urn:diagrams.loki3.com/BracketList"/>
    <dgm:cxn modelId="{40B88333-8198-4551-BA76-0ADAADFCB6D6}" type="presParOf" srcId="{1336A661-3C9A-4C7D-933E-C2364FEF0527}" destId="{42CA7385-57E5-47AF-B40C-800A669D0526}" srcOrd="1" destOrd="0" presId="urn:diagrams.loki3.com/BracketList"/>
    <dgm:cxn modelId="{2FF3B2E8-9C02-4CE9-BEDD-29F6D37833A4}" type="presParOf" srcId="{1336A661-3C9A-4C7D-933E-C2364FEF0527}" destId="{55E15FB1-A347-498F-94C6-34D58F7F7A19}" srcOrd="2" destOrd="0" presId="urn:diagrams.loki3.com/BracketList"/>
    <dgm:cxn modelId="{55D421ED-2B38-4CB4-BD8A-0A0EA4F9AB07}" type="presParOf" srcId="{1336A661-3C9A-4C7D-933E-C2364FEF0527}" destId="{F4D45AB0-CE6F-4F2A-BDF0-B1E4E18F64E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5350DC2-C1B0-49FF-BED9-D4EAEA08565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02C045-5C6D-44AF-ADCF-E590EC5C96E5}">
      <dgm:prSet phldrT="[Text]"/>
      <dgm:spPr/>
      <dgm:t>
        <a:bodyPr/>
        <a:lstStyle/>
        <a:p>
          <a:r>
            <a:rPr lang="en-US" dirty="0"/>
            <a:t>Be proactive — use encryption</a:t>
          </a:r>
        </a:p>
      </dgm:t>
    </dgm:pt>
    <dgm:pt modelId="{4D8AACEA-84C4-401A-8A5D-6C01449F63DC}" type="parTrans" cxnId="{76AAF2FC-A664-4FBF-8619-36ECF5C803D7}">
      <dgm:prSet/>
      <dgm:spPr/>
      <dgm:t>
        <a:bodyPr/>
        <a:lstStyle/>
        <a:p>
          <a:endParaRPr lang="en-US"/>
        </a:p>
      </dgm:t>
    </dgm:pt>
    <dgm:pt modelId="{90A4FD61-2F00-401A-AD4D-D5B7B7437CA3}" type="sibTrans" cxnId="{76AAF2FC-A664-4FBF-8619-36ECF5C803D7}">
      <dgm:prSet/>
      <dgm:spPr/>
      <dgm:t>
        <a:bodyPr/>
        <a:lstStyle/>
        <a:p>
          <a:endParaRPr lang="en-US"/>
        </a:p>
      </dgm:t>
    </dgm:pt>
    <dgm:pt modelId="{0C1361FC-C4B4-4829-9C3F-37618843D1D1}">
      <dgm:prSet phldrT="[Text]"/>
      <dgm:spPr/>
      <dgm:t>
        <a:bodyPr/>
        <a:lstStyle/>
        <a:p>
          <a:r>
            <a:rPr lang="en-US" dirty="0"/>
            <a:t>Configure routers to block spoofed traffic from outside the protected network</a:t>
          </a:r>
        </a:p>
      </dgm:t>
    </dgm:pt>
    <dgm:pt modelId="{BFD3CA22-B085-444A-B571-791C1D0B71B4}" type="parTrans" cxnId="{A2135DF5-49E7-4012-AB9D-226E0E003C41}">
      <dgm:prSet/>
      <dgm:spPr/>
      <dgm:t>
        <a:bodyPr/>
        <a:lstStyle/>
        <a:p>
          <a:endParaRPr lang="en-US"/>
        </a:p>
      </dgm:t>
    </dgm:pt>
    <dgm:pt modelId="{DFA279C3-5C07-4CD4-919F-C5159971F843}" type="sibTrans" cxnId="{A2135DF5-49E7-4012-AB9D-226E0E003C41}">
      <dgm:prSet/>
      <dgm:spPr/>
      <dgm:t>
        <a:bodyPr/>
        <a:lstStyle/>
        <a:p>
          <a:endParaRPr lang="en-US"/>
        </a:p>
      </dgm:t>
    </dgm:pt>
    <dgm:pt modelId="{9518C645-C55C-4CA3-8F22-782883DAD624}">
      <dgm:prSet phldrT="[Text]"/>
      <dgm:spPr/>
      <dgm:t>
        <a:bodyPr/>
        <a:lstStyle/>
        <a:p>
          <a:r>
            <a:rPr lang="en-US" dirty="0"/>
            <a:t>Use an intrusion detection system (IDS) </a:t>
          </a:r>
        </a:p>
      </dgm:t>
    </dgm:pt>
    <dgm:pt modelId="{DB75095F-1801-4566-A6F2-7E2D0794EB2F}" type="parTrans" cxnId="{7E9FD41D-0297-4A17-9E6F-6C429DDE4834}">
      <dgm:prSet/>
      <dgm:spPr/>
      <dgm:t>
        <a:bodyPr/>
        <a:lstStyle/>
        <a:p>
          <a:endParaRPr lang="en-US"/>
        </a:p>
      </dgm:t>
    </dgm:pt>
    <dgm:pt modelId="{E4E85151-42EE-44CB-BF76-17998F723D5E}" type="sibTrans" cxnId="{7E9FD41D-0297-4A17-9E6F-6C429DDE4834}">
      <dgm:prSet/>
      <dgm:spPr/>
      <dgm:t>
        <a:bodyPr/>
        <a:lstStyle/>
        <a:p>
          <a:endParaRPr lang="en-US"/>
        </a:p>
      </dgm:t>
    </dgm:pt>
    <dgm:pt modelId="{D13D4B57-245F-491B-9137-BBD849301519}" type="pres">
      <dgm:prSet presAssocID="{C5350DC2-C1B0-49FF-BED9-D4EAEA085654}" presName="linear" presStyleCnt="0">
        <dgm:presLayoutVars>
          <dgm:dir/>
          <dgm:animLvl val="lvl"/>
          <dgm:resizeHandles val="exact"/>
        </dgm:presLayoutVars>
      </dgm:prSet>
      <dgm:spPr/>
    </dgm:pt>
    <dgm:pt modelId="{C48F8596-DF1E-469D-8639-75AB6C2AB4F7}" type="pres">
      <dgm:prSet presAssocID="{C302C045-5C6D-44AF-ADCF-E590EC5C96E5}" presName="parentLin" presStyleCnt="0"/>
      <dgm:spPr/>
    </dgm:pt>
    <dgm:pt modelId="{65710C43-7C47-430A-99C3-977AB3826D17}" type="pres">
      <dgm:prSet presAssocID="{C302C045-5C6D-44AF-ADCF-E590EC5C96E5}" presName="parentLeftMargin" presStyleLbl="node1" presStyleIdx="0" presStyleCnt="3"/>
      <dgm:spPr/>
    </dgm:pt>
    <dgm:pt modelId="{9910A361-AA7C-4385-A098-048AFD61B587}" type="pres">
      <dgm:prSet presAssocID="{C302C045-5C6D-44AF-ADCF-E590EC5C96E5}" presName="parentText" presStyleLbl="node1" presStyleIdx="0" presStyleCnt="3" custScaleX="110176" custScaleY="121209">
        <dgm:presLayoutVars>
          <dgm:chMax val="0"/>
          <dgm:bulletEnabled val="1"/>
        </dgm:presLayoutVars>
      </dgm:prSet>
      <dgm:spPr/>
    </dgm:pt>
    <dgm:pt modelId="{5B3AD0D5-5566-4AFD-87EE-EDCBB9547A76}" type="pres">
      <dgm:prSet presAssocID="{C302C045-5C6D-44AF-ADCF-E590EC5C96E5}" presName="negativeSpace" presStyleCnt="0"/>
      <dgm:spPr/>
    </dgm:pt>
    <dgm:pt modelId="{A3700BF1-3949-4D7A-B53C-ADCDE4C7FF67}" type="pres">
      <dgm:prSet presAssocID="{C302C045-5C6D-44AF-ADCF-E590EC5C96E5}" presName="childText" presStyleLbl="conFgAcc1" presStyleIdx="0" presStyleCnt="3">
        <dgm:presLayoutVars>
          <dgm:bulletEnabled val="1"/>
        </dgm:presLayoutVars>
      </dgm:prSet>
      <dgm:spPr/>
    </dgm:pt>
    <dgm:pt modelId="{7B8F870C-1938-4B79-8E4E-529ADECF1403}" type="pres">
      <dgm:prSet presAssocID="{90A4FD61-2F00-401A-AD4D-D5B7B7437CA3}" presName="spaceBetweenRectangles" presStyleCnt="0"/>
      <dgm:spPr/>
    </dgm:pt>
    <dgm:pt modelId="{2C2672A1-A604-48E5-B3EA-48A2EEACF218}" type="pres">
      <dgm:prSet presAssocID="{0C1361FC-C4B4-4829-9C3F-37618843D1D1}" presName="parentLin" presStyleCnt="0"/>
      <dgm:spPr/>
    </dgm:pt>
    <dgm:pt modelId="{8E1FD476-98CA-466A-B93F-86343D179F9D}" type="pres">
      <dgm:prSet presAssocID="{0C1361FC-C4B4-4829-9C3F-37618843D1D1}" presName="parentLeftMargin" presStyleLbl="node1" presStyleIdx="0" presStyleCnt="3"/>
      <dgm:spPr/>
    </dgm:pt>
    <dgm:pt modelId="{373F1354-C1C9-4AF3-93CB-0A756B3294CC}" type="pres">
      <dgm:prSet presAssocID="{0C1361FC-C4B4-4829-9C3F-37618843D1D1}" presName="parentText" presStyleLbl="node1" presStyleIdx="1" presStyleCnt="3" custScaleX="110176" custScaleY="121209">
        <dgm:presLayoutVars>
          <dgm:chMax val="0"/>
          <dgm:bulletEnabled val="1"/>
        </dgm:presLayoutVars>
      </dgm:prSet>
      <dgm:spPr/>
    </dgm:pt>
    <dgm:pt modelId="{C455F6E3-4F32-41B1-B193-743B78E06B12}" type="pres">
      <dgm:prSet presAssocID="{0C1361FC-C4B4-4829-9C3F-37618843D1D1}" presName="negativeSpace" presStyleCnt="0"/>
      <dgm:spPr/>
    </dgm:pt>
    <dgm:pt modelId="{163B1A0B-6CE0-4208-9D2C-20A7333BCA70}" type="pres">
      <dgm:prSet presAssocID="{0C1361FC-C4B4-4829-9C3F-37618843D1D1}" presName="childText" presStyleLbl="conFgAcc1" presStyleIdx="1" presStyleCnt="3">
        <dgm:presLayoutVars>
          <dgm:bulletEnabled val="1"/>
        </dgm:presLayoutVars>
      </dgm:prSet>
      <dgm:spPr/>
    </dgm:pt>
    <dgm:pt modelId="{CAD0211F-FF08-4EC6-9D80-575EF2BD2FE9}" type="pres">
      <dgm:prSet presAssocID="{DFA279C3-5C07-4CD4-919F-C5159971F843}" presName="spaceBetweenRectangles" presStyleCnt="0"/>
      <dgm:spPr/>
    </dgm:pt>
    <dgm:pt modelId="{373DE1A3-A11B-4905-A80A-B04E82A557EB}" type="pres">
      <dgm:prSet presAssocID="{9518C645-C55C-4CA3-8F22-782883DAD624}" presName="parentLin" presStyleCnt="0"/>
      <dgm:spPr/>
    </dgm:pt>
    <dgm:pt modelId="{B1BE0034-CDFE-4F12-829D-B5E59CB91D11}" type="pres">
      <dgm:prSet presAssocID="{9518C645-C55C-4CA3-8F22-782883DAD624}" presName="parentLeftMargin" presStyleLbl="node1" presStyleIdx="1" presStyleCnt="3"/>
      <dgm:spPr/>
    </dgm:pt>
    <dgm:pt modelId="{C06D94CF-AF63-4C97-9980-075F948DF200}" type="pres">
      <dgm:prSet presAssocID="{9518C645-C55C-4CA3-8F22-782883DAD624}" presName="parentText" presStyleLbl="node1" presStyleIdx="2" presStyleCnt="3" custScaleX="110176" custScaleY="121209">
        <dgm:presLayoutVars>
          <dgm:chMax val="0"/>
          <dgm:bulletEnabled val="1"/>
        </dgm:presLayoutVars>
      </dgm:prSet>
      <dgm:spPr/>
    </dgm:pt>
    <dgm:pt modelId="{962EB069-AD43-48CD-B5EF-08BE800C2954}" type="pres">
      <dgm:prSet presAssocID="{9518C645-C55C-4CA3-8F22-782883DAD624}" presName="negativeSpace" presStyleCnt="0"/>
      <dgm:spPr/>
    </dgm:pt>
    <dgm:pt modelId="{78BA0A1F-A13D-4527-A653-B05EE113D2FF}" type="pres">
      <dgm:prSet presAssocID="{9518C645-C55C-4CA3-8F22-782883DAD624}" presName="childText" presStyleLbl="conFgAcc1" presStyleIdx="2" presStyleCnt="3">
        <dgm:presLayoutVars>
          <dgm:bulletEnabled val="1"/>
        </dgm:presLayoutVars>
      </dgm:prSet>
      <dgm:spPr/>
    </dgm:pt>
  </dgm:ptLst>
  <dgm:cxnLst>
    <dgm:cxn modelId="{A6BD3D00-D6AD-4D94-B99F-A687AA56A953}" type="presOf" srcId="{9518C645-C55C-4CA3-8F22-782883DAD624}" destId="{C06D94CF-AF63-4C97-9980-075F948DF200}" srcOrd="1" destOrd="0" presId="urn:microsoft.com/office/officeart/2005/8/layout/list1"/>
    <dgm:cxn modelId="{8611AB13-E9C0-4CB3-BA57-A810A800211F}" type="presOf" srcId="{C302C045-5C6D-44AF-ADCF-E590EC5C96E5}" destId="{65710C43-7C47-430A-99C3-977AB3826D17}" srcOrd="0" destOrd="0" presId="urn:microsoft.com/office/officeart/2005/8/layout/list1"/>
    <dgm:cxn modelId="{7E9FD41D-0297-4A17-9E6F-6C429DDE4834}" srcId="{C5350DC2-C1B0-49FF-BED9-D4EAEA085654}" destId="{9518C645-C55C-4CA3-8F22-782883DAD624}" srcOrd="2" destOrd="0" parTransId="{DB75095F-1801-4566-A6F2-7E2D0794EB2F}" sibTransId="{E4E85151-42EE-44CB-BF76-17998F723D5E}"/>
    <dgm:cxn modelId="{EBA2FB41-3C20-4A09-B630-5A13E7CB8D8C}" type="presOf" srcId="{0C1361FC-C4B4-4829-9C3F-37618843D1D1}" destId="{373F1354-C1C9-4AF3-93CB-0A756B3294CC}" srcOrd="1" destOrd="0" presId="urn:microsoft.com/office/officeart/2005/8/layout/list1"/>
    <dgm:cxn modelId="{02643388-F8E6-4DD8-B6BC-AD585F0192FB}" type="presOf" srcId="{C5350DC2-C1B0-49FF-BED9-D4EAEA085654}" destId="{D13D4B57-245F-491B-9137-BBD849301519}" srcOrd="0" destOrd="0" presId="urn:microsoft.com/office/officeart/2005/8/layout/list1"/>
    <dgm:cxn modelId="{FC57508B-D517-4282-A92F-16F17F0212F4}" type="presOf" srcId="{0C1361FC-C4B4-4829-9C3F-37618843D1D1}" destId="{8E1FD476-98CA-466A-B93F-86343D179F9D}" srcOrd="0" destOrd="0" presId="urn:microsoft.com/office/officeart/2005/8/layout/list1"/>
    <dgm:cxn modelId="{7F0FA6A2-D989-4E2C-83FE-778066BA77AE}" type="presOf" srcId="{9518C645-C55C-4CA3-8F22-782883DAD624}" destId="{B1BE0034-CDFE-4F12-829D-B5E59CB91D11}" srcOrd="0" destOrd="0" presId="urn:microsoft.com/office/officeart/2005/8/layout/list1"/>
    <dgm:cxn modelId="{CEEF63B7-EA3A-44CB-9A3D-3781A4E11013}" type="presOf" srcId="{C302C045-5C6D-44AF-ADCF-E590EC5C96E5}" destId="{9910A361-AA7C-4385-A098-048AFD61B587}" srcOrd="1" destOrd="0" presId="urn:microsoft.com/office/officeart/2005/8/layout/list1"/>
    <dgm:cxn modelId="{A2135DF5-49E7-4012-AB9D-226E0E003C41}" srcId="{C5350DC2-C1B0-49FF-BED9-D4EAEA085654}" destId="{0C1361FC-C4B4-4829-9C3F-37618843D1D1}" srcOrd="1" destOrd="0" parTransId="{BFD3CA22-B085-444A-B571-791C1D0B71B4}" sibTransId="{DFA279C3-5C07-4CD4-919F-C5159971F843}"/>
    <dgm:cxn modelId="{76AAF2FC-A664-4FBF-8619-36ECF5C803D7}" srcId="{C5350DC2-C1B0-49FF-BED9-D4EAEA085654}" destId="{C302C045-5C6D-44AF-ADCF-E590EC5C96E5}" srcOrd="0" destOrd="0" parTransId="{4D8AACEA-84C4-401A-8A5D-6C01449F63DC}" sibTransId="{90A4FD61-2F00-401A-AD4D-D5B7B7437CA3}"/>
    <dgm:cxn modelId="{866225A4-B24D-46D6-8DC2-8A31107ADC60}" type="presParOf" srcId="{D13D4B57-245F-491B-9137-BBD849301519}" destId="{C48F8596-DF1E-469D-8639-75AB6C2AB4F7}" srcOrd="0" destOrd="0" presId="urn:microsoft.com/office/officeart/2005/8/layout/list1"/>
    <dgm:cxn modelId="{B31EA312-CB22-4B5D-A5BA-46EAF049E57A}" type="presParOf" srcId="{C48F8596-DF1E-469D-8639-75AB6C2AB4F7}" destId="{65710C43-7C47-430A-99C3-977AB3826D17}" srcOrd="0" destOrd="0" presId="urn:microsoft.com/office/officeart/2005/8/layout/list1"/>
    <dgm:cxn modelId="{A51030AF-9BC4-4227-BEFB-03849D812D0F}" type="presParOf" srcId="{C48F8596-DF1E-469D-8639-75AB6C2AB4F7}" destId="{9910A361-AA7C-4385-A098-048AFD61B587}" srcOrd="1" destOrd="0" presId="urn:microsoft.com/office/officeart/2005/8/layout/list1"/>
    <dgm:cxn modelId="{B9681D3E-620B-4D7A-9CCF-224948C1E068}" type="presParOf" srcId="{D13D4B57-245F-491B-9137-BBD849301519}" destId="{5B3AD0D5-5566-4AFD-87EE-EDCBB9547A76}" srcOrd="1" destOrd="0" presId="urn:microsoft.com/office/officeart/2005/8/layout/list1"/>
    <dgm:cxn modelId="{A4486DC6-DAFC-47F7-B933-A021CEF16252}" type="presParOf" srcId="{D13D4B57-245F-491B-9137-BBD849301519}" destId="{A3700BF1-3949-4D7A-B53C-ADCDE4C7FF67}" srcOrd="2" destOrd="0" presId="urn:microsoft.com/office/officeart/2005/8/layout/list1"/>
    <dgm:cxn modelId="{893F386B-EB3B-47B5-88E2-F01E835360F7}" type="presParOf" srcId="{D13D4B57-245F-491B-9137-BBD849301519}" destId="{7B8F870C-1938-4B79-8E4E-529ADECF1403}" srcOrd="3" destOrd="0" presId="urn:microsoft.com/office/officeart/2005/8/layout/list1"/>
    <dgm:cxn modelId="{798A9F67-ABD2-4C41-AD62-D48F4106F596}" type="presParOf" srcId="{D13D4B57-245F-491B-9137-BBD849301519}" destId="{2C2672A1-A604-48E5-B3EA-48A2EEACF218}" srcOrd="4" destOrd="0" presId="urn:microsoft.com/office/officeart/2005/8/layout/list1"/>
    <dgm:cxn modelId="{1705D5C9-0F44-49E1-A9E9-20984449CA77}" type="presParOf" srcId="{2C2672A1-A604-48E5-B3EA-48A2EEACF218}" destId="{8E1FD476-98CA-466A-B93F-86343D179F9D}" srcOrd="0" destOrd="0" presId="urn:microsoft.com/office/officeart/2005/8/layout/list1"/>
    <dgm:cxn modelId="{FC0DC68B-6E8E-4091-B610-66CA4FBE264A}" type="presParOf" srcId="{2C2672A1-A604-48E5-B3EA-48A2EEACF218}" destId="{373F1354-C1C9-4AF3-93CB-0A756B3294CC}" srcOrd="1" destOrd="0" presId="urn:microsoft.com/office/officeart/2005/8/layout/list1"/>
    <dgm:cxn modelId="{403658A2-2F33-42EF-B40B-E1B71C00C532}" type="presParOf" srcId="{D13D4B57-245F-491B-9137-BBD849301519}" destId="{C455F6E3-4F32-41B1-B193-743B78E06B12}" srcOrd="5" destOrd="0" presId="urn:microsoft.com/office/officeart/2005/8/layout/list1"/>
    <dgm:cxn modelId="{D0946FC1-CABE-4434-8052-3D9628FB02A7}" type="presParOf" srcId="{D13D4B57-245F-491B-9137-BBD849301519}" destId="{163B1A0B-6CE0-4208-9D2C-20A7333BCA70}" srcOrd="6" destOrd="0" presId="urn:microsoft.com/office/officeart/2005/8/layout/list1"/>
    <dgm:cxn modelId="{1D26E9DA-1BD4-4C02-BDF6-8256F0E5FED1}" type="presParOf" srcId="{D13D4B57-245F-491B-9137-BBD849301519}" destId="{CAD0211F-FF08-4EC6-9D80-575EF2BD2FE9}" srcOrd="7" destOrd="0" presId="urn:microsoft.com/office/officeart/2005/8/layout/list1"/>
    <dgm:cxn modelId="{F34B814D-9497-4BE3-A7DC-00DC040E137F}" type="presParOf" srcId="{D13D4B57-245F-491B-9137-BBD849301519}" destId="{373DE1A3-A11B-4905-A80A-B04E82A557EB}" srcOrd="8" destOrd="0" presId="urn:microsoft.com/office/officeart/2005/8/layout/list1"/>
    <dgm:cxn modelId="{CAA723DC-DF98-4E14-A7AD-120451812C4C}" type="presParOf" srcId="{373DE1A3-A11B-4905-A80A-B04E82A557EB}" destId="{B1BE0034-CDFE-4F12-829D-B5E59CB91D11}" srcOrd="0" destOrd="0" presId="urn:microsoft.com/office/officeart/2005/8/layout/list1"/>
    <dgm:cxn modelId="{EE26967A-3245-4559-A272-218D132BFCF0}" type="presParOf" srcId="{373DE1A3-A11B-4905-A80A-B04E82A557EB}" destId="{C06D94CF-AF63-4C97-9980-075F948DF200}" srcOrd="1" destOrd="0" presId="urn:microsoft.com/office/officeart/2005/8/layout/list1"/>
    <dgm:cxn modelId="{1F25DFA2-43D2-4550-B8AA-7694B290636E}" type="presParOf" srcId="{D13D4B57-245F-491B-9137-BBD849301519}" destId="{962EB069-AD43-48CD-B5EF-08BE800C2954}" srcOrd="9" destOrd="0" presId="urn:microsoft.com/office/officeart/2005/8/layout/list1"/>
    <dgm:cxn modelId="{D60B1F62-71AA-4F79-AA37-90613094BD3F}" type="presParOf" srcId="{D13D4B57-245F-491B-9137-BBD849301519}" destId="{78BA0A1F-A13D-4527-A653-B05EE113D2F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1B3D7-1FED-48CA-93DD-6200409A77E1}">
      <dsp:nvSpPr>
        <dsp:cNvPr id="0" name=""/>
        <dsp:cNvSpPr/>
      </dsp:nvSpPr>
      <dsp:spPr>
        <a:xfrm>
          <a:off x="434424"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Telnet</a:t>
          </a:r>
        </a:p>
      </dsp:txBody>
      <dsp:txXfrm>
        <a:off x="434424" y="2037"/>
        <a:ext cx="2322062" cy="1393237"/>
      </dsp:txXfrm>
    </dsp:sp>
    <dsp:sp modelId="{22F4900D-3067-44F2-9AF3-E1F926E73F88}">
      <dsp:nvSpPr>
        <dsp:cNvPr id="0" name=""/>
        <dsp:cNvSpPr/>
      </dsp:nvSpPr>
      <dsp:spPr>
        <a:xfrm>
          <a:off x="2988693"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HTTP</a:t>
          </a:r>
        </a:p>
      </dsp:txBody>
      <dsp:txXfrm>
        <a:off x="2988693" y="2037"/>
        <a:ext cx="2322062" cy="1393237"/>
      </dsp:txXfrm>
    </dsp:sp>
    <dsp:sp modelId="{C8D43D80-B653-4E9C-8E11-686DFECC5117}">
      <dsp:nvSpPr>
        <dsp:cNvPr id="0" name=""/>
        <dsp:cNvSpPr/>
      </dsp:nvSpPr>
      <dsp:spPr>
        <a:xfrm>
          <a:off x="5542962"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SMTP</a:t>
          </a:r>
        </a:p>
      </dsp:txBody>
      <dsp:txXfrm>
        <a:off x="5542962" y="2037"/>
        <a:ext cx="2322062" cy="1393237"/>
      </dsp:txXfrm>
    </dsp:sp>
    <dsp:sp modelId="{DD2F8F58-5DF6-4C67-B727-DDC6DA24F32D}">
      <dsp:nvSpPr>
        <dsp:cNvPr id="0" name=""/>
        <dsp:cNvSpPr/>
      </dsp:nvSpPr>
      <dsp:spPr>
        <a:xfrm>
          <a:off x="434424"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NNTP</a:t>
          </a:r>
        </a:p>
      </dsp:txBody>
      <dsp:txXfrm>
        <a:off x="434424" y="1627481"/>
        <a:ext cx="2322062" cy="1393237"/>
      </dsp:txXfrm>
    </dsp:sp>
    <dsp:sp modelId="{35E03CFA-840D-4C3D-AF65-E16875AE63B1}">
      <dsp:nvSpPr>
        <dsp:cNvPr id="0" name=""/>
        <dsp:cNvSpPr/>
      </dsp:nvSpPr>
      <dsp:spPr>
        <a:xfrm>
          <a:off x="2988693"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POP</a:t>
          </a:r>
        </a:p>
      </dsp:txBody>
      <dsp:txXfrm>
        <a:off x="2988693" y="1627481"/>
        <a:ext cx="2322062" cy="1393237"/>
      </dsp:txXfrm>
    </dsp:sp>
    <dsp:sp modelId="{68C38351-A35D-4BFE-BC50-69F725B4593C}">
      <dsp:nvSpPr>
        <dsp:cNvPr id="0" name=""/>
        <dsp:cNvSpPr/>
      </dsp:nvSpPr>
      <dsp:spPr>
        <a:xfrm>
          <a:off x="5542962"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FTP</a:t>
          </a:r>
        </a:p>
      </dsp:txBody>
      <dsp:txXfrm>
        <a:off x="5542962" y="1627481"/>
        <a:ext cx="2322062" cy="1393237"/>
      </dsp:txXfrm>
    </dsp:sp>
    <dsp:sp modelId="{4324C45E-2FD5-4E65-BDB8-842B74851AAB}">
      <dsp:nvSpPr>
        <dsp:cNvPr id="0" name=""/>
        <dsp:cNvSpPr/>
      </dsp:nvSpPr>
      <dsp:spPr>
        <a:xfrm>
          <a:off x="2988693" y="3252925"/>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IMAP</a:t>
          </a:r>
        </a:p>
      </dsp:txBody>
      <dsp:txXfrm>
        <a:off x="2988693" y="3252925"/>
        <a:ext cx="2322062" cy="13932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80D15-1E14-4C3E-B6E1-40D2C913A9F4}">
      <dsp:nvSpPr>
        <dsp:cNvPr id="0" name=""/>
        <dsp:cNvSpPr/>
      </dsp:nvSpPr>
      <dsp:spPr>
        <a:xfrm>
          <a:off x="-5255020"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D901D1-85AD-4CA4-BD4C-BAC90555E9F9}">
      <dsp:nvSpPr>
        <dsp:cNvPr id="0" name=""/>
        <dsp:cNvSpPr/>
      </dsp:nvSpPr>
      <dsp:spPr>
        <a:xfrm>
          <a:off x="645170" y="46482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Consumption of bandwidth</a:t>
          </a:r>
        </a:p>
      </dsp:txBody>
      <dsp:txXfrm>
        <a:off x="645170" y="464820"/>
        <a:ext cx="7590134" cy="929640"/>
      </dsp:txXfrm>
    </dsp:sp>
    <dsp:sp modelId="{A6723488-DA60-4FB1-85C2-CFDFE0BD97BE}">
      <dsp:nvSpPr>
        <dsp:cNvPr id="0" name=""/>
        <dsp:cNvSpPr/>
      </dsp:nvSpPr>
      <dsp:spPr>
        <a:xfrm>
          <a:off x="64145" y="34861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5D3A53-133D-453C-AC62-2DB068FD553C}">
      <dsp:nvSpPr>
        <dsp:cNvPr id="0" name=""/>
        <dsp:cNvSpPr/>
      </dsp:nvSpPr>
      <dsp:spPr>
        <a:xfrm>
          <a:off x="983094" y="1859280"/>
          <a:ext cx="7252210"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Consumption of resources</a:t>
          </a:r>
        </a:p>
      </dsp:txBody>
      <dsp:txXfrm>
        <a:off x="983094" y="1859280"/>
        <a:ext cx="7252210" cy="929640"/>
      </dsp:txXfrm>
    </dsp:sp>
    <dsp:sp modelId="{DC2DD4B6-91DC-4C25-8990-C019D92A111F}">
      <dsp:nvSpPr>
        <dsp:cNvPr id="0" name=""/>
        <dsp:cNvSpPr/>
      </dsp:nvSpPr>
      <dsp:spPr>
        <a:xfrm>
          <a:off x="402069" y="174307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999B2D-37C4-4228-8207-BD9D94EE7385}">
      <dsp:nvSpPr>
        <dsp:cNvPr id="0" name=""/>
        <dsp:cNvSpPr/>
      </dsp:nvSpPr>
      <dsp:spPr>
        <a:xfrm>
          <a:off x="645170" y="325374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Exploitation of programming defects</a:t>
          </a:r>
        </a:p>
      </dsp:txBody>
      <dsp:txXfrm>
        <a:off x="645170" y="3253740"/>
        <a:ext cx="7590134" cy="929640"/>
      </dsp:txXfrm>
    </dsp:sp>
    <dsp:sp modelId="{235D400B-2BAA-4E07-BC82-BBA93A76A588}">
      <dsp:nvSpPr>
        <dsp:cNvPr id="0" name=""/>
        <dsp:cNvSpPr/>
      </dsp:nvSpPr>
      <dsp:spPr>
        <a:xfrm>
          <a:off x="64145" y="313753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07831-859C-48F7-A5F6-9D7D8AB4539D}">
      <dsp:nvSpPr>
        <dsp:cNvPr id="0" name=""/>
        <dsp:cNvSpPr/>
      </dsp:nvSpPr>
      <dsp:spPr>
        <a:xfrm>
          <a:off x="0" y="0"/>
          <a:ext cx="8299450" cy="77446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Well-known forms of attacks</a:t>
          </a:r>
        </a:p>
      </dsp:txBody>
      <dsp:txXfrm>
        <a:off x="0" y="0"/>
        <a:ext cx="8299450" cy="774468"/>
      </dsp:txXfrm>
    </dsp:sp>
    <dsp:sp modelId="{5A3D25D0-84ED-4900-A77C-96A3B6EA49BB}">
      <dsp:nvSpPr>
        <dsp:cNvPr id="0" name=""/>
        <dsp:cNvSpPr/>
      </dsp:nvSpPr>
      <dsp:spPr>
        <a:xfrm>
          <a:off x="4052" y="1130460"/>
          <a:ext cx="2763781" cy="91440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Smurf</a:t>
          </a:r>
        </a:p>
      </dsp:txBody>
      <dsp:txXfrm>
        <a:off x="4052" y="1130460"/>
        <a:ext cx="2763781" cy="914402"/>
      </dsp:txXfrm>
    </dsp:sp>
    <dsp:sp modelId="{7CCF1226-5171-4630-8249-19FECF35796C}">
      <dsp:nvSpPr>
        <dsp:cNvPr id="0" name=""/>
        <dsp:cNvSpPr/>
      </dsp:nvSpPr>
      <dsp:spPr>
        <a:xfrm>
          <a:off x="2767834" y="1130460"/>
          <a:ext cx="2763781" cy="91440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Fraggle</a:t>
          </a:r>
        </a:p>
      </dsp:txBody>
      <dsp:txXfrm>
        <a:off x="2767834" y="1130460"/>
        <a:ext cx="2763781" cy="914402"/>
      </dsp:txXfrm>
    </dsp:sp>
    <dsp:sp modelId="{525A2AEF-1293-4B53-9C4E-17C5347CBC67}">
      <dsp:nvSpPr>
        <dsp:cNvPr id="0" name=""/>
        <dsp:cNvSpPr/>
      </dsp:nvSpPr>
      <dsp:spPr>
        <a:xfrm>
          <a:off x="5531615" y="1130460"/>
          <a:ext cx="2763781" cy="914402"/>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Chargen</a:t>
          </a:r>
        </a:p>
      </dsp:txBody>
      <dsp:txXfrm>
        <a:off x="5531615" y="1130460"/>
        <a:ext cx="2763781" cy="914402"/>
      </dsp:txXfrm>
    </dsp:sp>
    <dsp:sp modelId="{763ABC3D-72BF-429A-B887-A9EA147DD5FF}">
      <dsp:nvSpPr>
        <dsp:cNvPr id="0" name=""/>
        <dsp:cNvSpPr/>
      </dsp:nvSpPr>
      <dsp:spPr>
        <a:xfrm>
          <a:off x="0" y="2400853"/>
          <a:ext cx="8299450" cy="18070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5BEDA-3560-49C0-9EE1-A852E3FBF840}">
      <dsp:nvSpPr>
        <dsp:cNvPr id="0" name=""/>
        <dsp:cNvSpPr/>
      </dsp:nvSpPr>
      <dsp:spPr>
        <a:xfrm>
          <a:off x="0" y="17084"/>
          <a:ext cx="8299450" cy="8611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Synflood</a:t>
          </a:r>
        </a:p>
      </dsp:txBody>
      <dsp:txXfrm>
        <a:off x="42036" y="59120"/>
        <a:ext cx="8215378" cy="777048"/>
      </dsp:txXfrm>
    </dsp:sp>
    <dsp:sp modelId="{F414E9DE-AAA1-4DD7-9507-E3F5770424B8}">
      <dsp:nvSpPr>
        <dsp:cNvPr id="0" name=""/>
        <dsp:cNvSpPr/>
      </dsp:nvSpPr>
      <dsp:spPr>
        <a:xfrm>
          <a:off x="0" y="1010684"/>
          <a:ext cx="8299450" cy="8611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ICMP flood</a:t>
          </a:r>
        </a:p>
      </dsp:txBody>
      <dsp:txXfrm>
        <a:off x="42036" y="1052720"/>
        <a:ext cx="8215378" cy="777048"/>
      </dsp:txXfrm>
    </dsp:sp>
    <dsp:sp modelId="{D05E80BA-CA41-49AC-99CA-758B31DB66DC}">
      <dsp:nvSpPr>
        <dsp:cNvPr id="0" name=""/>
        <dsp:cNvSpPr/>
      </dsp:nvSpPr>
      <dsp:spPr>
        <a:xfrm>
          <a:off x="0" y="1871805"/>
          <a:ext cx="8299450" cy="9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Smurf attack</a:t>
          </a:r>
        </a:p>
        <a:p>
          <a:pPr marL="285750" lvl="1" indent="-285750" algn="l" defTabSz="1244600">
            <a:lnSpc>
              <a:spcPct val="90000"/>
            </a:lnSpc>
            <a:spcBef>
              <a:spcPct val="0"/>
            </a:spcBef>
            <a:spcAft>
              <a:spcPct val="20000"/>
            </a:spcAft>
            <a:buChar char="•"/>
          </a:pPr>
          <a:r>
            <a:rPr lang="en-US" sz="2800" kern="1200" dirty="0"/>
            <a:t>Ping flood</a:t>
          </a:r>
        </a:p>
      </dsp:txBody>
      <dsp:txXfrm>
        <a:off x="0" y="1871805"/>
        <a:ext cx="8299450" cy="904590"/>
      </dsp:txXfrm>
    </dsp:sp>
    <dsp:sp modelId="{F0263309-35D0-4C58-ABD4-791E1FB23842}">
      <dsp:nvSpPr>
        <dsp:cNvPr id="0" name=""/>
        <dsp:cNvSpPr/>
      </dsp:nvSpPr>
      <dsp:spPr>
        <a:xfrm>
          <a:off x="0" y="2776395"/>
          <a:ext cx="8299450" cy="8611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Teardrop attack</a:t>
          </a:r>
        </a:p>
      </dsp:txBody>
      <dsp:txXfrm>
        <a:off x="42036" y="2818431"/>
        <a:ext cx="8215378" cy="777048"/>
      </dsp:txXfrm>
    </dsp:sp>
    <dsp:sp modelId="{696C34F5-6997-4EDF-958C-A5A9BEAB314B}">
      <dsp:nvSpPr>
        <dsp:cNvPr id="0" name=""/>
        <dsp:cNvSpPr/>
      </dsp:nvSpPr>
      <dsp:spPr>
        <a:xfrm>
          <a:off x="0" y="3769995"/>
          <a:ext cx="8299450" cy="8611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Reflected attack</a:t>
          </a:r>
        </a:p>
      </dsp:txBody>
      <dsp:txXfrm>
        <a:off x="42036" y="3812031"/>
        <a:ext cx="8215378" cy="7770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C4FE-3E62-443A-BFE1-C052FD0BD1B6}">
      <dsp:nvSpPr>
        <dsp:cNvPr id="0" name=""/>
        <dsp:cNvSpPr/>
      </dsp:nvSpPr>
      <dsp:spPr>
        <a:xfrm>
          <a:off x="2431" y="1731629"/>
          <a:ext cx="2962352" cy="11849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Ping of Death</a:t>
          </a:r>
        </a:p>
      </dsp:txBody>
      <dsp:txXfrm>
        <a:off x="594902" y="1731629"/>
        <a:ext cx="1777411" cy="1184941"/>
      </dsp:txXfrm>
    </dsp:sp>
    <dsp:sp modelId="{550F95C9-3224-4CEF-822E-8058EA384FEF}">
      <dsp:nvSpPr>
        <dsp:cNvPr id="0" name=""/>
        <dsp:cNvSpPr/>
      </dsp:nvSpPr>
      <dsp:spPr>
        <a:xfrm>
          <a:off x="2668548" y="1731629"/>
          <a:ext cx="2962352" cy="11849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Teardrop</a:t>
          </a:r>
        </a:p>
      </dsp:txBody>
      <dsp:txXfrm>
        <a:off x="3261019" y="1731629"/>
        <a:ext cx="1777411" cy="1184941"/>
      </dsp:txXfrm>
    </dsp:sp>
    <dsp:sp modelId="{396C709D-C9C9-4769-8ADB-999572552757}">
      <dsp:nvSpPr>
        <dsp:cNvPr id="0" name=""/>
        <dsp:cNvSpPr/>
      </dsp:nvSpPr>
      <dsp:spPr>
        <a:xfrm>
          <a:off x="5334666" y="1731629"/>
          <a:ext cx="2962352" cy="11849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Land</a:t>
          </a:r>
        </a:p>
      </dsp:txBody>
      <dsp:txXfrm>
        <a:off x="5927137" y="1731629"/>
        <a:ext cx="1777411" cy="11849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06036-BE28-4D66-B3D7-0295F3DC9CB6}">
      <dsp:nvSpPr>
        <dsp:cNvPr id="0" name=""/>
        <dsp:cNvSpPr/>
      </dsp:nvSpPr>
      <dsp:spPr>
        <a:xfrm>
          <a:off x="3319779" y="1441"/>
          <a:ext cx="4979670" cy="11434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Software designed to flood an older system with incorrectly formatted packets	</a:t>
          </a:r>
        </a:p>
      </dsp:txBody>
      <dsp:txXfrm>
        <a:off x="3319779" y="144371"/>
        <a:ext cx="4550881" cy="857577"/>
      </dsp:txXfrm>
    </dsp:sp>
    <dsp:sp modelId="{EB00A195-11C7-4949-A8AF-0D1AED3C5459}">
      <dsp:nvSpPr>
        <dsp:cNvPr id="0" name=""/>
        <dsp:cNvSpPr/>
      </dsp:nvSpPr>
      <dsp:spPr>
        <a:xfrm>
          <a:off x="0" y="1441"/>
          <a:ext cx="3319780" cy="1143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Jolt2</a:t>
          </a:r>
        </a:p>
      </dsp:txBody>
      <dsp:txXfrm>
        <a:off x="55818" y="57259"/>
        <a:ext cx="3208144" cy="1031801"/>
      </dsp:txXfrm>
    </dsp:sp>
    <dsp:sp modelId="{96F0AF88-1C10-4FD3-9741-31F277465EEA}">
      <dsp:nvSpPr>
        <dsp:cNvPr id="0" name=""/>
        <dsp:cNvSpPr/>
      </dsp:nvSpPr>
      <dsp:spPr>
        <a:xfrm>
          <a:off x="3319779" y="1259222"/>
          <a:ext cx="4979670" cy="11434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Easy to use tool to launch DoS attacks via UDP, TCP, or HTTP</a:t>
          </a:r>
        </a:p>
      </dsp:txBody>
      <dsp:txXfrm>
        <a:off x="3319779" y="1402152"/>
        <a:ext cx="4550881" cy="857577"/>
      </dsp:txXfrm>
    </dsp:sp>
    <dsp:sp modelId="{C9ECAE65-D87D-4D27-9CE7-B1E10BED72F4}">
      <dsp:nvSpPr>
        <dsp:cNvPr id="0" name=""/>
        <dsp:cNvSpPr/>
      </dsp:nvSpPr>
      <dsp:spPr>
        <a:xfrm>
          <a:off x="0" y="1259222"/>
          <a:ext cx="3319780" cy="1143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LOIC (Low Orbit Ion Cannon)</a:t>
          </a:r>
        </a:p>
      </dsp:txBody>
      <dsp:txXfrm>
        <a:off x="55818" y="1315040"/>
        <a:ext cx="3208144" cy="1031801"/>
      </dsp:txXfrm>
    </dsp:sp>
    <dsp:sp modelId="{21FF0855-8A82-457D-B587-A96EC1801BCC}">
      <dsp:nvSpPr>
        <dsp:cNvPr id="0" name=""/>
        <dsp:cNvSpPr/>
      </dsp:nvSpPr>
      <dsp:spPr>
        <a:xfrm>
          <a:off x="3319779" y="2517003"/>
          <a:ext cx="4979670" cy="11434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Allows attack to launch DoS attacks that are hard to trace</a:t>
          </a:r>
        </a:p>
      </dsp:txBody>
      <dsp:txXfrm>
        <a:off x="3319779" y="2659933"/>
        <a:ext cx="4550881" cy="857577"/>
      </dsp:txXfrm>
    </dsp:sp>
    <dsp:sp modelId="{7EFE7810-3CA4-4621-B2E5-D075161371A4}">
      <dsp:nvSpPr>
        <dsp:cNvPr id="0" name=""/>
        <dsp:cNvSpPr/>
      </dsp:nvSpPr>
      <dsp:spPr>
        <a:xfrm>
          <a:off x="0" y="2517003"/>
          <a:ext cx="3319780" cy="1143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HULK (HTTP Unbearable Load King)</a:t>
          </a:r>
        </a:p>
      </dsp:txBody>
      <dsp:txXfrm>
        <a:off x="55818" y="2572821"/>
        <a:ext cx="3208144" cy="1031801"/>
      </dsp:txXfrm>
    </dsp:sp>
    <dsp:sp modelId="{41091CA8-48E2-4D83-94D6-15CCFB05B213}">
      <dsp:nvSpPr>
        <dsp:cNvPr id="0" name=""/>
        <dsp:cNvSpPr/>
      </dsp:nvSpPr>
      <dsp:spPr>
        <a:xfrm>
          <a:off x="3319779" y="3774784"/>
          <a:ext cx="4979670" cy="11434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Easy to use HTTP DoS tool that uses the HTTP Post method</a:t>
          </a:r>
        </a:p>
      </dsp:txBody>
      <dsp:txXfrm>
        <a:off x="3319779" y="3917714"/>
        <a:ext cx="4550881" cy="857577"/>
      </dsp:txXfrm>
    </dsp:sp>
    <dsp:sp modelId="{566BC079-3D19-4A9A-B6D4-9CDF1FEF7658}">
      <dsp:nvSpPr>
        <dsp:cNvPr id="0" name=""/>
        <dsp:cNvSpPr/>
      </dsp:nvSpPr>
      <dsp:spPr>
        <a:xfrm>
          <a:off x="0" y="3774784"/>
          <a:ext cx="3319780" cy="1143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Rudy (r-u-Dead-Yet)</a:t>
          </a:r>
        </a:p>
      </dsp:txBody>
      <dsp:txXfrm>
        <a:off x="55818" y="3830602"/>
        <a:ext cx="3208144" cy="10318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32FED-2A56-4557-B7AD-D6B890BF8752}">
      <dsp:nvSpPr>
        <dsp:cNvPr id="0" name=""/>
        <dsp:cNvSpPr/>
      </dsp:nvSpPr>
      <dsp:spPr>
        <a:xfrm>
          <a:off x="434424"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TFN</a:t>
          </a:r>
        </a:p>
      </dsp:txBody>
      <dsp:txXfrm>
        <a:off x="434424" y="2037"/>
        <a:ext cx="2322062" cy="1393237"/>
      </dsp:txXfrm>
    </dsp:sp>
    <dsp:sp modelId="{A0E4E897-3574-4D39-9776-23EFA9C096BD}">
      <dsp:nvSpPr>
        <dsp:cNvPr id="0" name=""/>
        <dsp:cNvSpPr/>
      </dsp:nvSpPr>
      <dsp:spPr>
        <a:xfrm>
          <a:off x="2988693"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LOIC</a:t>
          </a:r>
        </a:p>
      </dsp:txBody>
      <dsp:txXfrm>
        <a:off x="2988693" y="2037"/>
        <a:ext cx="2322062" cy="1393237"/>
      </dsp:txXfrm>
    </dsp:sp>
    <dsp:sp modelId="{F2D90378-6854-4078-90D6-ACF368B0E8B6}">
      <dsp:nvSpPr>
        <dsp:cNvPr id="0" name=""/>
        <dsp:cNvSpPr/>
      </dsp:nvSpPr>
      <dsp:spPr>
        <a:xfrm>
          <a:off x="5542962" y="2037"/>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HOIC</a:t>
          </a:r>
        </a:p>
      </dsp:txBody>
      <dsp:txXfrm>
        <a:off x="5542962" y="2037"/>
        <a:ext cx="2322062" cy="1393237"/>
      </dsp:txXfrm>
    </dsp:sp>
    <dsp:sp modelId="{C0404A79-C20F-42A4-A1DB-6616C5B47015}">
      <dsp:nvSpPr>
        <dsp:cNvPr id="0" name=""/>
        <dsp:cNvSpPr/>
      </dsp:nvSpPr>
      <dsp:spPr>
        <a:xfrm>
          <a:off x="434424"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Slowloris</a:t>
          </a:r>
          <a:endParaRPr lang="en-US" sz="2800" kern="1200" dirty="0"/>
        </a:p>
      </dsp:txBody>
      <dsp:txXfrm>
        <a:off x="434424" y="1627481"/>
        <a:ext cx="2322062" cy="1393237"/>
      </dsp:txXfrm>
    </dsp:sp>
    <dsp:sp modelId="{73CD6C49-DD14-48CB-9392-3C5F6331B17E}">
      <dsp:nvSpPr>
        <dsp:cNvPr id="0" name=""/>
        <dsp:cNvSpPr/>
      </dsp:nvSpPr>
      <dsp:spPr>
        <a:xfrm>
          <a:off x="2988693"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RUDY</a:t>
          </a:r>
        </a:p>
      </dsp:txBody>
      <dsp:txXfrm>
        <a:off x="2988693" y="1627481"/>
        <a:ext cx="2322062" cy="1393237"/>
      </dsp:txXfrm>
    </dsp:sp>
    <dsp:sp modelId="{929B8821-C350-4242-89B1-542F22307FF0}">
      <dsp:nvSpPr>
        <dsp:cNvPr id="0" name=""/>
        <dsp:cNvSpPr/>
      </dsp:nvSpPr>
      <dsp:spPr>
        <a:xfrm>
          <a:off x="5542962" y="1627481"/>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DDOSIM-Layer 7</a:t>
          </a:r>
        </a:p>
      </dsp:txBody>
      <dsp:txXfrm>
        <a:off x="5542962" y="1627481"/>
        <a:ext cx="2322062" cy="1393237"/>
      </dsp:txXfrm>
    </dsp:sp>
    <dsp:sp modelId="{4C80D98B-5C51-44A7-8019-84D3A9B2A20C}">
      <dsp:nvSpPr>
        <dsp:cNvPr id="0" name=""/>
        <dsp:cNvSpPr/>
      </dsp:nvSpPr>
      <dsp:spPr>
        <a:xfrm>
          <a:off x="2988693" y="3252925"/>
          <a:ext cx="2322062" cy="1393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DAVOSET</a:t>
          </a:r>
        </a:p>
      </dsp:txBody>
      <dsp:txXfrm>
        <a:off x="2988693" y="3252925"/>
        <a:ext cx="2322062" cy="1393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D2727-D328-4AE0-BAF9-DBC096698067}">
      <dsp:nvSpPr>
        <dsp:cNvPr id="0" name=""/>
        <dsp:cNvSpPr/>
      </dsp:nvSpPr>
      <dsp:spPr>
        <a:xfrm>
          <a:off x="1858478" y="634746"/>
          <a:ext cx="4582492" cy="2464308"/>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EBBB4-DE48-45C8-B1F4-F8FBAE5E67AC}">
      <dsp:nvSpPr>
        <dsp:cNvPr id="0" name=""/>
        <dsp:cNvSpPr/>
      </dsp:nvSpPr>
      <dsp:spPr>
        <a:xfrm>
          <a:off x="4149725" y="896111"/>
          <a:ext cx="610" cy="194157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C8EE33-F37A-4A05-8066-D322B9B527AA}">
      <dsp:nvSpPr>
        <dsp:cNvPr id="0" name=""/>
        <dsp:cNvSpPr/>
      </dsp:nvSpPr>
      <dsp:spPr>
        <a:xfrm>
          <a:off x="2011228" y="821436"/>
          <a:ext cx="1985746" cy="20909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Passive sniffing</a:t>
          </a:r>
        </a:p>
      </dsp:txBody>
      <dsp:txXfrm>
        <a:off x="2011228" y="821436"/>
        <a:ext cx="1985746" cy="2090927"/>
      </dsp:txXfrm>
    </dsp:sp>
    <dsp:sp modelId="{02B1545F-30D5-45A8-9C56-0CDCD0F2E569}">
      <dsp:nvSpPr>
        <dsp:cNvPr id="0" name=""/>
        <dsp:cNvSpPr/>
      </dsp:nvSpPr>
      <dsp:spPr>
        <a:xfrm>
          <a:off x="4302474" y="821436"/>
          <a:ext cx="1985746" cy="20909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Active sniffing</a:t>
          </a:r>
        </a:p>
      </dsp:txBody>
      <dsp:txXfrm>
        <a:off x="4302474" y="821436"/>
        <a:ext cx="1985746" cy="2090927"/>
      </dsp:txXfrm>
    </dsp:sp>
    <dsp:sp modelId="{754F0D4F-D80B-40FB-BF5A-D85D61B7E200}">
      <dsp:nvSpPr>
        <dsp:cNvPr id="0" name=""/>
        <dsp:cNvSpPr/>
      </dsp:nvSpPr>
      <dsp:spPr>
        <a:xfrm rot="16200000">
          <a:off x="132436" y="962293"/>
          <a:ext cx="2688336" cy="76374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kern="1200" dirty="0"/>
            <a:t> </a:t>
          </a:r>
        </a:p>
      </dsp:txBody>
      <dsp:txXfrm>
        <a:off x="247865" y="1269308"/>
        <a:ext cx="2457479" cy="380576"/>
      </dsp:txXfrm>
    </dsp:sp>
    <dsp:sp modelId="{27797A47-D26F-427C-965E-498D0D4B080D}">
      <dsp:nvSpPr>
        <dsp:cNvPr id="0" name=""/>
        <dsp:cNvSpPr/>
      </dsp:nvSpPr>
      <dsp:spPr>
        <a:xfrm rot="5400000">
          <a:off x="5478677" y="2007757"/>
          <a:ext cx="2688336" cy="76374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r" defTabSz="1244600">
            <a:lnSpc>
              <a:spcPct val="90000"/>
            </a:lnSpc>
            <a:spcBef>
              <a:spcPct val="0"/>
            </a:spcBef>
            <a:spcAft>
              <a:spcPct val="35000"/>
            </a:spcAft>
            <a:buNone/>
          </a:pPr>
          <a:r>
            <a:rPr lang="en-US" sz="2800" kern="1200" dirty="0"/>
            <a:t> </a:t>
          </a:r>
        </a:p>
      </dsp:txBody>
      <dsp:txXfrm>
        <a:off x="5594106" y="2083915"/>
        <a:ext cx="2457479" cy="380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72F92-66B2-40FD-9E89-20C32F9E277A}">
      <dsp:nvSpPr>
        <dsp:cNvPr id="0" name=""/>
        <dsp:cNvSpPr/>
      </dsp:nvSpPr>
      <dsp:spPr>
        <a:xfrm>
          <a:off x="0" y="553800"/>
          <a:ext cx="8299450"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F41B32-0016-4418-95D2-55063F2EB0D2}">
      <dsp:nvSpPr>
        <dsp:cNvPr id="0" name=""/>
        <dsp:cNvSpPr/>
      </dsp:nvSpPr>
      <dsp:spPr>
        <a:xfrm>
          <a:off x="414972" y="37199"/>
          <a:ext cx="5809615"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Difficult to detect</a:t>
          </a:r>
        </a:p>
      </dsp:txBody>
      <dsp:txXfrm>
        <a:off x="465409" y="87636"/>
        <a:ext cx="5708741" cy="932326"/>
      </dsp:txXfrm>
    </dsp:sp>
    <dsp:sp modelId="{5EC52B8B-202B-4787-B65F-B76EDB3B02C2}">
      <dsp:nvSpPr>
        <dsp:cNvPr id="0" name=""/>
        <dsp:cNvSpPr/>
      </dsp:nvSpPr>
      <dsp:spPr>
        <a:xfrm>
          <a:off x="0" y="2141400"/>
          <a:ext cx="8299450"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D32688-EC22-402F-B688-509100BD1494}">
      <dsp:nvSpPr>
        <dsp:cNvPr id="0" name=""/>
        <dsp:cNvSpPr/>
      </dsp:nvSpPr>
      <dsp:spPr>
        <a:xfrm>
          <a:off x="414972" y="1624800"/>
          <a:ext cx="5809615"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Takes place and is effective when a hub is present</a:t>
          </a:r>
        </a:p>
      </dsp:txBody>
      <dsp:txXfrm>
        <a:off x="465409" y="1675237"/>
        <a:ext cx="5708741" cy="932326"/>
      </dsp:txXfrm>
    </dsp:sp>
    <dsp:sp modelId="{CFE78438-0C29-432C-8308-C7C3D1DB482A}">
      <dsp:nvSpPr>
        <dsp:cNvPr id="0" name=""/>
        <dsp:cNvSpPr/>
      </dsp:nvSpPr>
      <dsp:spPr>
        <a:xfrm>
          <a:off x="0" y="3729000"/>
          <a:ext cx="8299450" cy="88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BC06AD-E430-492B-A60F-3286207B323F}">
      <dsp:nvSpPr>
        <dsp:cNvPr id="0" name=""/>
        <dsp:cNvSpPr/>
      </dsp:nvSpPr>
      <dsp:spPr>
        <a:xfrm>
          <a:off x="414972" y="3212400"/>
          <a:ext cx="5809615" cy="1033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t>Can be done very simply</a:t>
          </a:r>
        </a:p>
      </dsp:txBody>
      <dsp:txXfrm>
        <a:off x="465409" y="3262837"/>
        <a:ext cx="5708741" cy="932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51035-2E09-4ED4-BAB0-F504869E69B0}">
      <dsp:nvSpPr>
        <dsp:cNvPr id="0" name=""/>
        <dsp:cNvSpPr/>
      </dsp:nvSpPr>
      <dsp:spPr>
        <a:xfrm>
          <a:off x="667846" y="3145"/>
          <a:ext cx="2176174" cy="1305704"/>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Wireshark</a:t>
          </a:r>
        </a:p>
      </dsp:txBody>
      <dsp:txXfrm>
        <a:off x="667846" y="3145"/>
        <a:ext cx="2176174" cy="1305704"/>
      </dsp:txXfrm>
    </dsp:sp>
    <dsp:sp modelId="{588FEB44-3714-4DEC-9434-CBEA1507E926}">
      <dsp:nvSpPr>
        <dsp:cNvPr id="0" name=""/>
        <dsp:cNvSpPr/>
      </dsp:nvSpPr>
      <dsp:spPr>
        <a:xfrm>
          <a:off x="3061637" y="3145"/>
          <a:ext cx="2176174" cy="1305704"/>
        </a:xfrm>
        <a:prstGeom prst="rect">
          <a:avLst/>
        </a:prstGeom>
        <a:solidFill>
          <a:schemeClr val="accent1">
            <a:shade val="80000"/>
            <a:hueOff val="48531"/>
            <a:satOff val="-3048"/>
            <a:lumOff val="38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Tcpdump</a:t>
          </a:r>
        </a:p>
      </dsp:txBody>
      <dsp:txXfrm>
        <a:off x="3061637" y="3145"/>
        <a:ext cx="2176174" cy="1305704"/>
      </dsp:txXfrm>
    </dsp:sp>
    <dsp:sp modelId="{4C5D5A34-26CF-40F7-9802-1E6981E558DB}">
      <dsp:nvSpPr>
        <dsp:cNvPr id="0" name=""/>
        <dsp:cNvSpPr/>
      </dsp:nvSpPr>
      <dsp:spPr>
        <a:xfrm>
          <a:off x="5455429" y="3145"/>
          <a:ext cx="2176174" cy="1305704"/>
        </a:xfrm>
        <a:prstGeom prst="rect">
          <a:avLst/>
        </a:prstGeom>
        <a:solidFill>
          <a:schemeClr val="accent1">
            <a:shade val="80000"/>
            <a:hueOff val="97063"/>
            <a:satOff val="-6097"/>
            <a:lumOff val="7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Windump</a:t>
          </a:r>
        </a:p>
      </dsp:txBody>
      <dsp:txXfrm>
        <a:off x="5455429" y="3145"/>
        <a:ext cx="2176174" cy="1305704"/>
      </dsp:txXfrm>
    </dsp:sp>
    <dsp:sp modelId="{D39C6BF9-C988-43D4-A079-256B1DE8143A}">
      <dsp:nvSpPr>
        <dsp:cNvPr id="0" name=""/>
        <dsp:cNvSpPr/>
      </dsp:nvSpPr>
      <dsp:spPr>
        <a:xfrm>
          <a:off x="667846" y="1526467"/>
          <a:ext cx="2176174" cy="1305704"/>
        </a:xfrm>
        <a:prstGeom prst="rect">
          <a:avLst/>
        </a:prstGeom>
        <a:solidFill>
          <a:schemeClr val="accent1">
            <a:shade val="80000"/>
            <a:hueOff val="145594"/>
            <a:satOff val="-9145"/>
            <a:lumOff val="11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Omnipeek</a:t>
          </a:r>
        </a:p>
      </dsp:txBody>
      <dsp:txXfrm>
        <a:off x="667846" y="1526467"/>
        <a:ext cx="2176174" cy="1305704"/>
      </dsp:txXfrm>
    </dsp:sp>
    <dsp:sp modelId="{3950C315-7842-45D6-8758-C68C2D972A8C}">
      <dsp:nvSpPr>
        <dsp:cNvPr id="0" name=""/>
        <dsp:cNvSpPr/>
      </dsp:nvSpPr>
      <dsp:spPr>
        <a:xfrm>
          <a:off x="3061637" y="1526467"/>
          <a:ext cx="2176174" cy="1305704"/>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Dsniff</a:t>
          </a:r>
        </a:p>
      </dsp:txBody>
      <dsp:txXfrm>
        <a:off x="3061637" y="1526467"/>
        <a:ext cx="2176174" cy="1305704"/>
      </dsp:txXfrm>
    </dsp:sp>
    <dsp:sp modelId="{2E3F6FBC-F713-4C17-8CFD-6C442ABBE7A5}">
      <dsp:nvSpPr>
        <dsp:cNvPr id="0" name=""/>
        <dsp:cNvSpPr/>
      </dsp:nvSpPr>
      <dsp:spPr>
        <a:xfrm>
          <a:off x="5455429" y="1526467"/>
          <a:ext cx="2176174" cy="1305704"/>
        </a:xfrm>
        <a:prstGeom prst="rect">
          <a:avLst/>
        </a:prstGeom>
        <a:solidFill>
          <a:schemeClr val="accent1">
            <a:shade val="80000"/>
            <a:hueOff val="242657"/>
            <a:satOff val="-15241"/>
            <a:lumOff val="192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EtherApe</a:t>
          </a:r>
        </a:p>
      </dsp:txBody>
      <dsp:txXfrm>
        <a:off x="5455429" y="1526467"/>
        <a:ext cx="2176174" cy="1305704"/>
      </dsp:txXfrm>
    </dsp:sp>
    <dsp:sp modelId="{5A864B47-5C10-406F-8ABC-E0EA125C0100}">
      <dsp:nvSpPr>
        <dsp:cNvPr id="0" name=""/>
        <dsp:cNvSpPr/>
      </dsp:nvSpPr>
      <dsp:spPr>
        <a:xfrm>
          <a:off x="667846" y="3049789"/>
          <a:ext cx="2176174" cy="1305704"/>
        </a:xfrm>
        <a:prstGeom prst="rect">
          <a:avLst/>
        </a:prstGeom>
        <a:solidFill>
          <a:schemeClr val="accent1">
            <a:shade val="80000"/>
            <a:hueOff val="291188"/>
            <a:satOff val="-18290"/>
            <a:lumOff val="23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MSN Sniffer</a:t>
          </a:r>
        </a:p>
      </dsp:txBody>
      <dsp:txXfrm>
        <a:off x="667846" y="3049789"/>
        <a:ext cx="2176174" cy="1305704"/>
      </dsp:txXfrm>
    </dsp:sp>
    <dsp:sp modelId="{6127EDD3-AE27-4DBF-B0B1-115967402945}">
      <dsp:nvSpPr>
        <dsp:cNvPr id="0" name=""/>
        <dsp:cNvSpPr/>
      </dsp:nvSpPr>
      <dsp:spPr>
        <a:xfrm>
          <a:off x="3061637" y="3049789"/>
          <a:ext cx="2176174" cy="1305704"/>
        </a:xfrm>
        <a:prstGeom prst="rect">
          <a:avLst/>
        </a:prstGeom>
        <a:solidFill>
          <a:schemeClr val="accent1">
            <a:shade val="80000"/>
            <a:hueOff val="339719"/>
            <a:satOff val="-21338"/>
            <a:lumOff val="269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NetWitness NextGen</a:t>
          </a:r>
        </a:p>
      </dsp:txBody>
      <dsp:txXfrm>
        <a:off x="3061637" y="3049789"/>
        <a:ext cx="2176174" cy="1305704"/>
      </dsp:txXfrm>
    </dsp:sp>
    <dsp:sp modelId="{18A6B2F6-AB6E-4AFF-9E13-ACB1D6C57C2B}">
      <dsp:nvSpPr>
        <dsp:cNvPr id="0" name=""/>
        <dsp:cNvSpPr/>
      </dsp:nvSpPr>
      <dsp:spPr>
        <a:xfrm>
          <a:off x="5455429" y="3049789"/>
          <a:ext cx="2176174" cy="1305704"/>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Throwing Star LAN Tap</a:t>
          </a:r>
        </a:p>
      </dsp:txBody>
      <dsp:txXfrm>
        <a:off x="5455429" y="3049789"/>
        <a:ext cx="2176174" cy="13057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3592B-EE3E-48AB-ABDF-D3DCD279AF36}">
      <dsp:nvSpPr>
        <dsp:cNvPr id="0" name=""/>
        <dsp:cNvSpPr/>
      </dsp:nvSpPr>
      <dsp:spPr>
        <a:xfrm>
          <a:off x="-3875908" y="-595188"/>
          <a:ext cx="4619376" cy="4619376"/>
        </a:xfrm>
        <a:prstGeom prst="blockArc">
          <a:avLst>
            <a:gd name="adj1" fmla="val 18900000"/>
            <a:gd name="adj2" fmla="val 2700000"/>
            <a:gd name="adj3" fmla="val 46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FE7FE-D668-4224-95B9-2B28F4C58D64}">
      <dsp:nvSpPr>
        <dsp:cNvPr id="0" name=""/>
        <dsp:cNvSpPr/>
      </dsp:nvSpPr>
      <dsp:spPr>
        <a:xfrm>
          <a:off x="478107" y="342900"/>
          <a:ext cx="7776184"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Encryption</a:t>
          </a:r>
        </a:p>
      </dsp:txBody>
      <dsp:txXfrm>
        <a:off x="478107" y="342900"/>
        <a:ext cx="7776184" cy="685800"/>
      </dsp:txXfrm>
    </dsp:sp>
    <dsp:sp modelId="{467BC05D-1AAD-4949-BAA4-54F745BC52E2}">
      <dsp:nvSpPr>
        <dsp:cNvPr id="0" name=""/>
        <dsp:cNvSpPr/>
      </dsp:nvSpPr>
      <dsp:spPr>
        <a:xfrm>
          <a:off x="49482" y="2571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2A9A5D-6960-4040-801A-E1FB20AC16C4}">
      <dsp:nvSpPr>
        <dsp:cNvPr id="0" name=""/>
        <dsp:cNvSpPr/>
      </dsp:nvSpPr>
      <dsp:spPr>
        <a:xfrm>
          <a:off x="727396" y="1371600"/>
          <a:ext cx="7526896"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Static ARP entries</a:t>
          </a:r>
        </a:p>
      </dsp:txBody>
      <dsp:txXfrm>
        <a:off x="727396" y="1371600"/>
        <a:ext cx="7526896" cy="685800"/>
      </dsp:txXfrm>
    </dsp:sp>
    <dsp:sp modelId="{CCE9C131-2530-49B1-A341-592F8BB3932A}">
      <dsp:nvSpPr>
        <dsp:cNvPr id="0" name=""/>
        <dsp:cNvSpPr/>
      </dsp:nvSpPr>
      <dsp:spPr>
        <a:xfrm>
          <a:off x="298771" y="12858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746C89-B9DF-4904-974A-6C7C44C224F3}">
      <dsp:nvSpPr>
        <dsp:cNvPr id="0" name=""/>
        <dsp:cNvSpPr/>
      </dsp:nvSpPr>
      <dsp:spPr>
        <a:xfrm>
          <a:off x="478107" y="2400300"/>
          <a:ext cx="7776184" cy="685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Port security</a:t>
          </a:r>
        </a:p>
      </dsp:txBody>
      <dsp:txXfrm>
        <a:off x="478107" y="2400300"/>
        <a:ext cx="7776184" cy="685800"/>
      </dsp:txXfrm>
    </dsp:sp>
    <dsp:sp modelId="{2343C16F-62AD-4434-898F-97D5071FD84F}">
      <dsp:nvSpPr>
        <dsp:cNvPr id="0" name=""/>
        <dsp:cNvSpPr/>
      </dsp:nvSpPr>
      <dsp:spPr>
        <a:xfrm>
          <a:off x="49482" y="2314575"/>
          <a:ext cx="857250" cy="857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D022F-F769-4AEF-9F42-FC50317BD843}">
      <dsp:nvSpPr>
        <dsp:cNvPr id="0" name=""/>
        <dsp:cNvSpPr/>
      </dsp:nvSpPr>
      <dsp:spPr>
        <a:xfrm>
          <a:off x="0" y="0"/>
          <a:ext cx="8299450" cy="116538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Challenges</a:t>
          </a:r>
        </a:p>
      </dsp:txBody>
      <dsp:txXfrm>
        <a:off x="0" y="0"/>
        <a:ext cx="8299450" cy="1165383"/>
      </dsp:txXfrm>
    </dsp:sp>
    <dsp:sp modelId="{05B94D5B-BB14-43BD-9BA8-AF4ACBEF44DC}">
      <dsp:nvSpPr>
        <dsp:cNvPr id="0" name=""/>
        <dsp:cNvSpPr/>
      </dsp:nvSpPr>
      <dsp:spPr>
        <a:xfrm>
          <a:off x="0" y="1176690"/>
          <a:ext cx="4149725" cy="2447306"/>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Sequence numbers</a:t>
          </a:r>
          <a:br>
            <a:rPr lang="en-US" sz="2600" kern="1200" dirty="0"/>
          </a:br>
          <a:br>
            <a:rPr lang="en-US" sz="2600" kern="1200" dirty="0"/>
          </a:br>
          <a:r>
            <a:rPr lang="en-US" sz="2000" kern="1200" dirty="0"/>
            <a:t>TCP packets have a unique 32-bit number embedded in header that identifies it and how it should be reassembled with other packets to regenerate original message</a:t>
          </a:r>
        </a:p>
      </dsp:txBody>
      <dsp:txXfrm>
        <a:off x="0" y="1176690"/>
        <a:ext cx="4149725" cy="2447306"/>
      </dsp:txXfrm>
    </dsp:sp>
    <dsp:sp modelId="{0F9DDE0B-A229-45DE-80AF-D113FFBBD3BF}">
      <dsp:nvSpPr>
        <dsp:cNvPr id="0" name=""/>
        <dsp:cNvSpPr/>
      </dsp:nvSpPr>
      <dsp:spPr>
        <a:xfrm>
          <a:off x="4149725" y="1176690"/>
          <a:ext cx="4149725" cy="2447306"/>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Network segments</a:t>
          </a:r>
          <a:br>
            <a:rPr lang="en-US" sz="2600" kern="1200" dirty="0"/>
          </a:br>
          <a:r>
            <a:rPr lang="en-US" sz="2600" kern="1200" dirty="0"/>
            <a:t> </a:t>
          </a:r>
          <a:br>
            <a:rPr lang="en-US" sz="2600" kern="1200" dirty="0"/>
          </a:br>
          <a:r>
            <a:rPr lang="en-US" sz="2000" kern="1200" dirty="0"/>
            <a:t>Difficult to carry out attack if victim and attacker are on two different network segments separated by a switch; techniques similar to active sniffing are needed</a:t>
          </a:r>
        </a:p>
      </dsp:txBody>
      <dsp:txXfrm>
        <a:off x="4149725" y="1176690"/>
        <a:ext cx="4149725" cy="2447306"/>
      </dsp:txXfrm>
    </dsp:sp>
    <dsp:sp modelId="{A3340999-199C-485E-AE38-211FA58C9A3C}">
      <dsp:nvSpPr>
        <dsp:cNvPr id="0" name=""/>
        <dsp:cNvSpPr/>
      </dsp:nvSpPr>
      <dsp:spPr>
        <a:xfrm>
          <a:off x="0" y="3612690"/>
          <a:ext cx="8299450" cy="27192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98F31-A77F-4BB5-9A1E-7F3ED5FEA380}">
      <dsp:nvSpPr>
        <dsp:cNvPr id="0" name=""/>
        <dsp:cNvSpPr/>
      </dsp:nvSpPr>
      <dsp:spPr>
        <a:xfrm>
          <a:off x="0" y="159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Ethercap</a:t>
          </a:r>
        </a:p>
      </dsp:txBody>
      <dsp:txXfrm>
        <a:off x="0" y="159600"/>
        <a:ext cx="2074862" cy="1287000"/>
      </dsp:txXfrm>
    </dsp:sp>
    <dsp:sp modelId="{50598E8B-0509-4152-97D1-B5B25138542A}">
      <dsp:nvSpPr>
        <dsp:cNvPr id="0" name=""/>
        <dsp:cNvSpPr/>
      </dsp:nvSpPr>
      <dsp:spPr>
        <a:xfrm>
          <a:off x="2074862" y="159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DD5E9A-CC16-47F4-9AAC-6ADEA49F431A}">
      <dsp:nvSpPr>
        <dsp:cNvPr id="0" name=""/>
        <dsp:cNvSpPr/>
      </dsp:nvSpPr>
      <dsp:spPr>
        <a:xfrm>
          <a:off x="2655823" y="159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multiplatform tool that can perform man-in-the-middle attacks, ARP spoofing, and session hijacking</a:t>
          </a:r>
        </a:p>
      </dsp:txBody>
      <dsp:txXfrm>
        <a:off x="2655823" y="159600"/>
        <a:ext cx="5643626" cy="1287000"/>
      </dsp:txXfrm>
    </dsp:sp>
    <dsp:sp modelId="{657EF8DE-3956-49BE-8169-0B4A1AE942E9}">
      <dsp:nvSpPr>
        <dsp:cNvPr id="0" name=""/>
        <dsp:cNvSpPr/>
      </dsp:nvSpPr>
      <dsp:spPr>
        <a:xfrm>
          <a:off x="0" y="1680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Hunt</a:t>
          </a:r>
        </a:p>
      </dsp:txBody>
      <dsp:txXfrm>
        <a:off x="0" y="1680600"/>
        <a:ext cx="2074862" cy="1287000"/>
      </dsp:txXfrm>
    </dsp:sp>
    <dsp:sp modelId="{10B5DC12-34A4-4374-911A-7033545E708D}">
      <dsp:nvSpPr>
        <dsp:cNvPr id="0" name=""/>
        <dsp:cNvSpPr/>
      </dsp:nvSpPr>
      <dsp:spPr>
        <a:xfrm>
          <a:off x="2074862" y="1680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106DD-8887-49A1-95D4-8FA02ADFC34E}">
      <dsp:nvSpPr>
        <dsp:cNvPr id="0" name=""/>
        <dsp:cNvSpPr/>
      </dsp:nvSpPr>
      <dsp:spPr>
        <a:xfrm>
          <a:off x="2655823" y="1680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commonly used tool designed to work on Ethernet-based networks in passive and active modes</a:t>
          </a:r>
        </a:p>
      </dsp:txBody>
      <dsp:txXfrm>
        <a:off x="2655823" y="1680600"/>
        <a:ext cx="5643626" cy="1287000"/>
      </dsp:txXfrm>
    </dsp:sp>
    <dsp:sp modelId="{191B0301-39F1-423A-8A30-4B25C0AEA603}">
      <dsp:nvSpPr>
        <dsp:cNvPr id="0" name=""/>
        <dsp:cNvSpPr/>
      </dsp:nvSpPr>
      <dsp:spPr>
        <a:xfrm>
          <a:off x="0" y="3201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Juggernaut</a:t>
          </a:r>
        </a:p>
      </dsp:txBody>
      <dsp:txXfrm>
        <a:off x="0" y="3201600"/>
        <a:ext cx="2074862" cy="1287000"/>
      </dsp:txXfrm>
    </dsp:sp>
    <dsp:sp modelId="{42CA7385-57E5-47AF-B40C-800A669D0526}">
      <dsp:nvSpPr>
        <dsp:cNvPr id="0" name=""/>
        <dsp:cNvSpPr/>
      </dsp:nvSpPr>
      <dsp:spPr>
        <a:xfrm>
          <a:off x="2074862" y="3201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45AB0-CE6F-4F2A-BDF0-B1E4E18F64E2}">
      <dsp:nvSpPr>
        <dsp:cNvPr id="0" name=""/>
        <dsp:cNvSpPr/>
      </dsp:nvSpPr>
      <dsp:spPr>
        <a:xfrm>
          <a:off x="2655823" y="3201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Linux network sniffer that provides the ability to hijack TCP sessions</a:t>
          </a:r>
        </a:p>
      </dsp:txBody>
      <dsp:txXfrm>
        <a:off x="2655823" y="3201600"/>
        <a:ext cx="5643626" cy="1287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98F31-A77F-4BB5-9A1E-7F3ED5FEA380}">
      <dsp:nvSpPr>
        <dsp:cNvPr id="0" name=""/>
        <dsp:cNvSpPr/>
      </dsp:nvSpPr>
      <dsp:spPr>
        <a:xfrm>
          <a:off x="0" y="159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Paros HTTP Hijacker</a:t>
          </a:r>
        </a:p>
      </dsp:txBody>
      <dsp:txXfrm>
        <a:off x="0" y="159600"/>
        <a:ext cx="2074862" cy="1287000"/>
      </dsp:txXfrm>
    </dsp:sp>
    <dsp:sp modelId="{50598E8B-0509-4152-97D1-B5B25138542A}">
      <dsp:nvSpPr>
        <dsp:cNvPr id="0" name=""/>
        <dsp:cNvSpPr/>
      </dsp:nvSpPr>
      <dsp:spPr>
        <a:xfrm>
          <a:off x="2074862" y="159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DD5E9A-CC16-47F4-9AAC-6ADEA49F431A}">
      <dsp:nvSpPr>
        <dsp:cNvPr id="0" name=""/>
        <dsp:cNvSpPr/>
      </dsp:nvSpPr>
      <dsp:spPr>
        <a:xfrm>
          <a:off x="2655823" y="159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Java utility that is an HTTP/HTTPS proxy that allows you to intercept and edit HTTP messages in real time</a:t>
          </a:r>
        </a:p>
      </dsp:txBody>
      <dsp:txXfrm>
        <a:off x="2655823" y="159600"/>
        <a:ext cx="5643626" cy="1287000"/>
      </dsp:txXfrm>
    </dsp:sp>
    <dsp:sp modelId="{657EF8DE-3956-49BE-8169-0B4A1AE942E9}">
      <dsp:nvSpPr>
        <dsp:cNvPr id="0" name=""/>
        <dsp:cNvSpPr/>
      </dsp:nvSpPr>
      <dsp:spPr>
        <a:xfrm>
          <a:off x="0" y="1680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IP-Watcher</a:t>
          </a:r>
        </a:p>
      </dsp:txBody>
      <dsp:txXfrm>
        <a:off x="0" y="1680600"/>
        <a:ext cx="2074862" cy="1287000"/>
      </dsp:txXfrm>
    </dsp:sp>
    <dsp:sp modelId="{10B5DC12-34A4-4374-911A-7033545E708D}">
      <dsp:nvSpPr>
        <dsp:cNvPr id="0" name=""/>
        <dsp:cNvSpPr/>
      </dsp:nvSpPr>
      <dsp:spPr>
        <a:xfrm>
          <a:off x="2074862" y="1680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106DD-8887-49A1-95D4-8FA02ADFC34E}">
      <dsp:nvSpPr>
        <dsp:cNvPr id="0" name=""/>
        <dsp:cNvSpPr/>
      </dsp:nvSpPr>
      <dsp:spPr>
        <a:xfrm>
          <a:off x="2655823" y="1680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commercial-grade tool that can perform session hijacking and monitor connections </a:t>
          </a:r>
        </a:p>
      </dsp:txBody>
      <dsp:txXfrm>
        <a:off x="2655823" y="1680600"/>
        <a:ext cx="5643626" cy="1287000"/>
      </dsp:txXfrm>
    </dsp:sp>
    <dsp:sp modelId="{191B0301-39F1-423A-8A30-4B25C0AEA603}">
      <dsp:nvSpPr>
        <dsp:cNvPr id="0" name=""/>
        <dsp:cNvSpPr/>
      </dsp:nvSpPr>
      <dsp:spPr>
        <a:xfrm>
          <a:off x="0" y="3201600"/>
          <a:ext cx="20748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T-sight</a:t>
          </a:r>
        </a:p>
      </dsp:txBody>
      <dsp:txXfrm>
        <a:off x="0" y="3201600"/>
        <a:ext cx="2074862" cy="1287000"/>
      </dsp:txXfrm>
    </dsp:sp>
    <dsp:sp modelId="{42CA7385-57E5-47AF-B40C-800A669D0526}">
      <dsp:nvSpPr>
        <dsp:cNvPr id="0" name=""/>
        <dsp:cNvSpPr/>
      </dsp:nvSpPr>
      <dsp:spPr>
        <a:xfrm>
          <a:off x="2074862" y="3201600"/>
          <a:ext cx="414972"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45AB0-CE6F-4F2A-BDF0-B1E4E18F64E2}">
      <dsp:nvSpPr>
        <dsp:cNvPr id="0" name=""/>
        <dsp:cNvSpPr/>
      </dsp:nvSpPr>
      <dsp:spPr>
        <a:xfrm>
          <a:off x="2655823" y="3201600"/>
          <a:ext cx="5643626"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commercial offering that can hijack TCP sessions on a network</a:t>
          </a:r>
        </a:p>
      </dsp:txBody>
      <dsp:txXfrm>
        <a:off x="2655823" y="3201600"/>
        <a:ext cx="5643626" cy="1287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00BF1-3949-4D7A-B53C-ADCDE4C7FF67}">
      <dsp:nvSpPr>
        <dsp:cNvPr id="0" name=""/>
        <dsp:cNvSpPr/>
      </dsp:nvSpPr>
      <dsp:spPr>
        <a:xfrm>
          <a:off x="0" y="1088759"/>
          <a:ext cx="82994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10A361-AA7C-4385-A098-048AFD61B587}">
      <dsp:nvSpPr>
        <dsp:cNvPr id="0" name=""/>
        <dsp:cNvSpPr/>
      </dsp:nvSpPr>
      <dsp:spPr>
        <a:xfrm>
          <a:off x="414972" y="605279"/>
          <a:ext cx="6400801"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22350">
            <a:lnSpc>
              <a:spcPct val="90000"/>
            </a:lnSpc>
            <a:spcBef>
              <a:spcPct val="0"/>
            </a:spcBef>
            <a:spcAft>
              <a:spcPct val="35000"/>
            </a:spcAft>
            <a:buNone/>
          </a:pPr>
          <a:r>
            <a:rPr lang="en-US" sz="2300" kern="1200" dirty="0"/>
            <a:t>Be proactive — use encryption</a:t>
          </a:r>
        </a:p>
      </dsp:txBody>
      <dsp:txXfrm>
        <a:off x="455146" y="645453"/>
        <a:ext cx="6320453" cy="742612"/>
      </dsp:txXfrm>
    </dsp:sp>
    <dsp:sp modelId="{163B1A0B-6CE0-4208-9D2C-20A7333BCA70}">
      <dsp:nvSpPr>
        <dsp:cNvPr id="0" name=""/>
        <dsp:cNvSpPr/>
      </dsp:nvSpPr>
      <dsp:spPr>
        <a:xfrm>
          <a:off x="0" y="2276040"/>
          <a:ext cx="82994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3F1354-C1C9-4AF3-93CB-0A756B3294CC}">
      <dsp:nvSpPr>
        <dsp:cNvPr id="0" name=""/>
        <dsp:cNvSpPr/>
      </dsp:nvSpPr>
      <dsp:spPr>
        <a:xfrm>
          <a:off x="414972" y="1792559"/>
          <a:ext cx="6400801"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22350">
            <a:lnSpc>
              <a:spcPct val="90000"/>
            </a:lnSpc>
            <a:spcBef>
              <a:spcPct val="0"/>
            </a:spcBef>
            <a:spcAft>
              <a:spcPct val="35000"/>
            </a:spcAft>
            <a:buNone/>
          </a:pPr>
          <a:r>
            <a:rPr lang="en-US" sz="2300" kern="1200" dirty="0"/>
            <a:t>Configure routers to block spoofed traffic from outside the protected network</a:t>
          </a:r>
        </a:p>
      </dsp:txBody>
      <dsp:txXfrm>
        <a:off x="455146" y="1832733"/>
        <a:ext cx="6320453" cy="742612"/>
      </dsp:txXfrm>
    </dsp:sp>
    <dsp:sp modelId="{78BA0A1F-A13D-4527-A653-B05EE113D2FF}">
      <dsp:nvSpPr>
        <dsp:cNvPr id="0" name=""/>
        <dsp:cNvSpPr/>
      </dsp:nvSpPr>
      <dsp:spPr>
        <a:xfrm>
          <a:off x="0" y="3463320"/>
          <a:ext cx="829945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6D94CF-AF63-4C97-9980-075F948DF200}">
      <dsp:nvSpPr>
        <dsp:cNvPr id="0" name=""/>
        <dsp:cNvSpPr/>
      </dsp:nvSpPr>
      <dsp:spPr>
        <a:xfrm>
          <a:off x="414972" y="2979840"/>
          <a:ext cx="6400801" cy="82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22350">
            <a:lnSpc>
              <a:spcPct val="90000"/>
            </a:lnSpc>
            <a:spcBef>
              <a:spcPct val="0"/>
            </a:spcBef>
            <a:spcAft>
              <a:spcPct val="35000"/>
            </a:spcAft>
            <a:buNone/>
          </a:pPr>
          <a:r>
            <a:rPr lang="en-US" sz="2300" kern="1200" dirty="0"/>
            <a:t>Use an intrusion detection system (IDS) </a:t>
          </a:r>
        </a:p>
      </dsp:txBody>
      <dsp:txXfrm>
        <a:off x="455146" y="3020014"/>
        <a:ext cx="6320453" cy="7426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7F000334-6507-4BD0-BF33-27807BC62187}"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AD3FFA62-B1AB-424A-B1D9-B5F6D9734AC0}" type="slidenum">
              <a:rPr lang="en-US"/>
              <a:pPr>
                <a:defRPr/>
              </a:pPr>
              <a:t>‹#›</a:t>
            </a:fld>
            <a:endParaRPr lang="en-US" dirty="0"/>
          </a:p>
        </p:txBody>
      </p:sp>
    </p:spTree>
    <p:extLst>
      <p:ext uri="{BB962C8B-B14F-4D97-AF65-F5344CB8AC3E}">
        <p14:creationId xmlns:p14="http://schemas.microsoft.com/office/powerpoint/2010/main" val="339118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966CADB2-591D-4420-A0B8-F2E868097706}"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0D20BBBD-1E5E-46B5-8421-0D927CB29820}" type="slidenum">
              <a:rPr lang="en-US"/>
              <a:pPr>
                <a:defRPr/>
              </a:pPr>
              <a:t>‹#›</a:t>
            </a:fld>
            <a:endParaRPr lang="en-US" dirty="0"/>
          </a:p>
        </p:txBody>
      </p:sp>
    </p:spTree>
    <p:extLst>
      <p:ext uri="{BB962C8B-B14F-4D97-AF65-F5344CB8AC3E}">
        <p14:creationId xmlns:p14="http://schemas.microsoft.com/office/powerpoint/2010/main" val="185293431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79289ECF-0905-4DFE-90A2-316C28F23150}"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34126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ea typeface="ＭＳ Ｐゴシック"/>
              </a:rPr>
              <a:t>Encryption — Making data undecipherable protects traffic from being sniffed</a:t>
            </a:r>
          </a:p>
          <a:p>
            <a:pPr marL="171450" indent="-171450">
              <a:buFont typeface="Arial" panose="020B0604020202020204" pitchFamily="34" charset="0"/>
              <a:buChar char="•"/>
            </a:pPr>
            <a:r>
              <a:rPr lang="en-US" dirty="0">
                <a:ea typeface="ＭＳ Ｐゴシック"/>
              </a:rPr>
              <a:t>Static ARP entries — Configuring devices with the MAC addresses for the devices may use it can block a number of attacks but can be difficult to manage</a:t>
            </a:r>
          </a:p>
          <a:p>
            <a:pPr marL="171450" indent="-171450">
              <a:buFont typeface="Arial" panose="020B0604020202020204" pitchFamily="34" charset="0"/>
              <a:buChar char="•"/>
            </a:pPr>
            <a:r>
              <a:rPr lang="en-US" dirty="0">
                <a:ea typeface="ＭＳ Ｐゴシック"/>
              </a:rPr>
              <a:t>Port security — Switches can be programmed to allow only specific MAC addresses to send and receive data on each port</a:t>
            </a: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13</a:t>
            </a:fld>
            <a:endParaRPr lang="en-US" dirty="0"/>
          </a:p>
        </p:txBody>
      </p:sp>
    </p:spTree>
    <p:extLst>
      <p:ext uri="{BB962C8B-B14F-4D97-AF65-F5344CB8AC3E}">
        <p14:creationId xmlns:p14="http://schemas.microsoft.com/office/powerpoint/2010/main" val="327958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14</a:t>
            </a:fld>
            <a:endParaRPr lang="en-US" dirty="0"/>
          </a:p>
        </p:txBody>
      </p:sp>
    </p:spTree>
    <p:extLst>
      <p:ext uri="{BB962C8B-B14F-4D97-AF65-F5344CB8AC3E}">
        <p14:creationId xmlns:p14="http://schemas.microsoft.com/office/powerpoint/2010/main" val="352862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15</a:t>
            </a:fld>
            <a:endParaRPr lang="en-US" dirty="0"/>
          </a:p>
        </p:txBody>
      </p:sp>
    </p:spTree>
    <p:extLst>
      <p:ext uri="{BB962C8B-B14F-4D97-AF65-F5344CB8AC3E}">
        <p14:creationId xmlns:p14="http://schemas.microsoft.com/office/powerpoint/2010/main" val="360269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16</a:t>
            </a:fld>
            <a:endParaRPr lang="en-US" dirty="0"/>
          </a:p>
        </p:txBody>
      </p:sp>
    </p:spTree>
    <p:extLst>
      <p:ext uri="{BB962C8B-B14F-4D97-AF65-F5344CB8AC3E}">
        <p14:creationId xmlns:p14="http://schemas.microsoft.com/office/powerpoint/2010/main" val="47948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17</a:t>
            </a:fld>
            <a:endParaRPr lang="en-US" dirty="0"/>
          </a:p>
        </p:txBody>
      </p:sp>
    </p:spTree>
    <p:extLst>
      <p:ext uri="{BB962C8B-B14F-4D97-AF65-F5344CB8AC3E}">
        <p14:creationId xmlns:p14="http://schemas.microsoft.com/office/powerpoint/2010/main" val="261778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18</a:t>
            </a:fld>
            <a:endParaRPr lang="en-US" dirty="0"/>
          </a:p>
        </p:txBody>
      </p:sp>
    </p:spTree>
    <p:extLst>
      <p:ext uri="{BB962C8B-B14F-4D97-AF65-F5344CB8AC3E}">
        <p14:creationId xmlns:p14="http://schemas.microsoft.com/office/powerpoint/2010/main" val="54957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three-way TCP handshake — In TCP, every piece or byte of data must have a sequence number assigned to it to track the data, assemble it with its fellow packets, and perform flow control. This occurs during the three-way handshake. </a:t>
            </a:r>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19</a:t>
            </a:fld>
            <a:endParaRPr lang="en-US" dirty="0"/>
          </a:p>
        </p:txBody>
      </p:sp>
    </p:spTree>
    <p:extLst>
      <p:ext uri="{BB962C8B-B14F-4D97-AF65-F5344CB8AC3E}">
        <p14:creationId xmlns:p14="http://schemas.microsoft.com/office/powerpoint/2010/main" val="852393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a:buFont typeface="Wingdings" pitchFamily="2" charset="2"/>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6FCB02C-3A8B-4DF5-AC95-86435BB1A427}" type="slidenum">
              <a:rPr lang="en-US" smtClean="0"/>
              <a:pPr>
                <a:defRPr/>
              </a:pPr>
              <a:t>20</a:t>
            </a:fld>
            <a:endParaRPr lang="en-US" dirty="0"/>
          </a:p>
        </p:txBody>
      </p:sp>
    </p:spTree>
    <p:extLst>
      <p:ext uri="{BB962C8B-B14F-4D97-AF65-F5344CB8AC3E}">
        <p14:creationId xmlns:p14="http://schemas.microsoft.com/office/powerpoint/2010/main" val="29939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C4DC1A58-1985-4037-BFF6-8B16B8A9F28A}" type="slidenum">
              <a:rPr lang="en-US" smtClean="0"/>
              <a:pPr>
                <a:defRPr/>
              </a:pPr>
              <a:t>24</a:t>
            </a:fld>
            <a:endParaRPr lang="en-US" dirty="0"/>
          </a:p>
        </p:txBody>
      </p:sp>
    </p:spTree>
    <p:extLst>
      <p:ext uri="{BB962C8B-B14F-4D97-AF65-F5344CB8AC3E}">
        <p14:creationId xmlns:p14="http://schemas.microsoft.com/office/powerpoint/2010/main" val="3167954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 flood</a:t>
            </a:r>
            <a:r>
              <a:rPr lang="en-US" dirty="0"/>
              <a:t> — Uses forged packets with the SYN flag set; when the victim receives enough of the packets, the result is an overwhelmed system as the SYN flood consumes connection resources to the point where no resources are available for legitimate connections</a:t>
            </a:r>
          </a:p>
          <a:p>
            <a:r>
              <a:rPr lang="en-US" b="1" dirty="0"/>
              <a:t>ICMP flood </a:t>
            </a:r>
            <a:r>
              <a:rPr lang="en-US" dirty="0"/>
              <a:t>— Comes in two variants: Smurf attack and ping flood</a:t>
            </a:r>
          </a:p>
          <a:p>
            <a:pPr marL="171450" indent="-171450">
              <a:buFont typeface="Arial" panose="020B0604020202020204" pitchFamily="34" charset="0"/>
              <a:buChar char="•"/>
            </a:pPr>
            <a:r>
              <a:rPr lang="en-US" b="1" dirty="0"/>
              <a:t>Smurf attack</a:t>
            </a:r>
            <a:r>
              <a:rPr lang="en-US" dirty="0"/>
              <a:t> — Carried out when a large amount of traffic is directed to the broadcast address of a network instead of to a specific system; because the attacker configures the packet with the intended victim as the source, all hosts on the network respond to the victim instead of to the attack</a:t>
            </a:r>
          </a:p>
          <a:p>
            <a:pPr marL="171450" indent="-171450">
              <a:buFont typeface="Arial" panose="020B0604020202020204" pitchFamily="34" charset="0"/>
              <a:buChar char="•"/>
            </a:pPr>
            <a:r>
              <a:rPr lang="en-US" b="1" dirty="0"/>
              <a:t>Ping flood</a:t>
            </a:r>
            <a:r>
              <a:rPr lang="en-US" dirty="0"/>
              <a:t> — Carried out by sending a large number of ping packets to the victim with the intent of overwhelming the victim; very simple attack</a:t>
            </a:r>
          </a:p>
          <a:p>
            <a:r>
              <a:rPr lang="en-US" b="1" dirty="0"/>
              <a:t>Teardrop attack</a:t>
            </a:r>
            <a:r>
              <a:rPr lang="en-US" dirty="0"/>
              <a:t> — Attacker manipulates IP packet fragments in such a way that when they are reassembled by the victim, a crash occurs. This process involves having fragments reassembled in illegal ways or having fragments reassembled into larger packets than the victim can process.</a:t>
            </a:r>
          </a:p>
          <a:p>
            <a:r>
              <a:rPr lang="en-US" b="1" dirty="0"/>
              <a:t>Reflected attack</a:t>
            </a:r>
            <a:r>
              <a:rPr lang="en-US" dirty="0"/>
              <a:t> — Is carried out by spoofing or forging the source address of packets or requests and sending them to numerous systems, which in turn respond to the request; a scaled-up version of what happens in the ping flood attack</a:t>
            </a:r>
          </a:p>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27</a:t>
            </a:fld>
            <a:endParaRPr lang="en-US" dirty="0"/>
          </a:p>
        </p:txBody>
      </p:sp>
    </p:spTree>
    <p:extLst>
      <p:ext uri="{BB962C8B-B14F-4D97-AF65-F5344CB8AC3E}">
        <p14:creationId xmlns:p14="http://schemas.microsoft.com/office/powerpoint/2010/main" val="308209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4</a:t>
            </a:fld>
            <a:endParaRPr lang="en-US" dirty="0"/>
          </a:p>
        </p:txBody>
      </p:sp>
    </p:spTree>
    <p:extLst>
      <p:ext uri="{BB962C8B-B14F-4D97-AF65-F5344CB8AC3E}">
        <p14:creationId xmlns:p14="http://schemas.microsoft.com/office/powerpoint/2010/main" val="4116634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Ping of death (PoD)</a:t>
            </a:r>
            <a:r>
              <a:rPr lang="en-US" dirty="0"/>
              <a:t> — Preys upon the inability of some systems to handle oversized packets; an attacker sends them out in fragments, when fragments reach the system, they are reassembled by the victim; when “magic size” of the</a:t>
            </a:r>
          </a:p>
          <a:p>
            <a:r>
              <a:rPr lang="en-US" dirty="0"/>
              <a:t>65,536 bytes allowed by the IP protocol is reached, some systems will crash or become victim to a buffer overflow</a:t>
            </a:r>
          </a:p>
          <a:p>
            <a:r>
              <a:rPr lang="en-US" b="1" dirty="0"/>
              <a:t>Teardrop </a:t>
            </a:r>
            <a:r>
              <a:rPr lang="en-US" dirty="0"/>
              <a:t>— Packets are sent in a malformed state with their offset values adjusted so they overlap, which is illegal; when a system that does not know how to deal with this issue is targeted, a crash or lock may result</a:t>
            </a:r>
          </a:p>
          <a:p>
            <a:r>
              <a:rPr lang="en-US" b="1" dirty="0"/>
              <a:t>Land </a:t>
            </a:r>
            <a:r>
              <a:rPr lang="en-US" dirty="0"/>
              <a:t>— A packet is sent to a victim’s system with the same source and destination address and port; systems that do not know how to process this will crash or lock up</a:t>
            </a:r>
          </a:p>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28</a:t>
            </a:fld>
            <a:endParaRPr lang="en-US" dirty="0"/>
          </a:p>
        </p:txBody>
      </p:sp>
    </p:spTree>
    <p:extLst>
      <p:ext uri="{BB962C8B-B14F-4D97-AF65-F5344CB8AC3E}">
        <p14:creationId xmlns:p14="http://schemas.microsoft.com/office/powerpoint/2010/main" val="913855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29</a:t>
            </a:fld>
            <a:endParaRPr lang="en-US" dirty="0"/>
          </a:p>
        </p:txBody>
      </p:sp>
    </p:spTree>
    <p:extLst>
      <p:ext uri="{BB962C8B-B14F-4D97-AF65-F5344CB8AC3E}">
        <p14:creationId xmlns:p14="http://schemas.microsoft.com/office/powerpoint/2010/main" val="2784480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C4DC1A58-1985-4037-BFF6-8B16B8A9F28A}" type="slidenum">
              <a:rPr lang="en-US" smtClean="0"/>
              <a:pPr>
                <a:defRPr/>
              </a:pPr>
              <a:t>30</a:t>
            </a:fld>
            <a:endParaRPr lang="en-US" dirty="0"/>
          </a:p>
        </p:txBody>
      </p:sp>
    </p:spTree>
    <p:extLst>
      <p:ext uri="{BB962C8B-B14F-4D97-AF65-F5344CB8AC3E}">
        <p14:creationId xmlns:p14="http://schemas.microsoft.com/office/powerpoint/2010/main" val="2466836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Tribe Flood Network (TFN) — Can launch ICMP, Smurf, UDP, and SYN flood attacks</a:t>
            </a:r>
          </a:p>
          <a:p>
            <a:pPr marL="171450" indent="-171450">
              <a:buFont typeface="Arial" panose="020B0604020202020204" pitchFamily="34" charset="0"/>
              <a:buChar char="•"/>
            </a:pPr>
            <a:r>
              <a:rPr lang="en-US" dirty="0"/>
              <a:t>Low Orbit Ion Cannon (LOIC) — Is able to launch DoS attacks and coordinate large numbers of bots in launching DDoS attacks</a:t>
            </a:r>
          </a:p>
          <a:p>
            <a:pPr marL="171450" indent="-171450">
              <a:buFont typeface="Arial" panose="020B0604020202020204" pitchFamily="34" charset="0"/>
              <a:buChar char="•"/>
            </a:pPr>
            <a:r>
              <a:rPr lang="en-US" dirty="0"/>
              <a:t>High Orbit Ion Cannon (HOIC) — Was developed to replace LOIC; focuses on DDoS attacks and requires a minimum of 50 bots to launch a scalable attack</a:t>
            </a:r>
          </a:p>
          <a:p>
            <a:pPr marL="171450" indent="-171450">
              <a:buFont typeface="Arial" panose="020B0604020202020204" pitchFamily="34" charset="0"/>
              <a:buChar char="•"/>
            </a:pPr>
            <a:r>
              <a:rPr lang="en-US" dirty="0"/>
              <a:t>Slowloris — Moves slowly and has the advantage that it allows the attacker to initiate attacks that consume limited resources but still cause large amounts of damage</a:t>
            </a:r>
          </a:p>
          <a:p>
            <a:pPr marL="171450" indent="-171450">
              <a:buFont typeface="Arial" panose="020B0604020202020204" pitchFamily="34" charset="0"/>
              <a:buChar char="•"/>
            </a:pPr>
            <a:r>
              <a:rPr lang="en-US" dirty="0"/>
              <a:t>R-U-Dead-Yet (RUDY) — Offers attackers a choice of DoS or DDoS attacks, plus can launch high-impact HTTP DDoS attacks</a:t>
            </a:r>
          </a:p>
          <a:p>
            <a:pPr marL="171450" indent="-171450">
              <a:buFont typeface="Arial" panose="020B0604020202020204" pitchFamily="34" charset="0"/>
              <a:buChar char="•"/>
            </a:pPr>
            <a:r>
              <a:rPr lang="en-US" dirty="0"/>
              <a:t>DDOSIM-Layer 7 DDOS Simulator — A popular attack tool that can simulate multiple attack sources (bots) </a:t>
            </a:r>
          </a:p>
          <a:p>
            <a:pPr marL="171450" indent="-171450">
              <a:buFont typeface="Arial" panose="020B0604020202020204" pitchFamily="34" charset="0"/>
              <a:buChar char="•"/>
            </a:pPr>
            <a:r>
              <a:rPr lang="en-US" dirty="0"/>
              <a:t>DAVOSET — Uses functionality abuse and XML External Entities (XXE) vulnerabilities to attack a designated victim</a:t>
            </a:r>
          </a:p>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31</a:t>
            </a:fld>
            <a:endParaRPr lang="en-US" dirty="0"/>
          </a:p>
        </p:txBody>
      </p:sp>
    </p:spTree>
    <p:extLst>
      <p:ext uri="{BB962C8B-B14F-4D97-AF65-F5344CB8AC3E}">
        <p14:creationId xmlns:p14="http://schemas.microsoft.com/office/powerpoint/2010/main" val="848225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r>
              <a:rPr lang="en-US" dirty="0">
                <a:ea typeface="ＭＳ Ｐゴシック"/>
              </a:rPr>
              <a:t>Botnets attacks include:</a:t>
            </a:r>
          </a:p>
          <a:p>
            <a:pPr marL="171450" indent="-171450">
              <a:buFont typeface="Arial" panose="020B0604020202020204" pitchFamily="34" charset="0"/>
              <a:buChar char="•"/>
            </a:pPr>
            <a:r>
              <a:rPr lang="en-US" dirty="0">
                <a:ea typeface="ＭＳ Ｐゴシック"/>
              </a:rPr>
              <a:t>DDoS attacks — This construct makes sense as an attack method based on the way a DDoS works and the number of systems that can be infected.</a:t>
            </a:r>
          </a:p>
          <a:p>
            <a:pPr marL="171450" indent="-171450">
              <a:buFont typeface="Arial" panose="020B0604020202020204" pitchFamily="34" charset="0"/>
              <a:buChar char="•"/>
            </a:pPr>
            <a:r>
              <a:rPr lang="en-US" dirty="0">
                <a:ea typeface="ＭＳ Ｐゴシック"/>
              </a:rPr>
              <a:t>Sending — Botnets have been used to transmit spam and other bogus information on behalf of their owner.</a:t>
            </a:r>
          </a:p>
          <a:p>
            <a:pPr marL="171450" indent="-171450">
              <a:buFont typeface="Arial" panose="020B0604020202020204" pitchFamily="34" charset="0"/>
              <a:buChar char="•"/>
            </a:pPr>
            <a:r>
              <a:rPr lang="en-US" dirty="0">
                <a:ea typeface="ＭＳ Ｐゴシック"/>
              </a:rPr>
              <a:t>Stealing information — Attacks have also been carried out with botnets to steal information from unsuspecting users’ systems.</a:t>
            </a:r>
          </a:p>
          <a:p>
            <a:pPr marL="171450" indent="-171450">
              <a:buFont typeface="Arial" panose="020B0604020202020204" pitchFamily="34" charset="0"/>
              <a:buChar char="•"/>
            </a:pPr>
            <a:r>
              <a:rPr lang="en-US" dirty="0">
                <a:ea typeface="ＭＳ Ｐゴシック"/>
              </a:rPr>
              <a:t>Click fraud — This attack is where the attackers infect a large number of systems with the idea that they will use the infected systems to click on ads on their behalf, generating revenue for themselves.</a:t>
            </a:r>
          </a:p>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C4DC1A58-1985-4037-BFF6-8B16B8A9F28A}" type="slidenum">
              <a:rPr lang="en-US" smtClean="0"/>
              <a:pPr>
                <a:defRPr/>
              </a:pPr>
              <a:t>32</a:t>
            </a:fld>
            <a:endParaRPr lang="en-US" dirty="0"/>
          </a:p>
        </p:txBody>
      </p:sp>
    </p:spTree>
    <p:extLst>
      <p:ext uri="{BB962C8B-B14F-4D97-AF65-F5344CB8AC3E}">
        <p14:creationId xmlns:p14="http://schemas.microsoft.com/office/powerpoint/2010/main" val="295079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r>
              <a:rPr lang="en-US" dirty="0">
                <a:ea typeface="ＭＳ Ｐゴシック"/>
              </a:rPr>
              <a:t>Botnets attacks include:</a:t>
            </a:r>
          </a:p>
          <a:p>
            <a:pPr marL="171450" indent="-171450">
              <a:buFont typeface="Arial" panose="020B0604020202020204" pitchFamily="34" charset="0"/>
              <a:buChar char="•"/>
            </a:pPr>
            <a:r>
              <a:rPr lang="en-US" dirty="0">
                <a:ea typeface="ＭＳ Ｐゴシック"/>
              </a:rPr>
              <a:t>DDoS attacks — This construct makes sense as an attack method based on the way a DDoS works and the number of systems that can be infected.</a:t>
            </a:r>
          </a:p>
          <a:p>
            <a:pPr marL="171450" indent="-171450">
              <a:buFont typeface="Arial" panose="020B0604020202020204" pitchFamily="34" charset="0"/>
              <a:buChar char="•"/>
            </a:pPr>
            <a:r>
              <a:rPr lang="en-US" dirty="0">
                <a:ea typeface="ＭＳ Ｐゴシック"/>
              </a:rPr>
              <a:t>Sending — Botnets have been used to transmit spam and other bogus information on behalf of their owner.</a:t>
            </a:r>
          </a:p>
          <a:p>
            <a:pPr marL="171450" indent="-171450">
              <a:buFont typeface="Arial" panose="020B0604020202020204" pitchFamily="34" charset="0"/>
              <a:buChar char="•"/>
            </a:pPr>
            <a:r>
              <a:rPr lang="en-US" dirty="0">
                <a:ea typeface="ＭＳ Ｐゴシック"/>
              </a:rPr>
              <a:t>Stealing information — Attacks have also been carried out with botnets to steal information from unsuspecting users’ systems.</a:t>
            </a:r>
          </a:p>
          <a:p>
            <a:pPr marL="171450" indent="-171450">
              <a:buFont typeface="Arial" panose="020B0604020202020204" pitchFamily="34" charset="0"/>
              <a:buChar char="•"/>
            </a:pPr>
            <a:r>
              <a:rPr lang="en-US" dirty="0">
                <a:ea typeface="ＭＳ Ｐゴシック"/>
              </a:rPr>
              <a:t>Click fraud — This attack is where the attackers infect a large number of systems with the idea that they will use the infected systems to click on ads on their behalf, generating revenue for themselves.</a:t>
            </a:r>
          </a:p>
          <a:p>
            <a:endParaRPr lang="en-US" dirty="0">
              <a:ea typeface="ＭＳ Ｐゴシック"/>
            </a:endParaRPr>
          </a:p>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C4DC1A58-1985-4037-BFF6-8B16B8A9F28A}" type="slidenum">
              <a:rPr lang="en-US" smtClean="0"/>
              <a:pPr>
                <a:defRPr/>
              </a:pPr>
              <a:t>33</a:t>
            </a:fld>
            <a:endParaRPr lang="en-US" dirty="0"/>
          </a:p>
        </p:txBody>
      </p:sp>
    </p:spTree>
    <p:extLst>
      <p:ext uri="{BB962C8B-B14F-4D97-AF65-F5344CB8AC3E}">
        <p14:creationId xmlns:p14="http://schemas.microsoft.com/office/powerpoint/2010/main" val="52909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34</a:t>
            </a:fld>
            <a:endParaRPr lang="en-US" dirty="0"/>
          </a:p>
        </p:txBody>
      </p:sp>
    </p:spTree>
    <p:extLst>
      <p:ext uri="{BB962C8B-B14F-4D97-AF65-F5344CB8AC3E}">
        <p14:creationId xmlns:p14="http://schemas.microsoft.com/office/powerpoint/2010/main" val="111177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Telnet — Keystrokes can be easily sniffed if transmitted over Telnet</a:t>
            </a:r>
          </a:p>
          <a:p>
            <a:pPr marL="171450" indent="-171450">
              <a:buFont typeface="Arial" panose="020B0604020202020204" pitchFamily="34" charset="0"/>
              <a:buChar char="•"/>
            </a:pPr>
            <a:r>
              <a:rPr lang="en-US" dirty="0"/>
              <a:t>Hypertext Transfer Protocol (HTTP) — Designed to send information in the clear without any protection and is a good target for sniffing </a:t>
            </a:r>
          </a:p>
          <a:p>
            <a:pPr marL="171450" indent="-171450">
              <a:buFont typeface="Arial" panose="020B0604020202020204" pitchFamily="34" charset="0"/>
              <a:buChar char="•"/>
            </a:pPr>
            <a:r>
              <a:rPr lang="en-US" dirty="0"/>
              <a:t>Simple Mail Transfer Protocol (SMTP) — Commonly used in the transfer of email; is simple and efficient but does not include protection against sniffing</a:t>
            </a:r>
          </a:p>
          <a:p>
            <a:pPr marL="171450" indent="-171450">
              <a:buFont typeface="Arial" panose="020B0604020202020204" pitchFamily="34" charset="0"/>
              <a:buChar char="•"/>
            </a:pPr>
            <a:r>
              <a:rPr lang="en-US" dirty="0"/>
              <a:t>Network News Transfer Protocol (NNTP) — All communication is sent in cleartext with NNTP, including passwords and data </a:t>
            </a:r>
          </a:p>
          <a:p>
            <a:pPr marL="171450" indent="-171450">
              <a:buFont typeface="Arial" panose="020B0604020202020204" pitchFamily="34" charset="0"/>
              <a:buChar char="•"/>
            </a:pPr>
            <a:r>
              <a:rPr lang="en-US" dirty="0"/>
              <a:t>Post Office Protocol (POP) — Is designed to retrieve email from servers but does not include protection against sniffing because passwords and usernames can be intercepted</a:t>
            </a:r>
          </a:p>
          <a:p>
            <a:pPr marL="171450" indent="-171450">
              <a:buFont typeface="Arial" panose="020B0604020202020204" pitchFamily="34" charset="0"/>
              <a:buChar char="•"/>
            </a:pPr>
            <a:r>
              <a:rPr lang="en-US" dirty="0"/>
              <a:t>File Transfer Protocol (FTP) — A protocol designed to send and receive files; all transmissions are sent in the clear</a:t>
            </a:r>
          </a:p>
          <a:p>
            <a:pPr marL="171450" indent="-171450">
              <a:buFont typeface="Arial" panose="020B0604020202020204" pitchFamily="34" charset="0"/>
              <a:buChar char="•"/>
            </a:pPr>
            <a:r>
              <a:rPr lang="en-US" dirty="0"/>
              <a:t>Internet Message Access Protocol (IMAP) — Is similar to SMTP in function and lack of protection</a:t>
            </a:r>
          </a:p>
        </p:txBody>
      </p:sp>
      <p:sp>
        <p:nvSpPr>
          <p:cNvPr id="4" name="Date Placeholder 3"/>
          <p:cNvSpPr>
            <a:spLocks noGrp="1"/>
          </p:cNvSpPr>
          <p:nvPr>
            <p:ph type="dt" idx="10"/>
          </p:nvPr>
        </p:nvSpPr>
        <p:spPr/>
        <p:txBody>
          <a:bodyPr/>
          <a:lstStyle/>
          <a:p>
            <a:pPr>
              <a:defRPr/>
            </a:pPr>
            <a:fld id="{966CADB2-591D-4420-A0B8-F2E868097706}"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D20BBBD-1E5E-46B5-8421-0D927CB29820}" type="slidenum">
              <a:rPr lang="en-US" smtClean="0"/>
              <a:pPr>
                <a:defRPr/>
              </a:pPr>
              <a:t>5</a:t>
            </a:fld>
            <a:endParaRPr lang="en-US" dirty="0"/>
          </a:p>
        </p:txBody>
      </p:sp>
    </p:spTree>
    <p:extLst>
      <p:ext uri="{BB962C8B-B14F-4D97-AF65-F5344CB8AC3E}">
        <p14:creationId xmlns:p14="http://schemas.microsoft.com/office/powerpoint/2010/main" val="418364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6</a:t>
            </a:fld>
            <a:endParaRPr lang="en-US" dirty="0"/>
          </a:p>
        </p:txBody>
      </p:sp>
    </p:spTree>
    <p:extLst>
      <p:ext uri="{BB962C8B-B14F-4D97-AF65-F5344CB8AC3E}">
        <p14:creationId xmlns:p14="http://schemas.microsoft.com/office/powerpoint/2010/main" val="106679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marL="0" indent="0">
              <a:buFont typeface="Arial" panose="020B0604020202020204" pitchFamily="34" charset="0"/>
              <a:buNone/>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8</a:t>
            </a:fld>
            <a:endParaRPr lang="en-US" dirty="0"/>
          </a:p>
        </p:txBody>
      </p:sp>
    </p:spTree>
    <p:extLst>
      <p:ext uri="{BB962C8B-B14F-4D97-AF65-F5344CB8AC3E}">
        <p14:creationId xmlns:p14="http://schemas.microsoft.com/office/powerpoint/2010/main" val="63901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sz="1200" dirty="0">
                <a:ea typeface="ＭＳ Ｐゴシック"/>
              </a:rPr>
              <a:t>Switches contain content addressable memory (CAM), which is used to build a lookup table</a:t>
            </a:r>
          </a:p>
          <a:p>
            <a:pPr marL="171450" indent="-171450">
              <a:buFont typeface="Arial" panose="020B0604020202020204" pitchFamily="34" charset="0"/>
              <a:buChar char="•"/>
            </a:pPr>
            <a:r>
              <a:rPr lang="en-US" sz="1200" dirty="0">
                <a:ea typeface="ＭＳ Ｐゴシック"/>
              </a:rPr>
              <a:t>Lookup table tracks which MAC addresses are present on which ports on the switch</a:t>
            </a:r>
          </a:p>
          <a:p>
            <a:pPr marL="171450" indent="-171450">
              <a:buFont typeface="Arial" panose="020B0604020202020204" pitchFamily="34" charset="0"/>
              <a:buChar char="•"/>
            </a:pPr>
            <a:r>
              <a:rPr lang="en-US" sz="1200" dirty="0">
                <a:ea typeface="ＭＳ Ｐゴシック"/>
              </a:rPr>
              <a:t>CAM allows a lookup to be performed to let the switch get traffic to the correct port and host</a:t>
            </a:r>
          </a:p>
          <a:p>
            <a:pPr marL="171450" indent="-171450">
              <a:buFont typeface="Arial" panose="020B0604020202020204" pitchFamily="34" charset="0"/>
              <a:buChar char="•"/>
            </a:pPr>
            <a:r>
              <a:rPr lang="en-US" sz="1200" dirty="0">
                <a:ea typeface="ＭＳ Ｐゴシック"/>
              </a:rPr>
              <a:t>Lookup table is built by the switch during normal operation and resides in the CAM</a:t>
            </a:r>
          </a:p>
          <a:p>
            <a:pPr marL="171450" indent="-171450">
              <a:buFont typeface="Arial" panose="020B0604020202020204" pitchFamily="34" charset="0"/>
              <a:buChar char="•"/>
            </a:pPr>
            <a:r>
              <a:rPr lang="en-US" sz="1200" dirty="0">
                <a:ea typeface="ＭＳ Ｐゴシック"/>
              </a:rPr>
              <a:t>Goal of MAC flooding is to exploit a design defect or oversight in some switches, which is that they have only a limited amount of memory</a:t>
            </a:r>
          </a:p>
          <a:p>
            <a:pPr marL="171450" indent="-171450">
              <a:buFont typeface="Arial" panose="020B0604020202020204" pitchFamily="34" charset="0"/>
              <a:buChar char="•"/>
            </a:pPr>
            <a:endParaRPr lang="en-US" sz="1200"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9</a:t>
            </a:fld>
            <a:endParaRPr lang="en-US" dirty="0"/>
          </a:p>
        </p:txBody>
      </p:sp>
    </p:spTree>
    <p:extLst>
      <p:ext uri="{BB962C8B-B14F-4D97-AF65-F5344CB8AC3E}">
        <p14:creationId xmlns:p14="http://schemas.microsoft.com/office/powerpoint/2010/main" val="301746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marL="171450" indent="-171450">
              <a:buFont typeface="Arial" panose="020B0604020202020204" pitchFamily="34" charset="0"/>
              <a:buChar char="•"/>
            </a:pPr>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10</a:t>
            </a:fld>
            <a:endParaRPr lang="en-US" dirty="0"/>
          </a:p>
        </p:txBody>
      </p:sp>
    </p:spTree>
    <p:extLst>
      <p:ext uri="{BB962C8B-B14F-4D97-AF65-F5344CB8AC3E}">
        <p14:creationId xmlns:p14="http://schemas.microsoft.com/office/powerpoint/2010/main" val="299789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a:ea typeface="ＭＳ Ｐゴシック"/>
              </a:rPr>
              <a:t>Attackers send out a broadcast stating that a given IPv4 address (such as a router or gateway) maps to their own MAC address.</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a:ea typeface="ＭＳ Ｐゴシック"/>
              </a:rPr>
              <a:t>A victim on the network initiates a communication that requires exiting the network or subnet.</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a:ea typeface="ＭＳ Ｐゴシック"/>
              </a:rPr>
              <a:t>When the traffic is transmitted, the ARP mapping shows that the router’s IPv4 address maps to a specific MAC address, so traffic is forwarded to the attacker instead.</a:t>
            </a:r>
          </a:p>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11</a:t>
            </a:fld>
            <a:endParaRPr lang="en-US" dirty="0"/>
          </a:p>
        </p:txBody>
      </p:sp>
    </p:spTree>
    <p:extLst>
      <p:ext uri="{BB962C8B-B14F-4D97-AF65-F5344CB8AC3E}">
        <p14:creationId xmlns:p14="http://schemas.microsoft.com/office/powerpoint/2010/main" val="180667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B90F51D-DEFE-4A72-9C80-DE2B26FD50B1}"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5FA0B7B7-A68A-4ABD-B3A3-1AA66829741D}" type="slidenum">
              <a:rPr lang="en-US" smtClean="0"/>
              <a:pPr>
                <a:defRPr/>
              </a:pPr>
              <a:t>12</a:t>
            </a:fld>
            <a:endParaRPr lang="en-US" dirty="0"/>
          </a:p>
        </p:txBody>
      </p:sp>
    </p:spTree>
    <p:extLst>
      <p:ext uri="{BB962C8B-B14F-4D97-AF65-F5344CB8AC3E}">
        <p14:creationId xmlns:p14="http://schemas.microsoft.com/office/powerpoint/2010/main" val="3613767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76346"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893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7764B2D0-9308-42A6-A8CF-3D8113E45C5E}"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8"/>
          <p:cNvSpPr txBox="1"/>
          <p:nvPr userDrawn="1"/>
        </p:nvSpPr>
        <p:spPr>
          <a:xfrm>
            <a:off x="3989341" y="6393076"/>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19.xml"/><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0.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1.xml"/><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3.xml"/><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669" y="1603513"/>
            <a:ext cx="8348662" cy="4536627"/>
          </a:xfrm>
        </p:spPr>
        <p:txBody>
          <a:bodyPr/>
          <a:lstStyle/>
          <a:p>
            <a:pPr algn="ctr"/>
            <a:r>
              <a:rPr lang="en-US" sz="4000" b="1" dirty="0">
                <a:ea typeface="ＭＳ Ｐゴシック"/>
              </a:rPr>
              <a:t>Hacker Techniques, Tools, and Incident Handling</a:t>
            </a:r>
          </a:p>
          <a:p>
            <a:pPr algn="ctr"/>
            <a:endParaRPr lang="en-US" sz="4000" b="1" dirty="0">
              <a:ea typeface="ＭＳ Ｐゴシック"/>
            </a:endParaRPr>
          </a:p>
          <a:p>
            <a:pPr algn="ctr"/>
            <a:r>
              <a:rPr lang="en-US" sz="3600" b="1" dirty="0"/>
              <a:t>Chapter 11</a:t>
            </a:r>
            <a:endParaRPr lang="en-US" sz="3600" b="1" dirty="0">
              <a:ea typeface="ＭＳ Ｐゴシック"/>
            </a:endParaRPr>
          </a:p>
          <a:p>
            <a:pPr algn="ctr"/>
            <a:r>
              <a:rPr lang="en-US" sz="3600" b="1" i="1" dirty="0">
                <a:ea typeface="ＭＳ Ｐゴシック"/>
              </a:rPr>
              <a:t>Sniffers, Session Hijacking, and Denial of Service Attacks</a:t>
            </a: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Address Resolution Protocol (ARP) Poisoning</a:t>
            </a:r>
          </a:p>
        </p:txBody>
      </p:sp>
      <p:sp>
        <p:nvSpPr>
          <p:cNvPr id="19458" name="Content Placeholder 2"/>
          <p:cNvSpPr>
            <a:spLocks noGrp="1"/>
          </p:cNvSpPr>
          <p:nvPr>
            <p:ph idx="1"/>
          </p:nvPr>
        </p:nvSpPr>
        <p:spPr>
          <a:xfrm>
            <a:off x="539750" y="1618938"/>
            <a:ext cx="8299450" cy="4099236"/>
          </a:xfrm>
        </p:spPr>
        <p:txBody>
          <a:bodyPr/>
          <a:lstStyle/>
          <a:p>
            <a:r>
              <a:rPr lang="en-US" sz="2800" dirty="0">
                <a:ea typeface="ＭＳ Ｐゴシック"/>
              </a:rPr>
              <a:t>A method of bypassing a switch where sniffing is performed on an IPv4 network</a:t>
            </a:r>
          </a:p>
          <a:p>
            <a:pPr marL="171450" indent="-171450">
              <a:buFont typeface="Arial" panose="020B0604020202020204" pitchFamily="34" charset="0"/>
              <a:buChar char="•"/>
            </a:pPr>
            <a:r>
              <a:rPr lang="en-US" sz="2800" dirty="0">
                <a:ea typeface="ＭＳ Ｐゴシック"/>
              </a:rPr>
              <a:t>ARP poisoning occurs on IPv4 networks</a:t>
            </a:r>
          </a:p>
          <a:p>
            <a:pPr marL="171450" indent="-171450">
              <a:buFont typeface="Arial" panose="020B0604020202020204" pitchFamily="34" charset="0"/>
              <a:buChar char="•"/>
            </a:pPr>
            <a:r>
              <a:rPr lang="en-US" sz="2800" dirty="0">
                <a:ea typeface="ＭＳ Ｐゴシック"/>
              </a:rPr>
              <a:t>IPv6 networks use Neighbor Discovery Protocol (NDP); which uses cryptography to generate addresses that can validate that the source of an NDP message is genuine</a:t>
            </a:r>
          </a:p>
          <a:p>
            <a:endParaRPr lang="en-US" sz="2800" dirty="0">
              <a:ea typeface="ＭＳ Ｐゴシック"/>
            </a:endParaRPr>
          </a:p>
          <a:p>
            <a:endParaRPr lang="en-US" sz="2800" dirty="0">
              <a:ea typeface="ＭＳ Ｐゴシック"/>
            </a:endParaRPr>
          </a:p>
        </p:txBody>
      </p:sp>
    </p:spTree>
    <p:custDataLst>
      <p:tags r:id="rId1"/>
    </p:custDataLst>
    <p:extLst>
      <p:ext uri="{BB962C8B-B14F-4D97-AF65-F5344CB8AC3E}">
        <p14:creationId xmlns:p14="http://schemas.microsoft.com/office/powerpoint/2010/main" val="428616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ARP Poisoning in Practice</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8266" y="1295400"/>
            <a:ext cx="7362417" cy="4648200"/>
          </a:xfrm>
        </p:spPr>
      </p:pic>
    </p:spTree>
    <p:custDataLst>
      <p:tags r:id="rId1"/>
    </p:custDataLst>
    <p:extLst>
      <p:ext uri="{BB962C8B-B14F-4D97-AF65-F5344CB8AC3E}">
        <p14:creationId xmlns:p14="http://schemas.microsoft.com/office/powerpoint/2010/main" val="149952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Sniffing Tools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24154193"/>
              </p:ext>
            </p:extLst>
          </p:nvPr>
        </p:nvGraphicFramePr>
        <p:xfrm>
          <a:off x="539750" y="1584960"/>
          <a:ext cx="8299450" cy="4358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5794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Sniffing Countermeasures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3706109"/>
              </p:ext>
            </p:extLst>
          </p:nvPr>
        </p:nvGraphicFramePr>
        <p:xfrm>
          <a:off x="539750" y="1535083"/>
          <a:ext cx="829945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2148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ea typeface="ＭＳ Ｐゴシック"/>
              </a:rPr>
              <a:t>Session Hijacking</a:t>
            </a:r>
          </a:p>
        </p:txBody>
      </p:sp>
      <p:sp>
        <p:nvSpPr>
          <p:cNvPr id="24578" name="Content Placeholder 2"/>
          <p:cNvSpPr>
            <a:spLocks noGrp="1"/>
          </p:cNvSpPr>
          <p:nvPr>
            <p:ph idx="1"/>
          </p:nvPr>
        </p:nvSpPr>
        <p:spPr>
          <a:xfrm>
            <a:off x="539750" y="1245476"/>
            <a:ext cx="8299450" cy="4367047"/>
          </a:xfrm>
        </p:spPr>
        <p:txBody>
          <a:bodyPr/>
          <a:lstStyle/>
          <a:p>
            <a:r>
              <a:rPr lang="en-US" sz="2800" dirty="0">
                <a:ea typeface="ＭＳ Ｐゴシック"/>
              </a:rPr>
              <a:t>Occurs when attackers use a valid session to gain unauthorized access to a system, information, or service</a:t>
            </a:r>
          </a:p>
          <a:p>
            <a:r>
              <a:rPr lang="en-US" sz="2800" dirty="0">
                <a:ea typeface="ＭＳ Ｐゴシック"/>
              </a:rPr>
              <a:t>Targets authentication, which typically takes place at the beginning of a session, making session hijacking possible after that point</a:t>
            </a:r>
          </a:p>
          <a:p>
            <a:r>
              <a:rPr lang="en-US" sz="2800" dirty="0">
                <a:ea typeface="ＭＳ Ｐゴシック"/>
              </a:rPr>
              <a:t>Relies on a basic understanding of how messages and their packets flow over the Internet</a:t>
            </a:r>
          </a:p>
          <a:p>
            <a:pPr lvl="1"/>
            <a:endParaRPr lang="en-US" dirty="0">
              <a:ea typeface="ＭＳ Ｐゴシック"/>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ea typeface="ＭＳ Ｐゴシック"/>
              </a:rPr>
              <a:t>Session Hijacking Process</a:t>
            </a:r>
          </a:p>
        </p:txBody>
      </p:sp>
      <p:sp>
        <p:nvSpPr>
          <p:cNvPr id="24578" name="Content Placeholder 2"/>
          <p:cNvSpPr>
            <a:spLocks noGrp="1"/>
          </p:cNvSpPr>
          <p:nvPr>
            <p:ph idx="1"/>
          </p:nvPr>
        </p:nvSpPr>
        <p:spPr>
          <a:xfrm>
            <a:off x="539750" y="1351127"/>
            <a:ext cx="8299450" cy="4367047"/>
          </a:xfrm>
        </p:spPr>
        <p:txBody>
          <a:bodyPr/>
          <a:lstStyle/>
          <a:p>
            <a:pPr marL="514350" indent="-514350">
              <a:buFont typeface="+mj-lt"/>
              <a:buAutoNum type="arabicPeriod"/>
            </a:pPr>
            <a:r>
              <a:rPr lang="en-US" sz="2800" dirty="0">
                <a:ea typeface="ＭＳ Ｐゴシック"/>
              </a:rPr>
              <a:t>Insert yourself between Party A and Party B.</a:t>
            </a:r>
          </a:p>
          <a:p>
            <a:pPr marL="514350" indent="-514350">
              <a:buFont typeface="+mj-lt"/>
              <a:buAutoNum type="arabicPeriod"/>
            </a:pPr>
            <a:r>
              <a:rPr lang="en-US" sz="2800" dirty="0">
                <a:ea typeface="ＭＳ Ｐゴシック"/>
              </a:rPr>
              <a:t>Monitor the flow of packets using sniffing techniques.</a:t>
            </a:r>
          </a:p>
          <a:p>
            <a:pPr marL="514350" indent="-514350">
              <a:buFont typeface="+mj-lt"/>
              <a:buAutoNum type="arabicPeriod"/>
            </a:pPr>
            <a:r>
              <a:rPr lang="en-US" sz="2800" dirty="0">
                <a:ea typeface="ＭＳ Ｐゴシック"/>
              </a:rPr>
              <a:t>Analyze and predict the sequence number of the packets.</a:t>
            </a:r>
          </a:p>
          <a:p>
            <a:pPr marL="514350" indent="-514350">
              <a:buFont typeface="+mj-lt"/>
              <a:buAutoNum type="arabicPeriod"/>
            </a:pPr>
            <a:r>
              <a:rPr lang="en-US" sz="2800" dirty="0">
                <a:ea typeface="ＭＳ Ｐゴシック"/>
              </a:rPr>
              <a:t>Sever the connection between the two parties.</a:t>
            </a:r>
          </a:p>
          <a:p>
            <a:pPr marL="514350" indent="-514350">
              <a:buFont typeface="+mj-lt"/>
              <a:buAutoNum type="arabicPeriod"/>
            </a:pPr>
            <a:r>
              <a:rPr lang="en-US" sz="2800" dirty="0">
                <a:ea typeface="ＭＳ Ｐゴシック"/>
              </a:rPr>
              <a:t>Seize control of the session.</a:t>
            </a:r>
          </a:p>
          <a:p>
            <a:pPr marL="514350" indent="-514350">
              <a:buFont typeface="+mj-lt"/>
              <a:buAutoNum type="arabicPeriod"/>
            </a:pPr>
            <a:r>
              <a:rPr lang="en-US" sz="2800" dirty="0">
                <a:ea typeface="ＭＳ Ｐゴシック"/>
              </a:rPr>
              <a:t>Perform packet injection into the network.</a:t>
            </a:r>
          </a:p>
        </p:txBody>
      </p:sp>
    </p:spTree>
    <p:custDataLst>
      <p:tags r:id="rId1"/>
    </p:custDataLst>
    <p:extLst>
      <p:ext uri="{BB962C8B-B14F-4D97-AF65-F5344CB8AC3E}">
        <p14:creationId xmlns:p14="http://schemas.microsoft.com/office/powerpoint/2010/main" val="45649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t>Identifying an </a:t>
            </a:r>
            <a:r>
              <a:rPr lang="en-US" sz="3600"/>
              <a:t>Active Session</a:t>
            </a:r>
            <a:endParaRPr lang="en-US" sz="3600" dirty="0">
              <a:ea typeface="ＭＳ Ｐゴシック"/>
            </a:endParaRPr>
          </a:p>
        </p:txBody>
      </p:sp>
      <p:sp>
        <p:nvSpPr>
          <p:cNvPr id="24578" name="Content Placeholder 2"/>
          <p:cNvSpPr>
            <a:spLocks noGrp="1"/>
          </p:cNvSpPr>
          <p:nvPr>
            <p:ph idx="1"/>
          </p:nvPr>
        </p:nvSpPr>
        <p:spPr>
          <a:xfrm>
            <a:off x="539750" y="1245476"/>
            <a:ext cx="8299450" cy="4367047"/>
          </a:xfrm>
        </p:spPr>
        <p:txBody>
          <a:bodyPr/>
          <a:lstStyle/>
          <a:p>
            <a:r>
              <a:rPr lang="en-US" sz="2800" dirty="0">
                <a:ea typeface="ＭＳ Ｐゴシック"/>
              </a:rPr>
              <a:t>Session hijacking builds on sniffing</a:t>
            </a:r>
          </a:p>
          <a:p>
            <a:r>
              <a:rPr lang="en-US" sz="2800" dirty="0">
                <a:ea typeface="ＭＳ Ｐゴシック"/>
              </a:rPr>
              <a:t>Adds the goal of not only observing traffic and sessions currently active on the network but also taking over a session that has authenticated access to the resource</a:t>
            </a:r>
          </a:p>
          <a:p>
            <a:r>
              <a:rPr lang="en-US" sz="2800" dirty="0">
                <a:ea typeface="ＭＳ Ｐゴシック"/>
              </a:rPr>
              <a:t>For a session hijack to be successful, attacker must locate and identify a suitable session for hijacking</a:t>
            </a:r>
          </a:p>
          <a:p>
            <a:r>
              <a:rPr lang="en-US" sz="2800" dirty="0">
                <a:ea typeface="ＭＳ Ｐゴシック"/>
              </a:rPr>
              <a:t>Sounds simple but is difficult due to network segments, switches, and encryption</a:t>
            </a:r>
          </a:p>
        </p:txBody>
      </p:sp>
    </p:spTree>
    <p:custDataLst>
      <p:tags r:id="rId1"/>
    </p:custDataLst>
    <p:extLst>
      <p:ext uri="{BB962C8B-B14F-4D97-AF65-F5344CB8AC3E}">
        <p14:creationId xmlns:p14="http://schemas.microsoft.com/office/powerpoint/2010/main" val="17887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t>Identifying an </a:t>
            </a:r>
            <a:r>
              <a:rPr lang="en-US" sz="3600"/>
              <a:t>Active Session (Cont.) </a:t>
            </a:r>
            <a:endParaRPr lang="en-US" sz="3600" dirty="0">
              <a:ea typeface="ＭＳ Ｐゴシック"/>
            </a:endParaRPr>
          </a:p>
        </p:txBody>
      </p:sp>
      <p:graphicFrame>
        <p:nvGraphicFramePr>
          <p:cNvPr id="2" name="Content Placeholder 1">
            <a:extLst>
              <a:ext uri="{FF2B5EF4-FFF2-40B4-BE49-F238E27FC236}">
                <a16:creationId xmlns:a16="http://schemas.microsoft.com/office/drawing/2014/main" id="{6843A178-7771-41EE-ACFB-80F44AFA9416}"/>
              </a:ext>
            </a:extLst>
          </p:cNvPr>
          <p:cNvGraphicFramePr>
            <a:graphicFrameLocks noGrp="1"/>
          </p:cNvGraphicFramePr>
          <p:nvPr>
            <p:ph idx="1"/>
            <p:extLst>
              <p:ext uri="{D42A27DB-BD31-4B8C-83A1-F6EECF244321}">
                <p14:modId xmlns:p14="http://schemas.microsoft.com/office/powerpoint/2010/main" val="4130912330"/>
              </p:ext>
            </p:extLst>
          </p:nvPr>
        </p:nvGraphicFramePr>
        <p:xfrm>
          <a:off x="422275" y="1486693"/>
          <a:ext cx="8299450" cy="3884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9672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t>Identifying an Active Session (Cont.) </a:t>
            </a:r>
            <a:endParaRPr lang="en-US" sz="3600" dirty="0">
              <a:ea typeface="ＭＳ Ｐゴシック"/>
            </a:endParaRPr>
          </a:p>
        </p:txBody>
      </p:sp>
      <p:sp>
        <p:nvSpPr>
          <p:cNvPr id="24578" name="Content Placeholder 2"/>
          <p:cNvSpPr>
            <a:spLocks noGrp="1"/>
          </p:cNvSpPr>
          <p:nvPr>
            <p:ph idx="1"/>
          </p:nvPr>
        </p:nvSpPr>
        <p:spPr>
          <a:xfrm>
            <a:off x="539750" y="1245476"/>
            <a:ext cx="8299450" cy="4367047"/>
          </a:xfrm>
        </p:spPr>
        <p:txBody>
          <a:bodyPr/>
          <a:lstStyle/>
          <a:p>
            <a:r>
              <a:rPr lang="en-US" sz="2800" dirty="0">
                <a:ea typeface="ＭＳ Ｐゴシック"/>
              </a:rPr>
              <a:t>Sequence number facts:</a:t>
            </a:r>
          </a:p>
          <a:p>
            <a:pPr lvl="1"/>
            <a:r>
              <a:rPr lang="en-US" sz="2600" dirty="0">
                <a:ea typeface="ＭＳ Ｐゴシック"/>
              </a:rPr>
              <a:t>Sequence numbers are 32-bit counters (integers). That means there are more than 4 billion possible sequence numbers.</a:t>
            </a:r>
          </a:p>
          <a:p>
            <a:pPr lvl="1"/>
            <a:r>
              <a:rPr lang="en-US" sz="2600" dirty="0">
                <a:ea typeface="ＭＳ Ｐゴシック"/>
              </a:rPr>
              <a:t>Sequence numbers are used to tell the receiving machine what order the packets should go in when they are received.</a:t>
            </a:r>
          </a:p>
          <a:p>
            <a:pPr lvl="1"/>
            <a:r>
              <a:rPr lang="en-US" sz="2600" dirty="0">
                <a:ea typeface="ＭＳ Ｐゴシック"/>
              </a:rPr>
              <a:t>An attacker must successfully determine or guess the sequence numbers to hijack a session.</a:t>
            </a:r>
          </a:p>
          <a:p>
            <a:endParaRPr lang="en-US" sz="2800" dirty="0">
              <a:ea typeface="ＭＳ Ｐゴシック"/>
            </a:endParaRPr>
          </a:p>
        </p:txBody>
      </p:sp>
    </p:spTree>
    <p:custDataLst>
      <p:tags r:id="rId1"/>
    </p:custDataLst>
    <p:extLst>
      <p:ext uri="{BB962C8B-B14F-4D97-AF65-F5344CB8AC3E}">
        <p14:creationId xmlns:p14="http://schemas.microsoft.com/office/powerpoint/2010/main" val="363794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D0D8-D8DF-41DE-A768-957C981D4671}"/>
              </a:ext>
            </a:extLst>
          </p:cNvPr>
          <p:cNvSpPr>
            <a:spLocks noGrp="1"/>
          </p:cNvSpPr>
          <p:nvPr>
            <p:ph type="title"/>
          </p:nvPr>
        </p:nvSpPr>
        <p:spPr/>
        <p:txBody>
          <a:bodyPr/>
          <a:lstStyle/>
          <a:p>
            <a:r>
              <a:rPr lang="en-US" sz="3600" dirty="0"/>
              <a:t>Identifying an Active Session (Cont.) </a:t>
            </a:r>
          </a:p>
        </p:txBody>
      </p:sp>
      <p:pic>
        <p:nvPicPr>
          <p:cNvPr id="5" name="Content Placeholder 4">
            <a:extLst>
              <a:ext uri="{FF2B5EF4-FFF2-40B4-BE49-F238E27FC236}">
                <a16:creationId xmlns:a16="http://schemas.microsoft.com/office/drawing/2014/main" id="{B556B4AF-1A89-476B-98FD-D3766C87D9E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5551" y="1565564"/>
            <a:ext cx="7612897" cy="2808316"/>
          </a:xfrm>
        </p:spPr>
      </p:pic>
    </p:spTree>
    <p:custDataLst>
      <p:tags r:id="rId1"/>
    </p:custDataLst>
    <p:extLst>
      <p:ext uri="{BB962C8B-B14F-4D97-AF65-F5344CB8AC3E}">
        <p14:creationId xmlns:p14="http://schemas.microsoft.com/office/powerpoint/2010/main" val="226011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14651"/>
            <a:ext cx="8299450" cy="4957549"/>
          </a:xfrm>
        </p:spPr>
        <p:txBody>
          <a:bodyPr/>
          <a:lstStyle/>
          <a:p>
            <a:r>
              <a:rPr lang="en-US" sz="2800" dirty="0">
                <a:ea typeface="ＭＳ Ｐゴシック"/>
              </a:rPr>
              <a:t>Perform network traffic analysis and sniffing by using appropriate tools.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304800"/>
            <a:ext cx="8299450" cy="476250"/>
          </a:xfrm>
        </p:spPr>
        <p:txBody>
          <a:bodyPr/>
          <a:lstStyle/>
          <a:p>
            <a:r>
              <a:rPr lang="en-US" sz="3600" dirty="0"/>
              <a:t>Identifying an Active Session (Cont.) </a:t>
            </a:r>
            <a:endParaRPr lang="en-US" sz="3600" dirty="0">
              <a:ea typeface="ＭＳ Ｐゴシック"/>
            </a:endParaRPr>
          </a:p>
        </p:txBody>
      </p:sp>
      <p:sp>
        <p:nvSpPr>
          <p:cNvPr id="24578" name="Content Placeholder 2"/>
          <p:cNvSpPr>
            <a:spLocks noGrp="1"/>
          </p:cNvSpPr>
          <p:nvPr>
            <p:ph idx="1"/>
          </p:nvPr>
        </p:nvSpPr>
        <p:spPr>
          <a:xfrm>
            <a:off x="539750" y="1245476"/>
            <a:ext cx="8299450" cy="4367047"/>
          </a:xfrm>
        </p:spPr>
        <p:txBody>
          <a:bodyPr/>
          <a:lstStyle/>
          <a:p>
            <a:r>
              <a:rPr lang="en-US" sz="2800" dirty="0">
                <a:ea typeface="ＭＳ Ｐゴシック"/>
              </a:rPr>
              <a:t>Sequence number prediction:</a:t>
            </a:r>
          </a:p>
          <a:p>
            <a:pPr lvl="1"/>
            <a:r>
              <a:rPr lang="en-US" sz="2600" dirty="0">
                <a:ea typeface="ＭＳ Ｐゴシック"/>
              </a:rPr>
              <a:t>When a client transmits a SYN packet to a server, the response will be a SYN/ACK. The client then responds to this SYN/ACK with an ACK. During this handshake, the starting sequence number will be assigned using a random method if the operating system supports this function.</a:t>
            </a:r>
          </a:p>
          <a:p>
            <a:pPr lvl="1"/>
            <a:r>
              <a:rPr lang="en-US" sz="2600" dirty="0">
                <a:ea typeface="ＭＳ Ｐゴシック"/>
              </a:rPr>
              <a:t>If this sequence number is predictable, the attacker can initiate the connection to the server with a legitimate address and then open up a second connection from a forged address.</a:t>
            </a:r>
          </a:p>
          <a:p>
            <a:endParaRPr lang="en-US" sz="2800" dirty="0">
              <a:ea typeface="ＭＳ Ｐゴシック"/>
            </a:endParaRPr>
          </a:p>
        </p:txBody>
      </p:sp>
    </p:spTree>
    <p:custDataLst>
      <p:tags r:id="rId1"/>
    </p:custDataLst>
    <p:extLst>
      <p:ext uri="{BB962C8B-B14F-4D97-AF65-F5344CB8AC3E}">
        <p14:creationId xmlns:p14="http://schemas.microsoft.com/office/powerpoint/2010/main" val="182355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6A61-C907-4797-828F-41FA34FB4FCC}"/>
              </a:ext>
            </a:extLst>
          </p:cNvPr>
          <p:cNvSpPr>
            <a:spLocks noGrp="1"/>
          </p:cNvSpPr>
          <p:nvPr>
            <p:ph type="title"/>
          </p:nvPr>
        </p:nvSpPr>
        <p:spPr/>
        <p:txBody>
          <a:bodyPr/>
          <a:lstStyle/>
          <a:p>
            <a:r>
              <a:rPr lang="en-US" sz="3600" dirty="0"/>
              <a:t>Session Hijacking Tools</a:t>
            </a:r>
          </a:p>
        </p:txBody>
      </p:sp>
      <p:graphicFrame>
        <p:nvGraphicFramePr>
          <p:cNvPr id="4" name="Content Placeholder 3">
            <a:extLst>
              <a:ext uri="{FF2B5EF4-FFF2-40B4-BE49-F238E27FC236}">
                <a16:creationId xmlns:a16="http://schemas.microsoft.com/office/drawing/2014/main" id="{3D842608-5037-4A08-82DE-E73C994A8068}"/>
              </a:ext>
            </a:extLst>
          </p:cNvPr>
          <p:cNvGraphicFramePr>
            <a:graphicFrameLocks noGrp="1"/>
          </p:cNvGraphicFramePr>
          <p:nvPr>
            <p:ph idx="1"/>
            <p:extLst>
              <p:ext uri="{D42A27DB-BD31-4B8C-83A1-F6EECF244321}">
                <p14:modId xmlns:p14="http://schemas.microsoft.com/office/powerpoint/2010/main" val="687578519"/>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82152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6A61-C907-4797-828F-41FA34FB4FCC}"/>
              </a:ext>
            </a:extLst>
          </p:cNvPr>
          <p:cNvSpPr>
            <a:spLocks noGrp="1"/>
          </p:cNvSpPr>
          <p:nvPr>
            <p:ph type="title"/>
          </p:nvPr>
        </p:nvSpPr>
        <p:spPr/>
        <p:txBody>
          <a:bodyPr/>
          <a:lstStyle/>
          <a:p>
            <a:r>
              <a:rPr lang="en-US" sz="3600" dirty="0"/>
              <a:t>Session Hijacking Tools (Cont.)</a:t>
            </a:r>
          </a:p>
        </p:txBody>
      </p:sp>
      <p:graphicFrame>
        <p:nvGraphicFramePr>
          <p:cNvPr id="4" name="Content Placeholder 3">
            <a:extLst>
              <a:ext uri="{FF2B5EF4-FFF2-40B4-BE49-F238E27FC236}">
                <a16:creationId xmlns:a16="http://schemas.microsoft.com/office/drawing/2014/main" id="{3D842608-5037-4A08-82DE-E73C994A8068}"/>
              </a:ext>
            </a:extLst>
          </p:cNvPr>
          <p:cNvGraphicFramePr>
            <a:graphicFrameLocks noGrp="1"/>
          </p:cNvGraphicFramePr>
          <p:nvPr>
            <p:ph idx="1"/>
            <p:extLst>
              <p:ext uri="{D42A27DB-BD31-4B8C-83A1-F6EECF244321}">
                <p14:modId xmlns:p14="http://schemas.microsoft.com/office/powerpoint/2010/main" val="50443065"/>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16772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EA11-C2E9-4177-A305-B22FFA84F1C9}"/>
              </a:ext>
            </a:extLst>
          </p:cNvPr>
          <p:cNvSpPr>
            <a:spLocks noGrp="1"/>
          </p:cNvSpPr>
          <p:nvPr>
            <p:ph type="title"/>
          </p:nvPr>
        </p:nvSpPr>
        <p:spPr/>
        <p:txBody>
          <a:bodyPr/>
          <a:lstStyle/>
          <a:p>
            <a:r>
              <a:rPr lang="en-US" sz="3600" dirty="0"/>
              <a:t>Thwarting Session Hijacking Attacks</a:t>
            </a:r>
          </a:p>
        </p:txBody>
      </p:sp>
      <p:graphicFrame>
        <p:nvGraphicFramePr>
          <p:cNvPr id="4" name="Content Placeholder 3">
            <a:extLst>
              <a:ext uri="{FF2B5EF4-FFF2-40B4-BE49-F238E27FC236}">
                <a16:creationId xmlns:a16="http://schemas.microsoft.com/office/drawing/2014/main" id="{734160BB-4533-436F-864B-268B31A42F4B}"/>
              </a:ext>
            </a:extLst>
          </p:cNvPr>
          <p:cNvGraphicFramePr>
            <a:graphicFrameLocks noGrp="1"/>
          </p:cNvGraphicFramePr>
          <p:nvPr>
            <p:ph idx="1"/>
            <p:extLst>
              <p:ext uri="{D42A27DB-BD31-4B8C-83A1-F6EECF244321}">
                <p14:modId xmlns:p14="http://schemas.microsoft.com/office/powerpoint/2010/main" val="1595235958"/>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65480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3600" dirty="0">
                <a:ea typeface="ＭＳ Ｐゴシック"/>
              </a:rPr>
              <a:t>Denial of Service (DoS) Attacks</a:t>
            </a:r>
          </a:p>
        </p:txBody>
      </p:sp>
      <p:sp>
        <p:nvSpPr>
          <p:cNvPr id="22530" name="Content Placeholder 2"/>
          <p:cNvSpPr>
            <a:spLocks noGrp="1"/>
          </p:cNvSpPr>
          <p:nvPr>
            <p:ph idx="1"/>
          </p:nvPr>
        </p:nvSpPr>
        <p:spPr>
          <a:xfrm>
            <a:off x="539750" y="1364775"/>
            <a:ext cx="8299450" cy="4353399"/>
          </a:xfrm>
        </p:spPr>
        <p:txBody>
          <a:bodyPr/>
          <a:lstStyle/>
          <a:p>
            <a:r>
              <a:rPr lang="en-US" sz="2800" dirty="0">
                <a:ea typeface="ＭＳ Ｐゴシック"/>
              </a:rPr>
              <a:t>Intended to prevent services from being delivered</a:t>
            </a:r>
          </a:p>
          <a:p>
            <a:r>
              <a:rPr lang="en-US" sz="2800" dirty="0">
                <a:ea typeface="ＭＳ Ｐゴシック"/>
              </a:rPr>
              <a:t>Are frequently aimed to consume resources, but may also involve actual disruption of a service or server</a:t>
            </a:r>
          </a:p>
          <a:p>
            <a:r>
              <a:rPr lang="en-US" sz="2800" dirty="0">
                <a:ea typeface="ＭＳ Ｐゴシック"/>
              </a:rPr>
              <a:t>Not limited to network attacks</a:t>
            </a:r>
          </a:p>
          <a:p>
            <a:endParaRPr lang="en-US" sz="3200" dirty="0">
              <a:ea typeface="ＭＳ Ｐゴシック"/>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9C99-418F-4D49-8631-64A51A9228DF}"/>
              </a:ext>
            </a:extLst>
          </p:cNvPr>
          <p:cNvSpPr>
            <a:spLocks noGrp="1"/>
          </p:cNvSpPr>
          <p:nvPr>
            <p:ph type="title"/>
          </p:nvPr>
        </p:nvSpPr>
        <p:spPr/>
        <p:txBody>
          <a:bodyPr/>
          <a:lstStyle/>
          <a:p>
            <a:r>
              <a:rPr lang="en-US" sz="3600" dirty="0"/>
              <a:t>Categories of DoS Attacks </a:t>
            </a:r>
          </a:p>
        </p:txBody>
      </p:sp>
      <p:graphicFrame>
        <p:nvGraphicFramePr>
          <p:cNvPr id="4" name="Content Placeholder 3">
            <a:extLst>
              <a:ext uri="{FF2B5EF4-FFF2-40B4-BE49-F238E27FC236}">
                <a16:creationId xmlns:a16="http://schemas.microsoft.com/office/drawing/2014/main" id="{4AE1E0C0-8DD5-4BFA-BE25-C8C529E20763}"/>
              </a:ext>
            </a:extLst>
          </p:cNvPr>
          <p:cNvGraphicFramePr>
            <a:graphicFrameLocks noGrp="1"/>
          </p:cNvGraphicFramePr>
          <p:nvPr>
            <p:ph idx="1"/>
            <p:extLst>
              <p:ext uri="{D42A27DB-BD31-4B8C-83A1-F6EECF244321}">
                <p14:modId xmlns:p14="http://schemas.microsoft.com/office/powerpoint/2010/main" val="4818679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53951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8603-277D-48A0-B95D-CA2CD8679C6D}"/>
              </a:ext>
            </a:extLst>
          </p:cNvPr>
          <p:cNvSpPr>
            <a:spLocks noGrp="1"/>
          </p:cNvSpPr>
          <p:nvPr>
            <p:ph type="title"/>
          </p:nvPr>
        </p:nvSpPr>
        <p:spPr/>
        <p:txBody>
          <a:bodyPr/>
          <a:lstStyle/>
          <a:p>
            <a:r>
              <a:rPr lang="en-US" sz="3600" dirty="0"/>
              <a:t>Consumption of Bandwidth</a:t>
            </a:r>
          </a:p>
        </p:txBody>
      </p:sp>
      <p:graphicFrame>
        <p:nvGraphicFramePr>
          <p:cNvPr id="5" name="Content Placeholder 4">
            <a:extLst>
              <a:ext uri="{FF2B5EF4-FFF2-40B4-BE49-F238E27FC236}">
                <a16:creationId xmlns:a16="http://schemas.microsoft.com/office/drawing/2014/main" id="{D8FD7244-B950-4C55-BEFB-A9957808FE48}"/>
              </a:ext>
            </a:extLst>
          </p:cNvPr>
          <p:cNvGraphicFramePr>
            <a:graphicFrameLocks noGrp="1"/>
          </p:cNvGraphicFramePr>
          <p:nvPr>
            <p:ph idx="1"/>
            <p:extLst>
              <p:ext uri="{D42A27DB-BD31-4B8C-83A1-F6EECF244321}">
                <p14:modId xmlns:p14="http://schemas.microsoft.com/office/powerpoint/2010/main" val="2356605461"/>
              </p:ext>
            </p:extLst>
          </p:nvPr>
        </p:nvGraphicFramePr>
        <p:xfrm>
          <a:off x="539750" y="3471334"/>
          <a:ext cx="8299450" cy="25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57163C02-03ED-424A-9B97-3E2E14A36F23}"/>
              </a:ext>
            </a:extLst>
          </p:cNvPr>
          <p:cNvSpPr txBox="1">
            <a:spLocks/>
          </p:cNvSpPr>
          <p:nvPr/>
        </p:nvSpPr>
        <p:spPr bwMode="auto">
          <a:xfrm>
            <a:off x="539750" y="1364776"/>
            <a:ext cx="8299450" cy="1869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800" kern="0" dirty="0">
                <a:ea typeface="ＭＳ Ｐゴシック"/>
              </a:rPr>
              <a:t>Bandwidth exhaustion</a:t>
            </a:r>
          </a:p>
          <a:p>
            <a:pPr lvl="1"/>
            <a:r>
              <a:rPr lang="en-US" sz="2600" kern="0" dirty="0">
                <a:ea typeface="ＭＳ Ｐゴシック"/>
              </a:rPr>
              <a:t>Is in effect when the network bandwidth flowing to and from a machine is consumed to the point of exhaustion</a:t>
            </a:r>
          </a:p>
        </p:txBody>
      </p:sp>
    </p:spTree>
    <p:custDataLst>
      <p:tags r:id="rId1"/>
    </p:custDataLst>
    <p:extLst>
      <p:ext uri="{BB962C8B-B14F-4D97-AF65-F5344CB8AC3E}">
        <p14:creationId xmlns:p14="http://schemas.microsoft.com/office/powerpoint/2010/main" val="129699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44FB-A0CD-4796-8294-EA0E3F07B688}"/>
              </a:ext>
            </a:extLst>
          </p:cNvPr>
          <p:cNvSpPr>
            <a:spLocks noGrp="1"/>
          </p:cNvSpPr>
          <p:nvPr>
            <p:ph type="title"/>
          </p:nvPr>
        </p:nvSpPr>
        <p:spPr/>
        <p:txBody>
          <a:bodyPr/>
          <a:lstStyle/>
          <a:p>
            <a:r>
              <a:rPr lang="en-US" sz="3600" dirty="0"/>
              <a:t>Consumption of Resources</a:t>
            </a:r>
          </a:p>
        </p:txBody>
      </p:sp>
      <p:graphicFrame>
        <p:nvGraphicFramePr>
          <p:cNvPr id="4" name="Content Placeholder 3">
            <a:extLst>
              <a:ext uri="{FF2B5EF4-FFF2-40B4-BE49-F238E27FC236}">
                <a16:creationId xmlns:a16="http://schemas.microsoft.com/office/drawing/2014/main" id="{A5433985-1113-4549-B4AE-1B96E1CBE439}"/>
              </a:ext>
            </a:extLst>
          </p:cNvPr>
          <p:cNvGraphicFramePr>
            <a:graphicFrameLocks noGrp="1"/>
          </p:cNvGraphicFramePr>
          <p:nvPr>
            <p:ph idx="1"/>
            <p:extLst>
              <p:ext uri="{D42A27DB-BD31-4B8C-83A1-F6EECF244321}">
                <p14:modId xmlns:p14="http://schemas.microsoft.com/office/powerpoint/2010/main" val="2530794676"/>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6001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8FEF-2386-4021-A7E1-06E7026225F3}"/>
              </a:ext>
            </a:extLst>
          </p:cNvPr>
          <p:cNvSpPr>
            <a:spLocks noGrp="1"/>
          </p:cNvSpPr>
          <p:nvPr>
            <p:ph type="title"/>
          </p:nvPr>
        </p:nvSpPr>
        <p:spPr/>
        <p:txBody>
          <a:bodyPr/>
          <a:lstStyle/>
          <a:p>
            <a:r>
              <a:rPr lang="en-US" sz="3600" dirty="0"/>
              <a:t>Exploitation of Programming Defects</a:t>
            </a:r>
          </a:p>
        </p:txBody>
      </p:sp>
      <p:graphicFrame>
        <p:nvGraphicFramePr>
          <p:cNvPr id="4" name="Content Placeholder 3">
            <a:extLst>
              <a:ext uri="{FF2B5EF4-FFF2-40B4-BE49-F238E27FC236}">
                <a16:creationId xmlns:a16="http://schemas.microsoft.com/office/drawing/2014/main" id="{365DDFB4-D447-4FD1-A0AE-6E6E53287713}"/>
              </a:ext>
            </a:extLst>
          </p:cNvPr>
          <p:cNvGraphicFramePr>
            <a:graphicFrameLocks noGrp="1"/>
          </p:cNvGraphicFramePr>
          <p:nvPr>
            <p:ph idx="1"/>
            <p:extLst>
              <p:ext uri="{D42A27DB-BD31-4B8C-83A1-F6EECF244321}">
                <p14:modId xmlns:p14="http://schemas.microsoft.com/office/powerpoint/2010/main" val="3790030397"/>
              </p:ext>
            </p:extLst>
          </p:nvPr>
        </p:nvGraphicFramePr>
        <p:xfrm>
          <a:off x="422275" y="6858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31316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EB9C-81FD-43AB-B259-29D789E0340E}"/>
              </a:ext>
            </a:extLst>
          </p:cNvPr>
          <p:cNvSpPr>
            <a:spLocks noGrp="1"/>
          </p:cNvSpPr>
          <p:nvPr>
            <p:ph type="title"/>
          </p:nvPr>
        </p:nvSpPr>
        <p:spPr/>
        <p:txBody>
          <a:bodyPr/>
          <a:lstStyle/>
          <a:p>
            <a:r>
              <a:rPr lang="en-US" sz="3600" dirty="0"/>
              <a:t>Tools for DoS Attacks</a:t>
            </a:r>
          </a:p>
        </p:txBody>
      </p:sp>
      <p:graphicFrame>
        <p:nvGraphicFramePr>
          <p:cNvPr id="6" name="Content Placeholder 5">
            <a:extLst>
              <a:ext uri="{FF2B5EF4-FFF2-40B4-BE49-F238E27FC236}">
                <a16:creationId xmlns:a16="http://schemas.microsoft.com/office/drawing/2014/main" id="{168895E5-4026-4C61-A4C4-845946565778}"/>
              </a:ext>
            </a:extLst>
          </p:cNvPr>
          <p:cNvGraphicFramePr>
            <a:graphicFrameLocks noGrp="1"/>
          </p:cNvGraphicFramePr>
          <p:nvPr>
            <p:ph idx="1"/>
            <p:extLst>
              <p:ext uri="{D42A27DB-BD31-4B8C-83A1-F6EECF244321}">
                <p14:modId xmlns:p14="http://schemas.microsoft.com/office/powerpoint/2010/main" val="680950958"/>
              </p:ext>
            </p:extLst>
          </p:nvPr>
        </p:nvGraphicFramePr>
        <p:xfrm>
          <a:off x="539750" y="1123949"/>
          <a:ext cx="8299450" cy="4919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6398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160059"/>
            <a:ext cx="8299450" cy="4479878"/>
          </a:xfrm>
        </p:spPr>
        <p:txBody>
          <a:bodyPr/>
          <a:lstStyle/>
          <a:p>
            <a:r>
              <a:rPr lang="en-US" sz="2800" dirty="0">
                <a:ea typeface="ＭＳ Ｐゴシック"/>
              </a:rPr>
              <a:t>Network sniffing and traffic analysis</a:t>
            </a:r>
          </a:p>
          <a:p>
            <a:r>
              <a:rPr lang="en-US" sz="2800" dirty="0">
                <a:ea typeface="ＭＳ Ｐゴシック"/>
              </a:rPr>
              <a:t>Session hijacking</a:t>
            </a:r>
          </a:p>
          <a:p>
            <a:r>
              <a:rPr lang="en-US" sz="2800" dirty="0">
                <a:ea typeface="ＭＳ Ｐゴシック"/>
              </a:rPr>
              <a:t>Denial of service (DoS)</a:t>
            </a:r>
          </a:p>
          <a:p>
            <a:r>
              <a:rPr lang="en-US" sz="2800" dirty="0">
                <a:ea typeface="ＭＳ Ｐゴシック"/>
              </a:rPr>
              <a:t>Distributed denial of service (DDoS) attacks</a:t>
            </a:r>
          </a:p>
          <a:p>
            <a:r>
              <a:rPr lang="en-US" sz="2800" dirty="0">
                <a:ea typeface="ＭＳ Ｐゴシック"/>
              </a:rPr>
              <a:t>Botnets</a:t>
            </a:r>
          </a:p>
          <a:p>
            <a:endParaRPr lang="en-US" dirty="0">
              <a:ea typeface="ＭＳ Ｐゴシック"/>
            </a:endParaRPr>
          </a:p>
        </p:txBody>
      </p:sp>
    </p:spTree>
    <p:custDataLst>
      <p:tags r:id="rId1"/>
    </p:custDataLst>
    <p:extLst>
      <p:ext uri="{BB962C8B-B14F-4D97-AF65-F5344CB8AC3E}">
        <p14:creationId xmlns:p14="http://schemas.microsoft.com/office/powerpoint/2010/main" val="3548364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3600" dirty="0">
                <a:ea typeface="ＭＳ Ｐゴシック"/>
              </a:rPr>
              <a:t>Distributed Denial of Service (DDoS) Attack</a:t>
            </a:r>
          </a:p>
        </p:txBody>
      </p:sp>
      <p:sp>
        <p:nvSpPr>
          <p:cNvPr id="22530" name="Content Placeholder 2"/>
          <p:cNvSpPr>
            <a:spLocks noGrp="1"/>
          </p:cNvSpPr>
          <p:nvPr>
            <p:ph idx="1"/>
          </p:nvPr>
        </p:nvSpPr>
        <p:spPr>
          <a:xfrm>
            <a:off x="539750" y="1671145"/>
            <a:ext cx="8299450" cy="4430110"/>
          </a:xfrm>
        </p:spPr>
        <p:txBody>
          <a:bodyPr/>
          <a:lstStyle/>
          <a:p>
            <a:r>
              <a:rPr lang="en-US" sz="2800" dirty="0">
                <a:ea typeface="ＭＳ Ｐゴシック"/>
              </a:rPr>
              <a:t>Uses hundreds or thousands of systems to conduct attack</a:t>
            </a:r>
          </a:p>
          <a:p>
            <a:r>
              <a:rPr lang="en-US" sz="2800" dirty="0">
                <a:ea typeface="ＭＳ Ｐゴシック"/>
              </a:rPr>
              <a:t>Has primary and secondary victims</a:t>
            </a:r>
          </a:p>
          <a:p>
            <a:r>
              <a:rPr lang="en-US" sz="2800" dirty="0">
                <a:ea typeface="ＭＳ Ｐゴシック"/>
              </a:rPr>
              <a:t>Attack can be difficult or impossible to track back to source</a:t>
            </a:r>
          </a:p>
          <a:p>
            <a:r>
              <a:rPr lang="en-US" sz="2800" dirty="0">
                <a:ea typeface="ＭＳ Ｐゴシック"/>
              </a:rPr>
              <a:t>Defense is difficult, and impact is higher than DoS attack, due to number of attackers</a:t>
            </a:r>
          </a:p>
        </p:txBody>
      </p:sp>
    </p:spTree>
    <p:custDataLst>
      <p:tags r:id="rId1"/>
    </p:custDataLst>
    <p:extLst>
      <p:ext uri="{BB962C8B-B14F-4D97-AF65-F5344CB8AC3E}">
        <p14:creationId xmlns:p14="http://schemas.microsoft.com/office/powerpoint/2010/main" val="371437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B0D6-4D76-4E28-87FA-68C4F82D2879}"/>
              </a:ext>
            </a:extLst>
          </p:cNvPr>
          <p:cNvSpPr>
            <a:spLocks noGrp="1"/>
          </p:cNvSpPr>
          <p:nvPr>
            <p:ph type="title"/>
          </p:nvPr>
        </p:nvSpPr>
        <p:spPr/>
        <p:txBody>
          <a:bodyPr/>
          <a:lstStyle/>
          <a:p>
            <a:r>
              <a:rPr lang="en-US" sz="3600" dirty="0"/>
              <a:t>Tools for DDoS Attacks</a:t>
            </a:r>
          </a:p>
        </p:txBody>
      </p:sp>
      <p:graphicFrame>
        <p:nvGraphicFramePr>
          <p:cNvPr id="4" name="Content Placeholder 3">
            <a:extLst>
              <a:ext uri="{FF2B5EF4-FFF2-40B4-BE49-F238E27FC236}">
                <a16:creationId xmlns:a16="http://schemas.microsoft.com/office/drawing/2014/main" id="{B490B25C-93BF-4B8B-B75B-66580EE294EF}"/>
              </a:ext>
            </a:extLst>
          </p:cNvPr>
          <p:cNvGraphicFramePr>
            <a:graphicFrameLocks noGrp="1"/>
          </p:cNvGraphicFramePr>
          <p:nvPr>
            <p:ph idx="1"/>
            <p:extLst>
              <p:ext uri="{D42A27DB-BD31-4B8C-83A1-F6EECF244321}">
                <p14:modId xmlns:p14="http://schemas.microsoft.com/office/powerpoint/2010/main" val="198279451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96359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3600" dirty="0">
                <a:ea typeface="ＭＳ Ｐゴシック"/>
              </a:rPr>
              <a:t>Botnets and the Internet of Things (IoT)</a:t>
            </a:r>
          </a:p>
        </p:txBody>
      </p:sp>
      <p:sp>
        <p:nvSpPr>
          <p:cNvPr id="22530" name="Content Placeholder 2"/>
          <p:cNvSpPr>
            <a:spLocks noGrp="1"/>
          </p:cNvSpPr>
          <p:nvPr>
            <p:ph idx="1"/>
          </p:nvPr>
        </p:nvSpPr>
        <p:spPr>
          <a:xfrm>
            <a:off x="539750" y="1752600"/>
            <a:ext cx="8299450" cy="4348655"/>
          </a:xfrm>
        </p:spPr>
        <p:txBody>
          <a:bodyPr/>
          <a:lstStyle/>
          <a:p>
            <a:r>
              <a:rPr lang="en-US" sz="2800" dirty="0">
                <a:ea typeface="ＭＳ Ｐゴシック"/>
              </a:rPr>
              <a:t>Botnets</a:t>
            </a:r>
          </a:p>
          <a:p>
            <a:pPr lvl="1"/>
            <a:r>
              <a:rPr lang="en-US" sz="2400" dirty="0">
                <a:ea typeface="ＭＳ Ｐゴシック"/>
              </a:rPr>
              <a:t>Consist of computers and devices that are infected with software such as those used in DDoS attacks</a:t>
            </a:r>
          </a:p>
          <a:p>
            <a:pPr lvl="1"/>
            <a:r>
              <a:rPr lang="en-US" sz="2400" dirty="0">
                <a:ea typeface="ＭＳ Ｐゴシック"/>
              </a:rPr>
              <a:t>Can stretch across globe</a:t>
            </a:r>
          </a:p>
          <a:p>
            <a:r>
              <a:rPr lang="en-US" sz="2800" dirty="0">
                <a:ea typeface="ＭＳ Ｐゴシック"/>
              </a:rPr>
              <a:t>Internet of Things (IoT) </a:t>
            </a:r>
          </a:p>
          <a:p>
            <a:pPr lvl="1"/>
            <a:r>
              <a:rPr lang="en-US" sz="2400" dirty="0">
                <a:ea typeface="ＭＳ Ｐゴシック"/>
              </a:rPr>
              <a:t>Devices, appliances, vehicles, and other objects that have network communication hardware and software that allow them to connect to networks</a:t>
            </a:r>
            <a:r>
              <a:rPr lang="en-US" sz="3000" dirty="0">
                <a:ea typeface="ＭＳ Ｐゴシック"/>
              </a:rPr>
              <a:t> </a:t>
            </a:r>
          </a:p>
        </p:txBody>
      </p:sp>
    </p:spTree>
    <p:custDataLst>
      <p:tags r:id="rId1"/>
    </p:custDataLst>
    <p:extLst>
      <p:ext uri="{BB962C8B-B14F-4D97-AF65-F5344CB8AC3E}">
        <p14:creationId xmlns:p14="http://schemas.microsoft.com/office/powerpoint/2010/main" val="2229420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3600" dirty="0">
                <a:ea typeface="ＭＳ Ｐゴシック"/>
              </a:rPr>
              <a:t>Botnets and the Internet of Things (IoT) (Cont.)</a:t>
            </a:r>
          </a:p>
        </p:txBody>
      </p:sp>
      <p:sp>
        <p:nvSpPr>
          <p:cNvPr id="22530" name="Content Placeholder 2"/>
          <p:cNvSpPr>
            <a:spLocks noGrp="1"/>
          </p:cNvSpPr>
          <p:nvPr>
            <p:ph idx="1"/>
          </p:nvPr>
        </p:nvSpPr>
        <p:spPr>
          <a:xfrm>
            <a:off x="539750" y="1752600"/>
            <a:ext cx="8299450" cy="4348655"/>
          </a:xfrm>
        </p:spPr>
        <p:txBody>
          <a:bodyPr/>
          <a:lstStyle/>
          <a:p>
            <a:r>
              <a:rPr lang="en-US" sz="2800" dirty="0">
                <a:ea typeface="ＭＳ Ｐゴシック"/>
              </a:rPr>
              <a:t>Botnets can:</a:t>
            </a:r>
          </a:p>
          <a:p>
            <a:pPr lvl="1"/>
            <a:r>
              <a:rPr lang="en-US" sz="2400" dirty="0">
                <a:ea typeface="ＭＳ Ｐゴシック"/>
              </a:rPr>
              <a:t>Perform DDoS attacks</a:t>
            </a:r>
          </a:p>
          <a:p>
            <a:pPr lvl="1"/>
            <a:r>
              <a:rPr lang="en-US" sz="2400" dirty="0">
                <a:ea typeface="ＭＳ Ｐゴシック"/>
              </a:rPr>
              <a:t>Send spam</a:t>
            </a:r>
          </a:p>
          <a:p>
            <a:pPr lvl="1"/>
            <a:r>
              <a:rPr lang="en-US" sz="2400" dirty="0">
                <a:ea typeface="ＭＳ Ｐゴシック"/>
              </a:rPr>
              <a:t>Steal information</a:t>
            </a:r>
          </a:p>
          <a:p>
            <a:pPr lvl="1"/>
            <a:r>
              <a:rPr lang="en-US" sz="2400" dirty="0">
                <a:ea typeface="ＭＳ Ｐゴシック"/>
              </a:rPr>
              <a:t>Perform clickfraud</a:t>
            </a:r>
          </a:p>
        </p:txBody>
      </p:sp>
    </p:spTree>
    <p:custDataLst>
      <p:tags r:id="rId1"/>
    </p:custDataLst>
    <p:extLst>
      <p:ext uri="{BB962C8B-B14F-4D97-AF65-F5344CB8AC3E}">
        <p14:creationId xmlns:p14="http://schemas.microsoft.com/office/powerpoint/2010/main" val="242267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539750" y="420688"/>
            <a:ext cx="8299450" cy="990600"/>
          </a:xfrm>
        </p:spPr>
        <p:txBody>
          <a:bodyPr/>
          <a:lstStyle/>
          <a:p>
            <a:r>
              <a:rPr lang="en-US" sz="3600" dirty="0">
                <a:ea typeface="ＭＳ Ｐゴシック"/>
              </a:rPr>
              <a:t>Summary</a:t>
            </a:r>
          </a:p>
        </p:txBody>
      </p:sp>
      <p:sp>
        <p:nvSpPr>
          <p:cNvPr id="3" name="Content Placeholder 2"/>
          <p:cNvSpPr>
            <a:spLocks noGrp="1"/>
          </p:cNvSpPr>
          <p:nvPr>
            <p:ph idx="1"/>
          </p:nvPr>
        </p:nvSpPr>
        <p:spPr/>
        <p:txBody>
          <a:bodyPr/>
          <a:lstStyle/>
          <a:p>
            <a:r>
              <a:rPr lang="en-US" sz="2800" dirty="0">
                <a:ea typeface="ＭＳ Ｐゴシック"/>
              </a:rPr>
              <a:t>Network sniffing and traffic analysis</a:t>
            </a:r>
          </a:p>
          <a:p>
            <a:r>
              <a:rPr lang="en-US" sz="2800" dirty="0">
                <a:ea typeface="ＭＳ Ｐゴシック"/>
              </a:rPr>
              <a:t>Session hijacking</a:t>
            </a:r>
          </a:p>
          <a:p>
            <a:r>
              <a:rPr lang="en-US" sz="2800" dirty="0">
                <a:ea typeface="ＭＳ Ｐゴシック"/>
              </a:rPr>
              <a:t>Denial of service (DoS)</a:t>
            </a:r>
          </a:p>
          <a:p>
            <a:r>
              <a:rPr lang="en-US" sz="2800" dirty="0">
                <a:ea typeface="ＭＳ Ｐゴシック"/>
              </a:rPr>
              <a:t>Distributed denial of service (DDoS) attacks</a:t>
            </a:r>
          </a:p>
          <a:p>
            <a:r>
              <a:rPr lang="en-US" sz="2800" dirty="0">
                <a:ea typeface="ＭＳ Ｐゴシック"/>
              </a:rPr>
              <a:t>Botnets</a:t>
            </a:r>
          </a:p>
          <a:p>
            <a:pPr>
              <a:defRPr/>
            </a:pPr>
            <a:endParaRPr lang="en-US" sz="28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Sniffers</a:t>
            </a:r>
          </a:p>
        </p:txBody>
      </p:sp>
      <p:sp>
        <p:nvSpPr>
          <p:cNvPr id="19458" name="Content Placeholder 2"/>
          <p:cNvSpPr>
            <a:spLocks noGrp="1"/>
          </p:cNvSpPr>
          <p:nvPr>
            <p:ph idx="1"/>
          </p:nvPr>
        </p:nvSpPr>
        <p:spPr>
          <a:xfrm>
            <a:off x="539750" y="1269241"/>
            <a:ext cx="8299450" cy="4448933"/>
          </a:xfrm>
        </p:spPr>
        <p:txBody>
          <a:bodyPr/>
          <a:lstStyle/>
          <a:p>
            <a:r>
              <a:rPr lang="en-US" sz="2800" dirty="0">
                <a:ea typeface="ＭＳ Ｐゴシック"/>
              </a:rPr>
              <a:t>An application or device designed to capture, or “sniff,” network traffic as it moves across the network</a:t>
            </a:r>
          </a:p>
          <a:p>
            <a:r>
              <a:rPr lang="en-US" sz="2800" dirty="0">
                <a:ea typeface="ＭＳ Ｐゴシック"/>
              </a:rPr>
              <a:t>A technology used to steal or observe information</a:t>
            </a:r>
          </a:p>
          <a:p>
            <a:r>
              <a:rPr lang="en-US" sz="2800" dirty="0">
                <a:ea typeface="ＭＳ Ｐゴシック"/>
              </a:rPr>
              <a:t>Allows viewing of email passwords, web passwords, File Transfer Protocol (FTP) credentials, email contents, and transferred files</a:t>
            </a:r>
          </a:p>
        </p:txBody>
      </p:sp>
    </p:spTree>
    <p:custDataLst>
      <p:tags r:id="rId1"/>
    </p:custDataLst>
    <p:extLst>
      <p:ext uri="{BB962C8B-B14F-4D97-AF65-F5344CB8AC3E}">
        <p14:creationId xmlns:p14="http://schemas.microsoft.com/office/powerpoint/2010/main" val="103768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69E3-BE6A-4811-9E86-49C60D9E4A2C}"/>
              </a:ext>
            </a:extLst>
          </p:cNvPr>
          <p:cNvSpPr>
            <a:spLocks noGrp="1"/>
          </p:cNvSpPr>
          <p:nvPr>
            <p:ph type="title"/>
          </p:nvPr>
        </p:nvSpPr>
        <p:spPr/>
        <p:txBody>
          <a:bodyPr/>
          <a:lstStyle/>
          <a:p>
            <a:r>
              <a:rPr lang="en-US" sz="3600" dirty="0"/>
              <a:t>Sniffers (Cont.)</a:t>
            </a:r>
          </a:p>
        </p:txBody>
      </p:sp>
      <p:graphicFrame>
        <p:nvGraphicFramePr>
          <p:cNvPr id="4" name="Content Placeholder 3">
            <a:extLst>
              <a:ext uri="{FF2B5EF4-FFF2-40B4-BE49-F238E27FC236}">
                <a16:creationId xmlns:a16="http://schemas.microsoft.com/office/drawing/2014/main" id="{B5FBFF46-127C-4D1F-AA27-A9199E654E2D}"/>
              </a:ext>
            </a:extLst>
          </p:cNvPr>
          <p:cNvGraphicFramePr>
            <a:graphicFrameLocks noGrp="1"/>
          </p:cNvGraphicFramePr>
          <p:nvPr>
            <p:ph idx="1"/>
            <p:extLst>
              <p:ext uri="{D42A27DB-BD31-4B8C-83A1-F6EECF244321}">
                <p14:modId xmlns:p14="http://schemas.microsoft.com/office/powerpoint/2010/main" val="182992800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69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Sniffers (Cont.)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80336281"/>
              </p:ext>
            </p:extLst>
          </p:nvPr>
        </p:nvGraphicFramePr>
        <p:xfrm>
          <a:off x="422275" y="1562100"/>
          <a:ext cx="8299450" cy="373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691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8B63-F3A1-4CFD-AFEC-82AD8519ABA9}"/>
              </a:ext>
            </a:extLst>
          </p:cNvPr>
          <p:cNvSpPr>
            <a:spLocks noGrp="1"/>
          </p:cNvSpPr>
          <p:nvPr>
            <p:ph type="title"/>
          </p:nvPr>
        </p:nvSpPr>
        <p:spPr/>
        <p:txBody>
          <a:bodyPr/>
          <a:lstStyle/>
          <a:p>
            <a:r>
              <a:rPr lang="en-US" sz="3600" dirty="0"/>
              <a:t>Passive Sniffing </a:t>
            </a:r>
          </a:p>
        </p:txBody>
      </p:sp>
      <p:graphicFrame>
        <p:nvGraphicFramePr>
          <p:cNvPr id="4" name="Content Placeholder 3">
            <a:extLst>
              <a:ext uri="{FF2B5EF4-FFF2-40B4-BE49-F238E27FC236}">
                <a16:creationId xmlns:a16="http://schemas.microsoft.com/office/drawing/2014/main" id="{91A5D775-3F82-4804-959E-49B7FD2CCDCE}"/>
              </a:ext>
            </a:extLst>
          </p:cNvPr>
          <p:cNvGraphicFramePr>
            <a:graphicFrameLocks noGrp="1"/>
          </p:cNvGraphicFramePr>
          <p:nvPr>
            <p:ph idx="1"/>
            <p:extLst>
              <p:ext uri="{D42A27DB-BD31-4B8C-83A1-F6EECF244321}">
                <p14:modId xmlns:p14="http://schemas.microsoft.com/office/powerpoint/2010/main" val="227111354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89092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Active Sniffing</a:t>
            </a:r>
          </a:p>
        </p:txBody>
      </p:sp>
      <p:sp>
        <p:nvSpPr>
          <p:cNvPr id="19458" name="Content Placeholder 2"/>
          <p:cNvSpPr>
            <a:spLocks noGrp="1"/>
          </p:cNvSpPr>
          <p:nvPr>
            <p:ph idx="1"/>
          </p:nvPr>
        </p:nvSpPr>
        <p:spPr>
          <a:xfrm>
            <a:off x="539750" y="1269241"/>
            <a:ext cx="8299450" cy="4448933"/>
          </a:xfrm>
        </p:spPr>
        <p:txBody>
          <a:bodyPr/>
          <a:lstStyle/>
          <a:p>
            <a:r>
              <a:rPr lang="en-US" sz="2800" dirty="0">
                <a:ea typeface="ＭＳ Ｐゴシック"/>
              </a:rPr>
              <a:t>Techniques for using active sniffing and getting around limitations of switches:</a:t>
            </a:r>
          </a:p>
          <a:p>
            <a:pPr lvl="1"/>
            <a:r>
              <a:rPr lang="en-US" sz="2800" dirty="0">
                <a:ea typeface="ＭＳ Ｐゴシック"/>
              </a:rPr>
              <a:t>Media Access Control (MAC) flooding</a:t>
            </a:r>
          </a:p>
          <a:p>
            <a:pPr lvl="1"/>
            <a:r>
              <a:rPr lang="en-US" sz="2800" dirty="0">
                <a:ea typeface="ＭＳ Ｐゴシック"/>
              </a:rPr>
              <a:t>Address Resolution Protocol (ARP) poisoning</a:t>
            </a:r>
          </a:p>
        </p:txBody>
      </p:sp>
    </p:spTree>
    <p:custDataLst>
      <p:tags r:id="rId1"/>
    </p:custDataLst>
    <p:extLst>
      <p:ext uri="{BB962C8B-B14F-4D97-AF65-F5344CB8AC3E}">
        <p14:creationId xmlns:p14="http://schemas.microsoft.com/office/powerpoint/2010/main" val="164406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39750" y="304800"/>
            <a:ext cx="8299450" cy="476250"/>
          </a:xfrm>
        </p:spPr>
        <p:txBody>
          <a:bodyPr/>
          <a:lstStyle/>
          <a:p>
            <a:r>
              <a:rPr lang="en-US" sz="3600" dirty="0">
                <a:ea typeface="ＭＳ Ｐゴシック"/>
              </a:rPr>
              <a:t>MAC Flooding</a:t>
            </a:r>
          </a:p>
        </p:txBody>
      </p:sp>
      <p:sp>
        <p:nvSpPr>
          <p:cNvPr id="19458" name="Content Placeholder 2"/>
          <p:cNvSpPr>
            <a:spLocks noGrp="1"/>
          </p:cNvSpPr>
          <p:nvPr>
            <p:ph idx="1"/>
          </p:nvPr>
        </p:nvSpPr>
        <p:spPr>
          <a:xfrm>
            <a:off x="539750" y="1269241"/>
            <a:ext cx="8299450" cy="4448933"/>
          </a:xfrm>
        </p:spPr>
        <p:txBody>
          <a:bodyPr/>
          <a:lstStyle/>
          <a:p>
            <a:r>
              <a:rPr lang="en-US" sz="2800" dirty="0">
                <a:ea typeface="ＭＳ Ｐゴシック"/>
              </a:rPr>
              <a:t>A technique for bypassing switches that overwhelms the switch with traffic designed to cause it to fail</a:t>
            </a:r>
          </a:p>
          <a:p>
            <a:r>
              <a:rPr lang="en-US" sz="2800" dirty="0">
                <a:ea typeface="ＭＳ Ｐゴシック"/>
              </a:rPr>
              <a:t>Involves content addressable memory (CAM) and lookup tables</a:t>
            </a:r>
          </a:p>
          <a:p>
            <a:r>
              <a:rPr lang="en-US" sz="2800" dirty="0">
                <a:ea typeface="ＭＳ Ｐゴシック"/>
              </a:rPr>
              <a:t>MAC flooding tools includes; EtherFlood, SMAC, macof, and Technetium MAC Address Changer </a:t>
            </a:r>
          </a:p>
          <a:p>
            <a:endParaRPr lang="en-US" sz="2800" dirty="0">
              <a:ea typeface="ＭＳ Ｐゴシック"/>
            </a:endParaRPr>
          </a:p>
        </p:txBody>
      </p:sp>
    </p:spTree>
    <p:custDataLst>
      <p:tags r:id="rId1"/>
    </p:custDataLst>
    <p:extLst>
      <p:ext uri="{BB962C8B-B14F-4D97-AF65-F5344CB8AC3E}">
        <p14:creationId xmlns:p14="http://schemas.microsoft.com/office/powerpoint/2010/main" val="754344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mG9sAsDC"/>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25149</TotalTime>
  <Words>2370</Words>
  <Application>Microsoft Office PowerPoint</Application>
  <PresentationFormat>On-screen Show (4:3)</PresentationFormat>
  <Paragraphs>271</Paragraphs>
  <Slides>34</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Sniffers</vt:lpstr>
      <vt:lpstr>Sniffers (Cont.)</vt:lpstr>
      <vt:lpstr>Sniffers (Cont.)</vt:lpstr>
      <vt:lpstr>Passive Sniffing </vt:lpstr>
      <vt:lpstr>Active Sniffing</vt:lpstr>
      <vt:lpstr>MAC Flooding</vt:lpstr>
      <vt:lpstr>Address Resolution Protocol (ARP) Poisoning</vt:lpstr>
      <vt:lpstr>ARP Poisoning in Practice</vt:lpstr>
      <vt:lpstr>Sniffing Tools</vt:lpstr>
      <vt:lpstr>Sniffing Countermeasures</vt:lpstr>
      <vt:lpstr>Session Hijacking</vt:lpstr>
      <vt:lpstr>Session Hijacking Process</vt:lpstr>
      <vt:lpstr>Identifying an Active Session</vt:lpstr>
      <vt:lpstr>Identifying an Active Session (Cont.) </vt:lpstr>
      <vt:lpstr>Identifying an Active Session (Cont.) </vt:lpstr>
      <vt:lpstr>Identifying an Active Session (Cont.) </vt:lpstr>
      <vt:lpstr>Identifying an Active Session (Cont.) </vt:lpstr>
      <vt:lpstr>Session Hijacking Tools</vt:lpstr>
      <vt:lpstr>Session Hijacking Tools (Cont.)</vt:lpstr>
      <vt:lpstr>Thwarting Session Hijacking Attacks</vt:lpstr>
      <vt:lpstr>Denial of Service (DoS) Attacks</vt:lpstr>
      <vt:lpstr>Categories of DoS Attacks </vt:lpstr>
      <vt:lpstr>Consumption of Bandwidth</vt:lpstr>
      <vt:lpstr>Consumption of Resources</vt:lpstr>
      <vt:lpstr>Exploitation of Programming Defects</vt:lpstr>
      <vt:lpstr>Tools for DoS Attacks</vt:lpstr>
      <vt:lpstr>Distributed Denial of Service (DDoS) Attack</vt:lpstr>
      <vt:lpstr>Tools for DDoS Attacks</vt:lpstr>
      <vt:lpstr>Botnets and the Internet of Things (IoT)</vt:lpstr>
      <vt:lpstr>Botnets and the Internet of Things (IoT)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3329</cp:revision>
  <cp:lastPrinted>2008-07-07T18:08:55Z</cp:lastPrinted>
  <dcterms:created xsi:type="dcterms:W3CDTF">2010-12-08T20:19:48Z</dcterms:created>
  <dcterms:modified xsi:type="dcterms:W3CDTF">2018-07-30T16:35:46Z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5241F523-0BAC-4B3A-AA00-33C3D94D3979</vt:lpwstr>
  </property>
  <property fmtid="{D5CDD505-2E9C-101B-9397-08002B2CF9AE}" pid="3" name="ArticulatePath">
    <vt:lpwstr>hacking3e_ppt_ch11</vt:lpwstr>
  </property>
</Properties>
</file>