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1507" r:id="rId2"/>
    <p:sldId id="1541" r:id="rId3"/>
    <p:sldId id="1563" r:id="rId4"/>
    <p:sldId id="1564" r:id="rId5"/>
    <p:sldId id="1567" r:id="rId6"/>
    <p:sldId id="1532" r:id="rId7"/>
    <p:sldId id="1536" r:id="rId8"/>
    <p:sldId id="1568" r:id="rId9"/>
    <p:sldId id="1555" r:id="rId10"/>
    <p:sldId id="1573" r:id="rId11"/>
    <p:sldId id="1570" r:id="rId12"/>
    <p:sldId id="1574" r:id="rId13"/>
    <p:sldId id="1566" r:id="rId14"/>
    <p:sldId id="1571" r:id="rId15"/>
    <p:sldId id="1575" r:id="rId16"/>
    <p:sldId id="1548" r:id="rId17"/>
    <p:sldId id="1576" r:id="rId18"/>
    <p:sldId id="1547" r:id="rId19"/>
    <p:sldId id="1572" r:id="rId20"/>
    <p:sldId id="1542" r:id="rId21"/>
  </p:sldIdLst>
  <p:sldSz cx="9144000" cy="6858000" type="screen4x3"/>
  <p:notesSz cx="7010400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dhi.7.pasric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E3BBC9"/>
    <a:srgbClr val="D2E4B2"/>
    <a:srgbClr val="DDDDDD"/>
    <a:srgbClr val="FFCCFF"/>
    <a:srgbClr val="FFCCCC"/>
    <a:srgbClr val="0099FF"/>
    <a:srgbClr val="99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574" autoAdjust="0"/>
    <p:restoredTop sz="89048" autoAdjust="0"/>
  </p:normalViewPr>
  <p:slideViewPr>
    <p:cSldViewPr snapToGrid="0" snapToObjects="1">
      <p:cViewPr varScale="1">
        <p:scale>
          <a:sx n="56" d="100"/>
          <a:sy n="56" d="100"/>
        </p:scale>
        <p:origin x="1421" y="53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61"/>
    </p:cViewPr>
  </p:sorterViewPr>
  <p:notesViewPr>
    <p:cSldViewPr snapToGrid="0" snapToObjects="1">
      <p:cViewPr varScale="1">
        <p:scale>
          <a:sx n="93" d="100"/>
          <a:sy n="93" d="100"/>
        </p:scale>
        <p:origin x="-253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C0FD0-079F-4D66-B3C0-01D2DFD31BFE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FBBC7CE-4B0D-4F64-BED6-B0FD7F6300CE}">
      <dgm:prSet phldrT="[Text]" custT="1"/>
      <dgm:spPr/>
      <dgm:t>
        <a:bodyPr/>
        <a:lstStyle/>
        <a:p>
          <a:r>
            <a:rPr lang="en-US" sz="2400" dirty="0"/>
            <a:t>Ubuntu</a:t>
          </a:r>
        </a:p>
      </dgm:t>
    </dgm:pt>
    <dgm:pt modelId="{4D463AB4-D52E-4D1E-AF70-7E982ACE8C68}" type="parTrans" cxnId="{2037ECFF-ACA7-465D-AE9D-173B65788AFA}">
      <dgm:prSet/>
      <dgm:spPr/>
      <dgm:t>
        <a:bodyPr/>
        <a:lstStyle/>
        <a:p>
          <a:endParaRPr lang="en-US" sz="2400"/>
        </a:p>
      </dgm:t>
    </dgm:pt>
    <dgm:pt modelId="{F6148901-7156-4CAB-AB42-C427178404FE}" type="sibTrans" cxnId="{2037ECFF-ACA7-465D-AE9D-173B65788AFA}">
      <dgm:prSet/>
      <dgm:spPr/>
      <dgm:t>
        <a:bodyPr/>
        <a:lstStyle/>
        <a:p>
          <a:endParaRPr lang="en-US" sz="2400"/>
        </a:p>
      </dgm:t>
    </dgm:pt>
    <dgm:pt modelId="{EAEA468C-F29E-4286-8649-FB0BFCAFBD54}">
      <dgm:prSet phldrT="[Text]" custT="1"/>
      <dgm:spPr/>
      <dgm:t>
        <a:bodyPr/>
        <a:lstStyle/>
        <a:p>
          <a:r>
            <a:rPr lang="en-US" sz="2400" dirty="0"/>
            <a:t>Arch Linux</a:t>
          </a:r>
        </a:p>
      </dgm:t>
    </dgm:pt>
    <dgm:pt modelId="{0C499024-AD4E-4806-8C9D-93E16F561380}" type="parTrans" cxnId="{5DEAE46B-BC65-454C-8B6D-36196667E3F7}">
      <dgm:prSet/>
      <dgm:spPr/>
      <dgm:t>
        <a:bodyPr/>
        <a:lstStyle/>
        <a:p>
          <a:endParaRPr lang="en-US" sz="2400"/>
        </a:p>
      </dgm:t>
    </dgm:pt>
    <dgm:pt modelId="{289F382D-5FDF-4984-A802-5B545DA851A1}" type="sibTrans" cxnId="{5DEAE46B-BC65-454C-8B6D-36196667E3F7}">
      <dgm:prSet/>
      <dgm:spPr/>
      <dgm:t>
        <a:bodyPr/>
        <a:lstStyle/>
        <a:p>
          <a:endParaRPr lang="en-US" sz="2400"/>
        </a:p>
      </dgm:t>
    </dgm:pt>
    <dgm:pt modelId="{559C549A-DF93-465E-AD7B-CAF2E164EA08}">
      <dgm:prSet phldrT="[Text]" custT="1"/>
      <dgm:spPr/>
      <dgm:t>
        <a:bodyPr/>
        <a:lstStyle/>
        <a:p>
          <a:r>
            <a:rPr lang="en-US" sz="2400" dirty="0"/>
            <a:t>CentOS</a:t>
          </a:r>
        </a:p>
      </dgm:t>
    </dgm:pt>
    <dgm:pt modelId="{118D0304-6303-40FB-8BD0-12D0735A1D48}" type="parTrans" cxnId="{FEFA1030-5666-4652-89DB-F96035BBC55F}">
      <dgm:prSet/>
      <dgm:spPr/>
      <dgm:t>
        <a:bodyPr/>
        <a:lstStyle/>
        <a:p>
          <a:endParaRPr lang="en-US" sz="2400"/>
        </a:p>
      </dgm:t>
    </dgm:pt>
    <dgm:pt modelId="{D1585E0D-700C-4E69-9F6E-CEA6FE7561DF}" type="sibTrans" cxnId="{FEFA1030-5666-4652-89DB-F96035BBC55F}">
      <dgm:prSet/>
      <dgm:spPr/>
      <dgm:t>
        <a:bodyPr/>
        <a:lstStyle/>
        <a:p>
          <a:endParaRPr lang="en-US" sz="2400"/>
        </a:p>
      </dgm:t>
    </dgm:pt>
    <dgm:pt modelId="{4E4CE2DE-D505-4988-A079-6DFCC026CBB1}">
      <dgm:prSet phldrT="[Text]" custT="1"/>
      <dgm:spPr/>
      <dgm:t>
        <a:bodyPr/>
        <a:lstStyle/>
        <a:p>
          <a:r>
            <a:rPr lang="en-US" sz="2400" dirty="0"/>
            <a:t>Elementary</a:t>
          </a:r>
        </a:p>
      </dgm:t>
    </dgm:pt>
    <dgm:pt modelId="{7CBB9234-8E58-4C5B-B90D-DE20C4842A77}" type="parTrans" cxnId="{B605AE7A-1249-4A73-A2E9-FD53B1A6A626}">
      <dgm:prSet/>
      <dgm:spPr/>
      <dgm:t>
        <a:bodyPr/>
        <a:lstStyle/>
        <a:p>
          <a:endParaRPr lang="en-US" sz="2400"/>
        </a:p>
      </dgm:t>
    </dgm:pt>
    <dgm:pt modelId="{8533783A-629A-45DE-8BA6-8CDBB90B114D}" type="sibTrans" cxnId="{B605AE7A-1249-4A73-A2E9-FD53B1A6A626}">
      <dgm:prSet/>
      <dgm:spPr/>
      <dgm:t>
        <a:bodyPr/>
        <a:lstStyle/>
        <a:p>
          <a:endParaRPr lang="en-US" sz="2400"/>
        </a:p>
      </dgm:t>
    </dgm:pt>
    <dgm:pt modelId="{7D72089A-E7BE-475D-891C-CA21B3BF70D3}">
      <dgm:prSet phldrT="[Text]" custT="1"/>
      <dgm:spPr/>
      <dgm:t>
        <a:bodyPr/>
        <a:lstStyle/>
        <a:p>
          <a:r>
            <a:rPr lang="en-US" sz="2400" dirty="0"/>
            <a:t>Fedora</a:t>
          </a:r>
        </a:p>
      </dgm:t>
    </dgm:pt>
    <dgm:pt modelId="{E9358D95-9FFB-4169-B74F-EE2EAB31EEC3}" type="parTrans" cxnId="{84F14649-BCA5-45C1-BF0A-74DE6443C62C}">
      <dgm:prSet/>
      <dgm:spPr/>
      <dgm:t>
        <a:bodyPr/>
        <a:lstStyle/>
        <a:p>
          <a:endParaRPr lang="en-US" sz="2400"/>
        </a:p>
      </dgm:t>
    </dgm:pt>
    <dgm:pt modelId="{55AFFCCF-43BB-4C6E-9A6D-339BA191A79F}" type="sibTrans" cxnId="{84F14649-BCA5-45C1-BF0A-74DE6443C62C}">
      <dgm:prSet/>
      <dgm:spPr/>
      <dgm:t>
        <a:bodyPr/>
        <a:lstStyle/>
        <a:p>
          <a:endParaRPr lang="en-US" sz="2400"/>
        </a:p>
      </dgm:t>
    </dgm:pt>
    <dgm:pt modelId="{E2DCBC08-2A42-4D90-B356-90255D94B6A4}">
      <dgm:prSet phldrT="[Text]" custT="1"/>
      <dgm:spPr/>
      <dgm:t>
        <a:bodyPr/>
        <a:lstStyle/>
        <a:p>
          <a:r>
            <a:rPr lang="en-US" sz="2400" dirty="0"/>
            <a:t>Manjaro</a:t>
          </a:r>
        </a:p>
      </dgm:t>
    </dgm:pt>
    <dgm:pt modelId="{A7216B63-E2F6-4025-AF10-6367E692B5C9}" type="parTrans" cxnId="{644A5B3D-E9EF-4173-B9A7-B5758A2F2CA1}">
      <dgm:prSet/>
      <dgm:spPr/>
      <dgm:t>
        <a:bodyPr/>
        <a:lstStyle/>
        <a:p>
          <a:endParaRPr lang="en-US" sz="2400"/>
        </a:p>
      </dgm:t>
    </dgm:pt>
    <dgm:pt modelId="{0F6FF56C-84BC-42F0-9665-C343A2B519A0}" type="sibTrans" cxnId="{644A5B3D-E9EF-4173-B9A7-B5758A2F2CA1}">
      <dgm:prSet/>
      <dgm:spPr/>
      <dgm:t>
        <a:bodyPr/>
        <a:lstStyle/>
        <a:p>
          <a:endParaRPr lang="en-US" sz="2400"/>
        </a:p>
      </dgm:t>
    </dgm:pt>
    <dgm:pt modelId="{23D79F6E-4B4D-4F30-849D-D9F7EF5E42BE}">
      <dgm:prSet phldrT="[Text]" custT="1"/>
      <dgm:spPr/>
      <dgm:t>
        <a:bodyPr/>
        <a:lstStyle/>
        <a:p>
          <a:r>
            <a:rPr lang="en-US" sz="2400" dirty="0"/>
            <a:t>Debian</a:t>
          </a:r>
        </a:p>
      </dgm:t>
    </dgm:pt>
    <dgm:pt modelId="{F8A7398D-98F7-42C2-8BBD-4B28D14658CE}" type="parTrans" cxnId="{6E8D462F-1AC2-42AD-A471-0EB141F71F1A}">
      <dgm:prSet/>
      <dgm:spPr/>
      <dgm:t>
        <a:bodyPr/>
        <a:lstStyle/>
        <a:p>
          <a:endParaRPr lang="en-US" sz="2400"/>
        </a:p>
      </dgm:t>
    </dgm:pt>
    <dgm:pt modelId="{C3E9A43E-3D33-44D5-8809-08DEDF5E9143}" type="sibTrans" cxnId="{6E8D462F-1AC2-42AD-A471-0EB141F71F1A}">
      <dgm:prSet/>
      <dgm:spPr/>
      <dgm:t>
        <a:bodyPr/>
        <a:lstStyle/>
        <a:p>
          <a:endParaRPr lang="en-US" sz="2400"/>
        </a:p>
      </dgm:t>
    </dgm:pt>
    <dgm:pt modelId="{CED5FFA4-94AA-4857-A46F-C24123B729B0}">
      <dgm:prSet custT="1"/>
      <dgm:spPr/>
      <dgm:t>
        <a:bodyPr/>
        <a:lstStyle/>
        <a:p>
          <a:r>
            <a:rPr lang="en-US" sz="2400" dirty="0"/>
            <a:t>openSUSE</a:t>
          </a:r>
        </a:p>
      </dgm:t>
    </dgm:pt>
    <dgm:pt modelId="{339FA81D-9021-4688-98C1-13B9E1D5ABD8}" type="parTrans" cxnId="{00811F48-63FE-44F8-8225-9F5C0FB97DE7}">
      <dgm:prSet/>
      <dgm:spPr/>
      <dgm:t>
        <a:bodyPr/>
        <a:lstStyle/>
        <a:p>
          <a:endParaRPr lang="en-US" sz="2400"/>
        </a:p>
      </dgm:t>
    </dgm:pt>
    <dgm:pt modelId="{5B5E9AC2-A790-4CDB-BFD9-953C597E7BBD}" type="sibTrans" cxnId="{00811F48-63FE-44F8-8225-9F5C0FB97DE7}">
      <dgm:prSet/>
      <dgm:spPr/>
      <dgm:t>
        <a:bodyPr/>
        <a:lstStyle/>
        <a:p>
          <a:endParaRPr lang="en-US" sz="2400"/>
        </a:p>
      </dgm:t>
    </dgm:pt>
    <dgm:pt modelId="{94BDC9D5-E56E-4328-BDB3-58B6830AB18D}">
      <dgm:prSet custT="1"/>
      <dgm:spPr/>
      <dgm:t>
        <a:bodyPr/>
        <a:lstStyle/>
        <a:p>
          <a:r>
            <a:rPr lang="en-US" sz="2400" dirty="0"/>
            <a:t>More …</a:t>
          </a:r>
        </a:p>
      </dgm:t>
    </dgm:pt>
    <dgm:pt modelId="{6C7A11E0-9A15-4288-BAF7-A0591DC49D23}" type="parTrans" cxnId="{BADB0D09-6028-4608-BFB8-B898C9C898DC}">
      <dgm:prSet/>
      <dgm:spPr/>
      <dgm:t>
        <a:bodyPr/>
        <a:lstStyle/>
        <a:p>
          <a:endParaRPr lang="en-US" sz="2400"/>
        </a:p>
      </dgm:t>
    </dgm:pt>
    <dgm:pt modelId="{58C8F190-DC68-4F2F-A679-A8349FF82BD5}" type="sibTrans" cxnId="{BADB0D09-6028-4608-BFB8-B898C9C898DC}">
      <dgm:prSet/>
      <dgm:spPr/>
      <dgm:t>
        <a:bodyPr/>
        <a:lstStyle/>
        <a:p>
          <a:endParaRPr lang="en-US" sz="2400"/>
        </a:p>
      </dgm:t>
    </dgm:pt>
    <dgm:pt modelId="{813B9FA4-2100-425E-840B-1887551B3FD1}" type="pres">
      <dgm:prSet presAssocID="{D35C0FD0-079F-4D66-B3C0-01D2DFD31BFE}" presName="diagram" presStyleCnt="0">
        <dgm:presLayoutVars>
          <dgm:dir/>
          <dgm:resizeHandles val="exact"/>
        </dgm:presLayoutVars>
      </dgm:prSet>
      <dgm:spPr/>
    </dgm:pt>
    <dgm:pt modelId="{ECBD989B-9288-4A0B-9659-779F6AE39ECA}" type="pres">
      <dgm:prSet presAssocID="{BFBBC7CE-4B0D-4F64-BED6-B0FD7F6300CE}" presName="node" presStyleLbl="node1" presStyleIdx="0" presStyleCnt="9">
        <dgm:presLayoutVars>
          <dgm:bulletEnabled val="1"/>
        </dgm:presLayoutVars>
      </dgm:prSet>
      <dgm:spPr/>
    </dgm:pt>
    <dgm:pt modelId="{4E9A0AFE-68DD-4432-917C-418842B5A30D}" type="pres">
      <dgm:prSet presAssocID="{F6148901-7156-4CAB-AB42-C427178404FE}" presName="sibTrans" presStyleCnt="0"/>
      <dgm:spPr/>
    </dgm:pt>
    <dgm:pt modelId="{C2D2266C-9708-44AF-B0E1-B388209E6145}" type="pres">
      <dgm:prSet presAssocID="{EAEA468C-F29E-4286-8649-FB0BFCAFBD54}" presName="node" presStyleLbl="node1" presStyleIdx="1" presStyleCnt="9">
        <dgm:presLayoutVars>
          <dgm:bulletEnabled val="1"/>
        </dgm:presLayoutVars>
      </dgm:prSet>
      <dgm:spPr/>
    </dgm:pt>
    <dgm:pt modelId="{C6611FA8-35B8-420E-8431-BF23CB328E9D}" type="pres">
      <dgm:prSet presAssocID="{289F382D-5FDF-4984-A802-5B545DA851A1}" presName="sibTrans" presStyleCnt="0"/>
      <dgm:spPr/>
    </dgm:pt>
    <dgm:pt modelId="{E11443C0-5C9F-4788-850C-A3B30133D9A9}" type="pres">
      <dgm:prSet presAssocID="{559C549A-DF93-465E-AD7B-CAF2E164EA08}" presName="node" presStyleLbl="node1" presStyleIdx="2" presStyleCnt="9">
        <dgm:presLayoutVars>
          <dgm:bulletEnabled val="1"/>
        </dgm:presLayoutVars>
      </dgm:prSet>
      <dgm:spPr/>
    </dgm:pt>
    <dgm:pt modelId="{E145AB0D-DF97-4AFC-AE85-B9DD656DF3D7}" type="pres">
      <dgm:prSet presAssocID="{D1585E0D-700C-4E69-9F6E-CEA6FE7561DF}" presName="sibTrans" presStyleCnt="0"/>
      <dgm:spPr/>
    </dgm:pt>
    <dgm:pt modelId="{8EEA40FD-8FB8-4B58-BA5A-7AB6D7748FD6}" type="pres">
      <dgm:prSet presAssocID="{4E4CE2DE-D505-4988-A079-6DFCC026CBB1}" presName="node" presStyleLbl="node1" presStyleIdx="3" presStyleCnt="9">
        <dgm:presLayoutVars>
          <dgm:bulletEnabled val="1"/>
        </dgm:presLayoutVars>
      </dgm:prSet>
      <dgm:spPr/>
    </dgm:pt>
    <dgm:pt modelId="{FE0C0551-DD1B-41D2-A424-68F96F5C5167}" type="pres">
      <dgm:prSet presAssocID="{8533783A-629A-45DE-8BA6-8CDBB90B114D}" presName="sibTrans" presStyleCnt="0"/>
      <dgm:spPr/>
    </dgm:pt>
    <dgm:pt modelId="{F76DD5BF-2389-4363-A2D0-CFD1ED747647}" type="pres">
      <dgm:prSet presAssocID="{7D72089A-E7BE-475D-891C-CA21B3BF70D3}" presName="node" presStyleLbl="node1" presStyleIdx="4" presStyleCnt="9">
        <dgm:presLayoutVars>
          <dgm:bulletEnabled val="1"/>
        </dgm:presLayoutVars>
      </dgm:prSet>
      <dgm:spPr/>
    </dgm:pt>
    <dgm:pt modelId="{81356C9E-9E21-487C-A0D6-C118A30F197D}" type="pres">
      <dgm:prSet presAssocID="{55AFFCCF-43BB-4C6E-9A6D-339BA191A79F}" presName="sibTrans" presStyleCnt="0"/>
      <dgm:spPr/>
    </dgm:pt>
    <dgm:pt modelId="{3D1A2DA0-5ABC-4B24-956A-6FF0C1711D6B}" type="pres">
      <dgm:prSet presAssocID="{E2DCBC08-2A42-4D90-B356-90255D94B6A4}" presName="node" presStyleLbl="node1" presStyleIdx="5" presStyleCnt="9">
        <dgm:presLayoutVars>
          <dgm:bulletEnabled val="1"/>
        </dgm:presLayoutVars>
      </dgm:prSet>
      <dgm:spPr/>
    </dgm:pt>
    <dgm:pt modelId="{34CF63E9-16F3-4C63-A45A-55FDD22D5C4B}" type="pres">
      <dgm:prSet presAssocID="{0F6FF56C-84BC-42F0-9665-C343A2B519A0}" presName="sibTrans" presStyleCnt="0"/>
      <dgm:spPr/>
    </dgm:pt>
    <dgm:pt modelId="{37F51874-9D66-41BC-B372-AC0A03EDFD8D}" type="pres">
      <dgm:prSet presAssocID="{CED5FFA4-94AA-4857-A46F-C24123B729B0}" presName="node" presStyleLbl="node1" presStyleIdx="6" presStyleCnt="9">
        <dgm:presLayoutVars>
          <dgm:bulletEnabled val="1"/>
        </dgm:presLayoutVars>
      </dgm:prSet>
      <dgm:spPr/>
    </dgm:pt>
    <dgm:pt modelId="{E309056E-229B-4AB2-82BA-65F286636B1C}" type="pres">
      <dgm:prSet presAssocID="{5B5E9AC2-A790-4CDB-BFD9-953C597E7BBD}" presName="sibTrans" presStyleCnt="0"/>
      <dgm:spPr/>
    </dgm:pt>
    <dgm:pt modelId="{B86CB435-2A58-4E4C-8233-EE4933E39C0E}" type="pres">
      <dgm:prSet presAssocID="{23D79F6E-4B4D-4F30-849D-D9F7EF5E42BE}" presName="node" presStyleLbl="node1" presStyleIdx="7" presStyleCnt="9">
        <dgm:presLayoutVars>
          <dgm:bulletEnabled val="1"/>
        </dgm:presLayoutVars>
      </dgm:prSet>
      <dgm:spPr/>
    </dgm:pt>
    <dgm:pt modelId="{F445B099-783F-4A0C-AC67-C8BD892C6F1D}" type="pres">
      <dgm:prSet presAssocID="{C3E9A43E-3D33-44D5-8809-08DEDF5E9143}" presName="sibTrans" presStyleCnt="0"/>
      <dgm:spPr/>
    </dgm:pt>
    <dgm:pt modelId="{C3F21110-5677-4E99-8CF7-07008ACC6E45}" type="pres">
      <dgm:prSet presAssocID="{94BDC9D5-E56E-4328-BDB3-58B6830AB18D}" presName="node" presStyleLbl="node1" presStyleIdx="8" presStyleCnt="9">
        <dgm:presLayoutVars>
          <dgm:bulletEnabled val="1"/>
        </dgm:presLayoutVars>
      </dgm:prSet>
      <dgm:spPr/>
    </dgm:pt>
  </dgm:ptLst>
  <dgm:cxnLst>
    <dgm:cxn modelId="{BADB0D09-6028-4608-BFB8-B898C9C898DC}" srcId="{D35C0FD0-079F-4D66-B3C0-01D2DFD31BFE}" destId="{94BDC9D5-E56E-4328-BDB3-58B6830AB18D}" srcOrd="8" destOrd="0" parTransId="{6C7A11E0-9A15-4288-BAF7-A0591DC49D23}" sibTransId="{58C8F190-DC68-4F2F-A679-A8349FF82BD5}"/>
    <dgm:cxn modelId="{F00A851B-FFDE-40C9-A868-858939F37D73}" type="presOf" srcId="{94BDC9D5-E56E-4328-BDB3-58B6830AB18D}" destId="{C3F21110-5677-4E99-8CF7-07008ACC6E45}" srcOrd="0" destOrd="0" presId="urn:microsoft.com/office/officeart/2005/8/layout/default"/>
    <dgm:cxn modelId="{6E8D462F-1AC2-42AD-A471-0EB141F71F1A}" srcId="{D35C0FD0-079F-4D66-B3C0-01D2DFD31BFE}" destId="{23D79F6E-4B4D-4F30-849D-D9F7EF5E42BE}" srcOrd="7" destOrd="0" parTransId="{F8A7398D-98F7-42C2-8BBD-4B28D14658CE}" sibTransId="{C3E9A43E-3D33-44D5-8809-08DEDF5E9143}"/>
    <dgm:cxn modelId="{FEFA1030-5666-4652-89DB-F96035BBC55F}" srcId="{D35C0FD0-079F-4D66-B3C0-01D2DFD31BFE}" destId="{559C549A-DF93-465E-AD7B-CAF2E164EA08}" srcOrd="2" destOrd="0" parTransId="{118D0304-6303-40FB-8BD0-12D0735A1D48}" sibTransId="{D1585E0D-700C-4E69-9F6E-CEA6FE7561DF}"/>
    <dgm:cxn modelId="{644A5B3D-E9EF-4173-B9A7-B5758A2F2CA1}" srcId="{D35C0FD0-079F-4D66-B3C0-01D2DFD31BFE}" destId="{E2DCBC08-2A42-4D90-B356-90255D94B6A4}" srcOrd="5" destOrd="0" parTransId="{A7216B63-E2F6-4025-AF10-6367E692B5C9}" sibTransId="{0F6FF56C-84BC-42F0-9665-C343A2B519A0}"/>
    <dgm:cxn modelId="{898B863F-1F44-475C-B578-328CE9781D83}" type="presOf" srcId="{E2DCBC08-2A42-4D90-B356-90255D94B6A4}" destId="{3D1A2DA0-5ABC-4B24-956A-6FF0C1711D6B}" srcOrd="0" destOrd="0" presId="urn:microsoft.com/office/officeart/2005/8/layout/default"/>
    <dgm:cxn modelId="{00811F48-63FE-44F8-8225-9F5C0FB97DE7}" srcId="{D35C0FD0-079F-4D66-B3C0-01D2DFD31BFE}" destId="{CED5FFA4-94AA-4857-A46F-C24123B729B0}" srcOrd="6" destOrd="0" parTransId="{339FA81D-9021-4688-98C1-13B9E1D5ABD8}" sibTransId="{5B5E9AC2-A790-4CDB-BFD9-953C597E7BBD}"/>
    <dgm:cxn modelId="{84F14649-BCA5-45C1-BF0A-74DE6443C62C}" srcId="{D35C0FD0-079F-4D66-B3C0-01D2DFD31BFE}" destId="{7D72089A-E7BE-475D-891C-CA21B3BF70D3}" srcOrd="4" destOrd="0" parTransId="{E9358D95-9FFB-4169-B74F-EE2EAB31EEC3}" sibTransId="{55AFFCCF-43BB-4C6E-9A6D-339BA191A79F}"/>
    <dgm:cxn modelId="{5DEAE46B-BC65-454C-8B6D-36196667E3F7}" srcId="{D35C0FD0-079F-4D66-B3C0-01D2DFD31BFE}" destId="{EAEA468C-F29E-4286-8649-FB0BFCAFBD54}" srcOrd="1" destOrd="0" parTransId="{0C499024-AD4E-4806-8C9D-93E16F561380}" sibTransId="{289F382D-5FDF-4984-A802-5B545DA851A1}"/>
    <dgm:cxn modelId="{ABCF0275-B0EF-4451-83A8-302E0F86F692}" type="presOf" srcId="{7D72089A-E7BE-475D-891C-CA21B3BF70D3}" destId="{F76DD5BF-2389-4363-A2D0-CFD1ED747647}" srcOrd="0" destOrd="0" presId="urn:microsoft.com/office/officeart/2005/8/layout/default"/>
    <dgm:cxn modelId="{59BC6B76-1255-402E-902D-CDC23040E709}" type="presOf" srcId="{EAEA468C-F29E-4286-8649-FB0BFCAFBD54}" destId="{C2D2266C-9708-44AF-B0E1-B388209E6145}" srcOrd="0" destOrd="0" presId="urn:microsoft.com/office/officeart/2005/8/layout/default"/>
    <dgm:cxn modelId="{B605AE7A-1249-4A73-A2E9-FD53B1A6A626}" srcId="{D35C0FD0-079F-4D66-B3C0-01D2DFD31BFE}" destId="{4E4CE2DE-D505-4988-A079-6DFCC026CBB1}" srcOrd="3" destOrd="0" parTransId="{7CBB9234-8E58-4C5B-B90D-DE20C4842A77}" sibTransId="{8533783A-629A-45DE-8BA6-8CDBB90B114D}"/>
    <dgm:cxn modelId="{243ECE8D-4951-4F5F-900C-74FB482418F1}" type="presOf" srcId="{559C549A-DF93-465E-AD7B-CAF2E164EA08}" destId="{E11443C0-5C9F-4788-850C-A3B30133D9A9}" srcOrd="0" destOrd="0" presId="urn:microsoft.com/office/officeart/2005/8/layout/default"/>
    <dgm:cxn modelId="{C5E26DB2-DC5B-4ED3-8971-D0BEC8140C04}" type="presOf" srcId="{BFBBC7CE-4B0D-4F64-BED6-B0FD7F6300CE}" destId="{ECBD989B-9288-4A0B-9659-779F6AE39ECA}" srcOrd="0" destOrd="0" presId="urn:microsoft.com/office/officeart/2005/8/layout/default"/>
    <dgm:cxn modelId="{D420B9B9-7A1E-4053-990D-2AAB1770FF88}" type="presOf" srcId="{4E4CE2DE-D505-4988-A079-6DFCC026CBB1}" destId="{8EEA40FD-8FB8-4B58-BA5A-7AB6D7748FD6}" srcOrd="0" destOrd="0" presId="urn:microsoft.com/office/officeart/2005/8/layout/default"/>
    <dgm:cxn modelId="{57347AC2-148F-41BF-9B41-71FFDA0BD292}" type="presOf" srcId="{23D79F6E-4B4D-4F30-849D-D9F7EF5E42BE}" destId="{B86CB435-2A58-4E4C-8233-EE4933E39C0E}" srcOrd="0" destOrd="0" presId="urn:microsoft.com/office/officeart/2005/8/layout/default"/>
    <dgm:cxn modelId="{3568DDEA-1F20-481E-8C25-1399CF0A967C}" type="presOf" srcId="{CED5FFA4-94AA-4857-A46F-C24123B729B0}" destId="{37F51874-9D66-41BC-B372-AC0A03EDFD8D}" srcOrd="0" destOrd="0" presId="urn:microsoft.com/office/officeart/2005/8/layout/default"/>
    <dgm:cxn modelId="{B5E701FC-1949-4E89-B1E2-BA01AFFF74EE}" type="presOf" srcId="{D35C0FD0-079F-4D66-B3C0-01D2DFD31BFE}" destId="{813B9FA4-2100-425E-840B-1887551B3FD1}" srcOrd="0" destOrd="0" presId="urn:microsoft.com/office/officeart/2005/8/layout/default"/>
    <dgm:cxn modelId="{2037ECFF-ACA7-465D-AE9D-173B65788AFA}" srcId="{D35C0FD0-079F-4D66-B3C0-01D2DFD31BFE}" destId="{BFBBC7CE-4B0D-4F64-BED6-B0FD7F6300CE}" srcOrd="0" destOrd="0" parTransId="{4D463AB4-D52E-4D1E-AF70-7E982ACE8C68}" sibTransId="{F6148901-7156-4CAB-AB42-C427178404FE}"/>
    <dgm:cxn modelId="{8CB86D85-C070-455E-974A-67D42374DA45}" type="presParOf" srcId="{813B9FA4-2100-425E-840B-1887551B3FD1}" destId="{ECBD989B-9288-4A0B-9659-779F6AE39ECA}" srcOrd="0" destOrd="0" presId="urn:microsoft.com/office/officeart/2005/8/layout/default"/>
    <dgm:cxn modelId="{63510248-297F-4936-9483-1F4D4384454B}" type="presParOf" srcId="{813B9FA4-2100-425E-840B-1887551B3FD1}" destId="{4E9A0AFE-68DD-4432-917C-418842B5A30D}" srcOrd="1" destOrd="0" presId="urn:microsoft.com/office/officeart/2005/8/layout/default"/>
    <dgm:cxn modelId="{84DB871F-9E82-414C-B207-F32EAF9CA11B}" type="presParOf" srcId="{813B9FA4-2100-425E-840B-1887551B3FD1}" destId="{C2D2266C-9708-44AF-B0E1-B388209E6145}" srcOrd="2" destOrd="0" presId="urn:microsoft.com/office/officeart/2005/8/layout/default"/>
    <dgm:cxn modelId="{2675BC74-B42E-4FEB-9A29-43B0284EF574}" type="presParOf" srcId="{813B9FA4-2100-425E-840B-1887551B3FD1}" destId="{C6611FA8-35B8-420E-8431-BF23CB328E9D}" srcOrd="3" destOrd="0" presId="urn:microsoft.com/office/officeart/2005/8/layout/default"/>
    <dgm:cxn modelId="{8530143C-4A9D-4D53-9144-71728CD01D98}" type="presParOf" srcId="{813B9FA4-2100-425E-840B-1887551B3FD1}" destId="{E11443C0-5C9F-4788-850C-A3B30133D9A9}" srcOrd="4" destOrd="0" presId="urn:microsoft.com/office/officeart/2005/8/layout/default"/>
    <dgm:cxn modelId="{E85415C1-0534-4D7F-A2D9-EE3AE8D6E0E4}" type="presParOf" srcId="{813B9FA4-2100-425E-840B-1887551B3FD1}" destId="{E145AB0D-DF97-4AFC-AE85-B9DD656DF3D7}" srcOrd="5" destOrd="0" presId="urn:microsoft.com/office/officeart/2005/8/layout/default"/>
    <dgm:cxn modelId="{B8010C42-99EF-4201-BE6E-5D247B6F56D5}" type="presParOf" srcId="{813B9FA4-2100-425E-840B-1887551B3FD1}" destId="{8EEA40FD-8FB8-4B58-BA5A-7AB6D7748FD6}" srcOrd="6" destOrd="0" presId="urn:microsoft.com/office/officeart/2005/8/layout/default"/>
    <dgm:cxn modelId="{A4A1C8AA-F964-43EB-A931-2481EF0B0C4F}" type="presParOf" srcId="{813B9FA4-2100-425E-840B-1887551B3FD1}" destId="{FE0C0551-DD1B-41D2-A424-68F96F5C5167}" srcOrd="7" destOrd="0" presId="urn:microsoft.com/office/officeart/2005/8/layout/default"/>
    <dgm:cxn modelId="{53A4B37A-C251-4FDB-9A45-73888123E5F2}" type="presParOf" srcId="{813B9FA4-2100-425E-840B-1887551B3FD1}" destId="{F76DD5BF-2389-4363-A2D0-CFD1ED747647}" srcOrd="8" destOrd="0" presId="urn:microsoft.com/office/officeart/2005/8/layout/default"/>
    <dgm:cxn modelId="{83DA524D-0D4F-4F91-BAE4-00742060BECC}" type="presParOf" srcId="{813B9FA4-2100-425E-840B-1887551B3FD1}" destId="{81356C9E-9E21-487C-A0D6-C118A30F197D}" srcOrd="9" destOrd="0" presId="urn:microsoft.com/office/officeart/2005/8/layout/default"/>
    <dgm:cxn modelId="{F3E69B73-B771-4B3A-B55D-0C5255839916}" type="presParOf" srcId="{813B9FA4-2100-425E-840B-1887551B3FD1}" destId="{3D1A2DA0-5ABC-4B24-956A-6FF0C1711D6B}" srcOrd="10" destOrd="0" presId="urn:microsoft.com/office/officeart/2005/8/layout/default"/>
    <dgm:cxn modelId="{FB97EE0F-060A-439C-937E-F409A2C73FFB}" type="presParOf" srcId="{813B9FA4-2100-425E-840B-1887551B3FD1}" destId="{34CF63E9-16F3-4C63-A45A-55FDD22D5C4B}" srcOrd="11" destOrd="0" presId="urn:microsoft.com/office/officeart/2005/8/layout/default"/>
    <dgm:cxn modelId="{D392DDD8-9251-410B-89CE-9539E507E701}" type="presParOf" srcId="{813B9FA4-2100-425E-840B-1887551B3FD1}" destId="{37F51874-9D66-41BC-B372-AC0A03EDFD8D}" srcOrd="12" destOrd="0" presId="urn:microsoft.com/office/officeart/2005/8/layout/default"/>
    <dgm:cxn modelId="{4A58BF1C-3D78-4DFE-8B07-1F09F67A8576}" type="presParOf" srcId="{813B9FA4-2100-425E-840B-1887551B3FD1}" destId="{E309056E-229B-4AB2-82BA-65F286636B1C}" srcOrd="13" destOrd="0" presId="urn:microsoft.com/office/officeart/2005/8/layout/default"/>
    <dgm:cxn modelId="{6D2597C7-1CF5-4B76-A001-073E354CCE22}" type="presParOf" srcId="{813B9FA4-2100-425E-840B-1887551B3FD1}" destId="{B86CB435-2A58-4E4C-8233-EE4933E39C0E}" srcOrd="14" destOrd="0" presId="urn:microsoft.com/office/officeart/2005/8/layout/default"/>
    <dgm:cxn modelId="{21819ABE-0882-4593-AA22-EBCB4C4DE9A2}" type="presParOf" srcId="{813B9FA4-2100-425E-840B-1887551B3FD1}" destId="{F445B099-783F-4A0C-AC67-C8BD892C6F1D}" srcOrd="15" destOrd="0" presId="urn:microsoft.com/office/officeart/2005/8/layout/default"/>
    <dgm:cxn modelId="{AF2ABEF7-FFB6-4362-BDAD-50C18EA95D76}" type="presParOf" srcId="{813B9FA4-2100-425E-840B-1887551B3FD1}" destId="{C3F21110-5677-4E99-8CF7-07008ACC6E4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A8F979-B2DF-4B4A-8D0F-75ECD11FE407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2F84-1E00-4455-B348-ED81C3AE117D}">
      <dgm:prSet phldrT="[Text]"/>
      <dgm:spPr/>
      <dgm:t>
        <a:bodyPr/>
        <a:lstStyle/>
        <a:p>
          <a:r>
            <a:rPr lang="en-US" dirty="0"/>
            <a:t>Kali Linux</a:t>
          </a:r>
        </a:p>
      </dgm:t>
    </dgm:pt>
    <dgm:pt modelId="{890CEDE3-80BC-49E0-800B-22DC92C4244E}" type="parTrans" cxnId="{54A8911C-6482-46EE-A1E7-11DA45AEDDCE}">
      <dgm:prSet/>
      <dgm:spPr/>
      <dgm:t>
        <a:bodyPr/>
        <a:lstStyle/>
        <a:p>
          <a:endParaRPr lang="en-US"/>
        </a:p>
      </dgm:t>
    </dgm:pt>
    <dgm:pt modelId="{2D6564CE-35A7-45F0-9351-1B08D906DEE0}" type="sibTrans" cxnId="{54A8911C-6482-46EE-A1E7-11DA45AEDDCE}">
      <dgm:prSet/>
      <dgm:spPr/>
      <dgm:t>
        <a:bodyPr/>
        <a:lstStyle/>
        <a:p>
          <a:endParaRPr lang="en-US"/>
        </a:p>
      </dgm:t>
    </dgm:pt>
    <dgm:pt modelId="{533D549C-CE72-4B45-80C1-13E336C038B9}" type="pres">
      <dgm:prSet presAssocID="{74A8F979-B2DF-4B4A-8D0F-75ECD11FE40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C8BAD11-BAE2-41C0-991A-4BF1CB23E9F4}" type="pres">
      <dgm:prSet presAssocID="{E7BF2F84-1E00-4455-B348-ED81C3AE117D}" presName="Accent1" presStyleCnt="0"/>
      <dgm:spPr/>
    </dgm:pt>
    <dgm:pt modelId="{440FA8CE-AFB5-481F-98D8-9804E6D546D3}" type="pres">
      <dgm:prSet presAssocID="{E7BF2F84-1E00-4455-B348-ED81C3AE117D}" presName="Accent" presStyleLbl="node1" presStyleIdx="0" presStyleCnt="1"/>
      <dgm:spPr/>
    </dgm:pt>
    <dgm:pt modelId="{C894E1CF-0AF1-451D-8348-07E853F2C5EE}" type="pres">
      <dgm:prSet presAssocID="{E7BF2F84-1E00-4455-B348-ED81C3AE117D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8D0E0E0A-69BD-4F53-BB30-84259F540A79}" type="presOf" srcId="{74A8F979-B2DF-4B4A-8D0F-75ECD11FE407}" destId="{533D549C-CE72-4B45-80C1-13E336C038B9}" srcOrd="0" destOrd="0" presId="urn:microsoft.com/office/officeart/2009/layout/CircleArrowProcess"/>
    <dgm:cxn modelId="{54A8911C-6482-46EE-A1E7-11DA45AEDDCE}" srcId="{74A8F979-B2DF-4B4A-8D0F-75ECD11FE407}" destId="{E7BF2F84-1E00-4455-B348-ED81C3AE117D}" srcOrd="0" destOrd="0" parTransId="{890CEDE3-80BC-49E0-800B-22DC92C4244E}" sibTransId="{2D6564CE-35A7-45F0-9351-1B08D906DEE0}"/>
    <dgm:cxn modelId="{F2DB9AA4-09DA-48A8-9B15-ED8DD11B6C15}" type="presOf" srcId="{E7BF2F84-1E00-4455-B348-ED81C3AE117D}" destId="{C894E1CF-0AF1-451D-8348-07E853F2C5EE}" srcOrd="0" destOrd="0" presId="urn:microsoft.com/office/officeart/2009/layout/CircleArrowProcess"/>
    <dgm:cxn modelId="{8003BA95-631C-4BBF-80B9-7A9AF8DDEF23}" type="presParOf" srcId="{533D549C-CE72-4B45-80C1-13E336C038B9}" destId="{4C8BAD11-BAE2-41C0-991A-4BF1CB23E9F4}" srcOrd="0" destOrd="0" presId="urn:microsoft.com/office/officeart/2009/layout/CircleArrowProcess"/>
    <dgm:cxn modelId="{B2523D5C-AF33-4566-9850-2DD94C7C8FD2}" type="presParOf" srcId="{4C8BAD11-BAE2-41C0-991A-4BF1CB23E9F4}" destId="{440FA8CE-AFB5-481F-98D8-9804E6D546D3}" srcOrd="0" destOrd="0" presId="urn:microsoft.com/office/officeart/2009/layout/CircleArrowProcess"/>
    <dgm:cxn modelId="{85B1D541-13C8-465F-813B-DCB88F1E9A37}" type="presParOf" srcId="{533D549C-CE72-4B45-80C1-13E336C038B9}" destId="{C894E1CF-0AF1-451D-8348-07E853F2C5EE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C4D0C-7451-4287-AD75-A51C70E6E55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21F0B-0A5A-462D-A294-2AF36B1DE4F3}">
      <dgm:prSet phldrT="[Text]"/>
      <dgm:spPr/>
      <dgm:t>
        <a:bodyPr/>
        <a:lstStyle/>
        <a:p>
          <a:r>
            <a:rPr lang="en-US" dirty="0"/>
            <a:t>Interface</a:t>
          </a:r>
        </a:p>
      </dgm:t>
    </dgm:pt>
    <dgm:pt modelId="{49ED4F8C-EAE0-4F3F-8E42-1BB6BD6581A8}" type="parTrans" cxnId="{F2C1FA64-96CC-4A08-BFD6-C07D569EBD67}">
      <dgm:prSet/>
      <dgm:spPr/>
      <dgm:t>
        <a:bodyPr/>
        <a:lstStyle/>
        <a:p>
          <a:endParaRPr lang="en-US"/>
        </a:p>
      </dgm:t>
    </dgm:pt>
    <dgm:pt modelId="{0D2C3FD5-F58F-4EB5-8E2B-39C3225CBCCC}" type="sibTrans" cxnId="{F2C1FA64-96CC-4A08-BFD6-C07D569EBD67}">
      <dgm:prSet/>
      <dgm:spPr/>
      <dgm:t>
        <a:bodyPr/>
        <a:lstStyle/>
        <a:p>
          <a:endParaRPr lang="en-US"/>
        </a:p>
      </dgm:t>
    </dgm:pt>
    <dgm:pt modelId="{339F6AAF-40E7-42D3-9584-5BE475693166}">
      <dgm:prSet phldrT="[Text]"/>
      <dgm:spPr/>
      <dgm:t>
        <a:bodyPr/>
        <a:lstStyle/>
        <a:p>
          <a:r>
            <a:rPr lang="en-US" dirty="0"/>
            <a:t>Can operate from command-line interface or GUI</a:t>
          </a:r>
        </a:p>
      </dgm:t>
    </dgm:pt>
    <dgm:pt modelId="{1439B1D7-474B-43A0-B455-D21D42458169}" type="parTrans" cxnId="{D1A092B3-6805-424B-A3D9-3AC315812BCA}">
      <dgm:prSet/>
      <dgm:spPr/>
      <dgm:t>
        <a:bodyPr/>
        <a:lstStyle/>
        <a:p>
          <a:endParaRPr lang="en-US"/>
        </a:p>
      </dgm:t>
    </dgm:pt>
    <dgm:pt modelId="{8B6AA3F9-4A79-4CF0-B17E-8DDBFBEE47EA}" type="sibTrans" cxnId="{D1A092B3-6805-424B-A3D9-3AC315812BCA}">
      <dgm:prSet/>
      <dgm:spPr/>
      <dgm:t>
        <a:bodyPr/>
        <a:lstStyle/>
        <a:p>
          <a:endParaRPr lang="en-US"/>
        </a:p>
      </dgm:t>
    </dgm:pt>
    <dgm:pt modelId="{A3933F2D-F019-49B5-8467-F78369A7B596}">
      <dgm:prSet phldrT="[Text]"/>
      <dgm:spPr/>
      <dgm:t>
        <a:bodyPr/>
        <a:lstStyle/>
        <a:p>
          <a:r>
            <a:rPr lang="en-US" dirty="0"/>
            <a:t>Navigation</a:t>
          </a:r>
        </a:p>
      </dgm:t>
    </dgm:pt>
    <dgm:pt modelId="{EA77D4E8-E26E-40E8-97A4-112E453C63ED}" type="parTrans" cxnId="{214D18C4-A223-4E88-839F-8988B0F0823E}">
      <dgm:prSet/>
      <dgm:spPr/>
      <dgm:t>
        <a:bodyPr/>
        <a:lstStyle/>
        <a:p>
          <a:endParaRPr lang="en-US"/>
        </a:p>
      </dgm:t>
    </dgm:pt>
    <dgm:pt modelId="{47B65E20-6E4D-4832-AE47-16E665FBC414}" type="sibTrans" cxnId="{214D18C4-A223-4E88-839F-8988B0F0823E}">
      <dgm:prSet/>
      <dgm:spPr/>
      <dgm:t>
        <a:bodyPr/>
        <a:lstStyle/>
        <a:p>
          <a:endParaRPr lang="en-US"/>
        </a:p>
      </dgm:t>
    </dgm:pt>
    <dgm:pt modelId="{5A49E9CE-1B03-45D2-987A-13739ED80CDF}">
      <dgm:prSet phldrT="[Text]"/>
      <dgm:spPr/>
      <dgm:t>
        <a:bodyPr/>
        <a:lstStyle/>
        <a:p>
          <a:r>
            <a:rPr lang="en-US" dirty="0"/>
            <a:t>Linux directories are annotated with “/”</a:t>
          </a:r>
        </a:p>
      </dgm:t>
    </dgm:pt>
    <dgm:pt modelId="{5487338F-B3DB-4360-9658-4EE65C466650}" type="parTrans" cxnId="{87A754EF-1874-4ECB-8170-4D5D3B150C25}">
      <dgm:prSet/>
      <dgm:spPr/>
      <dgm:t>
        <a:bodyPr/>
        <a:lstStyle/>
        <a:p>
          <a:endParaRPr lang="en-US"/>
        </a:p>
      </dgm:t>
    </dgm:pt>
    <dgm:pt modelId="{B01B527E-102D-4E98-A2F5-7B02D57086ED}" type="sibTrans" cxnId="{87A754EF-1874-4ECB-8170-4D5D3B150C25}">
      <dgm:prSet/>
      <dgm:spPr/>
      <dgm:t>
        <a:bodyPr/>
        <a:lstStyle/>
        <a:p>
          <a:endParaRPr lang="en-US"/>
        </a:p>
      </dgm:t>
    </dgm:pt>
    <dgm:pt modelId="{B7E83EC2-6F05-43A7-95B6-631D3B68C857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1BF5AD96-DC72-42E2-9D16-3B07387760D2}" type="parTrans" cxnId="{A2355198-BF28-4A44-B9D5-97A3FDD01074}">
      <dgm:prSet/>
      <dgm:spPr/>
      <dgm:t>
        <a:bodyPr/>
        <a:lstStyle/>
        <a:p>
          <a:endParaRPr lang="en-US"/>
        </a:p>
      </dgm:t>
    </dgm:pt>
    <dgm:pt modelId="{2B1BBB0B-A85B-4A23-9B46-118DBD5EEE87}" type="sibTrans" cxnId="{A2355198-BF28-4A44-B9D5-97A3FDD01074}">
      <dgm:prSet/>
      <dgm:spPr/>
      <dgm:t>
        <a:bodyPr/>
        <a:lstStyle/>
        <a:p>
          <a:endParaRPr lang="en-US"/>
        </a:p>
      </dgm:t>
    </dgm:pt>
    <dgm:pt modelId="{03A8D4F4-F2AA-48AE-BACA-164A00DD1BE5}">
      <dgm:prSet phldrT="[Text]"/>
      <dgm:spPr/>
      <dgm:t>
        <a:bodyPr/>
        <a:lstStyle/>
        <a:p>
          <a:r>
            <a:rPr lang="en-US" dirty="0"/>
            <a:t>Awareness of built-in directories allows administrators to monitor known expected files and directories</a:t>
          </a:r>
        </a:p>
      </dgm:t>
    </dgm:pt>
    <dgm:pt modelId="{B14A6DB5-03B3-4C99-B710-138912176C79}" type="parTrans" cxnId="{864B31A0-D9A1-44C8-A18B-D71D5E804511}">
      <dgm:prSet/>
      <dgm:spPr/>
      <dgm:t>
        <a:bodyPr/>
        <a:lstStyle/>
        <a:p>
          <a:endParaRPr lang="en-US"/>
        </a:p>
      </dgm:t>
    </dgm:pt>
    <dgm:pt modelId="{3563FF03-3611-4974-ACD0-CE0850B33360}" type="sibTrans" cxnId="{864B31A0-D9A1-44C8-A18B-D71D5E804511}">
      <dgm:prSet/>
      <dgm:spPr/>
      <dgm:t>
        <a:bodyPr/>
        <a:lstStyle/>
        <a:p>
          <a:endParaRPr lang="en-US"/>
        </a:p>
      </dgm:t>
    </dgm:pt>
    <dgm:pt modelId="{C5C62373-B2B0-4E06-A3E5-127A19E34C30}">
      <dgm:prSet/>
      <dgm:spPr/>
      <dgm:t>
        <a:bodyPr/>
        <a:lstStyle/>
        <a:p>
          <a:r>
            <a:rPr lang="en-US" dirty="0"/>
            <a:t>Drives and partitions referenced with a series of filenames: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/dev/hda1/file </a:t>
          </a:r>
          <a:endParaRPr lang="en-US" dirty="0"/>
        </a:p>
      </dgm:t>
    </dgm:pt>
    <dgm:pt modelId="{79B2660C-C36F-4587-8716-2AFB589CF049}" type="parTrans" cxnId="{ED3327AA-28FB-48F5-B795-18E4A92A7A62}">
      <dgm:prSet/>
      <dgm:spPr/>
      <dgm:t>
        <a:bodyPr/>
        <a:lstStyle/>
        <a:p>
          <a:endParaRPr lang="en-US"/>
        </a:p>
      </dgm:t>
    </dgm:pt>
    <dgm:pt modelId="{9B7A86A8-17DB-4098-9465-B78D73898896}" type="sibTrans" cxnId="{ED3327AA-28FB-48F5-B795-18E4A92A7A62}">
      <dgm:prSet/>
      <dgm:spPr/>
      <dgm:t>
        <a:bodyPr/>
        <a:lstStyle/>
        <a:p>
          <a:endParaRPr lang="en-US"/>
        </a:p>
      </dgm:t>
    </dgm:pt>
    <dgm:pt modelId="{066A0CFA-49B4-45AF-A6F2-A7533E2E0CB9}">
      <dgm:prSet/>
      <dgm:spPr/>
      <dgm:t>
        <a:bodyPr/>
        <a:lstStyle/>
        <a:p>
          <a:endParaRPr lang="en-US" dirty="0"/>
        </a:p>
      </dgm:t>
    </dgm:pt>
    <dgm:pt modelId="{F3550DC1-9DA9-4029-A255-713433A35C35}" type="parTrans" cxnId="{F926A9C6-6A48-4D04-861A-A7B91E6A8FBC}">
      <dgm:prSet/>
      <dgm:spPr/>
      <dgm:t>
        <a:bodyPr/>
        <a:lstStyle/>
        <a:p>
          <a:endParaRPr lang="en-US"/>
        </a:p>
      </dgm:t>
    </dgm:pt>
    <dgm:pt modelId="{056540A8-24FE-4D33-818E-F513109F7A5E}" type="sibTrans" cxnId="{F926A9C6-6A48-4D04-861A-A7B91E6A8FBC}">
      <dgm:prSet/>
      <dgm:spPr/>
      <dgm:t>
        <a:bodyPr/>
        <a:lstStyle/>
        <a:p>
          <a:endParaRPr lang="en-US"/>
        </a:p>
      </dgm:t>
    </dgm:pt>
    <dgm:pt modelId="{9BE8EC6F-C0C2-4982-A268-FFA9FE88DF6A}" type="pres">
      <dgm:prSet presAssocID="{499C4D0C-7451-4287-AD75-A51C70E6E55E}" presName="Name0" presStyleCnt="0">
        <dgm:presLayoutVars>
          <dgm:dir/>
          <dgm:animLvl val="lvl"/>
          <dgm:resizeHandles val="exact"/>
        </dgm:presLayoutVars>
      </dgm:prSet>
      <dgm:spPr/>
    </dgm:pt>
    <dgm:pt modelId="{50DEB251-BEFD-44A1-8193-9C7FB98FA0ED}" type="pres">
      <dgm:prSet presAssocID="{64521F0B-0A5A-462D-A294-2AF36B1DE4F3}" presName="composite" presStyleCnt="0"/>
      <dgm:spPr/>
    </dgm:pt>
    <dgm:pt modelId="{B228060D-5F33-4266-A84F-EF15B5DCD46E}" type="pres">
      <dgm:prSet presAssocID="{64521F0B-0A5A-462D-A294-2AF36B1DE4F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E2E005F-11F3-421E-A353-7B7E42B17000}" type="pres">
      <dgm:prSet presAssocID="{64521F0B-0A5A-462D-A294-2AF36B1DE4F3}" presName="desTx" presStyleLbl="alignAccFollowNode1" presStyleIdx="0" presStyleCnt="3">
        <dgm:presLayoutVars>
          <dgm:bulletEnabled val="1"/>
        </dgm:presLayoutVars>
      </dgm:prSet>
      <dgm:spPr/>
    </dgm:pt>
    <dgm:pt modelId="{6F6D9ECA-7302-4634-BA54-ADE9FD51B778}" type="pres">
      <dgm:prSet presAssocID="{0D2C3FD5-F58F-4EB5-8E2B-39C3225CBCCC}" presName="space" presStyleCnt="0"/>
      <dgm:spPr/>
    </dgm:pt>
    <dgm:pt modelId="{F1FDA67E-BCF6-472E-91C3-0A5CB2B47EED}" type="pres">
      <dgm:prSet presAssocID="{A3933F2D-F019-49B5-8467-F78369A7B596}" presName="composite" presStyleCnt="0"/>
      <dgm:spPr/>
    </dgm:pt>
    <dgm:pt modelId="{7840336D-AA29-4297-9A15-8EF4117224E0}" type="pres">
      <dgm:prSet presAssocID="{A3933F2D-F019-49B5-8467-F78369A7B59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2D26F58-C63A-4620-B0BE-5706F73D6E6C}" type="pres">
      <dgm:prSet presAssocID="{A3933F2D-F019-49B5-8467-F78369A7B596}" presName="desTx" presStyleLbl="alignAccFollowNode1" presStyleIdx="1" presStyleCnt="3">
        <dgm:presLayoutVars>
          <dgm:bulletEnabled val="1"/>
        </dgm:presLayoutVars>
      </dgm:prSet>
      <dgm:spPr/>
    </dgm:pt>
    <dgm:pt modelId="{5FA1171F-CC3D-4424-94EF-31331D156EAC}" type="pres">
      <dgm:prSet presAssocID="{47B65E20-6E4D-4832-AE47-16E665FBC414}" presName="space" presStyleCnt="0"/>
      <dgm:spPr/>
    </dgm:pt>
    <dgm:pt modelId="{2F9DF711-5642-4F70-87DD-DF4BBF942B93}" type="pres">
      <dgm:prSet presAssocID="{B7E83EC2-6F05-43A7-95B6-631D3B68C857}" presName="composite" presStyleCnt="0"/>
      <dgm:spPr/>
    </dgm:pt>
    <dgm:pt modelId="{ECF8892D-A128-4720-B640-91FD9D44FE65}" type="pres">
      <dgm:prSet presAssocID="{B7E83EC2-6F05-43A7-95B6-631D3B68C85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DFC17D5-D676-4847-A61A-31C9EFA464B7}" type="pres">
      <dgm:prSet presAssocID="{B7E83EC2-6F05-43A7-95B6-631D3B68C85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C5E640F-48C2-4E95-B2D1-817783DE96E4}" type="presOf" srcId="{5A49E9CE-1B03-45D2-987A-13739ED80CDF}" destId="{A2D26F58-C63A-4620-B0BE-5706F73D6E6C}" srcOrd="0" destOrd="0" presId="urn:microsoft.com/office/officeart/2005/8/layout/hList1"/>
    <dgm:cxn modelId="{AE8C9328-2125-4732-9265-989FB763BC64}" type="presOf" srcId="{A3933F2D-F019-49B5-8467-F78369A7B596}" destId="{7840336D-AA29-4297-9A15-8EF4117224E0}" srcOrd="0" destOrd="0" presId="urn:microsoft.com/office/officeart/2005/8/layout/hList1"/>
    <dgm:cxn modelId="{F68D2C5F-0ADC-4F50-BE99-51D514B1316F}" type="presOf" srcId="{066A0CFA-49B4-45AF-A6F2-A7533E2E0CB9}" destId="{FDFC17D5-D676-4847-A61A-31C9EFA464B7}" srcOrd="0" destOrd="1" presId="urn:microsoft.com/office/officeart/2005/8/layout/hList1"/>
    <dgm:cxn modelId="{66AB1664-BDDD-4643-9090-D9CAB70A1C19}" type="presOf" srcId="{339F6AAF-40E7-42D3-9584-5BE475693166}" destId="{5E2E005F-11F3-421E-A353-7B7E42B17000}" srcOrd="0" destOrd="0" presId="urn:microsoft.com/office/officeart/2005/8/layout/hList1"/>
    <dgm:cxn modelId="{F2C1FA64-96CC-4A08-BFD6-C07D569EBD67}" srcId="{499C4D0C-7451-4287-AD75-A51C70E6E55E}" destId="{64521F0B-0A5A-462D-A294-2AF36B1DE4F3}" srcOrd="0" destOrd="0" parTransId="{49ED4F8C-EAE0-4F3F-8E42-1BB6BD6581A8}" sibTransId="{0D2C3FD5-F58F-4EB5-8E2B-39C3225CBCCC}"/>
    <dgm:cxn modelId="{7C462E75-28E9-4DCE-A885-C20BB0568C17}" type="presOf" srcId="{C5C62373-B2B0-4E06-A3E5-127A19E34C30}" destId="{A2D26F58-C63A-4620-B0BE-5706F73D6E6C}" srcOrd="0" destOrd="1" presId="urn:microsoft.com/office/officeart/2005/8/layout/hList1"/>
    <dgm:cxn modelId="{3FA46E8E-CC01-46F3-BB20-207CC0A0E68F}" type="presOf" srcId="{03A8D4F4-F2AA-48AE-BACA-164A00DD1BE5}" destId="{FDFC17D5-D676-4847-A61A-31C9EFA464B7}" srcOrd="0" destOrd="0" presId="urn:microsoft.com/office/officeart/2005/8/layout/hList1"/>
    <dgm:cxn modelId="{A2355198-BF28-4A44-B9D5-97A3FDD01074}" srcId="{499C4D0C-7451-4287-AD75-A51C70E6E55E}" destId="{B7E83EC2-6F05-43A7-95B6-631D3B68C857}" srcOrd="2" destOrd="0" parTransId="{1BF5AD96-DC72-42E2-9D16-3B07387760D2}" sibTransId="{2B1BBB0B-A85B-4A23-9B46-118DBD5EEE87}"/>
    <dgm:cxn modelId="{864B31A0-D9A1-44C8-A18B-D71D5E804511}" srcId="{B7E83EC2-6F05-43A7-95B6-631D3B68C857}" destId="{03A8D4F4-F2AA-48AE-BACA-164A00DD1BE5}" srcOrd="0" destOrd="0" parTransId="{B14A6DB5-03B3-4C99-B710-138912176C79}" sibTransId="{3563FF03-3611-4974-ACD0-CE0850B33360}"/>
    <dgm:cxn modelId="{ED3327AA-28FB-48F5-B795-18E4A92A7A62}" srcId="{A3933F2D-F019-49B5-8467-F78369A7B596}" destId="{C5C62373-B2B0-4E06-A3E5-127A19E34C30}" srcOrd="1" destOrd="0" parTransId="{79B2660C-C36F-4587-8716-2AFB589CF049}" sibTransId="{9B7A86A8-17DB-4098-9465-B78D73898896}"/>
    <dgm:cxn modelId="{D1A092B3-6805-424B-A3D9-3AC315812BCA}" srcId="{64521F0B-0A5A-462D-A294-2AF36B1DE4F3}" destId="{339F6AAF-40E7-42D3-9584-5BE475693166}" srcOrd="0" destOrd="0" parTransId="{1439B1D7-474B-43A0-B455-D21D42458169}" sibTransId="{8B6AA3F9-4A79-4CF0-B17E-8DDBFBEE47EA}"/>
    <dgm:cxn modelId="{367F6BB7-C92C-4758-8D30-D0A8047C0810}" type="presOf" srcId="{499C4D0C-7451-4287-AD75-A51C70E6E55E}" destId="{9BE8EC6F-C0C2-4982-A268-FFA9FE88DF6A}" srcOrd="0" destOrd="0" presId="urn:microsoft.com/office/officeart/2005/8/layout/hList1"/>
    <dgm:cxn modelId="{214D18C4-A223-4E88-839F-8988B0F0823E}" srcId="{499C4D0C-7451-4287-AD75-A51C70E6E55E}" destId="{A3933F2D-F019-49B5-8467-F78369A7B596}" srcOrd="1" destOrd="0" parTransId="{EA77D4E8-E26E-40E8-97A4-112E453C63ED}" sibTransId="{47B65E20-6E4D-4832-AE47-16E665FBC414}"/>
    <dgm:cxn modelId="{F926A9C6-6A48-4D04-861A-A7B91E6A8FBC}" srcId="{B7E83EC2-6F05-43A7-95B6-631D3B68C857}" destId="{066A0CFA-49B4-45AF-A6F2-A7533E2E0CB9}" srcOrd="1" destOrd="0" parTransId="{F3550DC1-9DA9-4029-A255-713433A35C35}" sibTransId="{056540A8-24FE-4D33-818E-F513109F7A5E}"/>
    <dgm:cxn modelId="{8D094CEE-B3AD-4528-BC8C-6D99D7D244E1}" type="presOf" srcId="{64521F0B-0A5A-462D-A294-2AF36B1DE4F3}" destId="{B228060D-5F33-4266-A84F-EF15B5DCD46E}" srcOrd="0" destOrd="0" presId="urn:microsoft.com/office/officeart/2005/8/layout/hList1"/>
    <dgm:cxn modelId="{87A754EF-1874-4ECB-8170-4D5D3B150C25}" srcId="{A3933F2D-F019-49B5-8467-F78369A7B596}" destId="{5A49E9CE-1B03-45D2-987A-13739ED80CDF}" srcOrd="0" destOrd="0" parTransId="{5487338F-B3DB-4360-9658-4EE65C466650}" sibTransId="{B01B527E-102D-4E98-A2F5-7B02D57086ED}"/>
    <dgm:cxn modelId="{108767FB-3177-4DF9-9B67-CE67DE55C83A}" type="presOf" srcId="{B7E83EC2-6F05-43A7-95B6-631D3B68C857}" destId="{ECF8892D-A128-4720-B640-91FD9D44FE65}" srcOrd="0" destOrd="0" presId="urn:microsoft.com/office/officeart/2005/8/layout/hList1"/>
    <dgm:cxn modelId="{12FEC754-0055-45EA-B724-78411259FF7D}" type="presParOf" srcId="{9BE8EC6F-C0C2-4982-A268-FFA9FE88DF6A}" destId="{50DEB251-BEFD-44A1-8193-9C7FB98FA0ED}" srcOrd="0" destOrd="0" presId="urn:microsoft.com/office/officeart/2005/8/layout/hList1"/>
    <dgm:cxn modelId="{18BD9EDF-B982-4554-8FC7-22CA07B135E6}" type="presParOf" srcId="{50DEB251-BEFD-44A1-8193-9C7FB98FA0ED}" destId="{B228060D-5F33-4266-A84F-EF15B5DCD46E}" srcOrd="0" destOrd="0" presId="urn:microsoft.com/office/officeart/2005/8/layout/hList1"/>
    <dgm:cxn modelId="{AC065AA6-CBD0-4F06-8F23-8AF8F717E4A4}" type="presParOf" srcId="{50DEB251-BEFD-44A1-8193-9C7FB98FA0ED}" destId="{5E2E005F-11F3-421E-A353-7B7E42B17000}" srcOrd="1" destOrd="0" presId="urn:microsoft.com/office/officeart/2005/8/layout/hList1"/>
    <dgm:cxn modelId="{07CAF97B-FD01-417F-923E-A5A52309ACA1}" type="presParOf" srcId="{9BE8EC6F-C0C2-4982-A268-FFA9FE88DF6A}" destId="{6F6D9ECA-7302-4634-BA54-ADE9FD51B778}" srcOrd="1" destOrd="0" presId="urn:microsoft.com/office/officeart/2005/8/layout/hList1"/>
    <dgm:cxn modelId="{80A9C770-53DD-4F16-BC09-64DF175FE8AE}" type="presParOf" srcId="{9BE8EC6F-C0C2-4982-A268-FFA9FE88DF6A}" destId="{F1FDA67E-BCF6-472E-91C3-0A5CB2B47EED}" srcOrd="2" destOrd="0" presId="urn:microsoft.com/office/officeart/2005/8/layout/hList1"/>
    <dgm:cxn modelId="{22EDF42F-9A44-42C0-AD8D-91C7B28FB768}" type="presParOf" srcId="{F1FDA67E-BCF6-472E-91C3-0A5CB2B47EED}" destId="{7840336D-AA29-4297-9A15-8EF4117224E0}" srcOrd="0" destOrd="0" presId="urn:microsoft.com/office/officeart/2005/8/layout/hList1"/>
    <dgm:cxn modelId="{D1A3A10C-867F-4A86-A7F2-4BED4E38527E}" type="presParOf" srcId="{F1FDA67E-BCF6-472E-91C3-0A5CB2B47EED}" destId="{A2D26F58-C63A-4620-B0BE-5706F73D6E6C}" srcOrd="1" destOrd="0" presId="urn:microsoft.com/office/officeart/2005/8/layout/hList1"/>
    <dgm:cxn modelId="{716EE679-4BAF-437A-A066-B63258BDCC2B}" type="presParOf" srcId="{9BE8EC6F-C0C2-4982-A268-FFA9FE88DF6A}" destId="{5FA1171F-CC3D-4424-94EF-31331D156EAC}" srcOrd="3" destOrd="0" presId="urn:microsoft.com/office/officeart/2005/8/layout/hList1"/>
    <dgm:cxn modelId="{44D9CA92-EBA1-4F1A-A87E-7D3E006C7DC1}" type="presParOf" srcId="{9BE8EC6F-C0C2-4982-A268-FFA9FE88DF6A}" destId="{2F9DF711-5642-4F70-87DD-DF4BBF942B93}" srcOrd="4" destOrd="0" presId="urn:microsoft.com/office/officeart/2005/8/layout/hList1"/>
    <dgm:cxn modelId="{9657AEF5-CBD4-4705-B9B9-F5EC82EC22ED}" type="presParOf" srcId="{2F9DF711-5642-4F70-87DD-DF4BBF942B93}" destId="{ECF8892D-A128-4720-B640-91FD9D44FE65}" srcOrd="0" destOrd="0" presId="urn:microsoft.com/office/officeart/2005/8/layout/hList1"/>
    <dgm:cxn modelId="{1D096B5B-F9C4-471E-8DB1-EBD3E5DFDDF6}" type="presParOf" srcId="{2F9DF711-5642-4F70-87DD-DF4BBF942B93}" destId="{FDFC17D5-D676-4847-A61A-31C9EFA464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E1EA06-298D-481F-A303-DED4DDB780E7}" type="doc">
      <dgm:prSet loTypeId="urn:microsoft.com/office/officeart/2005/8/layout/hList6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6BF05E6-C7F6-4A9B-84C3-9F87F7BE0354}">
      <dgm:prSet phldrT="[Text]"/>
      <dgm:spPr/>
      <dgm:t>
        <a:bodyPr/>
        <a:lstStyle/>
        <a:p>
          <a:pPr algn="l"/>
          <a:r>
            <a:rPr lang="en-US" dirty="0"/>
            <a:t>Installing Linux on a new system</a:t>
          </a:r>
        </a:p>
        <a:p>
          <a:pPr algn="l"/>
          <a:r>
            <a:rPr lang="en-US" dirty="0"/>
            <a:t>Testing new software</a:t>
          </a:r>
        </a:p>
        <a:p>
          <a:pPr algn="l"/>
          <a:r>
            <a:rPr lang="en-US" dirty="0"/>
            <a:t>Evaluating hardware configurations</a:t>
          </a:r>
        </a:p>
        <a:p>
          <a:pPr algn="l"/>
          <a:r>
            <a:rPr lang="en-US" dirty="0"/>
            <a:t>Repairing damaged systems</a:t>
          </a:r>
        </a:p>
        <a:p>
          <a:pPr algn="l"/>
          <a:r>
            <a:rPr lang="en-US" dirty="0"/>
            <a:t>Providing guest systems</a:t>
          </a:r>
        </a:p>
      </dgm:t>
    </dgm:pt>
    <dgm:pt modelId="{C474D7E0-E79D-4D15-9F7E-856CC4A401A3}" type="parTrans" cxnId="{63650957-1A3B-4049-9148-1840EB1F28B7}">
      <dgm:prSet/>
      <dgm:spPr/>
      <dgm:t>
        <a:bodyPr/>
        <a:lstStyle/>
        <a:p>
          <a:endParaRPr lang="en-US"/>
        </a:p>
      </dgm:t>
    </dgm:pt>
    <dgm:pt modelId="{02A2B821-3550-4420-B718-3FA9CB3056A3}" type="sibTrans" cxnId="{63650957-1A3B-4049-9148-1840EB1F28B7}">
      <dgm:prSet/>
      <dgm:spPr/>
      <dgm:t>
        <a:bodyPr/>
        <a:lstStyle/>
        <a:p>
          <a:endParaRPr lang="en-US"/>
        </a:p>
      </dgm:t>
    </dgm:pt>
    <dgm:pt modelId="{8B2B647C-4882-4A63-8817-D4E4712A90E3}">
      <dgm:prSet phldrT="[Text]"/>
      <dgm:spPr/>
      <dgm:t>
        <a:bodyPr/>
        <a:lstStyle/>
        <a:p>
          <a:pPr algn="l"/>
          <a:r>
            <a:rPr lang="en-US" dirty="0"/>
            <a:t>Providing portable systems</a:t>
          </a:r>
        </a:p>
        <a:p>
          <a:pPr algn="l"/>
          <a:r>
            <a:rPr lang="en-US" dirty="0"/>
            <a:t>Cracking passwords</a:t>
          </a:r>
        </a:p>
        <a:p>
          <a:pPr algn="l"/>
          <a:r>
            <a:rPr lang="en-US" dirty="0"/>
            <a:t>Stealing passwords</a:t>
          </a:r>
        </a:p>
        <a:p>
          <a:pPr algn="l"/>
          <a:r>
            <a:rPr lang="en-US" dirty="0"/>
            <a:t>Resetting passwords</a:t>
          </a:r>
        </a:p>
        <a:p>
          <a:pPr algn="l"/>
          <a:r>
            <a:rPr lang="en-US" dirty="0"/>
            <a:t>Conducting penetration testing</a:t>
          </a:r>
        </a:p>
        <a:p>
          <a:pPr algn="ctr"/>
          <a:endParaRPr lang="en-US" dirty="0"/>
        </a:p>
      </dgm:t>
    </dgm:pt>
    <dgm:pt modelId="{5D8BBDD5-CF9D-4293-B9E3-9CE6FAD92293}" type="parTrans" cxnId="{54B288E5-F427-4E08-B220-340B87929370}">
      <dgm:prSet/>
      <dgm:spPr/>
      <dgm:t>
        <a:bodyPr/>
        <a:lstStyle/>
        <a:p>
          <a:endParaRPr lang="en-US"/>
        </a:p>
      </dgm:t>
    </dgm:pt>
    <dgm:pt modelId="{CB90DACC-C313-449C-8980-758BEC215E6C}" type="sibTrans" cxnId="{54B288E5-F427-4E08-B220-340B87929370}">
      <dgm:prSet/>
      <dgm:spPr/>
      <dgm:t>
        <a:bodyPr/>
        <a:lstStyle/>
        <a:p>
          <a:endParaRPr lang="en-US"/>
        </a:p>
      </dgm:t>
    </dgm:pt>
    <dgm:pt modelId="{A22B338A-6C83-4057-B28C-E008D58D9830}">
      <dgm:prSet phldrT="[Text]"/>
      <dgm:spPr/>
      <dgm:t>
        <a:bodyPr/>
        <a:lstStyle/>
        <a:p>
          <a:pPr algn="l"/>
          <a:r>
            <a:rPr lang="en-US" dirty="0"/>
            <a:t>Multibooting</a:t>
          </a:r>
        </a:p>
        <a:p>
          <a:pPr algn="l"/>
          <a:r>
            <a:rPr lang="en-US" dirty="0"/>
            <a:t>Performing forensic investigations</a:t>
          </a:r>
        </a:p>
        <a:p>
          <a:pPr algn="l"/>
          <a:r>
            <a:rPr lang="en-US" dirty="0"/>
            <a:t>Providing a secure, unalterable OS</a:t>
          </a:r>
        </a:p>
        <a:p>
          <a:pPr algn="l"/>
          <a:r>
            <a:rPr lang="en-US" dirty="0"/>
            <a:t>Setting up kiosks</a:t>
          </a:r>
        </a:p>
        <a:p>
          <a:pPr algn="l"/>
          <a:r>
            <a:rPr lang="en-US" dirty="0"/>
            <a:t>Creating persistent desktops</a:t>
          </a:r>
        </a:p>
      </dgm:t>
    </dgm:pt>
    <dgm:pt modelId="{650E5069-866C-4F6A-BF82-0F84D08FF4CD}" type="parTrans" cxnId="{0ED300C4-E952-4456-9A48-FB15D6DA069F}">
      <dgm:prSet/>
      <dgm:spPr/>
      <dgm:t>
        <a:bodyPr/>
        <a:lstStyle/>
        <a:p>
          <a:endParaRPr lang="en-US"/>
        </a:p>
      </dgm:t>
    </dgm:pt>
    <dgm:pt modelId="{7B5EBD16-866F-4533-B179-C540A212C53A}" type="sibTrans" cxnId="{0ED300C4-E952-4456-9A48-FB15D6DA069F}">
      <dgm:prSet/>
      <dgm:spPr/>
      <dgm:t>
        <a:bodyPr/>
        <a:lstStyle/>
        <a:p>
          <a:endParaRPr lang="en-US"/>
        </a:p>
      </dgm:t>
    </dgm:pt>
    <dgm:pt modelId="{EAF9A8BF-27E8-4840-BE86-50382E34CED7}" type="pres">
      <dgm:prSet presAssocID="{F2E1EA06-298D-481F-A303-DED4DDB780E7}" presName="Name0" presStyleCnt="0">
        <dgm:presLayoutVars>
          <dgm:dir/>
          <dgm:resizeHandles val="exact"/>
        </dgm:presLayoutVars>
      </dgm:prSet>
      <dgm:spPr/>
    </dgm:pt>
    <dgm:pt modelId="{6E87FF64-0685-4B8B-B906-7D13034213A8}" type="pres">
      <dgm:prSet presAssocID="{B6BF05E6-C7F6-4A9B-84C3-9F87F7BE0354}" presName="node" presStyleLbl="node1" presStyleIdx="0" presStyleCnt="3">
        <dgm:presLayoutVars>
          <dgm:bulletEnabled val="1"/>
        </dgm:presLayoutVars>
      </dgm:prSet>
      <dgm:spPr/>
    </dgm:pt>
    <dgm:pt modelId="{49E0202D-D2DD-496A-BA39-9CA3832770F9}" type="pres">
      <dgm:prSet presAssocID="{02A2B821-3550-4420-B718-3FA9CB3056A3}" presName="sibTrans" presStyleCnt="0"/>
      <dgm:spPr/>
    </dgm:pt>
    <dgm:pt modelId="{D0D8BE22-C5E1-4389-9976-EFCC964CBCF2}" type="pres">
      <dgm:prSet presAssocID="{8B2B647C-4882-4A63-8817-D4E4712A90E3}" presName="node" presStyleLbl="node1" presStyleIdx="1" presStyleCnt="3">
        <dgm:presLayoutVars>
          <dgm:bulletEnabled val="1"/>
        </dgm:presLayoutVars>
      </dgm:prSet>
      <dgm:spPr/>
    </dgm:pt>
    <dgm:pt modelId="{78D60F6F-9436-4830-900E-2A86F8C96244}" type="pres">
      <dgm:prSet presAssocID="{CB90DACC-C313-449C-8980-758BEC215E6C}" presName="sibTrans" presStyleCnt="0"/>
      <dgm:spPr/>
    </dgm:pt>
    <dgm:pt modelId="{4F46A5F6-C770-43D9-8EB7-89AE10E0C186}" type="pres">
      <dgm:prSet presAssocID="{A22B338A-6C83-4057-B28C-E008D58D9830}" presName="node" presStyleLbl="node1" presStyleIdx="2" presStyleCnt="3">
        <dgm:presLayoutVars>
          <dgm:bulletEnabled val="1"/>
        </dgm:presLayoutVars>
      </dgm:prSet>
      <dgm:spPr/>
    </dgm:pt>
  </dgm:ptLst>
  <dgm:cxnLst>
    <dgm:cxn modelId="{F614B208-2875-4B5D-884B-17AAB6FD2A12}" type="presOf" srcId="{B6BF05E6-C7F6-4A9B-84C3-9F87F7BE0354}" destId="{6E87FF64-0685-4B8B-B906-7D13034213A8}" srcOrd="0" destOrd="0" presId="urn:microsoft.com/office/officeart/2005/8/layout/hList6"/>
    <dgm:cxn modelId="{48CD844A-5909-464D-93CC-80B80EBF412C}" type="presOf" srcId="{8B2B647C-4882-4A63-8817-D4E4712A90E3}" destId="{D0D8BE22-C5E1-4389-9976-EFCC964CBCF2}" srcOrd="0" destOrd="0" presId="urn:microsoft.com/office/officeart/2005/8/layout/hList6"/>
    <dgm:cxn modelId="{63650957-1A3B-4049-9148-1840EB1F28B7}" srcId="{F2E1EA06-298D-481F-A303-DED4DDB780E7}" destId="{B6BF05E6-C7F6-4A9B-84C3-9F87F7BE0354}" srcOrd="0" destOrd="0" parTransId="{C474D7E0-E79D-4D15-9F7E-856CC4A401A3}" sibTransId="{02A2B821-3550-4420-B718-3FA9CB3056A3}"/>
    <dgm:cxn modelId="{1AF49292-039F-4A24-83E4-0E6040D77BCA}" type="presOf" srcId="{F2E1EA06-298D-481F-A303-DED4DDB780E7}" destId="{EAF9A8BF-27E8-4840-BE86-50382E34CED7}" srcOrd="0" destOrd="0" presId="urn:microsoft.com/office/officeart/2005/8/layout/hList6"/>
    <dgm:cxn modelId="{0ED300C4-E952-4456-9A48-FB15D6DA069F}" srcId="{F2E1EA06-298D-481F-A303-DED4DDB780E7}" destId="{A22B338A-6C83-4057-B28C-E008D58D9830}" srcOrd="2" destOrd="0" parTransId="{650E5069-866C-4F6A-BF82-0F84D08FF4CD}" sibTransId="{7B5EBD16-866F-4533-B179-C540A212C53A}"/>
    <dgm:cxn modelId="{54B288E5-F427-4E08-B220-340B87929370}" srcId="{F2E1EA06-298D-481F-A303-DED4DDB780E7}" destId="{8B2B647C-4882-4A63-8817-D4E4712A90E3}" srcOrd="1" destOrd="0" parTransId="{5D8BBDD5-CF9D-4293-B9E3-9CE6FAD92293}" sibTransId="{CB90DACC-C313-449C-8980-758BEC215E6C}"/>
    <dgm:cxn modelId="{2782B0EB-9681-4E7B-8B88-137F9515DE8B}" type="presOf" srcId="{A22B338A-6C83-4057-B28C-E008D58D9830}" destId="{4F46A5F6-C770-43D9-8EB7-89AE10E0C186}" srcOrd="0" destOrd="0" presId="urn:microsoft.com/office/officeart/2005/8/layout/hList6"/>
    <dgm:cxn modelId="{B9AA712D-24AC-4394-92A4-78748650FEC3}" type="presParOf" srcId="{EAF9A8BF-27E8-4840-BE86-50382E34CED7}" destId="{6E87FF64-0685-4B8B-B906-7D13034213A8}" srcOrd="0" destOrd="0" presId="urn:microsoft.com/office/officeart/2005/8/layout/hList6"/>
    <dgm:cxn modelId="{15FF9EDD-C7D7-4310-B0AF-570520379531}" type="presParOf" srcId="{EAF9A8BF-27E8-4840-BE86-50382E34CED7}" destId="{49E0202D-D2DD-496A-BA39-9CA3832770F9}" srcOrd="1" destOrd="0" presId="urn:microsoft.com/office/officeart/2005/8/layout/hList6"/>
    <dgm:cxn modelId="{F7F476B5-384A-4F65-9DBA-4F47A760111C}" type="presParOf" srcId="{EAF9A8BF-27E8-4840-BE86-50382E34CED7}" destId="{D0D8BE22-C5E1-4389-9976-EFCC964CBCF2}" srcOrd="2" destOrd="0" presId="urn:microsoft.com/office/officeart/2005/8/layout/hList6"/>
    <dgm:cxn modelId="{D54A1EC8-C6AC-4FAE-8C16-72CCD7138A21}" type="presParOf" srcId="{EAF9A8BF-27E8-4840-BE86-50382E34CED7}" destId="{78D60F6F-9436-4830-900E-2A86F8C96244}" srcOrd="3" destOrd="0" presId="urn:microsoft.com/office/officeart/2005/8/layout/hList6"/>
    <dgm:cxn modelId="{DA59599B-6FD9-44ED-A750-087DC3998E85}" type="presParOf" srcId="{EAF9A8BF-27E8-4840-BE86-50382E34CED7}" destId="{4F46A5F6-C770-43D9-8EB7-89AE10E0C18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30D979-5357-4AE5-BA20-EC2F3592CEA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FA42E50-4F4B-46F1-A126-A6B6D9659FB9}">
      <dgm:prSet phldrT="[Text]" custT="1"/>
      <dgm:spPr/>
      <dgm:t>
        <a:bodyPr/>
        <a:lstStyle/>
        <a:p>
          <a:r>
            <a:rPr lang="en-US" sz="2400" b="0" dirty="0"/>
            <a:t>Kali</a:t>
          </a:r>
        </a:p>
      </dgm:t>
    </dgm:pt>
    <dgm:pt modelId="{5A5A8703-87D2-4C2C-BB32-337B3677BDB5}" type="parTrans" cxnId="{B755FC9E-9DDB-4F9C-8A9D-344183D65D28}">
      <dgm:prSet/>
      <dgm:spPr/>
      <dgm:t>
        <a:bodyPr/>
        <a:lstStyle/>
        <a:p>
          <a:endParaRPr lang="en-US" b="1"/>
        </a:p>
      </dgm:t>
    </dgm:pt>
    <dgm:pt modelId="{D7C7EAE5-7FB2-4A39-9D04-3174A1FF6DFE}" type="sibTrans" cxnId="{B755FC9E-9DDB-4F9C-8A9D-344183D65D28}">
      <dgm:prSet/>
      <dgm:spPr/>
      <dgm:t>
        <a:bodyPr/>
        <a:lstStyle/>
        <a:p>
          <a:endParaRPr lang="en-US" b="1"/>
        </a:p>
      </dgm:t>
    </dgm:pt>
    <dgm:pt modelId="{5B33457F-ECDF-4696-AEA4-8E1DA78B0AAE}">
      <dgm:prSet phldrT="[Text]" custT="1"/>
      <dgm:spPr/>
      <dgm:t>
        <a:bodyPr/>
        <a:lstStyle/>
        <a:p>
          <a:r>
            <a:rPr lang="en-US" sz="2400" b="0" dirty="0"/>
            <a:t>Password reset</a:t>
          </a:r>
        </a:p>
      </dgm:t>
    </dgm:pt>
    <dgm:pt modelId="{992D2D72-60E6-4306-BDE6-97F5C7C86475}" type="parTrans" cxnId="{8FD515C3-1DAE-40C0-A5A0-6701A2FC7D8C}">
      <dgm:prSet/>
      <dgm:spPr/>
      <dgm:t>
        <a:bodyPr/>
        <a:lstStyle/>
        <a:p>
          <a:endParaRPr lang="en-US" b="1"/>
        </a:p>
      </dgm:t>
    </dgm:pt>
    <dgm:pt modelId="{34ECD933-F857-4996-BFF2-DE956940D5B2}" type="sibTrans" cxnId="{8FD515C3-1DAE-40C0-A5A0-6701A2FC7D8C}">
      <dgm:prSet/>
      <dgm:spPr/>
      <dgm:t>
        <a:bodyPr/>
        <a:lstStyle/>
        <a:p>
          <a:endParaRPr lang="en-US" b="1"/>
        </a:p>
      </dgm:t>
    </dgm:pt>
    <dgm:pt modelId="{5208C180-E669-48B5-A6CF-C832598F6606}">
      <dgm:prSet phldrT="[Text]" custT="1"/>
      <dgm:spPr/>
      <dgm:t>
        <a:bodyPr/>
        <a:lstStyle/>
        <a:p>
          <a:r>
            <a:rPr lang="en-US" sz="2400" b="0" dirty="0"/>
            <a:t>Rescue disc</a:t>
          </a:r>
        </a:p>
      </dgm:t>
    </dgm:pt>
    <dgm:pt modelId="{516CAE54-62F4-4E43-8092-9EF66CC9FD64}" type="parTrans" cxnId="{5C28A54A-C753-4399-A7D2-9786F7C91976}">
      <dgm:prSet/>
      <dgm:spPr/>
      <dgm:t>
        <a:bodyPr/>
        <a:lstStyle/>
        <a:p>
          <a:endParaRPr lang="en-US" b="1"/>
        </a:p>
      </dgm:t>
    </dgm:pt>
    <dgm:pt modelId="{F781DC23-47CE-467F-B7D5-564B11E55CA4}" type="sibTrans" cxnId="{5C28A54A-C753-4399-A7D2-9786F7C91976}">
      <dgm:prSet/>
      <dgm:spPr/>
      <dgm:t>
        <a:bodyPr/>
        <a:lstStyle/>
        <a:p>
          <a:endParaRPr lang="en-US" b="1"/>
        </a:p>
      </dgm:t>
    </dgm:pt>
    <dgm:pt modelId="{5644A6DE-A3EC-4276-BC53-C025B9322179}">
      <dgm:prSet phldrT="[Text]" custT="1"/>
      <dgm:spPr/>
      <dgm:t>
        <a:bodyPr/>
        <a:lstStyle/>
        <a:p>
          <a:r>
            <a:rPr lang="en-US" sz="2400" b="0" dirty="0"/>
            <a:t>Firewall </a:t>
          </a:r>
        </a:p>
      </dgm:t>
    </dgm:pt>
    <dgm:pt modelId="{6FB70F52-A517-429D-A11F-3ABDDDEFBC6D}" type="parTrans" cxnId="{F270AA38-8CEF-4B5B-9D88-36FD79A405F6}">
      <dgm:prSet/>
      <dgm:spPr/>
      <dgm:t>
        <a:bodyPr/>
        <a:lstStyle/>
        <a:p>
          <a:endParaRPr lang="en-US" b="1"/>
        </a:p>
      </dgm:t>
    </dgm:pt>
    <dgm:pt modelId="{470D1F0D-4724-4940-971A-A1D1FBE3662E}" type="sibTrans" cxnId="{F270AA38-8CEF-4B5B-9D88-36FD79A405F6}">
      <dgm:prSet/>
      <dgm:spPr/>
      <dgm:t>
        <a:bodyPr/>
        <a:lstStyle/>
        <a:p>
          <a:endParaRPr lang="en-US" b="1"/>
        </a:p>
      </dgm:t>
    </dgm:pt>
    <dgm:pt modelId="{DD9021E6-0753-4765-A1C3-15AF11984775}" type="pres">
      <dgm:prSet presAssocID="{8630D979-5357-4AE5-BA20-EC2F3592CEA3}" presName="CompostProcess" presStyleCnt="0">
        <dgm:presLayoutVars>
          <dgm:dir/>
          <dgm:resizeHandles val="exact"/>
        </dgm:presLayoutVars>
      </dgm:prSet>
      <dgm:spPr/>
    </dgm:pt>
    <dgm:pt modelId="{1210DB7C-D5FE-4EBB-95E1-BEFFBC643953}" type="pres">
      <dgm:prSet presAssocID="{8630D979-5357-4AE5-BA20-EC2F3592CEA3}" presName="arrow" presStyleLbl="bgShp" presStyleIdx="0" presStyleCnt="1"/>
      <dgm:spPr/>
    </dgm:pt>
    <dgm:pt modelId="{8E9870F0-25DA-4B1B-8C9B-0E57B4959040}" type="pres">
      <dgm:prSet presAssocID="{8630D979-5357-4AE5-BA20-EC2F3592CEA3}" presName="linearProcess" presStyleCnt="0"/>
      <dgm:spPr/>
    </dgm:pt>
    <dgm:pt modelId="{0FAAA587-73C7-4DB0-85F9-A6FF123F8CB0}" type="pres">
      <dgm:prSet presAssocID="{AFA42E50-4F4B-46F1-A126-A6B6D9659FB9}" presName="textNode" presStyleLbl="node1" presStyleIdx="0" presStyleCnt="4">
        <dgm:presLayoutVars>
          <dgm:bulletEnabled val="1"/>
        </dgm:presLayoutVars>
      </dgm:prSet>
      <dgm:spPr/>
    </dgm:pt>
    <dgm:pt modelId="{20B217AA-1ABE-458F-BB94-CF951CBE0FEE}" type="pres">
      <dgm:prSet presAssocID="{D7C7EAE5-7FB2-4A39-9D04-3174A1FF6DFE}" presName="sibTrans" presStyleCnt="0"/>
      <dgm:spPr/>
    </dgm:pt>
    <dgm:pt modelId="{4F059E3D-887F-4C61-8584-627588E4F5AE}" type="pres">
      <dgm:prSet presAssocID="{5B33457F-ECDF-4696-AEA4-8E1DA78B0AAE}" presName="textNode" presStyleLbl="node1" presStyleIdx="1" presStyleCnt="4">
        <dgm:presLayoutVars>
          <dgm:bulletEnabled val="1"/>
        </dgm:presLayoutVars>
      </dgm:prSet>
      <dgm:spPr/>
    </dgm:pt>
    <dgm:pt modelId="{27491FA3-0A78-4718-B7AB-A9AF4DAF3087}" type="pres">
      <dgm:prSet presAssocID="{34ECD933-F857-4996-BFF2-DE956940D5B2}" presName="sibTrans" presStyleCnt="0"/>
      <dgm:spPr/>
    </dgm:pt>
    <dgm:pt modelId="{912E9566-60E2-478A-9139-1DDE82258388}" type="pres">
      <dgm:prSet presAssocID="{5208C180-E669-48B5-A6CF-C832598F6606}" presName="textNode" presStyleLbl="node1" presStyleIdx="2" presStyleCnt="4">
        <dgm:presLayoutVars>
          <dgm:bulletEnabled val="1"/>
        </dgm:presLayoutVars>
      </dgm:prSet>
      <dgm:spPr/>
    </dgm:pt>
    <dgm:pt modelId="{7151D5BC-C444-432C-9BCE-B2ED477EA4D6}" type="pres">
      <dgm:prSet presAssocID="{F781DC23-47CE-467F-B7D5-564B11E55CA4}" presName="sibTrans" presStyleCnt="0"/>
      <dgm:spPr/>
    </dgm:pt>
    <dgm:pt modelId="{3773C61A-8457-4F4B-BC3B-B5DA291D0E32}" type="pres">
      <dgm:prSet presAssocID="{5644A6DE-A3EC-4276-BC53-C025B932217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A9E3413-99DA-429F-AEDA-FCD0CD3F06EB}" type="presOf" srcId="{5644A6DE-A3EC-4276-BC53-C025B9322179}" destId="{3773C61A-8457-4F4B-BC3B-B5DA291D0E32}" srcOrd="0" destOrd="0" presId="urn:microsoft.com/office/officeart/2005/8/layout/hProcess9"/>
    <dgm:cxn modelId="{3FF34F31-7B85-47D1-944E-1472C12A9186}" type="presOf" srcId="{AFA42E50-4F4B-46F1-A126-A6B6D9659FB9}" destId="{0FAAA587-73C7-4DB0-85F9-A6FF123F8CB0}" srcOrd="0" destOrd="0" presId="urn:microsoft.com/office/officeart/2005/8/layout/hProcess9"/>
    <dgm:cxn modelId="{F270AA38-8CEF-4B5B-9D88-36FD79A405F6}" srcId="{8630D979-5357-4AE5-BA20-EC2F3592CEA3}" destId="{5644A6DE-A3EC-4276-BC53-C025B9322179}" srcOrd="3" destOrd="0" parTransId="{6FB70F52-A517-429D-A11F-3ABDDDEFBC6D}" sibTransId="{470D1F0D-4724-4940-971A-A1D1FBE3662E}"/>
    <dgm:cxn modelId="{5C28A54A-C753-4399-A7D2-9786F7C91976}" srcId="{8630D979-5357-4AE5-BA20-EC2F3592CEA3}" destId="{5208C180-E669-48B5-A6CF-C832598F6606}" srcOrd="2" destOrd="0" parTransId="{516CAE54-62F4-4E43-8092-9EF66CC9FD64}" sibTransId="{F781DC23-47CE-467F-B7D5-564B11E55CA4}"/>
    <dgm:cxn modelId="{125F986B-3258-44D2-B61E-7B2AE90308D2}" type="presOf" srcId="{8630D979-5357-4AE5-BA20-EC2F3592CEA3}" destId="{DD9021E6-0753-4765-A1C3-15AF11984775}" srcOrd="0" destOrd="0" presId="urn:microsoft.com/office/officeart/2005/8/layout/hProcess9"/>
    <dgm:cxn modelId="{6F47E857-B796-4D21-BD5B-6D4AD0AB82BF}" type="presOf" srcId="{5208C180-E669-48B5-A6CF-C832598F6606}" destId="{912E9566-60E2-478A-9139-1DDE82258388}" srcOrd="0" destOrd="0" presId="urn:microsoft.com/office/officeart/2005/8/layout/hProcess9"/>
    <dgm:cxn modelId="{B755FC9E-9DDB-4F9C-8A9D-344183D65D28}" srcId="{8630D979-5357-4AE5-BA20-EC2F3592CEA3}" destId="{AFA42E50-4F4B-46F1-A126-A6B6D9659FB9}" srcOrd="0" destOrd="0" parTransId="{5A5A8703-87D2-4C2C-BB32-337B3677BDB5}" sibTransId="{D7C7EAE5-7FB2-4A39-9D04-3174A1FF6DFE}"/>
    <dgm:cxn modelId="{8FD515C3-1DAE-40C0-A5A0-6701A2FC7D8C}" srcId="{8630D979-5357-4AE5-BA20-EC2F3592CEA3}" destId="{5B33457F-ECDF-4696-AEA4-8E1DA78B0AAE}" srcOrd="1" destOrd="0" parTransId="{992D2D72-60E6-4306-BDE6-97F5C7C86475}" sibTransId="{34ECD933-F857-4996-BFF2-DE956940D5B2}"/>
    <dgm:cxn modelId="{8A6731F7-CE57-418E-943F-33756EC6BE08}" type="presOf" srcId="{5B33457F-ECDF-4696-AEA4-8E1DA78B0AAE}" destId="{4F059E3D-887F-4C61-8584-627588E4F5AE}" srcOrd="0" destOrd="0" presId="urn:microsoft.com/office/officeart/2005/8/layout/hProcess9"/>
    <dgm:cxn modelId="{1FDA9617-AF44-4E4B-86D4-184ADAC52045}" type="presParOf" srcId="{DD9021E6-0753-4765-A1C3-15AF11984775}" destId="{1210DB7C-D5FE-4EBB-95E1-BEFFBC643953}" srcOrd="0" destOrd="0" presId="urn:microsoft.com/office/officeart/2005/8/layout/hProcess9"/>
    <dgm:cxn modelId="{841740DF-B921-4994-A6CF-A1AC860498E8}" type="presParOf" srcId="{DD9021E6-0753-4765-A1C3-15AF11984775}" destId="{8E9870F0-25DA-4B1B-8C9B-0E57B4959040}" srcOrd="1" destOrd="0" presId="urn:microsoft.com/office/officeart/2005/8/layout/hProcess9"/>
    <dgm:cxn modelId="{1242EA0B-62FC-42D4-9C99-D31B18B86B43}" type="presParOf" srcId="{8E9870F0-25DA-4B1B-8C9B-0E57B4959040}" destId="{0FAAA587-73C7-4DB0-85F9-A6FF123F8CB0}" srcOrd="0" destOrd="0" presId="urn:microsoft.com/office/officeart/2005/8/layout/hProcess9"/>
    <dgm:cxn modelId="{971ED52A-C7D9-4DD1-B319-FE5D2DBC1346}" type="presParOf" srcId="{8E9870F0-25DA-4B1B-8C9B-0E57B4959040}" destId="{20B217AA-1ABE-458F-BB94-CF951CBE0FEE}" srcOrd="1" destOrd="0" presId="urn:microsoft.com/office/officeart/2005/8/layout/hProcess9"/>
    <dgm:cxn modelId="{32DD349D-A159-4A08-A732-3073880A60C4}" type="presParOf" srcId="{8E9870F0-25DA-4B1B-8C9B-0E57B4959040}" destId="{4F059E3D-887F-4C61-8584-627588E4F5AE}" srcOrd="2" destOrd="0" presId="urn:microsoft.com/office/officeart/2005/8/layout/hProcess9"/>
    <dgm:cxn modelId="{06CC8B81-F6E2-47AA-A010-90F565861F4D}" type="presParOf" srcId="{8E9870F0-25DA-4B1B-8C9B-0E57B4959040}" destId="{27491FA3-0A78-4718-B7AB-A9AF4DAF3087}" srcOrd="3" destOrd="0" presId="urn:microsoft.com/office/officeart/2005/8/layout/hProcess9"/>
    <dgm:cxn modelId="{4D4E1371-6BC8-4E64-9B91-82A831FB1E2C}" type="presParOf" srcId="{8E9870F0-25DA-4B1B-8C9B-0E57B4959040}" destId="{912E9566-60E2-478A-9139-1DDE82258388}" srcOrd="4" destOrd="0" presId="urn:microsoft.com/office/officeart/2005/8/layout/hProcess9"/>
    <dgm:cxn modelId="{7424923E-BB66-4272-A741-A3949E390F80}" type="presParOf" srcId="{8E9870F0-25DA-4B1B-8C9B-0E57B4959040}" destId="{7151D5BC-C444-432C-9BCE-B2ED477EA4D6}" srcOrd="5" destOrd="0" presId="urn:microsoft.com/office/officeart/2005/8/layout/hProcess9"/>
    <dgm:cxn modelId="{048F7D83-32FF-4624-B737-789A18CE7BCB}" type="presParOf" srcId="{8E9870F0-25DA-4B1B-8C9B-0E57B4959040}" destId="{3773C61A-8457-4F4B-BC3B-B5DA291D0E3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D989B-9288-4A0B-9659-779F6AE39ECA}">
      <dsp:nvSpPr>
        <dsp:cNvPr id="0" name=""/>
        <dsp:cNvSpPr/>
      </dsp:nvSpPr>
      <dsp:spPr>
        <a:xfrm>
          <a:off x="434424" y="2037"/>
          <a:ext cx="2322062" cy="139323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Ubuntu</a:t>
          </a:r>
        </a:p>
      </dsp:txBody>
      <dsp:txXfrm>
        <a:off x="434424" y="2037"/>
        <a:ext cx="2322062" cy="1393237"/>
      </dsp:txXfrm>
    </dsp:sp>
    <dsp:sp modelId="{C2D2266C-9708-44AF-B0E1-B388209E6145}">
      <dsp:nvSpPr>
        <dsp:cNvPr id="0" name=""/>
        <dsp:cNvSpPr/>
      </dsp:nvSpPr>
      <dsp:spPr>
        <a:xfrm>
          <a:off x="2988693" y="2037"/>
          <a:ext cx="2322062" cy="1393237"/>
        </a:xfrm>
        <a:prstGeom prst="rect">
          <a:avLst/>
        </a:prstGeom>
        <a:solidFill>
          <a:schemeClr val="accent1">
            <a:shade val="80000"/>
            <a:hueOff val="48531"/>
            <a:satOff val="-3048"/>
            <a:lumOff val="3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Arch Linux</a:t>
          </a:r>
        </a:p>
      </dsp:txBody>
      <dsp:txXfrm>
        <a:off x="2988693" y="2037"/>
        <a:ext cx="2322062" cy="1393237"/>
      </dsp:txXfrm>
    </dsp:sp>
    <dsp:sp modelId="{E11443C0-5C9F-4788-850C-A3B30133D9A9}">
      <dsp:nvSpPr>
        <dsp:cNvPr id="0" name=""/>
        <dsp:cNvSpPr/>
      </dsp:nvSpPr>
      <dsp:spPr>
        <a:xfrm>
          <a:off x="5542962" y="2037"/>
          <a:ext cx="2322062" cy="1393237"/>
        </a:xfrm>
        <a:prstGeom prst="rect">
          <a:avLst/>
        </a:prstGeom>
        <a:solidFill>
          <a:schemeClr val="accent1">
            <a:shade val="80000"/>
            <a:hueOff val="97063"/>
            <a:satOff val="-6097"/>
            <a:lumOff val="7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CentOS</a:t>
          </a:r>
        </a:p>
      </dsp:txBody>
      <dsp:txXfrm>
        <a:off x="5542962" y="2037"/>
        <a:ext cx="2322062" cy="1393237"/>
      </dsp:txXfrm>
    </dsp:sp>
    <dsp:sp modelId="{8EEA40FD-8FB8-4B58-BA5A-7AB6D7748FD6}">
      <dsp:nvSpPr>
        <dsp:cNvPr id="0" name=""/>
        <dsp:cNvSpPr/>
      </dsp:nvSpPr>
      <dsp:spPr>
        <a:xfrm>
          <a:off x="434424" y="1627481"/>
          <a:ext cx="2322062" cy="1393237"/>
        </a:xfrm>
        <a:prstGeom prst="rect">
          <a:avLst/>
        </a:prstGeom>
        <a:solidFill>
          <a:schemeClr val="accent1">
            <a:shade val="80000"/>
            <a:hueOff val="145594"/>
            <a:satOff val="-9145"/>
            <a:lumOff val="11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Elementary</a:t>
          </a:r>
        </a:p>
      </dsp:txBody>
      <dsp:txXfrm>
        <a:off x="434424" y="1627481"/>
        <a:ext cx="2322062" cy="1393237"/>
      </dsp:txXfrm>
    </dsp:sp>
    <dsp:sp modelId="{F76DD5BF-2389-4363-A2D0-CFD1ED747647}">
      <dsp:nvSpPr>
        <dsp:cNvPr id="0" name=""/>
        <dsp:cNvSpPr/>
      </dsp:nvSpPr>
      <dsp:spPr>
        <a:xfrm>
          <a:off x="2988693" y="1627481"/>
          <a:ext cx="2322062" cy="1393237"/>
        </a:xfrm>
        <a:prstGeom prst="rect">
          <a:avLst/>
        </a:prstGeom>
        <a:solidFill>
          <a:schemeClr val="accent1">
            <a:shade val="80000"/>
            <a:hueOff val="194125"/>
            <a:satOff val="-12193"/>
            <a:lumOff val="15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Fedora</a:t>
          </a:r>
        </a:p>
      </dsp:txBody>
      <dsp:txXfrm>
        <a:off x="2988693" y="1627481"/>
        <a:ext cx="2322062" cy="1393237"/>
      </dsp:txXfrm>
    </dsp:sp>
    <dsp:sp modelId="{3D1A2DA0-5ABC-4B24-956A-6FF0C1711D6B}">
      <dsp:nvSpPr>
        <dsp:cNvPr id="0" name=""/>
        <dsp:cNvSpPr/>
      </dsp:nvSpPr>
      <dsp:spPr>
        <a:xfrm>
          <a:off x="5542962" y="1627481"/>
          <a:ext cx="2322062" cy="1393237"/>
        </a:xfrm>
        <a:prstGeom prst="rect">
          <a:avLst/>
        </a:prstGeom>
        <a:solidFill>
          <a:schemeClr val="accent1">
            <a:shade val="80000"/>
            <a:hueOff val="242657"/>
            <a:satOff val="-15241"/>
            <a:lumOff val="192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Manjaro</a:t>
          </a:r>
        </a:p>
      </dsp:txBody>
      <dsp:txXfrm>
        <a:off x="5542962" y="1627481"/>
        <a:ext cx="2322062" cy="1393237"/>
      </dsp:txXfrm>
    </dsp:sp>
    <dsp:sp modelId="{37F51874-9D66-41BC-B372-AC0A03EDFD8D}">
      <dsp:nvSpPr>
        <dsp:cNvPr id="0" name=""/>
        <dsp:cNvSpPr/>
      </dsp:nvSpPr>
      <dsp:spPr>
        <a:xfrm>
          <a:off x="434424" y="3252925"/>
          <a:ext cx="2322062" cy="1393237"/>
        </a:xfrm>
        <a:prstGeom prst="rect">
          <a:avLst/>
        </a:prstGeom>
        <a:solidFill>
          <a:schemeClr val="accent1">
            <a:shade val="80000"/>
            <a:hueOff val="291188"/>
            <a:satOff val="-18290"/>
            <a:lumOff val="23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openSUSE</a:t>
          </a:r>
        </a:p>
      </dsp:txBody>
      <dsp:txXfrm>
        <a:off x="434424" y="3252925"/>
        <a:ext cx="2322062" cy="1393237"/>
      </dsp:txXfrm>
    </dsp:sp>
    <dsp:sp modelId="{B86CB435-2A58-4E4C-8233-EE4933E39C0E}">
      <dsp:nvSpPr>
        <dsp:cNvPr id="0" name=""/>
        <dsp:cNvSpPr/>
      </dsp:nvSpPr>
      <dsp:spPr>
        <a:xfrm>
          <a:off x="2988693" y="3252925"/>
          <a:ext cx="2322062" cy="1393237"/>
        </a:xfrm>
        <a:prstGeom prst="rect">
          <a:avLst/>
        </a:prstGeom>
        <a:solidFill>
          <a:schemeClr val="accent1">
            <a:shade val="80000"/>
            <a:hueOff val="339719"/>
            <a:satOff val="-21338"/>
            <a:lumOff val="269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Debian</a:t>
          </a:r>
        </a:p>
      </dsp:txBody>
      <dsp:txXfrm>
        <a:off x="2988693" y="3252925"/>
        <a:ext cx="2322062" cy="1393237"/>
      </dsp:txXfrm>
    </dsp:sp>
    <dsp:sp modelId="{C3F21110-5677-4E99-8CF7-07008ACC6E45}">
      <dsp:nvSpPr>
        <dsp:cNvPr id="0" name=""/>
        <dsp:cNvSpPr/>
      </dsp:nvSpPr>
      <dsp:spPr>
        <a:xfrm>
          <a:off x="5542962" y="3252925"/>
          <a:ext cx="2322062" cy="1393237"/>
        </a:xfrm>
        <a:prstGeom prst="rect">
          <a:avLst/>
        </a:prstGeom>
        <a:solidFill>
          <a:schemeClr val="accent1">
            <a:shade val="80000"/>
            <a:hueOff val="388250"/>
            <a:satOff val="-24386"/>
            <a:lumOff val="30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…</a:t>
          </a:r>
        </a:p>
      </dsp:txBody>
      <dsp:txXfrm>
        <a:off x="5542962" y="3252925"/>
        <a:ext cx="2322062" cy="1393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FA8CE-AFB5-481F-98D8-9804E6D546D3}">
      <dsp:nvSpPr>
        <dsp:cNvPr id="0" name=""/>
        <dsp:cNvSpPr/>
      </dsp:nvSpPr>
      <dsp:spPr>
        <a:xfrm>
          <a:off x="738028" y="258756"/>
          <a:ext cx="2459046" cy="2459593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4E1CF-0AF1-451D-8348-07E853F2C5EE}">
      <dsp:nvSpPr>
        <dsp:cNvPr id="0" name=""/>
        <dsp:cNvSpPr/>
      </dsp:nvSpPr>
      <dsp:spPr>
        <a:xfrm>
          <a:off x="1281073" y="1149129"/>
          <a:ext cx="1372170" cy="685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Kali Linux</a:t>
          </a:r>
        </a:p>
      </dsp:txBody>
      <dsp:txXfrm>
        <a:off x="1281073" y="1149129"/>
        <a:ext cx="1372170" cy="6859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8060D-5F33-4266-A84F-EF15B5DCD46E}">
      <dsp:nvSpPr>
        <dsp:cNvPr id="0" name=""/>
        <dsp:cNvSpPr/>
      </dsp:nvSpPr>
      <dsp:spPr>
        <a:xfrm>
          <a:off x="2593" y="980337"/>
          <a:ext cx="252873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Interface</a:t>
          </a:r>
        </a:p>
      </dsp:txBody>
      <dsp:txXfrm>
        <a:off x="2593" y="980337"/>
        <a:ext cx="2528738" cy="547200"/>
      </dsp:txXfrm>
    </dsp:sp>
    <dsp:sp modelId="{5E2E005F-11F3-421E-A353-7B7E42B17000}">
      <dsp:nvSpPr>
        <dsp:cNvPr id="0" name=""/>
        <dsp:cNvSpPr/>
      </dsp:nvSpPr>
      <dsp:spPr>
        <a:xfrm>
          <a:off x="2593" y="1527537"/>
          <a:ext cx="2528738" cy="23518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Can operate from command-line interface or GUI</a:t>
          </a:r>
        </a:p>
      </dsp:txBody>
      <dsp:txXfrm>
        <a:off x="2593" y="1527537"/>
        <a:ext cx="2528738" cy="2351864"/>
      </dsp:txXfrm>
    </dsp:sp>
    <dsp:sp modelId="{7840336D-AA29-4297-9A15-8EF4117224E0}">
      <dsp:nvSpPr>
        <dsp:cNvPr id="0" name=""/>
        <dsp:cNvSpPr/>
      </dsp:nvSpPr>
      <dsp:spPr>
        <a:xfrm>
          <a:off x="2885355" y="980337"/>
          <a:ext cx="252873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Navigation</a:t>
          </a:r>
        </a:p>
      </dsp:txBody>
      <dsp:txXfrm>
        <a:off x="2885355" y="980337"/>
        <a:ext cx="2528738" cy="547200"/>
      </dsp:txXfrm>
    </dsp:sp>
    <dsp:sp modelId="{A2D26F58-C63A-4620-B0BE-5706F73D6E6C}">
      <dsp:nvSpPr>
        <dsp:cNvPr id="0" name=""/>
        <dsp:cNvSpPr/>
      </dsp:nvSpPr>
      <dsp:spPr>
        <a:xfrm>
          <a:off x="2885355" y="1527537"/>
          <a:ext cx="2528738" cy="23518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Linux directories are annotated with “/”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Drives and partitions referenced with a series of filenames: </a:t>
          </a:r>
          <a:r>
            <a:rPr lang="en-US" sz="1900" kern="1200">
              <a:latin typeface="Courier New" panose="02070309020205020404" pitchFamily="49" charset="0"/>
              <a:cs typeface="Courier New" panose="02070309020205020404" pitchFamily="49" charset="0"/>
            </a:rPr>
            <a:t>/dev/hda1/file </a:t>
          </a:r>
          <a:endParaRPr lang="en-US" sz="1900" kern="1200"/>
        </a:p>
      </dsp:txBody>
      <dsp:txXfrm>
        <a:off x="2885355" y="1527537"/>
        <a:ext cx="2528738" cy="2351864"/>
      </dsp:txXfrm>
    </dsp:sp>
    <dsp:sp modelId="{ECF8892D-A128-4720-B640-91FD9D44FE65}">
      <dsp:nvSpPr>
        <dsp:cNvPr id="0" name=""/>
        <dsp:cNvSpPr/>
      </dsp:nvSpPr>
      <dsp:spPr>
        <a:xfrm>
          <a:off x="5768117" y="980337"/>
          <a:ext cx="252873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</a:t>
          </a:r>
        </a:p>
      </dsp:txBody>
      <dsp:txXfrm>
        <a:off x="5768117" y="980337"/>
        <a:ext cx="2528738" cy="547200"/>
      </dsp:txXfrm>
    </dsp:sp>
    <dsp:sp modelId="{FDFC17D5-D676-4847-A61A-31C9EFA464B7}">
      <dsp:nvSpPr>
        <dsp:cNvPr id="0" name=""/>
        <dsp:cNvSpPr/>
      </dsp:nvSpPr>
      <dsp:spPr>
        <a:xfrm>
          <a:off x="5768117" y="1527537"/>
          <a:ext cx="2528738" cy="23518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Awareness of built-in directories allows administrators to monitor known expected files and directories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</dsp:txBody>
      <dsp:txXfrm>
        <a:off x="5768117" y="1527537"/>
        <a:ext cx="2528738" cy="2351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7FF64-0685-4B8B-B906-7D13034213A8}">
      <dsp:nvSpPr>
        <dsp:cNvPr id="0" name=""/>
        <dsp:cNvSpPr/>
      </dsp:nvSpPr>
      <dsp:spPr>
        <a:xfrm rot="16200000">
          <a:off x="-1022763" y="1023776"/>
          <a:ext cx="4681656" cy="2634102"/>
        </a:xfrm>
        <a:prstGeom prst="flowChartManualOperati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6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Installing Linux on a new system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Testing new software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Evaluating hardware configurations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Repairing damaged systems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Providing guest systems</a:t>
          </a:r>
        </a:p>
      </dsp:txBody>
      <dsp:txXfrm rot="5400000">
        <a:off x="1014" y="936330"/>
        <a:ext cx="2634102" cy="2808994"/>
      </dsp:txXfrm>
    </dsp:sp>
    <dsp:sp modelId="{D0D8BE22-C5E1-4389-9976-EFCC964CBCF2}">
      <dsp:nvSpPr>
        <dsp:cNvPr id="0" name=""/>
        <dsp:cNvSpPr/>
      </dsp:nvSpPr>
      <dsp:spPr>
        <a:xfrm rot="16200000">
          <a:off x="1808896" y="1023776"/>
          <a:ext cx="4681656" cy="2634102"/>
        </a:xfrm>
        <a:prstGeom prst="flowChartManualOperation">
          <a:avLst/>
        </a:prstGeom>
        <a:solidFill>
          <a:schemeClr val="accent1">
            <a:shade val="80000"/>
            <a:hueOff val="194125"/>
            <a:satOff val="-12193"/>
            <a:lumOff val="15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6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Providing portable systems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Cracking passwords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Stealing passwords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Resetting passwords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Conducting penetration testing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5400000">
        <a:off x="2832673" y="936330"/>
        <a:ext cx="2634102" cy="2808994"/>
      </dsp:txXfrm>
    </dsp:sp>
    <dsp:sp modelId="{4F46A5F6-C770-43D9-8EB7-89AE10E0C186}">
      <dsp:nvSpPr>
        <dsp:cNvPr id="0" name=""/>
        <dsp:cNvSpPr/>
      </dsp:nvSpPr>
      <dsp:spPr>
        <a:xfrm rot="16200000">
          <a:off x="4640557" y="1023776"/>
          <a:ext cx="4681656" cy="2634102"/>
        </a:xfrm>
        <a:prstGeom prst="flowChartManualOperation">
          <a:avLst/>
        </a:prstGeom>
        <a:solidFill>
          <a:schemeClr val="accent1">
            <a:shade val="80000"/>
            <a:hueOff val="388250"/>
            <a:satOff val="-24386"/>
            <a:lumOff val="30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6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Multibooting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Performing forensic investigations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Providing a secure, unalterable OS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Setting up kiosks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Creating persistent desktops</a:t>
          </a:r>
        </a:p>
      </dsp:txBody>
      <dsp:txXfrm rot="5400000">
        <a:off x="5664334" y="936330"/>
        <a:ext cx="2634102" cy="2808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7C-D5FE-4EBB-95E1-BEFFBC643953}">
      <dsp:nvSpPr>
        <dsp:cNvPr id="0" name=""/>
        <dsp:cNvSpPr/>
      </dsp:nvSpPr>
      <dsp:spPr>
        <a:xfrm>
          <a:off x="622458" y="0"/>
          <a:ext cx="7054532" cy="4648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AA587-73C7-4DB0-85F9-A6FF123F8CB0}">
      <dsp:nvSpPr>
        <dsp:cNvPr id="0" name=""/>
        <dsp:cNvSpPr/>
      </dsp:nvSpPr>
      <dsp:spPr>
        <a:xfrm>
          <a:off x="2836" y="1394460"/>
          <a:ext cx="1843061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Kali</a:t>
          </a:r>
        </a:p>
      </dsp:txBody>
      <dsp:txXfrm>
        <a:off x="92807" y="1484431"/>
        <a:ext cx="1663119" cy="1679338"/>
      </dsp:txXfrm>
    </dsp:sp>
    <dsp:sp modelId="{4F059E3D-887F-4C61-8584-627588E4F5AE}">
      <dsp:nvSpPr>
        <dsp:cNvPr id="0" name=""/>
        <dsp:cNvSpPr/>
      </dsp:nvSpPr>
      <dsp:spPr>
        <a:xfrm>
          <a:off x="2153075" y="1394460"/>
          <a:ext cx="1843061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Password reset</a:t>
          </a:r>
        </a:p>
      </dsp:txBody>
      <dsp:txXfrm>
        <a:off x="2243046" y="1484431"/>
        <a:ext cx="1663119" cy="1679338"/>
      </dsp:txXfrm>
    </dsp:sp>
    <dsp:sp modelId="{912E9566-60E2-478A-9139-1DDE82258388}">
      <dsp:nvSpPr>
        <dsp:cNvPr id="0" name=""/>
        <dsp:cNvSpPr/>
      </dsp:nvSpPr>
      <dsp:spPr>
        <a:xfrm>
          <a:off x="4303313" y="1394460"/>
          <a:ext cx="1843061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Rescue disc</a:t>
          </a:r>
        </a:p>
      </dsp:txBody>
      <dsp:txXfrm>
        <a:off x="4393284" y="1484431"/>
        <a:ext cx="1663119" cy="1679338"/>
      </dsp:txXfrm>
    </dsp:sp>
    <dsp:sp modelId="{3773C61A-8457-4F4B-BC3B-B5DA291D0E32}">
      <dsp:nvSpPr>
        <dsp:cNvPr id="0" name=""/>
        <dsp:cNvSpPr/>
      </dsp:nvSpPr>
      <dsp:spPr>
        <a:xfrm>
          <a:off x="6453551" y="1394460"/>
          <a:ext cx="1843061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Firewall </a:t>
          </a:r>
        </a:p>
      </dsp:txBody>
      <dsp:txXfrm>
        <a:off x="6543522" y="1484431"/>
        <a:ext cx="1663119" cy="1679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14C180FC-ED49-4DC2-912D-EB51F87811C8}" type="datetime1">
              <a:rPr lang="en-US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E652F83D-C07A-41BD-AC78-1F30F9A5C1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3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523ADC76-8C76-4E71-908F-A2A9524EF955}" type="datetime1">
              <a:rPr lang="en-US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  <a:cs typeface="+mn-cs"/>
              </a:defRPr>
            </a:lvl1pPr>
          </a:lstStyle>
          <a:p>
            <a:pPr>
              <a:defRPr/>
            </a:pPr>
            <a:fld id="{022FF0EE-ED46-426A-8E63-B73EE56668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679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9C9ED-A30D-471A-ADB8-A6FE9B5C411D}" type="slidenum"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pPr/>
              <a:t>1</a:t>
            </a:fld>
            <a:endParaRPr lang="en-US" dirty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5795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/>
              </a:rPr>
              <a:t>CentOS (Community Enterprise Operating System)</a:t>
            </a:r>
          </a:p>
          <a:p>
            <a:endParaRPr lang="en-US" dirty="0">
              <a:ea typeface="ＭＳ Ｐ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0DE6C4A-17E7-422F-AFAA-085A797F5D04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082550-C64A-47E1-9B65-1D8457C4471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0DE6C4A-17E7-422F-AFAA-085A797F5D04}" type="datetime1">
              <a:rPr lang="en-US" smtClean="0"/>
              <a:pPr>
                <a:defRPr/>
              </a:pPr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082550-C64A-47E1-9B65-1D8457C4471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24025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rgbClr val="00407A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989341" y="6345451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accent5"/>
                </a:solidFill>
              </a:rPr>
              <a:t>© 2020 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295400"/>
            <a:ext cx="829945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762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ＭＳ Ｐゴシック" pitchFamily="92" charset="-128"/>
                <a:cs typeface="+mn-cs"/>
              </a:rPr>
              <a:t>Page </a:t>
            </a:r>
            <a:fld id="{AB536D1E-9B87-4926-871F-1F5B662BFF8A}" type="slidenum">
              <a:rPr lang="en-US" sz="800">
                <a:solidFill>
                  <a:schemeClr val="bg1"/>
                </a:solidFill>
                <a:latin typeface="Arial" charset="0"/>
                <a:ea typeface="ＭＳ Ｐゴシック" pitchFamily="92" charset="-128"/>
                <a:cs typeface="+mn-cs"/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" charset="0"/>
              <a:ea typeface="ＭＳ Ｐゴシック" pitchFamily="92" charset="-128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37607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  <a:ea typeface="ＭＳ Ｐゴシック" pitchFamily="92" charset="-128"/>
                <a:cs typeface="+mn-cs"/>
              </a:rPr>
              <a:t>Hacker Techniques, Tools, and Incident Handling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989341" y="6395457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accent5"/>
                </a:solidFill>
              </a:rPr>
              <a:t>© 2020 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  <p:custDataLst>
      <p:tags r:id="rId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3" r:id="rId3"/>
    <p:sldLayoutId id="214748365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ＭＳ Ｐゴシック" pitchFamily="92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ＭＳ Ｐゴシック" pitchFamily="92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ＭＳ Ｐゴシック" pitchFamily="92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ＭＳ Ｐゴシック" pitchFamily="92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ＭＳ Ｐゴシック" pitchFamily="92" charset="-128"/>
          <a:cs typeface="ＭＳ Ｐゴシック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92" charset="-128"/>
          <a:cs typeface="ＭＳ Ｐゴシック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9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  <a:ea typeface="ＭＳ Ｐゴシック" pitchFamily="92" charset="-128"/>
          <a:cs typeface="ＭＳ Ｐゴシック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  <a:ea typeface="ＭＳ Ｐゴシック" pitchFamily="92" charset="-128"/>
          <a:cs typeface="ＭＳ Ｐゴシック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  <a:ea typeface="ＭＳ Ｐゴシック" pitchFamily="92" charset="-128"/>
          <a:cs typeface="ＭＳ Ｐゴシック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7669" y="1601338"/>
            <a:ext cx="8348662" cy="3982629"/>
          </a:xfrm>
        </p:spPr>
        <p:txBody>
          <a:bodyPr/>
          <a:lstStyle/>
          <a:p>
            <a:pPr algn="ctr"/>
            <a:r>
              <a:rPr lang="en-US" sz="4000" b="1" dirty="0">
                <a:ea typeface="ＭＳ Ｐゴシック"/>
              </a:rPr>
              <a:t>Hacker Techniques, Tools, and Incident Handling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3600" b="1" dirty="0"/>
              <a:t>Chapter 12</a:t>
            </a:r>
            <a:endParaRPr lang="en-US" sz="3600" b="1" dirty="0">
              <a:ea typeface="ＭＳ Ｐゴシック"/>
            </a:endParaRPr>
          </a:p>
          <a:p>
            <a:pPr algn="ctr"/>
            <a:r>
              <a:rPr lang="en-US" sz="3600" b="1" i="1" dirty="0">
                <a:ea typeface="ＭＳ Ｐゴシック"/>
              </a:rPr>
              <a:t>Linux and Penetration Testing</a:t>
            </a:r>
          </a:p>
          <a:p>
            <a:pPr algn="ctr"/>
            <a:endParaRPr lang="en-US" dirty="0">
              <a:ea typeface="ＭＳ Ｐゴシック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Basics of Working with Linux (Cont.) 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9750" y="1274359"/>
            <a:ext cx="8299450" cy="4309281"/>
          </a:xfrm>
        </p:spPr>
        <p:txBody>
          <a:bodyPr/>
          <a:lstStyle/>
          <a:p>
            <a:r>
              <a:rPr lang="en-US" sz="2800" dirty="0"/>
              <a:t>Vital to understand terminal windows and frequently used commands</a:t>
            </a:r>
          </a:p>
          <a:p>
            <a:r>
              <a:rPr lang="en-US" sz="2800" dirty="0"/>
              <a:t>Requires knowledge of filenames, directory names, and commands that are case sensitive</a:t>
            </a:r>
          </a:p>
          <a:p>
            <a:r>
              <a:rPr lang="en-US" sz="2800" dirty="0"/>
              <a:t>Commands share a common form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01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A9BD-A72F-4409-BEF7-D9C487A4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Vital Directories in Linux Filesystem</a:t>
            </a:r>
          </a:p>
        </p:txBody>
      </p:sp>
      <p:pic>
        <p:nvPicPr>
          <p:cNvPr id="7" name="Content Placeholder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28B352-C76F-461E-983B-BD249CC09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60" y="1082022"/>
            <a:ext cx="5685013" cy="213378"/>
          </a:xfr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1715E2-1C40-47F1-BBE1-8C0B06579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92" y="1379037"/>
            <a:ext cx="5639289" cy="47019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671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A9BD-A72F-4409-BEF7-D9C487A4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Vital Directories in Linux Filesystem (Cont.)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FEB0EA-40FE-4510-BF44-D3924950E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93" y="1765897"/>
            <a:ext cx="5685013" cy="213378"/>
          </a:xfr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6F3EA0-C31C-4818-BC30-47F609635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55" y="2045850"/>
            <a:ext cx="5639289" cy="276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582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Basic Command Structure of Linux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9750" y="1350169"/>
            <a:ext cx="8299450" cy="4157662"/>
          </a:xfrm>
        </p:spPr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command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&lt;option(s)&gt;&lt;argument(s)&gt;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Name of a command generally consists of lowercase letters and digits</a:t>
            </a:r>
          </a:p>
          <a:p>
            <a:r>
              <a:rPr lang="en-US" sz="2800" dirty="0"/>
              <a:t>Options modify the way a command works.</a:t>
            </a:r>
          </a:p>
          <a:p>
            <a:pPr lvl="1"/>
            <a:r>
              <a:rPr lang="en-US" sz="2800" dirty="0"/>
              <a:t>Example: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sz="2800" dirty="0"/>
              <a:t> option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800" dirty="0"/>
              <a:t> command generates command output that lists “hidden” files as well as normal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44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B12E-6F70-451F-BD14-2BDC05F1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Linux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D0A9B-6B5E-4CCA-A508-6D66985F2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99" y="1295400"/>
            <a:ext cx="6568391" cy="238368"/>
          </a:xfr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EE5027-8A42-4085-835C-AF680DE26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06" y="1647966"/>
            <a:ext cx="6080787" cy="44007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140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B12E-6F70-451F-BD14-2BDC05F1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Linux Commands (Cont.)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0EBA6B4-F8A0-4FB6-AC12-2F852B5A6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97" y="1321560"/>
            <a:ext cx="6568391" cy="238368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557DBD-B1D5-40AE-8B5F-986B2A0E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84" y="1675068"/>
            <a:ext cx="6163032" cy="33473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449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/>
              <a:t>Live CD/DVD</a:t>
            </a:r>
            <a:endParaRPr lang="en-US" sz="3600" dirty="0">
              <a:ea typeface="ＭＳ Ｐゴシック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39750" y="1378424"/>
            <a:ext cx="8299450" cy="4336576"/>
          </a:xfrm>
        </p:spPr>
        <p:txBody>
          <a:bodyPr/>
          <a:lstStyle/>
          <a:p>
            <a:r>
              <a:rPr lang="en-US" sz="2800" dirty="0"/>
              <a:t>Contains a complete and bootable operating system</a:t>
            </a:r>
          </a:p>
          <a:p>
            <a:r>
              <a:rPr lang="en-US" sz="2800" dirty="0"/>
              <a:t>Does not alter the existing operating system </a:t>
            </a:r>
          </a:p>
          <a:p>
            <a:r>
              <a:rPr lang="en-US" sz="2800" dirty="0">
                <a:ea typeface="ＭＳ Ｐゴシック"/>
              </a:rPr>
              <a:t>Provides the ability to return the system to the state it was in prior to using live distribution</a:t>
            </a:r>
          </a:p>
          <a:p>
            <a:pPr marL="968375" lvl="1" indent="-514350">
              <a:buFont typeface="+mj-lt"/>
              <a:buAutoNum type="arabicPeriod"/>
            </a:pPr>
            <a:r>
              <a:rPr lang="en-US" sz="2600" dirty="0">
                <a:ea typeface="ＭＳ Ｐゴシック"/>
              </a:rPr>
              <a:t>Boot from the live medium and use the OS.</a:t>
            </a:r>
          </a:p>
          <a:p>
            <a:pPr marL="968375" lvl="1" indent="-514350">
              <a:buFont typeface="+mj-lt"/>
              <a:buAutoNum type="arabicPeriod"/>
            </a:pPr>
            <a:r>
              <a:rPr lang="en-US" sz="2600" dirty="0">
                <a:ea typeface="ＭＳ Ｐゴシック"/>
              </a:rPr>
              <a:t>When you’re finished, shut down the OS, eject the medium, and reboot. You are back where you started.</a:t>
            </a:r>
          </a:p>
          <a:p>
            <a:endParaRPr lang="en-US" sz="2800" dirty="0">
              <a:ea typeface="ＭＳ Ｐゴシック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72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/>
              <a:t>Live CD/DVD: Uses</a:t>
            </a:r>
            <a:endParaRPr lang="en-US" sz="3600" dirty="0">
              <a:ea typeface="ＭＳ Ｐゴシック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AB50D9D-94C9-4E74-B50B-249F50B15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158372"/>
              </p:ext>
            </p:extLst>
          </p:nvPr>
        </p:nvGraphicFramePr>
        <p:xfrm>
          <a:off x="539750" y="1377950"/>
          <a:ext cx="8299450" cy="4681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7994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pPr lvl="0"/>
            <a:r>
              <a:rPr lang="en-US" sz="3600" dirty="0"/>
              <a:t>Special-Purpose Live CDs/DVDs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94755B6-A1F3-48AA-AFD8-74E408B73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106969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7665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DAE9-AF4D-43F1-9C82-B0E1257C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Virtual Machines (VMs)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070A-4FD2-40FE-B713-93423EEB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Most security professionals use Kali as a VM</a:t>
            </a:r>
          </a:p>
          <a:p>
            <a:r>
              <a:rPr lang="en-US" sz="2800" dirty="0"/>
              <a:t>VMs provide ability to run on a host computer without installing Kali or boot from alternative media</a:t>
            </a:r>
          </a:p>
          <a:p>
            <a:r>
              <a:rPr lang="en-US" sz="2800" dirty="0"/>
              <a:t>VMs allow you to load Kali, examine a running computer, pause it, and then restart at will</a:t>
            </a:r>
          </a:p>
          <a:p>
            <a:r>
              <a:rPr lang="en-US" sz="2800" dirty="0"/>
              <a:t>Linux VM provides unparalleled flexibility and software availability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12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Learning Objective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539750" y="1254034"/>
            <a:ext cx="8299450" cy="4689566"/>
          </a:xfrm>
        </p:spPr>
        <p:txBody>
          <a:bodyPr/>
          <a:lstStyle/>
          <a:p>
            <a:pPr lvl="0"/>
            <a:r>
              <a:rPr lang="en-US" sz="2800" dirty="0"/>
              <a:t>Explain the history and current state of hacking and penetration testing, including ethical and legal implications.</a:t>
            </a:r>
          </a:p>
          <a:p>
            <a:pPr marL="0" indent="0">
              <a:buNone/>
            </a:pPr>
            <a:endParaRPr lang="en-US" sz="2000" dirty="0">
              <a:ea typeface="ＭＳ Ｐゴシック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539750" y="420688"/>
            <a:ext cx="8299450" cy="990600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54150"/>
            <a:ext cx="8299450" cy="4648200"/>
          </a:xfrm>
        </p:spPr>
        <p:txBody>
          <a:bodyPr/>
          <a:lstStyle/>
          <a:p>
            <a:pPr lvl="0"/>
            <a:r>
              <a:rPr lang="en-US" sz="2800" dirty="0"/>
              <a:t>Basic concepts of Linux</a:t>
            </a:r>
          </a:p>
          <a:p>
            <a:pPr lvl="0"/>
            <a:r>
              <a:rPr lang="en-US" sz="2800" dirty="0"/>
              <a:t>Kali Linux for hacking or penetration testing</a:t>
            </a:r>
          </a:p>
          <a:p>
            <a:pPr lvl="0"/>
            <a:r>
              <a:rPr lang="en-US" sz="2800" dirty="0"/>
              <a:t>Benefits of using live distributions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Key Concepts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539750" y="1175657"/>
            <a:ext cx="8299450" cy="4767943"/>
          </a:xfrm>
        </p:spPr>
        <p:txBody>
          <a:bodyPr/>
          <a:lstStyle/>
          <a:p>
            <a:pPr lvl="0"/>
            <a:r>
              <a:rPr lang="en-US" sz="2800" dirty="0"/>
              <a:t>Basic concepts of Linux</a:t>
            </a:r>
          </a:p>
          <a:p>
            <a:pPr lvl="0"/>
            <a:r>
              <a:rPr lang="en-US" sz="2800" dirty="0"/>
              <a:t>Kali Linux for hacking or penetration testing</a:t>
            </a:r>
          </a:p>
          <a:p>
            <a:pPr lvl="0"/>
            <a:r>
              <a:rPr lang="en-US" sz="2800" dirty="0"/>
              <a:t>Benefits of using live distributions</a:t>
            </a:r>
          </a:p>
          <a:p>
            <a:pPr>
              <a:buFont typeface="Wingdings" pitchFamily="2" charset="2"/>
              <a:buNone/>
            </a:pPr>
            <a:endParaRPr lang="en-US" sz="3200" dirty="0">
              <a:ea typeface="ＭＳ Ｐゴシック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268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Linux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9750" y="1228299"/>
            <a:ext cx="8299450" cy="4486701"/>
          </a:xfrm>
        </p:spPr>
        <p:txBody>
          <a:bodyPr/>
          <a:lstStyle/>
          <a:p>
            <a:r>
              <a:rPr lang="en-US" sz="2800" dirty="0"/>
              <a:t>Open source</a:t>
            </a:r>
          </a:p>
          <a:p>
            <a:pPr lvl="1"/>
            <a:r>
              <a:rPr lang="en-US" sz="2600" dirty="0"/>
              <a:t>Open source means source code is available to anyone who wants to peruse it</a:t>
            </a:r>
          </a:p>
          <a:p>
            <a:pPr lvl="1"/>
            <a:r>
              <a:rPr lang="en-US" sz="2600" dirty="0"/>
              <a:t>Free means “no charge”</a:t>
            </a:r>
          </a:p>
          <a:p>
            <a:r>
              <a:rPr lang="en-US" sz="2800" dirty="0"/>
              <a:t>Has a command-line interface and a graphical user interface (GUI)</a:t>
            </a:r>
          </a:p>
          <a:p>
            <a:r>
              <a:rPr lang="en-US" sz="2800" dirty="0"/>
              <a:t>Source code available per the General Public License (GPL)</a:t>
            </a:r>
          </a:p>
          <a:p>
            <a:r>
              <a:rPr lang="en-US" sz="2800" dirty="0"/>
              <a:t>Kernel is core component of operating system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>
              <a:ea typeface="ＭＳ Ｐゴシック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76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12A4-99F5-4159-8855-81A3DEFF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Linux KDE Desktop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0DB1C-4579-43F0-8AFB-59BA50D2B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59" y="1417320"/>
            <a:ext cx="6383482" cy="402336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761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Common Linux Distributions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4B1419C-EB9E-4399-BD8E-3368FB812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094862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Introducing Kali Linux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B16764-B7B9-4EC4-925A-53D9C173C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293" y="1295400"/>
            <a:ext cx="5440906" cy="4648200"/>
          </a:xfrm>
        </p:spPr>
        <p:txBody>
          <a:bodyPr/>
          <a:lstStyle/>
          <a:p>
            <a:pPr lvl="0"/>
            <a:r>
              <a:rPr lang="en-US" sz="2600" dirty="0"/>
              <a:t>Built on Debian distribution</a:t>
            </a:r>
          </a:p>
          <a:p>
            <a:pPr lvl="0"/>
            <a:r>
              <a:rPr lang="en-US" sz="2600" dirty="0"/>
              <a:t>Designed for hacking or penetration of target networks and systems</a:t>
            </a:r>
          </a:p>
          <a:p>
            <a:pPr lvl="0"/>
            <a:r>
              <a:rPr lang="en-US" sz="2600" dirty="0"/>
              <a:t>Used by IT and security professionals to assess security of target environments</a:t>
            </a:r>
          </a:p>
          <a:p>
            <a:pPr lvl="0"/>
            <a:r>
              <a:rPr lang="en-US" sz="2600" dirty="0"/>
              <a:t>Not designed as a desktop replacement OS</a:t>
            </a:r>
            <a:endParaRPr lang="en-US" sz="2600" dirty="0">
              <a:ea typeface="ＭＳ Ｐゴシック"/>
            </a:endParaRP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BB3437-6F32-43B1-9F06-FDB5BAABB2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182630"/>
              </p:ext>
            </p:extLst>
          </p:nvPr>
        </p:nvGraphicFramePr>
        <p:xfrm>
          <a:off x="0" y="1760559"/>
          <a:ext cx="3935104" cy="2977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316F-44F2-453C-9398-4C2D23AB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Kali Desktop Applications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C2A59-9A67-48C0-A04F-FFFC9B3D0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37" y="1559863"/>
            <a:ext cx="5265876" cy="411927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037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>
                <a:ea typeface="ＭＳ Ｐゴシック"/>
              </a:rPr>
              <a:t>Basics of Working with Linux (Cont.)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1CC513-6595-41B2-AD59-F28F44E88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65935"/>
              </p:ext>
            </p:extLst>
          </p:nvPr>
        </p:nvGraphicFramePr>
        <p:xfrm>
          <a:off x="539750" y="740394"/>
          <a:ext cx="8299450" cy="4859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13909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  <p:tag name="ARTICULATE_DESIGN_ID_BLANK PRESENTATION" val="Jn4W00rC"/>
  <p:tag name="ARTICULATE_SLIDE_COUNT" val="2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24226</TotalTime>
  <Words>549</Words>
  <Application>Microsoft Office PowerPoint</Application>
  <PresentationFormat>On-screen Show (4:3)</PresentationFormat>
  <Paragraphs>99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Courier New</vt:lpstr>
      <vt:lpstr>Times</vt:lpstr>
      <vt:lpstr>Times New Roman</vt:lpstr>
      <vt:lpstr>Wingdings</vt:lpstr>
      <vt:lpstr>Blank Presentation</vt:lpstr>
      <vt:lpstr>PowerPoint Presentation</vt:lpstr>
      <vt:lpstr>Learning Objective</vt:lpstr>
      <vt:lpstr>Key Concepts</vt:lpstr>
      <vt:lpstr>Linux</vt:lpstr>
      <vt:lpstr>Linux KDE Desktop</vt:lpstr>
      <vt:lpstr>Common Linux Distributions</vt:lpstr>
      <vt:lpstr>Introducing Kali Linux</vt:lpstr>
      <vt:lpstr>Kali Desktop Applications Menu</vt:lpstr>
      <vt:lpstr>Basics of Working with Linux (Cont.) </vt:lpstr>
      <vt:lpstr>Basics of Working with Linux (Cont.) </vt:lpstr>
      <vt:lpstr>Vital Directories in Linux Filesystem</vt:lpstr>
      <vt:lpstr>Vital Directories in Linux Filesystem (Cont.)</vt:lpstr>
      <vt:lpstr>Basic Command Structure of Linux</vt:lpstr>
      <vt:lpstr>Linux Commands</vt:lpstr>
      <vt:lpstr>Linux Commands (Cont.)</vt:lpstr>
      <vt:lpstr>Live CD/DVD</vt:lpstr>
      <vt:lpstr>Live CD/DVD: Uses</vt:lpstr>
      <vt:lpstr>Special-Purpose Live CDs/DVDs</vt:lpstr>
      <vt:lpstr>Virtual Machines (VMs)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Owner</dc:creator>
  <cp:lastModifiedBy>Kimberly Lindros</cp:lastModifiedBy>
  <cp:revision>3200</cp:revision>
  <cp:lastPrinted>2008-07-07T18:08:55Z</cp:lastPrinted>
  <dcterms:created xsi:type="dcterms:W3CDTF">2010-12-08T20:19:26Z</dcterms:created>
  <dcterms:modified xsi:type="dcterms:W3CDTF">2018-07-30T16:40:47Z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63C52110-B6D5-40F5-9AF8-19B2080C8368</vt:lpwstr>
  </property>
  <property fmtid="{D5CDD505-2E9C-101B-9397-08002B2CF9AE}" pid="3" name="ArticulatePath">
    <vt:lpwstr>hacking3e_ppt12-working</vt:lpwstr>
  </property>
</Properties>
</file>