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8.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1507" r:id="rId2"/>
    <p:sldId id="1560" r:id="rId3"/>
    <p:sldId id="1564" r:id="rId4"/>
    <p:sldId id="1533" r:id="rId5"/>
    <p:sldId id="1534" r:id="rId6"/>
    <p:sldId id="1573" r:id="rId7"/>
    <p:sldId id="1569" r:id="rId8"/>
    <p:sldId id="1565" r:id="rId9"/>
    <p:sldId id="1574" r:id="rId10"/>
    <p:sldId id="1570" r:id="rId11"/>
    <p:sldId id="1576" r:id="rId12"/>
    <p:sldId id="1571" r:id="rId13"/>
    <p:sldId id="1577" r:id="rId14"/>
    <p:sldId id="1578" r:id="rId15"/>
    <p:sldId id="1579" r:id="rId16"/>
    <p:sldId id="1580" r:id="rId17"/>
    <p:sldId id="1581" r:id="rId18"/>
    <p:sldId id="1572" r:id="rId19"/>
    <p:sldId id="1583" r:id="rId20"/>
    <p:sldId id="1582" r:id="rId21"/>
    <p:sldId id="1561" r:id="rId22"/>
  </p:sldIdLst>
  <p:sldSz cx="9144000" cy="6858000" type="screen4x3"/>
  <p:notesSz cx="7010400" cy="9296400"/>
  <p:custDataLst>
    <p:tags r:id="rId25"/>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nitM" initials="" lastIdx="3" clrIdx="0"/>
  <p:cmAuthor id="1" name="Nidhi"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67" autoAdjust="0"/>
    <p:restoredTop sz="86378" autoAdjust="0"/>
  </p:normalViewPr>
  <p:slideViewPr>
    <p:cSldViewPr snapToGrid="0" snapToObjects="1">
      <p:cViewPr varScale="1">
        <p:scale>
          <a:sx n="54" d="100"/>
          <a:sy n="54" d="100"/>
        </p:scale>
        <p:origin x="845" y="67"/>
      </p:cViewPr>
      <p:guideLst>
        <p:guide orient="horz" pos="192"/>
        <p:guide orient="horz" pos="2748"/>
        <p:guide pos="4627"/>
        <p:guide pos="1452"/>
        <p:guide pos="2346"/>
      </p:guideLst>
    </p:cSldViewPr>
  </p:slideViewPr>
  <p:outlineViewPr>
    <p:cViewPr>
      <p:scale>
        <a:sx n="33" d="100"/>
        <a:sy n="33" d="100"/>
      </p:scale>
      <p:origin x="0" y="-5280"/>
    </p:cViewPr>
  </p:outlineViewPr>
  <p:notesTextViewPr>
    <p:cViewPr>
      <p:scale>
        <a:sx n="100" d="100"/>
        <a:sy n="100" d="100"/>
      </p:scale>
      <p:origin x="0" y="0"/>
    </p:cViewPr>
  </p:notesTextViewPr>
  <p:sorterViewPr>
    <p:cViewPr varScale="1">
      <p:scale>
        <a:sx n="1" d="1"/>
        <a:sy n="1" d="1"/>
      </p:scale>
      <p:origin x="0" y="-749"/>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9EC95-41BD-4E1E-8CD3-EDEB82AE6C6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286A95E-1172-4B74-A86C-7914FEBE126B}">
      <dgm:prSet phldrT="[Text]" custT="1"/>
      <dgm:spPr/>
      <dgm:t>
        <a:bodyPr/>
        <a:lstStyle/>
        <a:p>
          <a:r>
            <a:rPr lang="en-US" sz="2800" dirty="0"/>
            <a:t>Physical</a:t>
          </a:r>
        </a:p>
      </dgm:t>
    </dgm:pt>
    <dgm:pt modelId="{81D83244-1621-4CC9-899C-E510C169DA4A}" type="parTrans" cxnId="{1BBF244E-D05C-4F64-8308-B794875DADFD}">
      <dgm:prSet/>
      <dgm:spPr/>
      <dgm:t>
        <a:bodyPr/>
        <a:lstStyle/>
        <a:p>
          <a:endParaRPr lang="en-US"/>
        </a:p>
      </dgm:t>
    </dgm:pt>
    <dgm:pt modelId="{A7786B52-C85C-4981-A5D1-0F55ABE367C7}" type="sibTrans" cxnId="{1BBF244E-D05C-4F64-8308-B794875DADFD}">
      <dgm:prSet/>
      <dgm:spPr/>
      <dgm:t>
        <a:bodyPr/>
        <a:lstStyle/>
        <a:p>
          <a:endParaRPr lang="en-US"/>
        </a:p>
      </dgm:t>
    </dgm:pt>
    <dgm:pt modelId="{B57E9B3F-BD2A-4348-B164-1B719312BCCB}">
      <dgm:prSet phldrT="[Text]" custT="1"/>
      <dgm:spPr/>
      <dgm:t>
        <a:bodyPr/>
        <a:lstStyle/>
        <a:p>
          <a:r>
            <a:rPr lang="en-US" sz="2400" dirty="0"/>
            <a:t>People being physically present and making personal contact</a:t>
          </a:r>
        </a:p>
      </dgm:t>
    </dgm:pt>
    <dgm:pt modelId="{DB772B53-04B6-413C-826A-2D22617EEF57}" type="parTrans" cxnId="{8BA778FA-81D2-4DEB-BED8-2FBBDB95F56A}">
      <dgm:prSet/>
      <dgm:spPr/>
      <dgm:t>
        <a:bodyPr/>
        <a:lstStyle/>
        <a:p>
          <a:endParaRPr lang="en-US"/>
        </a:p>
      </dgm:t>
    </dgm:pt>
    <dgm:pt modelId="{0803E58B-C3C1-4AEE-9A87-01EB1C3C12BF}" type="sibTrans" cxnId="{8BA778FA-81D2-4DEB-BED8-2FBBDB95F56A}">
      <dgm:prSet/>
      <dgm:spPr/>
      <dgm:t>
        <a:bodyPr/>
        <a:lstStyle/>
        <a:p>
          <a:endParaRPr lang="en-US"/>
        </a:p>
      </dgm:t>
    </dgm:pt>
    <dgm:pt modelId="{497B380B-5C87-4B2B-A4C6-8071D83F5803}">
      <dgm:prSet phldrT="[Text]" custT="1"/>
      <dgm:spPr/>
      <dgm:t>
        <a:bodyPr/>
        <a:lstStyle/>
        <a:p>
          <a:r>
            <a:rPr lang="en-US" sz="2800" dirty="0"/>
            <a:t>Physical Object</a:t>
          </a:r>
        </a:p>
      </dgm:t>
    </dgm:pt>
    <dgm:pt modelId="{152BBF7E-EFA9-49A3-A053-071F51F3C9DB}" type="parTrans" cxnId="{0A5EDFF0-93B5-4FA4-8A98-EEC802C77767}">
      <dgm:prSet/>
      <dgm:spPr/>
      <dgm:t>
        <a:bodyPr/>
        <a:lstStyle/>
        <a:p>
          <a:endParaRPr lang="en-US"/>
        </a:p>
      </dgm:t>
    </dgm:pt>
    <dgm:pt modelId="{CE722CC6-0CF4-4E0A-A5BE-F91762B1C001}" type="sibTrans" cxnId="{0A5EDFF0-93B5-4FA4-8A98-EEC802C77767}">
      <dgm:prSet/>
      <dgm:spPr/>
      <dgm:t>
        <a:bodyPr/>
        <a:lstStyle/>
        <a:p>
          <a:endParaRPr lang="en-US"/>
        </a:p>
      </dgm:t>
    </dgm:pt>
    <dgm:pt modelId="{72A434C4-D0AB-44F9-A96B-F79AF2898078}">
      <dgm:prSet phldrT="[Text]" custT="1"/>
      <dgm:spPr/>
      <dgm:t>
        <a:bodyPr/>
        <a:lstStyle/>
        <a:p>
          <a:r>
            <a:rPr lang="en-US" sz="2400" dirty="0"/>
            <a:t>May steal a physical object such as a smartphone, USB drive, or file folder</a:t>
          </a:r>
          <a:endParaRPr lang="en-US" sz="2300" dirty="0"/>
        </a:p>
      </dgm:t>
    </dgm:pt>
    <dgm:pt modelId="{E918F852-09E7-446E-BFF5-91DF1BFCE65C}" type="parTrans" cxnId="{82491608-5DA8-4E3B-8F02-27DEDC57BF9F}">
      <dgm:prSet/>
      <dgm:spPr/>
      <dgm:t>
        <a:bodyPr/>
        <a:lstStyle/>
        <a:p>
          <a:endParaRPr lang="en-US"/>
        </a:p>
      </dgm:t>
    </dgm:pt>
    <dgm:pt modelId="{61964DAA-4DD5-4A04-9CAE-FD8766559D36}" type="sibTrans" cxnId="{82491608-5DA8-4E3B-8F02-27DEDC57BF9F}">
      <dgm:prSet/>
      <dgm:spPr/>
      <dgm:t>
        <a:bodyPr/>
        <a:lstStyle/>
        <a:p>
          <a:endParaRPr lang="en-US"/>
        </a:p>
      </dgm:t>
    </dgm:pt>
    <dgm:pt modelId="{3C0010A2-BDF0-423D-9A8A-C6758EC5403F}">
      <dgm:prSet phldrT="[Text]" custT="1"/>
      <dgm:spPr/>
      <dgm:t>
        <a:bodyPr/>
        <a:lstStyle/>
        <a:p>
          <a:r>
            <a:rPr lang="en-US" sz="2400" dirty="0"/>
            <a:t>Psychological</a:t>
          </a:r>
        </a:p>
      </dgm:t>
    </dgm:pt>
    <dgm:pt modelId="{ADF5E7D3-589C-48E9-A0AA-7B80844ABD9D}" type="parTrans" cxnId="{3059A278-9B5E-4DA7-92BD-4412F8EF34D1}">
      <dgm:prSet/>
      <dgm:spPr/>
      <dgm:t>
        <a:bodyPr/>
        <a:lstStyle/>
        <a:p>
          <a:endParaRPr lang="en-US"/>
        </a:p>
      </dgm:t>
    </dgm:pt>
    <dgm:pt modelId="{6938A4FB-1F29-404F-9D5C-6B5941C93A12}" type="sibTrans" cxnId="{3059A278-9B5E-4DA7-92BD-4412F8EF34D1}">
      <dgm:prSet/>
      <dgm:spPr/>
      <dgm:t>
        <a:bodyPr/>
        <a:lstStyle/>
        <a:p>
          <a:endParaRPr lang="en-US"/>
        </a:p>
      </dgm:t>
    </dgm:pt>
    <dgm:pt modelId="{41104573-0008-434B-831C-374B0B1F13A7}">
      <dgm:prSet phldrT="[Text]" custT="1"/>
      <dgm:spPr/>
      <dgm:t>
        <a:bodyPr/>
        <a:lstStyle/>
        <a:p>
          <a:r>
            <a:rPr lang="en-US" sz="2400" dirty="0"/>
            <a:t>Some attacks may be psychological in nature or use elements of both</a:t>
          </a:r>
        </a:p>
      </dgm:t>
    </dgm:pt>
    <dgm:pt modelId="{77F5AFF1-A07F-4920-A32D-7521CE5A3AEE}" type="parTrans" cxnId="{B59CA947-F0A1-4761-85A1-29F555FCE5FD}">
      <dgm:prSet/>
      <dgm:spPr/>
      <dgm:t>
        <a:bodyPr/>
        <a:lstStyle/>
        <a:p>
          <a:endParaRPr lang="en-US"/>
        </a:p>
      </dgm:t>
    </dgm:pt>
    <dgm:pt modelId="{FF72396E-79CB-40CB-9F98-27BF831B138B}" type="sibTrans" cxnId="{B59CA947-F0A1-4761-85A1-29F555FCE5FD}">
      <dgm:prSet/>
      <dgm:spPr/>
      <dgm:t>
        <a:bodyPr/>
        <a:lstStyle/>
        <a:p>
          <a:endParaRPr lang="en-US"/>
        </a:p>
      </dgm:t>
    </dgm:pt>
    <dgm:pt modelId="{F9AB6568-4E1E-454B-BD33-307ADA2B7741}" type="pres">
      <dgm:prSet presAssocID="{75A9EC95-41BD-4E1E-8CD3-EDEB82AE6C62}" presName="Name0" presStyleCnt="0">
        <dgm:presLayoutVars>
          <dgm:dir/>
          <dgm:animLvl val="lvl"/>
          <dgm:resizeHandles val="exact"/>
        </dgm:presLayoutVars>
      </dgm:prSet>
      <dgm:spPr/>
    </dgm:pt>
    <dgm:pt modelId="{F56E5B16-3DC4-455D-A9AA-B26FFB3389E9}" type="pres">
      <dgm:prSet presAssocID="{A286A95E-1172-4B74-A86C-7914FEBE126B}" presName="composite" presStyleCnt="0"/>
      <dgm:spPr/>
    </dgm:pt>
    <dgm:pt modelId="{EE675942-D8B2-462E-8EF2-EACAC0BB2C98}" type="pres">
      <dgm:prSet presAssocID="{A286A95E-1172-4B74-A86C-7914FEBE126B}" presName="parTx" presStyleLbl="alignNode1" presStyleIdx="0" presStyleCnt="3">
        <dgm:presLayoutVars>
          <dgm:chMax val="0"/>
          <dgm:chPref val="0"/>
          <dgm:bulletEnabled val="1"/>
        </dgm:presLayoutVars>
      </dgm:prSet>
      <dgm:spPr/>
    </dgm:pt>
    <dgm:pt modelId="{FFA4D6EF-A83B-43F8-9819-62DCAED4F88D}" type="pres">
      <dgm:prSet presAssocID="{A286A95E-1172-4B74-A86C-7914FEBE126B}" presName="desTx" presStyleLbl="alignAccFollowNode1" presStyleIdx="0" presStyleCnt="3">
        <dgm:presLayoutVars>
          <dgm:bulletEnabled val="1"/>
        </dgm:presLayoutVars>
      </dgm:prSet>
      <dgm:spPr/>
    </dgm:pt>
    <dgm:pt modelId="{1A29E8AC-330B-40B4-9DCB-FDABDB6D3FC8}" type="pres">
      <dgm:prSet presAssocID="{A7786B52-C85C-4981-A5D1-0F55ABE367C7}" presName="space" presStyleCnt="0"/>
      <dgm:spPr/>
    </dgm:pt>
    <dgm:pt modelId="{D4583FF4-B629-4F27-A63C-4ED0C293AE33}" type="pres">
      <dgm:prSet presAssocID="{497B380B-5C87-4B2B-A4C6-8071D83F5803}" presName="composite" presStyleCnt="0"/>
      <dgm:spPr/>
    </dgm:pt>
    <dgm:pt modelId="{B1D0631A-EA7A-4C78-9F93-FB969C9E7E1A}" type="pres">
      <dgm:prSet presAssocID="{497B380B-5C87-4B2B-A4C6-8071D83F5803}" presName="parTx" presStyleLbl="alignNode1" presStyleIdx="1" presStyleCnt="3">
        <dgm:presLayoutVars>
          <dgm:chMax val="0"/>
          <dgm:chPref val="0"/>
          <dgm:bulletEnabled val="1"/>
        </dgm:presLayoutVars>
      </dgm:prSet>
      <dgm:spPr/>
    </dgm:pt>
    <dgm:pt modelId="{8905D56B-55AC-4C30-B283-6CB5B2BA8F0D}" type="pres">
      <dgm:prSet presAssocID="{497B380B-5C87-4B2B-A4C6-8071D83F5803}" presName="desTx" presStyleLbl="alignAccFollowNode1" presStyleIdx="1" presStyleCnt="3">
        <dgm:presLayoutVars>
          <dgm:bulletEnabled val="1"/>
        </dgm:presLayoutVars>
      </dgm:prSet>
      <dgm:spPr/>
    </dgm:pt>
    <dgm:pt modelId="{EF2A71DA-C990-4A0E-9018-1BA38C4C4C73}" type="pres">
      <dgm:prSet presAssocID="{CE722CC6-0CF4-4E0A-A5BE-F91762B1C001}" presName="space" presStyleCnt="0"/>
      <dgm:spPr/>
    </dgm:pt>
    <dgm:pt modelId="{564E8141-161A-4FFE-9423-B0801F345487}" type="pres">
      <dgm:prSet presAssocID="{3C0010A2-BDF0-423D-9A8A-C6758EC5403F}" presName="composite" presStyleCnt="0"/>
      <dgm:spPr/>
    </dgm:pt>
    <dgm:pt modelId="{22D19E53-6018-4483-BD13-B5F02F0F19F4}" type="pres">
      <dgm:prSet presAssocID="{3C0010A2-BDF0-423D-9A8A-C6758EC5403F}" presName="parTx" presStyleLbl="alignNode1" presStyleIdx="2" presStyleCnt="3">
        <dgm:presLayoutVars>
          <dgm:chMax val="0"/>
          <dgm:chPref val="0"/>
          <dgm:bulletEnabled val="1"/>
        </dgm:presLayoutVars>
      </dgm:prSet>
      <dgm:spPr/>
    </dgm:pt>
    <dgm:pt modelId="{17EE97C6-554A-41A3-B563-74662DB6BE21}" type="pres">
      <dgm:prSet presAssocID="{3C0010A2-BDF0-423D-9A8A-C6758EC5403F}" presName="desTx" presStyleLbl="alignAccFollowNode1" presStyleIdx="2" presStyleCnt="3">
        <dgm:presLayoutVars>
          <dgm:bulletEnabled val="1"/>
        </dgm:presLayoutVars>
      </dgm:prSet>
      <dgm:spPr/>
    </dgm:pt>
  </dgm:ptLst>
  <dgm:cxnLst>
    <dgm:cxn modelId="{82491608-5DA8-4E3B-8F02-27DEDC57BF9F}" srcId="{497B380B-5C87-4B2B-A4C6-8071D83F5803}" destId="{72A434C4-D0AB-44F9-A96B-F79AF2898078}" srcOrd="0" destOrd="0" parTransId="{E918F852-09E7-446E-BFF5-91DF1BFCE65C}" sibTransId="{61964DAA-4DD5-4A04-9CAE-FD8766559D36}"/>
    <dgm:cxn modelId="{D419420A-197C-4A40-8953-EFCE8C3945C5}" type="presOf" srcId="{497B380B-5C87-4B2B-A4C6-8071D83F5803}" destId="{B1D0631A-EA7A-4C78-9F93-FB969C9E7E1A}" srcOrd="0" destOrd="0" presId="urn:microsoft.com/office/officeart/2005/8/layout/hList1"/>
    <dgm:cxn modelId="{B59CA947-F0A1-4761-85A1-29F555FCE5FD}" srcId="{3C0010A2-BDF0-423D-9A8A-C6758EC5403F}" destId="{41104573-0008-434B-831C-374B0B1F13A7}" srcOrd="0" destOrd="0" parTransId="{77F5AFF1-A07F-4920-A32D-7521CE5A3AEE}" sibTransId="{FF72396E-79CB-40CB-9F98-27BF831B138B}"/>
    <dgm:cxn modelId="{1BBF244E-D05C-4F64-8308-B794875DADFD}" srcId="{75A9EC95-41BD-4E1E-8CD3-EDEB82AE6C62}" destId="{A286A95E-1172-4B74-A86C-7914FEBE126B}" srcOrd="0" destOrd="0" parTransId="{81D83244-1621-4CC9-899C-E510C169DA4A}" sibTransId="{A7786B52-C85C-4981-A5D1-0F55ABE367C7}"/>
    <dgm:cxn modelId="{3059A278-9B5E-4DA7-92BD-4412F8EF34D1}" srcId="{75A9EC95-41BD-4E1E-8CD3-EDEB82AE6C62}" destId="{3C0010A2-BDF0-423D-9A8A-C6758EC5403F}" srcOrd="2" destOrd="0" parTransId="{ADF5E7D3-589C-48E9-A0AA-7B80844ABD9D}" sibTransId="{6938A4FB-1F29-404F-9D5C-6B5941C93A12}"/>
    <dgm:cxn modelId="{D321CB7E-E24F-45D4-98D4-73725259936C}" type="presOf" srcId="{41104573-0008-434B-831C-374B0B1F13A7}" destId="{17EE97C6-554A-41A3-B563-74662DB6BE21}" srcOrd="0" destOrd="0" presId="urn:microsoft.com/office/officeart/2005/8/layout/hList1"/>
    <dgm:cxn modelId="{8251F0AF-FB8B-40BE-9BC6-0A5D767DCDCA}" type="presOf" srcId="{B57E9B3F-BD2A-4348-B164-1B719312BCCB}" destId="{FFA4D6EF-A83B-43F8-9819-62DCAED4F88D}" srcOrd="0" destOrd="0" presId="urn:microsoft.com/office/officeart/2005/8/layout/hList1"/>
    <dgm:cxn modelId="{58E0B8B6-1853-4522-BA7B-13AC036D0D02}" type="presOf" srcId="{72A434C4-D0AB-44F9-A96B-F79AF2898078}" destId="{8905D56B-55AC-4C30-B283-6CB5B2BA8F0D}" srcOrd="0" destOrd="0" presId="urn:microsoft.com/office/officeart/2005/8/layout/hList1"/>
    <dgm:cxn modelId="{E7F463C0-5D09-429A-8BE0-FBC7255D71E1}" type="presOf" srcId="{3C0010A2-BDF0-423D-9A8A-C6758EC5403F}" destId="{22D19E53-6018-4483-BD13-B5F02F0F19F4}" srcOrd="0" destOrd="0" presId="urn:microsoft.com/office/officeart/2005/8/layout/hList1"/>
    <dgm:cxn modelId="{42CA7AE5-825D-4A31-9BBF-1AD26252A104}" type="presOf" srcId="{75A9EC95-41BD-4E1E-8CD3-EDEB82AE6C62}" destId="{F9AB6568-4E1E-454B-BD33-307ADA2B7741}" srcOrd="0" destOrd="0" presId="urn:microsoft.com/office/officeart/2005/8/layout/hList1"/>
    <dgm:cxn modelId="{0A5EDFF0-93B5-4FA4-8A98-EEC802C77767}" srcId="{75A9EC95-41BD-4E1E-8CD3-EDEB82AE6C62}" destId="{497B380B-5C87-4B2B-A4C6-8071D83F5803}" srcOrd="1" destOrd="0" parTransId="{152BBF7E-EFA9-49A3-A053-071F51F3C9DB}" sibTransId="{CE722CC6-0CF4-4E0A-A5BE-F91762B1C001}"/>
    <dgm:cxn modelId="{DDE277F3-09FC-48B2-8A1F-816604781BD2}" type="presOf" srcId="{A286A95E-1172-4B74-A86C-7914FEBE126B}" destId="{EE675942-D8B2-462E-8EF2-EACAC0BB2C98}" srcOrd="0" destOrd="0" presId="urn:microsoft.com/office/officeart/2005/8/layout/hList1"/>
    <dgm:cxn modelId="{8BA778FA-81D2-4DEB-BED8-2FBBDB95F56A}" srcId="{A286A95E-1172-4B74-A86C-7914FEBE126B}" destId="{B57E9B3F-BD2A-4348-B164-1B719312BCCB}" srcOrd="0" destOrd="0" parTransId="{DB772B53-04B6-413C-826A-2D22617EEF57}" sibTransId="{0803E58B-C3C1-4AEE-9A87-01EB1C3C12BF}"/>
    <dgm:cxn modelId="{E2A9A638-C0FC-4296-93EA-0C960F9BC25A}" type="presParOf" srcId="{F9AB6568-4E1E-454B-BD33-307ADA2B7741}" destId="{F56E5B16-3DC4-455D-A9AA-B26FFB3389E9}" srcOrd="0" destOrd="0" presId="urn:microsoft.com/office/officeart/2005/8/layout/hList1"/>
    <dgm:cxn modelId="{B9829E32-F12B-409C-850A-C0EE439AAD44}" type="presParOf" srcId="{F56E5B16-3DC4-455D-A9AA-B26FFB3389E9}" destId="{EE675942-D8B2-462E-8EF2-EACAC0BB2C98}" srcOrd="0" destOrd="0" presId="urn:microsoft.com/office/officeart/2005/8/layout/hList1"/>
    <dgm:cxn modelId="{A23F5944-E49B-4C76-BDB6-66C1C765CEDE}" type="presParOf" srcId="{F56E5B16-3DC4-455D-A9AA-B26FFB3389E9}" destId="{FFA4D6EF-A83B-43F8-9819-62DCAED4F88D}" srcOrd="1" destOrd="0" presId="urn:microsoft.com/office/officeart/2005/8/layout/hList1"/>
    <dgm:cxn modelId="{48573F81-33E3-4091-8693-553E0CE4DC15}" type="presParOf" srcId="{F9AB6568-4E1E-454B-BD33-307ADA2B7741}" destId="{1A29E8AC-330B-40B4-9DCB-FDABDB6D3FC8}" srcOrd="1" destOrd="0" presId="urn:microsoft.com/office/officeart/2005/8/layout/hList1"/>
    <dgm:cxn modelId="{13CFD16C-8D10-4931-A64F-9932122BFCAE}" type="presParOf" srcId="{F9AB6568-4E1E-454B-BD33-307ADA2B7741}" destId="{D4583FF4-B629-4F27-A63C-4ED0C293AE33}" srcOrd="2" destOrd="0" presId="urn:microsoft.com/office/officeart/2005/8/layout/hList1"/>
    <dgm:cxn modelId="{E5563B1D-0626-4C8B-B7ED-441053F8AB1A}" type="presParOf" srcId="{D4583FF4-B629-4F27-A63C-4ED0C293AE33}" destId="{B1D0631A-EA7A-4C78-9F93-FB969C9E7E1A}" srcOrd="0" destOrd="0" presId="urn:microsoft.com/office/officeart/2005/8/layout/hList1"/>
    <dgm:cxn modelId="{684FE2AA-BD27-4E55-A205-851281AC6F7C}" type="presParOf" srcId="{D4583FF4-B629-4F27-A63C-4ED0C293AE33}" destId="{8905D56B-55AC-4C30-B283-6CB5B2BA8F0D}" srcOrd="1" destOrd="0" presId="urn:microsoft.com/office/officeart/2005/8/layout/hList1"/>
    <dgm:cxn modelId="{6DE37639-B938-4FAA-B4A3-0E1193627A49}" type="presParOf" srcId="{F9AB6568-4E1E-454B-BD33-307ADA2B7741}" destId="{EF2A71DA-C990-4A0E-9018-1BA38C4C4C73}" srcOrd="3" destOrd="0" presId="urn:microsoft.com/office/officeart/2005/8/layout/hList1"/>
    <dgm:cxn modelId="{5EA2FEE5-2A6B-4FCB-9B17-EEAF03DAC67A}" type="presParOf" srcId="{F9AB6568-4E1E-454B-BD33-307ADA2B7741}" destId="{564E8141-161A-4FFE-9423-B0801F345487}" srcOrd="4" destOrd="0" presId="urn:microsoft.com/office/officeart/2005/8/layout/hList1"/>
    <dgm:cxn modelId="{CFC70BE8-669B-4E89-B7D1-4BF2BA137ADA}" type="presParOf" srcId="{564E8141-161A-4FFE-9423-B0801F345487}" destId="{22D19E53-6018-4483-BD13-B5F02F0F19F4}" srcOrd="0" destOrd="0" presId="urn:microsoft.com/office/officeart/2005/8/layout/hList1"/>
    <dgm:cxn modelId="{ACE3CD5C-E3E6-413F-8238-F8D5D8D4D921}" type="presParOf" srcId="{564E8141-161A-4FFE-9423-B0801F345487}" destId="{17EE97C6-554A-41A3-B563-74662DB6BE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9700C-393E-45E0-855A-572431AB34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1B68A5B-60B0-46B8-B4D7-A9CD4A825D01}">
      <dgm:prSet phldrT="[Text]"/>
      <dgm:spPr/>
      <dgm:t>
        <a:bodyPr/>
        <a:lstStyle/>
        <a:p>
          <a:r>
            <a:rPr lang="en-US" dirty="0"/>
            <a:t>Pop-up blocker</a:t>
          </a:r>
        </a:p>
      </dgm:t>
    </dgm:pt>
    <dgm:pt modelId="{9F9B4977-E9D8-4736-BEFD-27FE69674E7C}" type="parTrans" cxnId="{05FEBC00-FCAA-47F4-96C1-9C7A6077987D}">
      <dgm:prSet/>
      <dgm:spPr/>
      <dgm:t>
        <a:bodyPr/>
        <a:lstStyle/>
        <a:p>
          <a:endParaRPr lang="en-US"/>
        </a:p>
      </dgm:t>
    </dgm:pt>
    <dgm:pt modelId="{281F93F1-38D7-409D-B54B-BC90E44609EB}" type="sibTrans" cxnId="{05FEBC00-FCAA-47F4-96C1-9C7A6077987D}">
      <dgm:prSet/>
      <dgm:spPr/>
      <dgm:t>
        <a:bodyPr/>
        <a:lstStyle/>
        <a:p>
          <a:endParaRPr lang="en-US"/>
        </a:p>
      </dgm:t>
    </dgm:pt>
    <dgm:pt modelId="{2776F2B5-6E8C-4D81-ADA4-2338D5E4B391}">
      <dgm:prSet phldrT="[Text]"/>
      <dgm:spPr/>
      <dgm:t>
        <a:bodyPr/>
        <a:lstStyle/>
        <a:p>
          <a:r>
            <a:rPr lang="en-US" dirty="0"/>
            <a:t>Unsafe site warnings</a:t>
          </a:r>
        </a:p>
      </dgm:t>
    </dgm:pt>
    <dgm:pt modelId="{9BA2D088-2D7D-43AF-89CF-E34B8E2EF03A}" type="parTrans" cxnId="{35E0236B-C6FA-4094-B0E5-DE081E01B3EE}">
      <dgm:prSet/>
      <dgm:spPr/>
      <dgm:t>
        <a:bodyPr/>
        <a:lstStyle/>
        <a:p>
          <a:endParaRPr lang="en-US"/>
        </a:p>
      </dgm:t>
    </dgm:pt>
    <dgm:pt modelId="{4C9B5D79-7D08-4188-8FCA-21653CCA63C3}" type="sibTrans" cxnId="{35E0236B-C6FA-4094-B0E5-DE081E01B3EE}">
      <dgm:prSet/>
      <dgm:spPr/>
      <dgm:t>
        <a:bodyPr/>
        <a:lstStyle/>
        <a:p>
          <a:endParaRPr lang="en-US"/>
        </a:p>
      </dgm:t>
    </dgm:pt>
    <dgm:pt modelId="{BB53F71B-DDB9-401F-A516-82512C63F365}">
      <dgm:prSet phldrT="[Text]"/>
      <dgm:spPr/>
      <dgm:t>
        <a:bodyPr/>
        <a:lstStyle/>
        <a:p>
          <a:r>
            <a:rPr lang="en-US" dirty="0"/>
            <a:t>Integration with antivirus/anti-malware software</a:t>
          </a:r>
        </a:p>
      </dgm:t>
    </dgm:pt>
    <dgm:pt modelId="{5DA747AC-FE75-4F76-9F6D-67F1A56B0249}" type="parTrans" cxnId="{7811BDBB-ECF0-4712-A485-9E463DD11781}">
      <dgm:prSet/>
      <dgm:spPr/>
      <dgm:t>
        <a:bodyPr/>
        <a:lstStyle/>
        <a:p>
          <a:endParaRPr lang="en-US"/>
        </a:p>
      </dgm:t>
    </dgm:pt>
    <dgm:pt modelId="{80ED72B4-EDD6-4B91-A91E-6DA2F812D7FA}" type="sibTrans" cxnId="{7811BDBB-ECF0-4712-A485-9E463DD11781}">
      <dgm:prSet/>
      <dgm:spPr/>
      <dgm:t>
        <a:bodyPr/>
        <a:lstStyle/>
        <a:p>
          <a:endParaRPr lang="en-US"/>
        </a:p>
      </dgm:t>
    </dgm:pt>
    <dgm:pt modelId="{9CDF7AFE-6DA0-4B3B-8690-3A082031F495}">
      <dgm:prSet/>
      <dgm:spPr/>
      <dgm:t>
        <a:bodyPr/>
        <a:lstStyle/>
        <a:p>
          <a:r>
            <a:rPr lang="en-US" dirty="0"/>
            <a:t>Automatic updates</a:t>
          </a:r>
        </a:p>
      </dgm:t>
    </dgm:pt>
    <dgm:pt modelId="{BEC18FD2-1BD9-45C2-A077-E20E999FA3CA}" type="parTrans" cxnId="{4251E814-CA4E-41FA-A295-3630BCE7D8C4}">
      <dgm:prSet/>
      <dgm:spPr/>
      <dgm:t>
        <a:bodyPr/>
        <a:lstStyle/>
        <a:p>
          <a:endParaRPr lang="en-US"/>
        </a:p>
      </dgm:t>
    </dgm:pt>
    <dgm:pt modelId="{EAE80600-C61D-4ED3-98E3-8826E9DE5BD4}" type="sibTrans" cxnId="{4251E814-CA4E-41FA-A295-3630BCE7D8C4}">
      <dgm:prSet/>
      <dgm:spPr/>
      <dgm:t>
        <a:bodyPr/>
        <a:lstStyle/>
        <a:p>
          <a:endParaRPr lang="en-US"/>
        </a:p>
      </dgm:t>
    </dgm:pt>
    <dgm:pt modelId="{7FC5F97C-862F-4E0A-968F-143DB5C9D7AD}">
      <dgm:prSet/>
      <dgm:spPr/>
      <dgm:t>
        <a:bodyPr/>
        <a:lstStyle/>
        <a:p>
          <a:r>
            <a:rPr lang="en-US" dirty="0"/>
            <a:t>Private browsing capability</a:t>
          </a:r>
        </a:p>
      </dgm:t>
    </dgm:pt>
    <dgm:pt modelId="{DB0D6C83-DA77-4FEE-9DD8-39D0DA7F0052}" type="parTrans" cxnId="{FF72B2A3-355A-4C2B-A758-8ABD30CAD92E}">
      <dgm:prSet/>
      <dgm:spPr/>
      <dgm:t>
        <a:bodyPr/>
        <a:lstStyle/>
        <a:p>
          <a:endParaRPr lang="en-US"/>
        </a:p>
      </dgm:t>
    </dgm:pt>
    <dgm:pt modelId="{B3945AC6-CD7C-4E50-8459-F60ABDF81F8F}" type="sibTrans" cxnId="{FF72B2A3-355A-4C2B-A758-8ABD30CAD92E}">
      <dgm:prSet/>
      <dgm:spPr/>
      <dgm:t>
        <a:bodyPr/>
        <a:lstStyle/>
        <a:p>
          <a:endParaRPr lang="en-US"/>
        </a:p>
      </dgm:t>
    </dgm:pt>
    <dgm:pt modelId="{AEBDAAC4-5EA3-4004-A793-A12C894D64FD}" type="pres">
      <dgm:prSet presAssocID="{8E39700C-393E-45E0-855A-572431AB3413}" presName="Name0" presStyleCnt="0">
        <dgm:presLayoutVars>
          <dgm:chMax val="7"/>
          <dgm:chPref val="7"/>
          <dgm:dir/>
        </dgm:presLayoutVars>
      </dgm:prSet>
      <dgm:spPr/>
    </dgm:pt>
    <dgm:pt modelId="{7C64D218-87B2-49A5-85CC-97AE385EC255}" type="pres">
      <dgm:prSet presAssocID="{8E39700C-393E-45E0-855A-572431AB3413}" presName="Name1" presStyleCnt="0"/>
      <dgm:spPr/>
    </dgm:pt>
    <dgm:pt modelId="{8E2138DF-8193-4B62-A818-13BD9F57A306}" type="pres">
      <dgm:prSet presAssocID="{8E39700C-393E-45E0-855A-572431AB3413}" presName="cycle" presStyleCnt="0"/>
      <dgm:spPr/>
    </dgm:pt>
    <dgm:pt modelId="{E7DC0AA8-B468-4E97-907C-2E9C1CBAFDD2}" type="pres">
      <dgm:prSet presAssocID="{8E39700C-393E-45E0-855A-572431AB3413}" presName="srcNode" presStyleLbl="node1" presStyleIdx="0" presStyleCnt="5"/>
      <dgm:spPr/>
    </dgm:pt>
    <dgm:pt modelId="{0CABC663-CEE1-4373-A44F-83A3F23F64D5}" type="pres">
      <dgm:prSet presAssocID="{8E39700C-393E-45E0-855A-572431AB3413}" presName="conn" presStyleLbl="parChTrans1D2" presStyleIdx="0" presStyleCnt="1"/>
      <dgm:spPr/>
    </dgm:pt>
    <dgm:pt modelId="{D20943CE-20AD-4935-8FFF-DF0741201D4F}" type="pres">
      <dgm:prSet presAssocID="{8E39700C-393E-45E0-855A-572431AB3413}" presName="extraNode" presStyleLbl="node1" presStyleIdx="0" presStyleCnt="5"/>
      <dgm:spPr/>
    </dgm:pt>
    <dgm:pt modelId="{C94041D5-1A23-4686-A67A-F7C7FF4ABFA0}" type="pres">
      <dgm:prSet presAssocID="{8E39700C-393E-45E0-855A-572431AB3413}" presName="dstNode" presStyleLbl="node1" presStyleIdx="0" presStyleCnt="5"/>
      <dgm:spPr/>
    </dgm:pt>
    <dgm:pt modelId="{06773AE2-DBD9-449F-B56D-321F526F230B}" type="pres">
      <dgm:prSet presAssocID="{E1B68A5B-60B0-46B8-B4D7-A9CD4A825D01}" presName="text_1" presStyleLbl="node1" presStyleIdx="0" presStyleCnt="5">
        <dgm:presLayoutVars>
          <dgm:bulletEnabled val="1"/>
        </dgm:presLayoutVars>
      </dgm:prSet>
      <dgm:spPr/>
    </dgm:pt>
    <dgm:pt modelId="{DD77A34D-E4B6-4B20-8521-38BE609C4C44}" type="pres">
      <dgm:prSet presAssocID="{E1B68A5B-60B0-46B8-B4D7-A9CD4A825D01}" presName="accent_1" presStyleCnt="0"/>
      <dgm:spPr/>
    </dgm:pt>
    <dgm:pt modelId="{4BA3FA34-0A63-49BC-BA4E-BAD7055612A7}" type="pres">
      <dgm:prSet presAssocID="{E1B68A5B-60B0-46B8-B4D7-A9CD4A825D01}" presName="accentRepeatNode" presStyleLbl="solidFgAcc1" presStyleIdx="0" presStyleCnt="5"/>
      <dgm:spPr/>
    </dgm:pt>
    <dgm:pt modelId="{5CF77F93-9342-49BD-98B9-F2527488D786}" type="pres">
      <dgm:prSet presAssocID="{2776F2B5-6E8C-4D81-ADA4-2338D5E4B391}" presName="text_2" presStyleLbl="node1" presStyleIdx="1" presStyleCnt="5">
        <dgm:presLayoutVars>
          <dgm:bulletEnabled val="1"/>
        </dgm:presLayoutVars>
      </dgm:prSet>
      <dgm:spPr/>
    </dgm:pt>
    <dgm:pt modelId="{DD77EB75-2067-4B0F-B3EA-75E6B169C0D0}" type="pres">
      <dgm:prSet presAssocID="{2776F2B5-6E8C-4D81-ADA4-2338D5E4B391}" presName="accent_2" presStyleCnt="0"/>
      <dgm:spPr/>
    </dgm:pt>
    <dgm:pt modelId="{468F86C4-1498-44E0-9C21-F9234DE109FE}" type="pres">
      <dgm:prSet presAssocID="{2776F2B5-6E8C-4D81-ADA4-2338D5E4B391}" presName="accentRepeatNode" presStyleLbl="solidFgAcc1" presStyleIdx="1" presStyleCnt="5"/>
      <dgm:spPr/>
    </dgm:pt>
    <dgm:pt modelId="{AA298C3A-4775-459C-A2A0-E9C2F9020EA4}" type="pres">
      <dgm:prSet presAssocID="{BB53F71B-DDB9-401F-A516-82512C63F365}" presName="text_3" presStyleLbl="node1" presStyleIdx="2" presStyleCnt="5">
        <dgm:presLayoutVars>
          <dgm:bulletEnabled val="1"/>
        </dgm:presLayoutVars>
      </dgm:prSet>
      <dgm:spPr/>
    </dgm:pt>
    <dgm:pt modelId="{017EA739-952D-41A5-9952-74DA3E40BED7}" type="pres">
      <dgm:prSet presAssocID="{BB53F71B-DDB9-401F-A516-82512C63F365}" presName="accent_3" presStyleCnt="0"/>
      <dgm:spPr/>
    </dgm:pt>
    <dgm:pt modelId="{2834537A-5E85-4A2E-A88B-84F6799BE6EF}" type="pres">
      <dgm:prSet presAssocID="{BB53F71B-DDB9-401F-A516-82512C63F365}" presName="accentRepeatNode" presStyleLbl="solidFgAcc1" presStyleIdx="2" presStyleCnt="5"/>
      <dgm:spPr/>
    </dgm:pt>
    <dgm:pt modelId="{27ED1D29-DFCC-4BFE-9DCF-08D1042C26F8}" type="pres">
      <dgm:prSet presAssocID="{9CDF7AFE-6DA0-4B3B-8690-3A082031F495}" presName="text_4" presStyleLbl="node1" presStyleIdx="3" presStyleCnt="5">
        <dgm:presLayoutVars>
          <dgm:bulletEnabled val="1"/>
        </dgm:presLayoutVars>
      </dgm:prSet>
      <dgm:spPr/>
    </dgm:pt>
    <dgm:pt modelId="{87385D56-247B-4F7B-8D7F-24010F1DC3C8}" type="pres">
      <dgm:prSet presAssocID="{9CDF7AFE-6DA0-4B3B-8690-3A082031F495}" presName="accent_4" presStyleCnt="0"/>
      <dgm:spPr/>
    </dgm:pt>
    <dgm:pt modelId="{E13E998A-7BC7-4DFC-AF6F-1F8DAEAA3BCA}" type="pres">
      <dgm:prSet presAssocID="{9CDF7AFE-6DA0-4B3B-8690-3A082031F495}" presName="accentRepeatNode" presStyleLbl="solidFgAcc1" presStyleIdx="3" presStyleCnt="5"/>
      <dgm:spPr/>
    </dgm:pt>
    <dgm:pt modelId="{8F711F66-8E2A-4226-8EBB-02D251457A62}" type="pres">
      <dgm:prSet presAssocID="{7FC5F97C-862F-4E0A-968F-143DB5C9D7AD}" presName="text_5" presStyleLbl="node1" presStyleIdx="4" presStyleCnt="5">
        <dgm:presLayoutVars>
          <dgm:bulletEnabled val="1"/>
        </dgm:presLayoutVars>
      </dgm:prSet>
      <dgm:spPr/>
    </dgm:pt>
    <dgm:pt modelId="{5E085206-7E05-429B-9905-9D260AFD22F0}" type="pres">
      <dgm:prSet presAssocID="{7FC5F97C-862F-4E0A-968F-143DB5C9D7AD}" presName="accent_5" presStyleCnt="0"/>
      <dgm:spPr/>
    </dgm:pt>
    <dgm:pt modelId="{5356CE12-5F2B-436B-A899-D17C14628C90}" type="pres">
      <dgm:prSet presAssocID="{7FC5F97C-862F-4E0A-968F-143DB5C9D7AD}" presName="accentRepeatNode" presStyleLbl="solidFgAcc1" presStyleIdx="4" presStyleCnt="5"/>
      <dgm:spPr/>
    </dgm:pt>
  </dgm:ptLst>
  <dgm:cxnLst>
    <dgm:cxn modelId="{05FEBC00-FCAA-47F4-96C1-9C7A6077987D}" srcId="{8E39700C-393E-45E0-855A-572431AB3413}" destId="{E1B68A5B-60B0-46B8-B4D7-A9CD4A825D01}" srcOrd="0" destOrd="0" parTransId="{9F9B4977-E9D8-4736-BEFD-27FE69674E7C}" sibTransId="{281F93F1-38D7-409D-B54B-BC90E44609EB}"/>
    <dgm:cxn modelId="{4251E814-CA4E-41FA-A295-3630BCE7D8C4}" srcId="{8E39700C-393E-45E0-855A-572431AB3413}" destId="{9CDF7AFE-6DA0-4B3B-8690-3A082031F495}" srcOrd="3" destOrd="0" parTransId="{BEC18FD2-1BD9-45C2-A077-E20E999FA3CA}" sibTransId="{EAE80600-C61D-4ED3-98E3-8826E9DE5BD4}"/>
    <dgm:cxn modelId="{6D739420-3B0E-484B-B3C4-06BC68AFDA2A}" type="presOf" srcId="{9CDF7AFE-6DA0-4B3B-8690-3A082031F495}" destId="{27ED1D29-DFCC-4BFE-9DCF-08D1042C26F8}" srcOrd="0" destOrd="0" presId="urn:microsoft.com/office/officeart/2008/layout/VerticalCurvedList"/>
    <dgm:cxn modelId="{BD1F6535-F7B9-449E-B8D7-3A6589DD7CE2}" type="presOf" srcId="{BB53F71B-DDB9-401F-A516-82512C63F365}" destId="{AA298C3A-4775-459C-A2A0-E9C2F9020EA4}" srcOrd="0" destOrd="0" presId="urn:microsoft.com/office/officeart/2008/layout/VerticalCurvedList"/>
    <dgm:cxn modelId="{4AD2B63A-7A4C-456C-9BEC-C5BA309B229E}" type="presOf" srcId="{281F93F1-38D7-409D-B54B-BC90E44609EB}" destId="{0CABC663-CEE1-4373-A44F-83A3F23F64D5}" srcOrd="0" destOrd="0" presId="urn:microsoft.com/office/officeart/2008/layout/VerticalCurvedList"/>
    <dgm:cxn modelId="{863EE765-AA6B-4F75-AC0E-3C0EB622C762}" type="presOf" srcId="{E1B68A5B-60B0-46B8-B4D7-A9CD4A825D01}" destId="{06773AE2-DBD9-449F-B56D-321F526F230B}" srcOrd="0" destOrd="0" presId="urn:microsoft.com/office/officeart/2008/layout/VerticalCurvedList"/>
    <dgm:cxn modelId="{35E0236B-C6FA-4094-B0E5-DE081E01B3EE}" srcId="{8E39700C-393E-45E0-855A-572431AB3413}" destId="{2776F2B5-6E8C-4D81-ADA4-2338D5E4B391}" srcOrd="1" destOrd="0" parTransId="{9BA2D088-2D7D-43AF-89CF-E34B8E2EF03A}" sibTransId="{4C9B5D79-7D08-4188-8FCA-21653CCA63C3}"/>
    <dgm:cxn modelId="{1BCBF688-7957-4933-98C3-C39CC858BE53}" type="presOf" srcId="{7FC5F97C-862F-4E0A-968F-143DB5C9D7AD}" destId="{8F711F66-8E2A-4226-8EBB-02D251457A62}" srcOrd="0" destOrd="0" presId="urn:microsoft.com/office/officeart/2008/layout/VerticalCurvedList"/>
    <dgm:cxn modelId="{383D0C8B-F6B5-4611-AE41-3F164B5EE3B4}" type="presOf" srcId="{8E39700C-393E-45E0-855A-572431AB3413}" destId="{AEBDAAC4-5EA3-4004-A793-A12C894D64FD}" srcOrd="0" destOrd="0" presId="urn:microsoft.com/office/officeart/2008/layout/VerticalCurvedList"/>
    <dgm:cxn modelId="{0DE5459A-28CB-432C-9EDD-52226A07BB8C}" type="presOf" srcId="{2776F2B5-6E8C-4D81-ADA4-2338D5E4B391}" destId="{5CF77F93-9342-49BD-98B9-F2527488D786}" srcOrd="0" destOrd="0" presId="urn:microsoft.com/office/officeart/2008/layout/VerticalCurvedList"/>
    <dgm:cxn modelId="{FF72B2A3-355A-4C2B-A758-8ABD30CAD92E}" srcId="{8E39700C-393E-45E0-855A-572431AB3413}" destId="{7FC5F97C-862F-4E0A-968F-143DB5C9D7AD}" srcOrd="4" destOrd="0" parTransId="{DB0D6C83-DA77-4FEE-9DD8-39D0DA7F0052}" sibTransId="{B3945AC6-CD7C-4E50-8459-F60ABDF81F8F}"/>
    <dgm:cxn modelId="{7811BDBB-ECF0-4712-A485-9E463DD11781}" srcId="{8E39700C-393E-45E0-855A-572431AB3413}" destId="{BB53F71B-DDB9-401F-A516-82512C63F365}" srcOrd="2" destOrd="0" parTransId="{5DA747AC-FE75-4F76-9F6D-67F1A56B0249}" sibTransId="{80ED72B4-EDD6-4B91-A91E-6DA2F812D7FA}"/>
    <dgm:cxn modelId="{A57C7111-0781-4657-BDC5-1CFACC06C48C}" type="presParOf" srcId="{AEBDAAC4-5EA3-4004-A793-A12C894D64FD}" destId="{7C64D218-87B2-49A5-85CC-97AE385EC255}" srcOrd="0" destOrd="0" presId="urn:microsoft.com/office/officeart/2008/layout/VerticalCurvedList"/>
    <dgm:cxn modelId="{84EB6422-37D3-4AEE-A76C-9326F77C7F44}" type="presParOf" srcId="{7C64D218-87B2-49A5-85CC-97AE385EC255}" destId="{8E2138DF-8193-4B62-A818-13BD9F57A306}" srcOrd="0" destOrd="0" presId="urn:microsoft.com/office/officeart/2008/layout/VerticalCurvedList"/>
    <dgm:cxn modelId="{FD72B64E-D056-491D-9B58-D41E2D49C5C6}" type="presParOf" srcId="{8E2138DF-8193-4B62-A818-13BD9F57A306}" destId="{E7DC0AA8-B468-4E97-907C-2E9C1CBAFDD2}" srcOrd="0" destOrd="0" presId="urn:microsoft.com/office/officeart/2008/layout/VerticalCurvedList"/>
    <dgm:cxn modelId="{9CEDAF34-6EF0-481F-A7CD-1F87960DB07F}" type="presParOf" srcId="{8E2138DF-8193-4B62-A818-13BD9F57A306}" destId="{0CABC663-CEE1-4373-A44F-83A3F23F64D5}" srcOrd="1" destOrd="0" presId="urn:microsoft.com/office/officeart/2008/layout/VerticalCurvedList"/>
    <dgm:cxn modelId="{31CE9373-F736-45F7-8FB5-64A9F387A5E9}" type="presParOf" srcId="{8E2138DF-8193-4B62-A818-13BD9F57A306}" destId="{D20943CE-20AD-4935-8FFF-DF0741201D4F}" srcOrd="2" destOrd="0" presId="urn:microsoft.com/office/officeart/2008/layout/VerticalCurvedList"/>
    <dgm:cxn modelId="{2634D79D-021C-4923-8BF9-4025109F43F5}" type="presParOf" srcId="{8E2138DF-8193-4B62-A818-13BD9F57A306}" destId="{C94041D5-1A23-4686-A67A-F7C7FF4ABFA0}" srcOrd="3" destOrd="0" presId="urn:microsoft.com/office/officeart/2008/layout/VerticalCurvedList"/>
    <dgm:cxn modelId="{859AAC95-CCBB-4013-B13B-0395E8A4DC8A}" type="presParOf" srcId="{7C64D218-87B2-49A5-85CC-97AE385EC255}" destId="{06773AE2-DBD9-449F-B56D-321F526F230B}" srcOrd="1" destOrd="0" presId="urn:microsoft.com/office/officeart/2008/layout/VerticalCurvedList"/>
    <dgm:cxn modelId="{050666DB-9F3D-4A12-A939-59E214F1F1EF}" type="presParOf" srcId="{7C64D218-87B2-49A5-85CC-97AE385EC255}" destId="{DD77A34D-E4B6-4B20-8521-38BE609C4C44}" srcOrd="2" destOrd="0" presId="urn:microsoft.com/office/officeart/2008/layout/VerticalCurvedList"/>
    <dgm:cxn modelId="{AD8D7CE5-B309-40D4-8E00-BDC162142114}" type="presParOf" srcId="{DD77A34D-E4B6-4B20-8521-38BE609C4C44}" destId="{4BA3FA34-0A63-49BC-BA4E-BAD7055612A7}" srcOrd="0" destOrd="0" presId="urn:microsoft.com/office/officeart/2008/layout/VerticalCurvedList"/>
    <dgm:cxn modelId="{A4EE4E71-42B7-4374-9758-E0001940EA16}" type="presParOf" srcId="{7C64D218-87B2-49A5-85CC-97AE385EC255}" destId="{5CF77F93-9342-49BD-98B9-F2527488D786}" srcOrd="3" destOrd="0" presId="urn:microsoft.com/office/officeart/2008/layout/VerticalCurvedList"/>
    <dgm:cxn modelId="{EB1EF85C-9839-4744-809D-BF392E79410C}" type="presParOf" srcId="{7C64D218-87B2-49A5-85CC-97AE385EC255}" destId="{DD77EB75-2067-4B0F-B3EA-75E6B169C0D0}" srcOrd="4" destOrd="0" presId="urn:microsoft.com/office/officeart/2008/layout/VerticalCurvedList"/>
    <dgm:cxn modelId="{F4BD57E8-0829-4834-B831-C40924C4198D}" type="presParOf" srcId="{DD77EB75-2067-4B0F-B3EA-75E6B169C0D0}" destId="{468F86C4-1498-44E0-9C21-F9234DE109FE}" srcOrd="0" destOrd="0" presId="urn:microsoft.com/office/officeart/2008/layout/VerticalCurvedList"/>
    <dgm:cxn modelId="{396ED1B5-954D-493C-AFA7-9DB65AB45B10}" type="presParOf" srcId="{7C64D218-87B2-49A5-85CC-97AE385EC255}" destId="{AA298C3A-4775-459C-A2A0-E9C2F9020EA4}" srcOrd="5" destOrd="0" presId="urn:microsoft.com/office/officeart/2008/layout/VerticalCurvedList"/>
    <dgm:cxn modelId="{D44B43BF-7807-4690-B5A3-4EC431570F98}" type="presParOf" srcId="{7C64D218-87B2-49A5-85CC-97AE385EC255}" destId="{017EA739-952D-41A5-9952-74DA3E40BED7}" srcOrd="6" destOrd="0" presId="urn:microsoft.com/office/officeart/2008/layout/VerticalCurvedList"/>
    <dgm:cxn modelId="{9792BB4F-A8F8-49FA-A44C-9DD83C3EBAF4}" type="presParOf" srcId="{017EA739-952D-41A5-9952-74DA3E40BED7}" destId="{2834537A-5E85-4A2E-A88B-84F6799BE6EF}" srcOrd="0" destOrd="0" presId="urn:microsoft.com/office/officeart/2008/layout/VerticalCurvedList"/>
    <dgm:cxn modelId="{F8C34E84-B4BA-49AA-9CFE-5D7F61AA9D60}" type="presParOf" srcId="{7C64D218-87B2-49A5-85CC-97AE385EC255}" destId="{27ED1D29-DFCC-4BFE-9DCF-08D1042C26F8}" srcOrd="7" destOrd="0" presId="urn:microsoft.com/office/officeart/2008/layout/VerticalCurvedList"/>
    <dgm:cxn modelId="{E2196CFA-D087-47F7-BAB1-A87560C1ADA8}" type="presParOf" srcId="{7C64D218-87B2-49A5-85CC-97AE385EC255}" destId="{87385D56-247B-4F7B-8D7F-24010F1DC3C8}" srcOrd="8" destOrd="0" presId="urn:microsoft.com/office/officeart/2008/layout/VerticalCurvedList"/>
    <dgm:cxn modelId="{23AEA998-6AC9-4F12-ACA8-498C5BD4BF48}" type="presParOf" srcId="{87385D56-247B-4F7B-8D7F-24010F1DC3C8}" destId="{E13E998A-7BC7-4DFC-AF6F-1F8DAEAA3BCA}" srcOrd="0" destOrd="0" presId="urn:microsoft.com/office/officeart/2008/layout/VerticalCurvedList"/>
    <dgm:cxn modelId="{8EB373B9-99BC-4494-B207-992D762B0ADC}" type="presParOf" srcId="{7C64D218-87B2-49A5-85CC-97AE385EC255}" destId="{8F711F66-8E2A-4226-8EBB-02D251457A62}" srcOrd="9" destOrd="0" presId="urn:microsoft.com/office/officeart/2008/layout/VerticalCurvedList"/>
    <dgm:cxn modelId="{971C3AC5-DE96-4E37-AC6A-CED24CA65922}" type="presParOf" srcId="{7C64D218-87B2-49A5-85CC-97AE385EC255}" destId="{5E085206-7E05-429B-9905-9D260AFD22F0}" srcOrd="10" destOrd="0" presId="urn:microsoft.com/office/officeart/2008/layout/VerticalCurvedList"/>
    <dgm:cxn modelId="{CF44EFA9-2542-4982-9738-1231B78149E6}" type="presParOf" srcId="{5E085206-7E05-429B-9905-9D260AFD22F0}" destId="{5356CE12-5F2B-436B-A899-D17C14628C9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7E29F-29D1-449E-9406-6204C08C821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A072441-68EB-47B3-8BEC-50B5F898F23C}">
      <dgm:prSet phldrT="[Text]" custT="1"/>
      <dgm:spPr/>
      <dgm:t>
        <a:bodyPr/>
        <a:lstStyle/>
        <a:p>
          <a:r>
            <a:rPr lang="en-US" sz="2400" dirty="0"/>
            <a:t>Spokeo</a:t>
          </a:r>
        </a:p>
      </dgm:t>
    </dgm:pt>
    <dgm:pt modelId="{625C4A37-5CE0-4057-8A3E-30B905932257}" type="parTrans" cxnId="{963DB859-DA3C-44BF-A44D-0265ED1D6667}">
      <dgm:prSet/>
      <dgm:spPr/>
      <dgm:t>
        <a:bodyPr/>
        <a:lstStyle/>
        <a:p>
          <a:endParaRPr lang="en-US"/>
        </a:p>
      </dgm:t>
    </dgm:pt>
    <dgm:pt modelId="{A5BC40D7-E269-4ABD-8D00-5876C93C1EB9}" type="sibTrans" cxnId="{963DB859-DA3C-44BF-A44D-0265ED1D6667}">
      <dgm:prSet/>
      <dgm:spPr/>
      <dgm:t>
        <a:bodyPr/>
        <a:lstStyle/>
        <a:p>
          <a:endParaRPr lang="en-US"/>
        </a:p>
      </dgm:t>
    </dgm:pt>
    <dgm:pt modelId="{4A84A530-06BB-4374-8B4C-205201BADE5D}">
      <dgm:prSet phldrT="[Text]" custT="1"/>
      <dgm:spPr/>
      <dgm:t>
        <a:bodyPr/>
        <a:lstStyle/>
        <a:p>
          <a:r>
            <a:rPr lang="en-US" sz="2400" dirty="0"/>
            <a:t>Facebook</a:t>
          </a:r>
        </a:p>
      </dgm:t>
    </dgm:pt>
    <dgm:pt modelId="{EB3E01AE-2FCF-4372-A456-040469577A36}" type="parTrans" cxnId="{6CE8DB53-58D8-47FA-B2DA-44ED5BCDA6A1}">
      <dgm:prSet/>
      <dgm:spPr/>
    </dgm:pt>
    <dgm:pt modelId="{766EC2FD-7321-4D79-9DCB-D7F1BBC23B40}" type="sibTrans" cxnId="{6CE8DB53-58D8-47FA-B2DA-44ED5BCDA6A1}">
      <dgm:prSet/>
      <dgm:spPr/>
    </dgm:pt>
    <dgm:pt modelId="{44CB8830-A0D6-4535-9167-690CEFF8A043}">
      <dgm:prSet phldrT="[Text]" custT="1"/>
      <dgm:spPr/>
      <dgm:t>
        <a:bodyPr/>
        <a:lstStyle/>
        <a:p>
          <a:r>
            <a:rPr lang="en-US" sz="2400" dirty="0"/>
            <a:t>Intellius</a:t>
          </a:r>
        </a:p>
      </dgm:t>
    </dgm:pt>
    <dgm:pt modelId="{FDEDFF36-081A-4F1E-B032-8381E1FD19BF}" type="parTrans" cxnId="{9B1F8BF4-2E60-40BE-AA2A-25FEB6365B87}">
      <dgm:prSet/>
      <dgm:spPr/>
    </dgm:pt>
    <dgm:pt modelId="{498A3219-E664-486D-B96D-8BD65F5561FB}" type="sibTrans" cxnId="{9B1F8BF4-2E60-40BE-AA2A-25FEB6365B87}">
      <dgm:prSet/>
      <dgm:spPr/>
    </dgm:pt>
    <dgm:pt modelId="{34B936F7-0D71-4428-91D5-479903D720F4}">
      <dgm:prSet phldrT="[Text]" custT="1"/>
      <dgm:spPr/>
      <dgm:t>
        <a:bodyPr/>
        <a:lstStyle/>
        <a:p>
          <a:r>
            <a:rPr lang="en-US" sz="2400" dirty="0"/>
            <a:t>Zabasearch</a:t>
          </a:r>
        </a:p>
      </dgm:t>
    </dgm:pt>
    <dgm:pt modelId="{836E998B-49FA-4B0C-851B-913D49418BF4}" type="parTrans" cxnId="{08B36744-8AF9-426F-9286-2421C0C757DA}">
      <dgm:prSet/>
      <dgm:spPr/>
    </dgm:pt>
    <dgm:pt modelId="{39FF21F4-29AF-48AB-BAC5-ACC1B06E7B4A}" type="sibTrans" cxnId="{08B36744-8AF9-426F-9286-2421C0C757DA}">
      <dgm:prSet/>
      <dgm:spPr/>
    </dgm:pt>
    <dgm:pt modelId="{93BB844A-E359-49BE-AECE-FB212B905383}">
      <dgm:prSet phldrT="[Text]" custT="1"/>
      <dgm:spPr/>
      <dgm:t>
        <a:bodyPr/>
        <a:lstStyle/>
        <a:p>
          <a:r>
            <a:rPr lang="en-US" sz="2400" dirty="0"/>
            <a:t>People Search</a:t>
          </a:r>
        </a:p>
      </dgm:t>
    </dgm:pt>
    <dgm:pt modelId="{A2BF95BE-7F0C-49A9-ADE0-7E8127A55445}" type="parTrans" cxnId="{A6FFD354-991D-4099-9DEE-AE5234DF974F}">
      <dgm:prSet/>
      <dgm:spPr/>
    </dgm:pt>
    <dgm:pt modelId="{10C50B01-1ABA-4EC6-8757-C9DBB82DD6DF}" type="sibTrans" cxnId="{A6FFD354-991D-4099-9DEE-AE5234DF974F}">
      <dgm:prSet/>
      <dgm:spPr/>
    </dgm:pt>
    <dgm:pt modelId="{5714954F-DC3E-4086-94CD-FBE9720E00CE}" type="pres">
      <dgm:prSet presAssocID="{8777E29F-29D1-449E-9406-6204C08C8217}" presName="diagram" presStyleCnt="0">
        <dgm:presLayoutVars>
          <dgm:dir/>
          <dgm:resizeHandles val="exact"/>
        </dgm:presLayoutVars>
      </dgm:prSet>
      <dgm:spPr/>
    </dgm:pt>
    <dgm:pt modelId="{909F4A22-86D5-471F-89C5-C7FF66481807}" type="pres">
      <dgm:prSet presAssocID="{BA072441-68EB-47B3-8BEC-50B5F898F23C}" presName="node" presStyleLbl="node1" presStyleIdx="0" presStyleCnt="5">
        <dgm:presLayoutVars>
          <dgm:bulletEnabled val="1"/>
        </dgm:presLayoutVars>
      </dgm:prSet>
      <dgm:spPr/>
    </dgm:pt>
    <dgm:pt modelId="{56AA13BC-0CDD-40FA-8ACF-24B669202316}" type="pres">
      <dgm:prSet presAssocID="{A5BC40D7-E269-4ABD-8D00-5876C93C1EB9}" presName="sibTrans" presStyleCnt="0"/>
      <dgm:spPr/>
    </dgm:pt>
    <dgm:pt modelId="{5B9AFEDD-4403-44AD-865A-80E40E7E74AC}" type="pres">
      <dgm:prSet presAssocID="{4A84A530-06BB-4374-8B4C-205201BADE5D}" presName="node" presStyleLbl="node1" presStyleIdx="1" presStyleCnt="5">
        <dgm:presLayoutVars>
          <dgm:bulletEnabled val="1"/>
        </dgm:presLayoutVars>
      </dgm:prSet>
      <dgm:spPr/>
    </dgm:pt>
    <dgm:pt modelId="{BB3873F6-C43F-4ACD-B2D9-4606FA73D7D7}" type="pres">
      <dgm:prSet presAssocID="{766EC2FD-7321-4D79-9DCB-D7F1BBC23B40}" presName="sibTrans" presStyleCnt="0"/>
      <dgm:spPr/>
    </dgm:pt>
    <dgm:pt modelId="{A5E1F6A1-9DF3-499B-A94E-D30AD1E29E9A}" type="pres">
      <dgm:prSet presAssocID="{44CB8830-A0D6-4535-9167-690CEFF8A043}" presName="node" presStyleLbl="node1" presStyleIdx="2" presStyleCnt="5">
        <dgm:presLayoutVars>
          <dgm:bulletEnabled val="1"/>
        </dgm:presLayoutVars>
      </dgm:prSet>
      <dgm:spPr/>
    </dgm:pt>
    <dgm:pt modelId="{5217EBB5-5239-4CA9-8AE5-6775E6C81466}" type="pres">
      <dgm:prSet presAssocID="{498A3219-E664-486D-B96D-8BD65F5561FB}" presName="sibTrans" presStyleCnt="0"/>
      <dgm:spPr/>
    </dgm:pt>
    <dgm:pt modelId="{D1C1FF87-8845-4FD8-96E2-35005A5DC162}" type="pres">
      <dgm:prSet presAssocID="{34B936F7-0D71-4428-91D5-479903D720F4}" presName="node" presStyleLbl="node1" presStyleIdx="3" presStyleCnt="5">
        <dgm:presLayoutVars>
          <dgm:bulletEnabled val="1"/>
        </dgm:presLayoutVars>
      </dgm:prSet>
      <dgm:spPr/>
    </dgm:pt>
    <dgm:pt modelId="{64E05C58-A0B9-4F5A-AD62-BC83E10934AD}" type="pres">
      <dgm:prSet presAssocID="{39FF21F4-29AF-48AB-BAC5-ACC1B06E7B4A}" presName="sibTrans" presStyleCnt="0"/>
      <dgm:spPr/>
    </dgm:pt>
    <dgm:pt modelId="{FD0B7E11-D8A4-45E0-BC51-71BF53490C29}" type="pres">
      <dgm:prSet presAssocID="{93BB844A-E359-49BE-AECE-FB212B905383}" presName="node" presStyleLbl="node1" presStyleIdx="4" presStyleCnt="5">
        <dgm:presLayoutVars>
          <dgm:bulletEnabled val="1"/>
        </dgm:presLayoutVars>
      </dgm:prSet>
      <dgm:spPr/>
    </dgm:pt>
  </dgm:ptLst>
  <dgm:cxnLst>
    <dgm:cxn modelId="{6D9D2515-E78B-4159-B0BC-2899E05F17B1}" type="presOf" srcId="{93BB844A-E359-49BE-AECE-FB212B905383}" destId="{FD0B7E11-D8A4-45E0-BC51-71BF53490C29}" srcOrd="0" destOrd="0" presId="urn:microsoft.com/office/officeart/2005/8/layout/default"/>
    <dgm:cxn modelId="{C12A8F1D-9082-45C3-9E13-E599BD947F81}" type="presOf" srcId="{4A84A530-06BB-4374-8B4C-205201BADE5D}" destId="{5B9AFEDD-4403-44AD-865A-80E40E7E74AC}" srcOrd="0" destOrd="0" presId="urn:microsoft.com/office/officeart/2005/8/layout/default"/>
    <dgm:cxn modelId="{08B36744-8AF9-426F-9286-2421C0C757DA}" srcId="{8777E29F-29D1-449E-9406-6204C08C8217}" destId="{34B936F7-0D71-4428-91D5-479903D720F4}" srcOrd="3" destOrd="0" parTransId="{836E998B-49FA-4B0C-851B-913D49418BF4}" sibTransId="{39FF21F4-29AF-48AB-BAC5-ACC1B06E7B4A}"/>
    <dgm:cxn modelId="{C614986C-AA0E-48C1-803B-29927C3005AE}" type="presOf" srcId="{34B936F7-0D71-4428-91D5-479903D720F4}" destId="{D1C1FF87-8845-4FD8-96E2-35005A5DC162}" srcOrd="0" destOrd="0" presId="urn:microsoft.com/office/officeart/2005/8/layout/default"/>
    <dgm:cxn modelId="{20D84850-4261-472E-AEFD-01CF2DD4C40B}" type="presOf" srcId="{BA072441-68EB-47B3-8BEC-50B5F898F23C}" destId="{909F4A22-86D5-471F-89C5-C7FF66481807}" srcOrd="0" destOrd="0" presId="urn:microsoft.com/office/officeart/2005/8/layout/default"/>
    <dgm:cxn modelId="{6CE8DB53-58D8-47FA-B2DA-44ED5BCDA6A1}" srcId="{8777E29F-29D1-449E-9406-6204C08C8217}" destId="{4A84A530-06BB-4374-8B4C-205201BADE5D}" srcOrd="1" destOrd="0" parTransId="{EB3E01AE-2FCF-4372-A456-040469577A36}" sibTransId="{766EC2FD-7321-4D79-9DCB-D7F1BBC23B40}"/>
    <dgm:cxn modelId="{A6FFD354-991D-4099-9DEE-AE5234DF974F}" srcId="{8777E29F-29D1-449E-9406-6204C08C8217}" destId="{93BB844A-E359-49BE-AECE-FB212B905383}" srcOrd="4" destOrd="0" parTransId="{A2BF95BE-7F0C-49A9-ADE0-7E8127A55445}" sibTransId="{10C50B01-1ABA-4EC6-8757-C9DBB82DD6DF}"/>
    <dgm:cxn modelId="{963DB859-DA3C-44BF-A44D-0265ED1D6667}" srcId="{8777E29F-29D1-449E-9406-6204C08C8217}" destId="{BA072441-68EB-47B3-8BEC-50B5F898F23C}" srcOrd="0" destOrd="0" parTransId="{625C4A37-5CE0-4057-8A3E-30B905932257}" sibTransId="{A5BC40D7-E269-4ABD-8D00-5876C93C1EB9}"/>
    <dgm:cxn modelId="{9B1F8BF4-2E60-40BE-AA2A-25FEB6365B87}" srcId="{8777E29F-29D1-449E-9406-6204C08C8217}" destId="{44CB8830-A0D6-4535-9167-690CEFF8A043}" srcOrd="2" destOrd="0" parTransId="{FDEDFF36-081A-4F1E-B032-8381E1FD19BF}" sibTransId="{498A3219-E664-486D-B96D-8BD65F5561FB}"/>
    <dgm:cxn modelId="{6825B2F4-BDD3-4E2C-86C2-C9D3538A5C20}" type="presOf" srcId="{44CB8830-A0D6-4535-9167-690CEFF8A043}" destId="{A5E1F6A1-9DF3-499B-A94E-D30AD1E29E9A}" srcOrd="0" destOrd="0" presId="urn:microsoft.com/office/officeart/2005/8/layout/default"/>
    <dgm:cxn modelId="{8CA9FFF8-481A-469D-88F9-58F018176D8E}" type="presOf" srcId="{8777E29F-29D1-449E-9406-6204C08C8217}" destId="{5714954F-DC3E-4086-94CD-FBE9720E00CE}" srcOrd="0" destOrd="0" presId="urn:microsoft.com/office/officeart/2005/8/layout/default"/>
    <dgm:cxn modelId="{768C8C03-650E-41E1-BB77-9A7150A23FF9}" type="presParOf" srcId="{5714954F-DC3E-4086-94CD-FBE9720E00CE}" destId="{909F4A22-86D5-471F-89C5-C7FF66481807}" srcOrd="0" destOrd="0" presId="urn:microsoft.com/office/officeart/2005/8/layout/default"/>
    <dgm:cxn modelId="{1D212295-F781-4FE9-986F-C86975140006}" type="presParOf" srcId="{5714954F-DC3E-4086-94CD-FBE9720E00CE}" destId="{56AA13BC-0CDD-40FA-8ACF-24B669202316}" srcOrd="1" destOrd="0" presId="urn:microsoft.com/office/officeart/2005/8/layout/default"/>
    <dgm:cxn modelId="{4B4F8403-1C8E-4F50-8F77-98A38A1685D3}" type="presParOf" srcId="{5714954F-DC3E-4086-94CD-FBE9720E00CE}" destId="{5B9AFEDD-4403-44AD-865A-80E40E7E74AC}" srcOrd="2" destOrd="0" presId="urn:microsoft.com/office/officeart/2005/8/layout/default"/>
    <dgm:cxn modelId="{1211822C-5247-4446-9566-7E1F6D5DF4BC}" type="presParOf" srcId="{5714954F-DC3E-4086-94CD-FBE9720E00CE}" destId="{BB3873F6-C43F-4ACD-B2D9-4606FA73D7D7}" srcOrd="3" destOrd="0" presId="urn:microsoft.com/office/officeart/2005/8/layout/default"/>
    <dgm:cxn modelId="{A3F154B1-27A7-45DD-962A-459FD0DFFDB5}" type="presParOf" srcId="{5714954F-DC3E-4086-94CD-FBE9720E00CE}" destId="{A5E1F6A1-9DF3-499B-A94E-D30AD1E29E9A}" srcOrd="4" destOrd="0" presId="urn:microsoft.com/office/officeart/2005/8/layout/default"/>
    <dgm:cxn modelId="{6F44D9DE-6698-48BA-890E-3B526C2F4DDB}" type="presParOf" srcId="{5714954F-DC3E-4086-94CD-FBE9720E00CE}" destId="{5217EBB5-5239-4CA9-8AE5-6775E6C81466}" srcOrd="5" destOrd="0" presId="urn:microsoft.com/office/officeart/2005/8/layout/default"/>
    <dgm:cxn modelId="{161BA2D5-3F42-4D8A-BC6D-AA6837A31828}" type="presParOf" srcId="{5714954F-DC3E-4086-94CD-FBE9720E00CE}" destId="{D1C1FF87-8845-4FD8-96E2-35005A5DC162}" srcOrd="6" destOrd="0" presId="urn:microsoft.com/office/officeart/2005/8/layout/default"/>
    <dgm:cxn modelId="{6B1E1213-49C1-4A83-A530-0E2EAA08E66B}" type="presParOf" srcId="{5714954F-DC3E-4086-94CD-FBE9720E00CE}" destId="{64E05C58-A0B9-4F5A-AD62-BC83E10934AD}" srcOrd="7" destOrd="0" presId="urn:microsoft.com/office/officeart/2005/8/layout/default"/>
    <dgm:cxn modelId="{96D5A729-77CA-45F5-856C-A2936E463EF9}" type="presParOf" srcId="{5714954F-DC3E-4086-94CD-FBE9720E00CE}" destId="{FD0B7E11-D8A4-45E0-BC51-71BF53490C2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187AB7-617B-4BE5-B981-5951896D9C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62685D-C64D-426B-8CAA-D3E5AC937491}">
      <dgm:prSet phldrT="[Text]" custT="1"/>
      <dgm:spPr/>
      <dgm:t>
        <a:bodyPr/>
        <a:lstStyle/>
        <a:p>
          <a:r>
            <a:rPr lang="en-US" sz="2600" dirty="0"/>
            <a:t>A password manager </a:t>
          </a:r>
        </a:p>
      </dgm:t>
    </dgm:pt>
    <dgm:pt modelId="{2D12A9DD-F80D-465A-9CC6-3E778DA9EAB1}" type="parTrans" cxnId="{F788C998-91CE-410B-B363-51DC978F5AE1}">
      <dgm:prSet/>
      <dgm:spPr/>
      <dgm:t>
        <a:bodyPr/>
        <a:lstStyle/>
        <a:p>
          <a:endParaRPr lang="en-US"/>
        </a:p>
      </dgm:t>
    </dgm:pt>
    <dgm:pt modelId="{2E5D2C9F-CD86-4055-94E4-84461C42F1B2}" type="sibTrans" cxnId="{F788C998-91CE-410B-B363-51DC978F5AE1}">
      <dgm:prSet/>
      <dgm:spPr/>
      <dgm:t>
        <a:bodyPr/>
        <a:lstStyle/>
        <a:p>
          <a:endParaRPr lang="en-US"/>
        </a:p>
      </dgm:t>
    </dgm:pt>
    <dgm:pt modelId="{37ED09DC-202D-4BE8-9073-B730D82DED99}">
      <dgm:prSet phldrT="[Text]" custT="1"/>
      <dgm:spPr/>
      <dgm:t>
        <a:bodyPr/>
        <a:lstStyle/>
        <a:p>
          <a:r>
            <a:rPr lang="en-US" sz="2400" dirty="0"/>
            <a:t>A software that helps you organize and track your usernames and passwords</a:t>
          </a:r>
        </a:p>
      </dgm:t>
    </dgm:pt>
    <dgm:pt modelId="{60F8DAAF-24F4-4F58-8E97-D2F8BE97AC66}" type="parTrans" cxnId="{3DE7B4AE-85B6-41D6-994B-8517EE3F34F5}">
      <dgm:prSet/>
      <dgm:spPr/>
      <dgm:t>
        <a:bodyPr/>
        <a:lstStyle/>
        <a:p>
          <a:endParaRPr lang="en-US"/>
        </a:p>
      </dgm:t>
    </dgm:pt>
    <dgm:pt modelId="{5344842A-CEF8-4671-B4A3-0CFFD057826B}" type="sibTrans" cxnId="{3DE7B4AE-85B6-41D6-994B-8517EE3F34F5}">
      <dgm:prSet/>
      <dgm:spPr/>
      <dgm:t>
        <a:bodyPr/>
        <a:lstStyle/>
        <a:p>
          <a:endParaRPr lang="en-US"/>
        </a:p>
      </dgm:t>
    </dgm:pt>
    <dgm:pt modelId="{4F5A57F7-09BA-4798-A528-70D4C7A15235}">
      <dgm:prSet phldrT="[Text]" custT="1"/>
      <dgm:spPr/>
      <dgm:t>
        <a:bodyPr/>
        <a:lstStyle/>
        <a:p>
          <a:r>
            <a:rPr lang="en-US" sz="2600" dirty="0"/>
            <a:t>Popular password managers </a:t>
          </a:r>
        </a:p>
      </dgm:t>
    </dgm:pt>
    <dgm:pt modelId="{9142CCB7-ADF0-40E7-8348-0103C071DA03}" type="parTrans" cxnId="{66D8FEFE-B19A-42FA-8F5C-A24973CB9EE1}">
      <dgm:prSet/>
      <dgm:spPr/>
      <dgm:t>
        <a:bodyPr/>
        <a:lstStyle/>
        <a:p>
          <a:endParaRPr lang="en-US"/>
        </a:p>
      </dgm:t>
    </dgm:pt>
    <dgm:pt modelId="{B83BE0B5-2863-44E5-9DD0-BDFAFDD05285}" type="sibTrans" cxnId="{66D8FEFE-B19A-42FA-8F5C-A24973CB9EE1}">
      <dgm:prSet/>
      <dgm:spPr/>
      <dgm:t>
        <a:bodyPr/>
        <a:lstStyle/>
        <a:p>
          <a:endParaRPr lang="en-US"/>
        </a:p>
      </dgm:t>
    </dgm:pt>
    <dgm:pt modelId="{F3FE7C41-F20A-416F-A562-4D54DE1F2CF6}">
      <dgm:prSet phldrT="[Text]" custT="1"/>
      <dgm:spPr/>
      <dgm:t>
        <a:bodyPr/>
        <a:lstStyle/>
        <a:p>
          <a:r>
            <a:rPr lang="en-US" sz="2400" dirty="0"/>
            <a:t>Zoho Vault</a:t>
          </a:r>
        </a:p>
      </dgm:t>
    </dgm:pt>
    <dgm:pt modelId="{DC8CB76B-5EF2-46FA-89FE-356F99B7CC84}" type="parTrans" cxnId="{CF96AE72-D1B9-4D1A-9BA8-BCC383ADF7DF}">
      <dgm:prSet/>
      <dgm:spPr/>
      <dgm:t>
        <a:bodyPr/>
        <a:lstStyle/>
        <a:p>
          <a:endParaRPr lang="en-US"/>
        </a:p>
      </dgm:t>
    </dgm:pt>
    <dgm:pt modelId="{40F69D50-100A-4925-BE98-B41EBD9FB1C6}" type="sibTrans" cxnId="{CF96AE72-D1B9-4D1A-9BA8-BCC383ADF7DF}">
      <dgm:prSet/>
      <dgm:spPr/>
      <dgm:t>
        <a:bodyPr/>
        <a:lstStyle/>
        <a:p>
          <a:endParaRPr lang="en-US"/>
        </a:p>
      </dgm:t>
    </dgm:pt>
    <dgm:pt modelId="{7A6CFDE0-9A29-4AAA-9C25-431870983E21}">
      <dgm:prSet phldrT="[Text]" custT="1"/>
      <dgm:spPr/>
      <dgm:t>
        <a:bodyPr/>
        <a:lstStyle/>
        <a:p>
          <a:r>
            <a:rPr lang="en-US" sz="2400" dirty="0"/>
            <a:t>Dashlane</a:t>
          </a:r>
        </a:p>
      </dgm:t>
    </dgm:pt>
    <dgm:pt modelId="{F802AD30-50CF-4769-B0C8-17B38CE529AD}" type="parTrans" cxnId="{C6E7DE07-E867-46FA-97AA-D56C606B9915}">
      <dgm:prSet/>
      <dgm:spPr/>
      <dgm:t>
        <a:bodyPr/>
        <a:lstStyle/>
        <a:p>
          <a:endParaRPr lang="en-US"/>
        </a:p>
      </dgm:t>
    </dgm:pt>
    <dgm:pt modelId="{42B3FC6F-55D9-4631-B96C-54DF9BC2D9AB}" type="sibTrans" cxnId="{C6E7DE07-E867-46FA-97AA-D56C606B9915}">
      <dgm:prSet/>
      <dgm:spPr/>
      <dgm:t>
        <a:bodyPr/>
        <a:lstStyle/>
        <a:p>
          <a:endParaRPr lang="en-US"/>
        </a:p>
      </dgm:t>
    </dgm:pt>
    <dgm:pt modelId="{B44C51A5-BC86-43A1-B418-28E3D73F6222}">
      <dgm:prSet phldrT="[Text]" custT="1"/>
      <dgm:spPr/>
      <dgm:t>
        <a:bodyPr/>
        <a:lstStyle/>
        <a:p>
          <a:r>
            <a:rPr lang="en-US" sz="2400" dirty="0"/>
            <a:t>Sticky Password</a:t>
          </a:r>
        </a:p>
      </dgm:t>
    </dgm:pt>
    <dgm:pt modelId="{9602CF56-E9BF-4AE4-80B6-718B940286CE}" type="parTrans" cxnId="{4C783548-7E52-4DC3-9B54-D93811A00639}">
      <dgm:prSet/>
      <dgm:spPr/>
      <dgm:t>
        <a:bodyPr/>
        <a:lstStyle/>
        <a:p>
          <a:endParaRPr lang="en-US"/>
        </a:p>
      </dgm:t>
    </dgm:pt>
    <dgm:pt modelId="{4A955A30-9D87-43C6-B897-F206718ABD2E}" type="sibTrans" cxnId="{4C783548-7E52-4DC3-9B54-D93811A00639}">
      <dgm:prSet/>
      <dgm:spPr/>
      <dgm:t>
        <a:bodyPr/>
        <a:lstStyle/>
        <a:p>
          <a:endParaRPr lang="en-US"/>
        </a:p>
      </dgm:t>
    </dgm:pt>
    <dgm:pt modelId="{F4DFC5CF-EBC2-4544-AA8B-B91578D57CBE}">
      <dgm:prSet phldrT="[Text]" custT="1"/>
      <dgm:spPr/>
      <dgm:t>
        <a:bodyPr/>
        <a:lstStyle/>
        <a:p>
          <a:r>
            <a:rPr lang="en-US" sz="2400" dirty="0"/>
            <a:t>Password Boss </a:t>
          </a:r>
        </a:p>
      </dgm:t>
    </dgm:pt>
    <dgm:pt modelId="{EAD3007B-CD5D-41E8-B270-C97C4CBC7803}" type="parTrans" cxnId="{803D2E6C-67C6-4013-B469-73184D64CD36}">
      <dgm:prSet/>
      <dgm:spPr/>
      <dgm:t>
        <a:bodyPr/>
        <a:lstStyle/>
        <a:p>
          <a:endParaRPr lang="en-US"/>
        </a:p>
      </dgm:t>
    </dgm:pt>
    <dgm:pt modelId="{BE95C603-94BC-49FF-8FB8-51A3540AE63D}" type="sibTrans" cxnId="{803D2E6C-67C6-4013-B469-73184D64CD36}">
      <dgm:prSet/>
      <dgm:spPr/>
      <dgm:t>
        <a:bodyPr/>
        <a:lstStyle/>
        <a:p>
          <a:endParaRPr lang="en-US"/>
        </a:p>
      </dgm:t>
    </dgm:pt>
    <dgm:pt modelId="{F9AB44E7-270D-44B4-BB9B-1ECC8E1DAC7D}">
      <dgm:prSet phldrT="[Text]" custT="1"/>
      <dgm:spPr/>
      <dgm:t>
        <a:bodyPr/>
        <a:lstStyle/>
        <a:p>
          <a:r>
            <a:rPr lang="en-US" sz="2400" dirty="0"/>
            <a:t>LastPass</a:t>
          </a:r>
        </a:p>
      </dgm:t>
    </dgm:pt>
    <dgm:pt modelId="{599E50C2-1CAA-48B3-82E8-26B2F438920A}" type="parTrans" cxnId="{960FF8C3-B45F-41B7-A9AE-634ACBBC8CD6}">
      <dgm:prSet/>
      <dgm:spPr/>
      <dgm:t>
        <a:bodyPr/>
        <a:lstStyle/>
        <a:p>
          <a:endParaRPr lang="en-US"/>
        </a:p>
      </dgm:t>
    </dgm:pt>
    <dgm:pt modelId="{D37B8D47-419D-45B0-81F0-34ED994B5D4E}" type="sibTrans" cxnId="{960FF8C3-B45F-41B7-A9AE-634ACBBC8CD6}">
      <dgm:prSet/>
      <dgm:spPr/>
      <dgm:t>
        <a:bodyPr/>
        <a:lstStyle/>
        <a:p>
          <a:endParaRPr lang="en-US"/>
        </a:p>
      </dgm:t>
    </dgm:pt>
    <dgm:pt modelId="{F5EFB3B1-F95B-4BB3-B46A-82177F743130}" type="pres">
      <dgm:prSet presAssocID="{77187AB7-617B-4BE5-B981-5951896D9C08}" presName="linear" presStyleCnt="0">
        <dgm:presLayoutVars>
          <dgm:animLvl val="lvl"/>
          <dgm:resizeHandles val="exact"/>
        </dgm:presLayoutVars>
      </dgm:prSet>
      <dgm:spPr/>
    </dgm:pt>
    <dgm:pt modelId="{C056DDF7-7149-4DE6-B288-1EA1801E7AA7}" type="pres">
      <dgm:prSet presAssocID="{0762685D-C64D-426B-8CAA-D3E5AC937491}" presName="parentText" presStyleLbl="node1" presStyleIdx="0" presStyleCnt="2">
        <dgm:presLayoutVars>
          <dgm:chMax val="0"/>
          <dgm:bulletEnabled val="1"/>
        </dgm:presLayoutVars>
      </dgm:prSet>
      <dgm:spPr/>
    </dgm:pt>
    <dgm:pt modelId="{5F028716-F238-48A2-8CF3-658B0AF4F5FB}" type="pres">
      <dgm:prSet presAssocID="{0762685D-C64D-426B-8CAA-D3E5AC937491}" presName="childText" presStyleLbl="revTx" presStyleIdx="0" presStyleCnt="2">
        <dgm:presLayoutVars>
          <dgm:bulletEnabled val="1"/>
        </dgm:presLayoutVars>
      </dgm:prSet>
      <dgm:spPr/>
    </dgm:pt>
    <dgm:pt modelId="{28A1BE72-9212-40E5-B37F-FDDDF159825B}" type="pres">
      <dgm:prSet presAssocID="{4F5A57F7-09BA-4798-A528-70D4C7A15235}" presName="parentText" presStyleLbl="node1" presStyleIdx="1" presStyleCnt="2">
        <dgm:presLayoutVars>
          <dgm:chMax val="0"/>
          <dgm:bulletEnabled val="1"/>
        </dgm:presLayoutVars>
      </dgm:prSet>
      <dgm:spPr/>
    </dgm:pt>
    <dgm:pt modelId="{3F03EDE5-7382-4732-83E8-2FA35493F178}" type="pres">
      <dgm:prSet presAssocID="{4F5A57F7-09BA-4798-A528-70D4C7A15235}" presName="childText" presStyleLbl="revTx" presStyleIdx="1" presStyleCnt="2">
        <dgm:presLayoutVars>
          <dgm:bulletEnabled val="1"/>
        </dgm:presLayoutVars>
      </dgm:prSet>
      <dgm:spPr/>
    </dgm:pt>
  </dgm:ptLst>
  <dgm:cxnLst>
    <dgm:cxn modelId="{2457DC01-C4CF-4280-8BB9-F33A43B8EBCC}" type="presOf" srcId="{F9AB44E7-270D-44B4-BB9B-1ECC8E1DAC7D}" destId="{3F03EDE5-7382-4732-83E8-2FA35493F178}" srcOrd="0" destOrd="4" presId="urn:microsoft.com/office/officeart/2005/8/layout/vList2"/>
    <dgm:cxn modelId="{C6E7DE07-E867-46FA-97AA-D56C606B9915}" srcId="{4F5A57F7-09BA-4798-A528-70D4C7A15235}" destId="{7A6CFDE0-9A29-4AAA-9C25-431870983E21}" srcOrd="1" destOrd="0" parTransId="{F802AD30-50CF-4769-B0C8-17B38CE529AD}" sibTransId="{42B3FC6F-55D9-4631-B96C-54DF9BC2D9AB}"/>
    <dgm:cxn modelId="{8E8B5C1D-9CFC-486E-8919-5F004CDA6A9C}" type="presOf" srcId="{0762685D-C64D-426B-8CAA-D3E5AC937491}" destId="{C056DDF7-7149-4DE6-B288-1EA1801E7AA7}" srcOrd="0" destOrd="0" presId="urn:microsoft.com/office/officeart/2005/8/layout/vList2"/>
    <dgm:cxn modelId="{01790F23-BDBB-4FF3-B3EC-0BC8F2300E6A}" type="presOf" srcId="{F4DFC5CF-EBC2-4544-AA8B-B91578D57CBE}" destId="{3F03EDE5-7382-4732-83E8-2FA35493F178}" srcOrd="0" destOrd="3" presId="urn:microsoft.com/office/officeart/2005/8/layout/vList2"/>
    <dgm:cxn modelId="{0898A726-BAE9-4045-8AD4-29EB8A94ABBC}" type="presOf" srcId="{7A6CFDE0-9A29-4AAA-9C25-431870983E21}" destId="{3F03EDE5-7382-4732-83E8-2FA35493F178}" srcOrd="0" destOrd="1" presId="urn:microsoft.com/office/officeart/2005/8/layout/vList2"/>
    <dgm:cxn modelId="{F8F81C31-4E92-494A-8FDF-020124E5461F}" type="presOf" srcId="{B44C51A5-BC86-43A1-B418-28E3D73F6222}" destId="{3F03EDE5-7382-4732-83E8-2FA35493F178}" srcOrd="0" destOrd="2" presId="urn:microsoft.com/office/officeart/2005/8/layout/vList2"/>
    <dgm:cxn modelId="{4C784D65-1246-4781-9B1E-3B91B2282DD1}" type="presOf" srcId="{4F5A57F7-09BA-4798-A528-70D4C7A15235}" destId="{28A1BE72-9212-40E5-B37F-FDDDF159825B}" srcOrd="0" destOrd="0" presId="urn:microsoft.com/office/officeart/2005/8/layout/vList2"/>
    <dgm:cxn modelId="{4C783548-7E52-4DC3-9B54-D93811A00639}" srcId="{4F5A57F7-09BA-4798-A528-70D4C7A15235}" destId="{B44C51A5-BC86-43A1-B418-28E3D73F6222}" srcOrd="2" destOrd="0" parTransId="{9602CF56-E9BF-4AE4-80B6-718B940286CE}" sibTransId="{4A955A30-9D87-43C6-B897-F206718ABD2E}"/>
    <dgm:cxn modelId="{803D2E6C-67C6-4013-B469-73184D64CD36}" srcId="{4F5A57F7-09BA-4798-A528-70D4C7A15235}" destId="{F4DFC5CF-EBC2-4544-AA8B-B91578D57CBE}" srcOrd="3" destOrd="0" parTransId="{EAD3007B-CD5D-41E8-B270-C97C4CBC7803}" sibTransId="{BE95C603-94BC-49FF-8FB8-51A3540AE63D}"/>
    <dgm:cxn modelId="{CF96AE72-D1B9-4D1A-9BA8-BCC383ADF7DF}" srcId="{4F5A57F7-09BA-4798-A528-70D4C7A15235}" destId="{F3FE7C41-F20A-416F-A562-4D54DE1F2CF6}" srcOrd="0" destOrd="0" parTransId="{DC8CB76B-5EF2-46FA-89FE-356F99B7CC84}" sibTransId="{40F69D50-100A-4925-BE98-B41EBD9FB1C6}"/>
    <dgm:cxn modelId="{5931968B-3B19-44E5-8833-C715D63F52CF}" type="presOf" srcId="{37ED09DC-202D-4BE8-9073-B730D82DED99}" destId="{5F028716-F238-48A2-8CF3-658B0AF4F5FB}" srcOrd="0" destOrd="0" presId="urn:microsoft.com/office/officeart/2005/8/layout/vList2"/>
    <dgm:cxn modelId="{F788C998-91CE-410B-B363-51DC978F5AE1}" srcId="{77187AB7-617B-4BE5-B981-5951896D9C08}" destId="{0762685D-C64D-426B-8CAA-D3E5AC937491}" srcOrd="0" destOrd="0" parTransId="{2D12A9DD-F80D-465A-9CC6-3E778DA9EAB1}" sibTransId="{2E5D2C9F-CD86-4055-94E4-84461C42F1B2}"/>
    <dgm:cxn modelId="{3DE7B4AE-85B6-41D6-994B-8517EE3F34F5}" srcId="{0762685D-C64D-426B-8CAA-D3E5AC937491}" destId="{37ED09DC-202D-4BE8-9073-B730D82DED99}" srcOrd="0" destOrd="0" parTransId="{60F8DAAF-24F4-4F58-8E97-D2F8BE97AC66}" sibTransId="{5344842A-CEF8-4671-B4A3-0CFFD057826B}"/>
    <dgm:cxn modelId="{A48C05B8-7548-40CB-BE44-F7F1250667B3}" type="presOf" srcId="{F3FE7C41-F20A-416F-A562-4D54DE1F2CF6}" destId="{3F03EDE5-7382-4732-83E8-2FA35493F178}" srcOrd="0" destOrd="0" presId="urn:microsoft.com/office/officeart/2005/8/layout/vList2"/>
    <dgm:cxn modelId="{960FF8C3-B45F-41B7-A9AE-634ACBBC8CD6}" srcId="{4F5A57F7-09BA-4798-A528-70D4C7A15235}" destId="{F9AB44E7-270D-44B4-BB9B-1ECC8E1DAC7D}" srcOrd="4" destOrd="0" parTransId="{599E50C2-1CAA-48B3-82E8-26B2F438920A}" sibTransId="{D37B8D47-419D-45B0-81F0-34ED994B5D4E}"/>
    <dgm:cxn modelId="{A16788E8-716D-4610-BF15-BCD1E2340C70}" type="presOf" srcId="{77187AB7-617B-4BE5-B981-5951896D9C08}" destId="{F5EFB3B1-F95B-4BB3-B46A-82177F743130}" srcOrd="0" destOrd="0" presId="urn:microsoft.com/office/officeart/2005/8/layout/vList2"/>
    <dgm:cxn modelId="{66D8FEFE-B19A-42FA-8F5C-A24973CB9EE1}" srcId="{77187AB7-617B-4BE5-B981-5951896D9C08}" destId="{4F5A57F7-09BA-4798-A528-70D4C7A15235}" srcOrd="1" destOrd="0" parTransId="{9142CCB7-ADF0-40E7-8348-0103C071DA03}" sibTransId="{B83BE0B5-2863-44E5-9DD0-BDFAFDD05285}"/>
    <dgm:cxn modelId="{CFB872B2-6461-44C7-94BB-95C45A741DCF}" type="presParOf" srcId="{F5EFB3B1-F95B-4BB3-B46A-82177F743130}" destId="{C056DDF7-7149-4DE6-B288-1EA1801E7AA7}" srcOrd="0" destOrd="0" presId="urn:microsoft.com/office/officeart/2005/8/layout/vList2"/>
    <dgm:cxn modelId="{88C940C2-CC9D-4DC6-8E13-C63CCEADB3EE}" type="presParOf" srcId="{F5EFB3B1-F95B-4BB3-B46A-82177F743130}" destId="{5F028716-F238-48A2-8CF3-658B0AF4F5FB}" srcOrd="1" destOrd="0" presId="urn:microsoft.com/office/officeart/2005/8/layout/vList2"/>
    <dgm:cxn modelId="{51C64D33-D6BE-4D2A-91FB-9A9CCA882D54}" type="presParOf" srcId="{F5EFB3B1-F95B-4BB3-B46A-82177F743130}" destId="{28A1BE72-9212-40E5-B37F-FDDDF159825B}" srcOrd="2" destOrd="0" presId="urn:microsoft.com/office/officeart/2005/8/layout/vList2"/>
    <dgm:cxn modelId="{53A5A2C7-05FF-41E5-85DF-542A1A0FCB77}" type="presParOf" srcId="{F5EFB3B1-F95B-4BB3-B46A-82177F743130}" destId="{3F03EDE5-7382-4732-83E8-2FA35493F178}"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FD34C6-236C-4EEA-A558-7C8728C5074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EF9466-3776-4648-861F-E285DE407453}">
      <dgm:prSet phldrT="[Text]"/>
      <dgm:spPr/>
      <dgm:t>
        <a:bodyPr/>
        <a:lstStyle/>
        <a:p>
          <a:r>
            <a:rPr lang="en-US" dirty="0"/>
            <a:t>How common are scams?</a:t>
          </a:r>
        </a:p>
      </dgm:t>
    </dgm:pt>
    <dgm:pt modelId="{3EF30197-8E1D-4F5B-99A2-C5D573C8E503}" type="parTrans" cxnId="{96C9E4BC-8894-41AD-879A-3E6A1968DBBB}">
      <dgm:prSet/>
      <dgm:spPr/>
      <dgm:t>
        <a:bodyPr/>
        <a:lstStyle/>
        <a:p>
          <a:endParaRPr lang="en-US"/>
        </a:p>
      </dgm:t>
    </dgm:pt>
    <dgm:pt modelId="{FE1CE87A-6830-4D0B-B6F3-254393F74B14}" type="sibTrans" cxnId="{96C9E4BC-8894-41AD-879A-3E6A1968DBBB}">
      <dgm:prSet/>
      <dgm:spPr/>
      <dgm:t>
        <a:bodyPr/>
        <a:lstStyle/>
        <a:p>
          <a:endParaRPr lang="en-US"/>
        </a:p>
      </dgm:t>
    </dgm:pt>
    <dgm:pt modelId="{DA86213B-A4D0-495D-8932-5D54E7D19509}">
      <dgm:prSet phldrT="[Text]"/>
      <dgm:spPr/>
      <dgm:t>
        <a:bodyPr/>
        <a:lstStyle/>
        <a:p>
          <a:r>
            <a:rPr lang="en-US" dirty="0"/>
            <a:t>What are the risks?	</a:t>
          </a:r>
        </a:p>
      </dgm:t>
    </dgm:pt>
    <dgm:pt modelId="{3BD44FA6-5140-4ECF-9602-F85A7BF34802}" type="parTrans" cxnId="{ECD70499-C2F8-4AD0-87E7-EACDA09ACA70}">
      <dgm:prSet/>
      <dgm:spPr/>
      <dgm:t>
        <a:bodyPr/>
        <a:lstStyle/>
        <a:p>
          <a:endParaRPr lang="en-US"/>
        </a:p>
      </dgm:t>
    </dgm:pt>
    <dgm:pt modelId="{2E7916EE-D07F-4474-9267-D2DAD3F6D327}" type="sibTrans" cxnId="{ECD70499-C2F8-4AD0-87E7-EACDA09ACA70}">
      <dgm:prSet/>
      <dgm:spPr/>
      <dgm:t>
        <a:bodyPr/>
        <a:lstStyle/>
        <a:p>
          <a:endParaRPr lang="en-US"/>
        </a:p>
      </dgm:t>
    </dgm:pt>
    <dgm:pt modelId="{57791916-86A8-44E1-A956-9DF641EC31BD}">
      <dgm:prSet phldrT="[Text]"/>
      <dgm:spPr/>
      <dgm:t>
        <a:bodyPr/>
        <a:lstStyle/>
        <a:p>
          <a:r>
            <a:rPr lang="en-US" dirty="0"/>
            <a:t>What scams should people be alert to?</a:t>
          </a:r>
        </a:p>
      </dgm:t>
    </dgm:pt>
    <dgm:pt modelId="{B75B7EA3-03C7-4D18-8795-49464BEE0579}" type="parTrans" cxnId="{833A94BF-F44E-46F5-8F5D-87824725143A}">
      <dgm:prSet/>
      <dgm:spPr/>
      <dgm:t>
        <a:bodyPr/>
        <a:lstStyle/>
        <a:p>
          <a:endParaRPr lang="en-US"/>
        </a:p>
      </dgm:t>
    </dgm:pt>
    <dgm:pt modelId="{E6C6688A-CFC8-460C-9F6F-9ADF74DD9DC1}" type="sibTrans" cxnId="{833A94BF-F44E-46F5-8F5D-87824725143A}">
      <dgm:prSet/>
      <dgm:spPr/>
      <dgm:t>
        <a:bodyPr/>
        <a:lstStyle/>
        <a:p>
          <a:endParaRPr lang="en-US"/>
        </a:p>
      </dgm:t>
    </dgm:pt>
    <dgm:pt modelId="{F7542B30-5DE3-4547-B3F2-C4CD4C9EE9CB}">
      <dgm:prSet phldrT="[Text]"/>
      <dgm:spPr/>
      <dgm:t>
        <a:bodyPr/>
        <a:lstStyle/>
        <a:p>
          <a:r>
            <a:rPr lang="en-US" dirty="0"/>
            <a:t>How are businesses responding to risks of social networks?	</a:t>
          </a:r>
        </a:p>
      </dgm:t>
    </dgm:pt>
    <dgm:pt modelId="{49F38084-CA55-4505-A830-A41F7486F35D}" type="parTrans" cxnId="{37A5FDE9-2D8D-4C36-BE36-A0E424290BC3}">
      <dgm:prSet/>
      <dgm:spPr/>
      <dgm:t>
        <a:bodyPr/>
        <a:lstStyle/>
        <a:p>
          <a:endParaRPr lang="en-US"/>
        </a:p>
      </dgm:t>
    </dgm:pt>
    <dgm:pt modelId="{9FD693B2-477B-4B1C-807F-93B8D4D6B271}" type="sibTrans" cxnId="{37A5FDE9-2D8D-4C36-BE36-A0E424290BC3}">
      <dgm:prSet/>
      <dgm:spPr/>
      <dgm:t>
        <a:bodyPr/>
        <a:lstStyle/>
        <a:p>
          <a:endParaRPr lang="en-US"/>
        </a:p>
      </dgm:t>
    </dgm:pt>
    <dgm:pt modelId="{D9914035-CCC9-4D5A-886A-531FE17FD1F2}" type="pres">
      <dgm:prSet presAssocID="{4BFD34C6-236C-4EEA-A558-7C8728C50742}" presName="Name0" presStyleCnt="0">
        <dgm:presLayoutVars>
          <dgm:chMax val="7"/>
          <dgm:chPref val="7"/>
          <dgm:dir/>
        </dgm:presLayoutVars>
      </dgm:prSet>
      <dgm:spPr/>
    </dgm:pt>
    <dgm:pt modelId="{CF2C2A07-3682-4F40-8812-DAFEDD8E6351}" type="pres">
      <dgm:prSet presAssocID="{4BFD34C6-236C-4EEA-A558-7C8728C50742}" presName="Name1" presStyleCnt="0"/>
      <dgm:spPr/>
    </dgm:pt>
    <dgm:pt modelId="{E0BAD5B8-CBCE-43BC-BED1-7D642A800B3B}" type="pres">
      <dgm:prSet presAssocID="{4BFD34C6-236C-4EEA-A558-7C8728C50742}" presName="cycle" presStyleCnt="0"/>
      <dgm:spPr/>
    </dgm:pt>
    <dgm:pt modelId="{6E29A067-F5B9-44AC-9B4D-3B0D7411E43A}" type="pres">
      <dgm:prSet presAssocID="{4BFD34C6-236C-4EEA-A558-7C8728C50742}" presName="srcNode" presStyleLbl="node1" presStyleIdx="0" presStyleCnt="4"/>
      <dgm:spPr/>
    </dgm:pt>
    <dgm:pt modelId="{879CA069-CF2E-446D-B1C2-DD13BF67AA99}" type="pres">
      <dgm:prSet presAssocID="{4BFD34C6-236C-4EEA-A558-7C8728C50742}" presName="conn" presStyleLbl="parChTrans1D2" presStyleIdx="0" presStyleCnt="1"/>
      <dgm:spPr/>
    </dgm:pt>
    <dgm:pt modelId="{7C1B099B-B60F-4E9D-ADD2-DDE7D769000A}" type="pres">
      <dgm:prSet presAssocID="{4BFD34C6-236C-4EEA-A558-7C8728C50742}" presName="extraNode" presStyleLbl="node1" presStyleIdx="0" presStyleCnt="4"/>
      <dgm:spPr/>
    </dgm:pt>
    <dgm:pt modelId="{88D0BCFF-629D-48CE-B800-6D90EB625DE2}" type="pres">
      <dgm:prSet presAssocID="{4BFD34C6-236C-4EEA-A558-7C8728C50742}" presName="dstNode" presStyleLbl="node1" presStyleIdx="0" presStyleCnt="4"/>
      <dgm:spPr/>
    </dgm:pt>
    <dgm:pt modelId="{5E50628E-D1F1-4078-88E6-4372530ADDCD}" type="pres">
      <dgm:prSet presAssocID="{A8EF9466-3776-4648-861F-E285DE407453}" presName="text_1" presStyleLbl="node1" presStyleIdx="0" presStyleCnt="4">
        <dgm:presLayoutVars>
          <dgm:bulletEnabled val="1"/>
        </dgm:presLayoutVars>
      </dgm:prSet>
      <dgm:spPr/>
    </dgm:pt>
    <dgm:pt modelId="{DDB26209-FDEF-489C-B97F-573579F5B417}" type="pres">
      <dgm:prSet presAssocID="{A8EF9466-3776-4648-861F-E285DE407453}" presName="accent_1" presStyleCnt="0"/>
      <dgm:spPr/>
    </dgm:pt>
    <dgm:pt modelId="{A461637D-F8E5-403F-B4CE-9C598E350632}" type="pres">
      <dgm:prSet presAssocID="{A8EF9466-3776-4648-861F-E285DE407453}" presName="accentRepeatNode" presStyleLbl="solidFgAcc1" presStyleIdx="0" presStyleCnt="4"/>
      <dgm:spPr/>
    </dgm:pt>
    <dgm:pt modelId="{AA883F7B-8D67-4FD8-9478-282A69DA74CE}" type="pres">
      <dgm:prSet presAssocID="{DA86213B-A4D0-495D-8932-5D54E7D19509}" presName="text_2" presStyleLbl="node1" presStyleIdx="1" presStyleCnt="4">
        <dgm:presLayoutVars>
          <dgm:bulletEnabled val="1"/>
        </dgm:presLayoutVars>
      </dgm:prSet>
      <dgm:spPr/>
    </dgm:pt>
    <dgm:pt modelId="{FA8FBE60-21BA-44B0-BB37-EAA2D8C6AB94}" type="pres">
      <dgm:prSet presAssocID="{DA86213B-A4D0-495D-8932-5D54E7D19509}" presName="accent_2" presStyleCnt="0"/>
      <dgm:spPr/>
    </dgm:pt>
    <dgm:pt modelId="{F4075998-ECC4-4CE1-853A-A4D36C19E45F}" type="pres">
      <dgm:prSet presAssocID="{DA86213B-A4D0-495D-8932-5D54E7D19509}" presName="accentRepeatNode" presStyleLbl="solidFgAcc1" presStyleIdx="1" presStyleCnt="4"/>
      <dgm:spPr/>
    </dgm:pt>
    <dgm:pt modelId="{49D59896-898A-4B7C-BC17-3CAD347BE988}" type="pres">
      <dgm:prSet presAssocID="{57791916-86A8-44E1-A956-9DF641EC31BD}" presName="text_3" presStyleLbl="node1" presStyleIdx="2" presStyleCnt="4">
        <dgm:presLayoutVars>
          <dgm:bulletEnabled val="1"/>
        </dgm:presLayoutVars>
      </dgm:prSet>
      <dgm:spPr/>
    </dgm:pt>
    <dgm:pt modelId="{ECFD22FB-07A2-4283-A7AF-A81983E2842C}" type="pres">
      <dgm:prSet presAssocID="{57791916-86A8-44E1-A956-9DF641EC31BD}" presName="accent_3" presStyleCnt="0"/>
      <dgm:spPr/>
    </dgm:pt>
    <dgm:pt modelId="{506A7C6C-F015-454B-B030-C35CD7EC3E55}" type="pres">
      <dgm:prSet presAssocID="{57791916-86A8-44E1-A956-9DF641EC31BD}" presName="accentRepeatNode" presStyleLbl="solidFgAcc1" presStyleIdx="2" presStyleCnt="4"/>
      <dgm:spPr/>
    </dgm:pt>
    <dgm:pt modelId="{47862969-3014-4781-A0E9-614A276B4D25}" type="pres">
      <dgm:prSet presAssocID="{F7542B30-5DE3-4547-B3F2-C4CD4C9EE9CB}" presName="text_4" presStyleLbl="node1" presStyleIdx="3" presStyleCnt="4">
        <dgm:presLayoutVars>
          <dgm:bulletEnabled val="1"/>
        </dgm:presLayoutVars>
      </dgm:prSet>
      <dgm:spPr/>
    </dgm:pt>
    <dgm:pt modelId="{114A6578-A9C7-4B63-8712-044BD4B60318}" type="pres">
      <dgm:prSet presAssocID="{F7542B30-5DE3-4547-B3F2-C4CD4C9EE9CB}" presName="accent_4" presStyleCnt="0"/>
      <dgm:spPr/>
    </dgm:pt>
    <dgm:pt modelId="{FAF3D7F5-909A-4686-91FE-85EBDCD7377E}" type="pres">
      <dgm:prSet presAssocID="{F7542B30-5DE3-4547-B3F2-C4CD4C9EE9CB}" presName="accentRepeatNode" presStyleLbl="solidFgAcc1" presStyleIdx="3" presStyleCnt="4"/>
      <dgm:spPr/>
    </dgm:pt>
  </dgm:ptLst>
  <dgm:cxnLst>
    <dgm:cxn modelId="{1C95410F-378B-4CCC-BE00-35FCD9ECF77E}" type="presOf" srcId="{DA86213B-A4D0-495D-8932-5D54E7D19509}" destId="{AA883F7B-8D67-4FD8-9478-282A69DA74CE}" srcOrd="0" destOrd="0" presId="urn:microsoft.com/office/officeart/2008/layout/VerticalCurvedList"/>
    <dgm:cxn modelId="{2E9C9D3D-453F-4380-8D22-87CE4612DEC3}" type="presOf" srcId="{F7542B30-5DE3-4547-B3F2-C4CD4C9EE9CB}" destId="{47862969-3014-4781-A0E9-614A276B4D25}" srcOrd="0" destOrd="0" presId="urn:microsoft.com/office/officeart/2008/layout/VerticalCurvedList"/>
    <dgm:cxn modelId="{FC4B4445-A6D1-411F-8367-76FFB830ACBC}" type="presOf" srcId="{FE1CE87A-6830-4D0B-B6F3-254393F74B14}" destId="{879CA069-CF2E-446D-B1C2-DD13BF67AA99}" srcOrd="0" destOrd="0" presId="urn:microsoft.com/office/officeart/2008/layout/VerticalCurvedList"/>
    <dgm:cxn modelId="{8D51B288-4AD7-4837-BCF5-0A369606E4CD}" type="presOf" srcId="{57791916-86A8-44E1-A956-9DF641EC31BD}" destId="{49D59896-898A-4B7C-BC17-3CAD347BE988}" srcOrd="0" destOrd="0" presId="urn:microsoft.com/office/officeart/2008/layout/VerticalCurvedList"/>
    <dgm:cxn modelId="{B2DAAA8B-1259-46C0-B3A8-59419788088A}" type="presOf" srcId="{4BFD34C6-236C-4EEA-A558-7C8728C50742}" destId="{D9914035-CCC9-4D5A-886A-531FE17FD1F2}" srcOrd="0" destOrd="0" presId="urn:microsoft.com/office/officeart/2008/layout/VerticalCurvedList"/>
    <dgm:cxn modelId="{7CB01E8C-02BA-479E-8B5C-DA5C0523D7BB}" type="presOf" srcId="{A8EF9466-3776-4648-861F-E285DE407453}" destId="{5E50628E-D1F1-4078-88E6-4372530ADDCD}" srcOrd="0" destOrd="0" presId="urn:microsoft.com/office/officeart/2008/layout/VerticalCurvedList"/>
    <dgm:cxn modelId="{ECD70499-C2F8-4AD0-87E7-EACDA09ACA70}" srcId="{4BFD34C6-236C-4EEA-A558-7C8728C50742}" destId="{DA86213B-A4D0-495D-8932-5D54E7D19509}" srcOrd="1" destOrd="0" parTransId="{3BD44FA6-5140-4ECF-9602-F85A7BF34802}" sibTransId="{2E7916EE-D07F-4474-9267-D2DAD3F6D327}"/>
    <dgm:cxn modelId="{96C9E4BC-8894-41AD-879A-3E6A1968DBBB}" srcId="{4BFD34C6-236C-4EEA-A558-7C8728C50742}" destId="{A8EF9466-3776-4648-861F-E285DE407453}" srcOrd="0" destOrd="0" parTransId="{3EF30197-8E1D-4F5B-99A2-C5D573C8E503}" sibTransId="{FE1CE87A-6830-4D0B-B6F3-254393F74B14}"/>
    <dgm:cxn modelId="{833A94BF-F44E-46F5-8F5D-87824725143A}" srcId="{4BFD34C6-236C-4EEA-A558-7C8728C50742}" destId="{57791916-86A8-44E1-A956-9DF641EC31BD}" srcOrd="2" destOrd="0" parTransId="{B75B7EA3-03C7-4D18-8795-49464BEE0579}" sibTransId="{E6C6688A-CFC8-460C-9F6F-9ADF74DD9DC1}"/>
    <dgm:cxn modelId="{37A5FDE9-2D8D-4C36-BE36-A0E424290BC3}" srcId="{4BFD34C6-236C-4EEA-A558-7C8728C50742}" destId="{F7542B30-5DE3-4547-B3F2-C4CD4C9EE9CB}" srcOrd="3" destOrd="0" parTransId="{49F38084-CA55-4505-A830-A41F7486F35D}" sibTransId="{9FD693B2-477B-4B1C-807F-93B8D4D6B271}"/>
    <dgm:cxn modelId="{E585F56C-BFD9-4557-8A89-76E092AE7CBC}" type="presParOf" srcId="{D9914035-CCC9-4D5A-886A-531FE17FD1F2}" destId="{CF2C2A07-3682-4F40-8812-DAFEDD8E6351}" srcOrd="0" destOrd="0" presId="urn:microsoft.com/office/officeart/2008/layout/VerticalCurvedList"/>
    <dgm:cxn modelId="{BF281B7F-AB67-4D7E-9676-7299535FCEAB}" type="presParOf" srcId="{CF2C2A07-3682-4F40-8812-DAFEDD8E6351}" destId="{E0BAD5B8-CBCE-43BC-BED1-7D642A800B3B}" srcOrd="0" destOrd="0" presId="urn:microsoft.com/office/officeart/2008/layout/VerticalCurvedList"/>
    <dgm:cxn modelId="{21211251-4A36-40E5-91E8-E5FC3BCABF4E}" type="presParOf" srcId="{E0BAD5B8-CBCE-43BC-BED1-7D642A800B3B}" destId="{6E29A067-F5B9-44AC-9B4D-3B0D7411E43A}" srcOrd="0" destOrd="0" presId="urn:microsoft.com/office/officeart/2008/layout/VerticalCurvedList"/>
    <dgm:cxn modelId="{1D015DBB-5AC7-4E3B-8C6E-4C6DDEFA4F39}" type="presParOf" srcId="{E0BAD5B8-CBCE-43BC-BED1-7D642A800B3B}" destId="{879CA069-CF2E-446D-B1C2-DD13BF67AA99}" srcOrd="1" destOrd="0" presId="urn:microsoft.com/office/officeart/2008/layout/VerticalCurvedList"/>
    <dgm:cxn modelId="{4F5B5D28-62E9-4FDE-9BDD-2B00465C4F78}" type="presParOf" srcId="{E0BAD5B8-CBCE-43BC-BED1-7D642A800B3B}" destId="{7C1B099B-B60F-4E9D-ADD2-DDE7D769000A}" srcOrd="2" destOrd="0" presId="urn:microsoft.com/office/officeart/2008/layout/VerticalCurvedList"/>
    <dgm:cxn modelId="{A7F96250-E31D-414E-B581-A90E74A44C01}" type="presParOf" srcId="{E0BAD5B8-CBCE-43BC-BED1-7D642A800B3B}" destId="{88D0BCFF-629D-48CE-B800-6D90EB625DE2}" srcOrd="3" destOrd="0" presId="urn:microsoft.com/office/officeart/2008/layout/VerticalCurvedList"/>
    <dgm:cxn modelId="{DC0D36B2-5F08-40E4-B33E-2EE306B90DD0}" type="presParOf" srcId="{CF2C2A07-3682-4F40-8812-DAFEDD8E6351}" destId="{5E50628E-D1F1-4078-88E6-4372530ADDCD}" srcOrd="1" destOrd="0" presId="urn:microsoft.com/office/officeart/2008/layout/VerticalCurvedList"/>
    <dgm:cxn modelId="{DD57CF1A-7B48-487B-A6FB-27DFBC97E510}" type="presParOf" srcId="{CF2C2A07-3682-4F40-8812-DAFEDD8E6351}" destId="{DDB26209-FDEF-489C-B97F-573579F5B417}" srcOrd="2" destOrd="0" presId="urn:microsoft.com/office/officeart/2008/layout/VerticalCurvedList"/>
    <dgm:cxn modelId="{5EB60063-C476-4F44-8EBA-B64AE35CB53E}" type="presParOf" srcId="{DDB26209-FDEF-489C-B97F-573579F5B417}" destId="{A461637D-F8E5-403F-B4CE-9C598E350632}" srcOrd="0" destOrd="0" presId="urn:microsoft.com/office/officeart/2008/layout/VerticalCurvedList"/>
    <dgm:cxn modelId="{DDED8B8E-B172-4BA9-BA3F-DD20E3F98633}" type="presParOf" srcId="{CF2C2A07-3682-4F40-8812-DAFEDD8E6351}" destId="{AA883F7B-8D67-4FD8-9478-282A69DA74CE}" srcOrd="3" destOrd="0" presId="urn:microsoft.com/office/officeart/2008/layout/VerticalCurvedList"/>
    <dgm:cxn modelId="{3BC521EF-EE63-4C27-B657-C1273894B552}" type="presParOf" srcId="{CF2C2A07-3682-4F40-8812-DAFEDD8E6351}" destId="{FA8FBE60-21BA-44B0-BB37-EAA2D8C6AB94}" srcOrd="4" destOrd="0" presId="urn:microsoft.com/office/officeart/2008/layout/VerticalCurvedList"/>
    <dgm:cxn modelId="{C2570311-B9A4-41EB-9434-3814D6DC1303}" type="presParOf" srcId="{FA8FBE60-21BA-44B0-BB37-EAA2D8C6AB94}" destId="{F4075998-ECC4-4CE1-853A-A4D36C19E45F}" srcOrd="0" destOrd="0" presId="urn:microsoft.com/office/officeart/2008/layout/VerticalCurvedList"/>
    <dgm:cxn modelId="{053BB866-C810-42CA-BA07-0BD1B7EAE18E}" type="presParOf" srcId="{CF2C2A07-3682-4F40-8812-DAFEDD8E6351}" destId="{49D59896-898A-4B7C-BC17-3CAD347BE988}" srcOrd="5" destOrd="0" presId="urn:microsoft.com/office/officeart/2008/layout/VerticalCurvedList"/>
    <dgm:cxn modelId="{F1F91C54-DF65-4E60-AC1F-D8E67D352565}" type="presParOf" srcId="{CF2C2A07-3682-4F40-8812-DAFEDD8E6351}" destId="{ECFD22FB-07A2-4283-A7AF-A81983E2842C}" srcOrd="6" destOrd="0" presId="urn:microsoft.com/office/officeart/2008/layout/VerticalCurvedList"/>
    <dgm:cxn modelId="{EE5949A2-1F28-4540-B789-BF3337650DFD}" type="presParOf" srcId="{ECFD22FB-07A2-4283-A7AF-A81983E2842C}" destId="{506A7C6C-F015-454B-B030-C35CD7EC3E55}" srcOrd="0" destOrd="0" presId="urn:microsoft.com/office/officeart/2008/layout/VerticalCurvedList"/>
    <dgm:cxn modelId="{403A2C0A-3D63-44D2-8884-2C3D02BC23AA}" type="presParOf" srcId="{CF2C2A07-3682-4F40-8812-DAFEDD8E6351}" destId="{47862969-3014-4781-A0E9-614A276B4D25}" srcOrd="7" destOrd="0" presId="urn:microsoft.com/office/officeart/2008/layout/VerticalCurvedList"/>
    <dgm:cxn modelId="{C298526C-3D22-486D-9CAE-C62F67988C07}" type="presParOf" srcId="{CF2C2A07-3682-4F40-8812-DAFEDD8E6351}" destId="{114A6578-A9C7-4B63-8712-044BD4B60318}" srcOrd="8" destOrd="0" presId="urn:microsoft.com/office/officeart/2008/layout/VerticalCurvedList"/>
    <dgm:cxn modelId="{CF3C927A-81FF-4E15-BD79-1B3EB917200B}" type="presParOf" srcId="{114A6578-A9C7-4B63-8712-044BD4B60318}" destId="{FAF3D7F5-909A-4686-91FE-85EBDCD7377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A4B41E-F2DF-46AA-8E21-F9143A918506}" type="doc">
      <dgm:prSet loTypeId="urn:microsoft.com/office/officeart/2005/8/layout/hProcess7" loCatId="list" qsTypeId="urn:microsoft.com/office/officeart/2005/8/quickstyle/simple1" qsCatId="simple" csTypeId="urn:microsoft.com/office/officeart/2005/8/colors/accent1_3" csCatId="accent1" phldr="1"/>
      <dgm:spPr/>
      <dgm:t>
        <a:bodyPr/>
        <a:lstStyle/>
        <a:p>
          <a:endParaRPr lang="en-US"/>
        </a:p>
      </dgm:t>
    </dgm:pt>
    <dgm:pt modelId="{6BFE91E0-1D77-4D31-B6EE-B45C967A8A61}">
      <dgm:prSet phldrT="[Text]"/>
      <dgm:spPr/>
      <dgm:t>
        <a:bodyPr/>
        <a:lstStyle/>
        <a:p>
          <a:r>
            <a:rPr lang="en-US" dirty="0"/>
            <a:t> </a:t>
          </a:r>
        </a:p>
      </dgm:t>
    </dgm:pt>
    <dgm:pt modelId="{428F6ED0-5443-49C2-873C-2D055D666B3D}" type="parTrans" cxnId="{1A6B32B0-15AD-4329-B431-D410E6402028}">
      <dgm:prSet/>
      <dgm:spPr/>
      <dgm:t>
        <a:bodyPr/>
        <a:lstStyle/>
        <a:p>
          <a:endParaRPr lang="en-US"/>
        </a:p>
      </dgm:t>
    </dgm:pt>
    <dgm:pt modelId="{3E554457-7301-42EF-8BFE-8EEA2F463BB9}" type="sibTrans" cxnId="{1A6B32B0-15AD-4329-B431-D410E6402028}">
      <dgm:prSet/>
      <dgm:spPr/>
      <dgm:t>
        <a:bodyPr/>
        <a:lstStyle/>
        <a:p>
          <a:endParaRPr lang="en-US"/>
        </a:p>
      </dgm:t>
    </dgm:pt>
    <dgm:pt modelId="{AECF91D5-9EFF-4B05-AA8E-0B9F3903B697}">
      <dgm:prSet phldrT="[Text]" custT="1"/>
      <dgm:spPr/>
      <dgm:t>
        <a:bodyPr/>
        <a:lstStyle/>
        <a:p>
          <a:r>
            <a:rPr lang="en-US" sz="2800" dirty="0"/>
            <a:t>Facebook</a:t>
          </a:r>
        </a:p>
        <a:p>
          <a:r>
            <a:rPr lang="en-US" sz="2800" dirty="0"/>
            <a:t>2 billion users</a:t>
          </a:r>
        </a:p>
      </dgm:t>
    </dgm:pt>
    <dgm:pt modelId="{DA97F439-C8E7-42DD-8978-2A65A40E6EDB}" type="parTrans" cxnId="{AD877F43-E6E8-4E10-9735-FCC4F37C021C}">
      <dgm:prSet/>
      <dgm:spPr/>
      <dgm:t>
        <a:bodyPr/>
        <a:lstStyle/>
        <a:p>
          <a:endParaRPr lang="en-US"/>
        </a:p>
      </dgm:t>
    </dgm:pt>
    <dgm:pt modelId="{4CC2EE34-F101-4964-83D6-A594C4395E0D}" type="sibTrans" cxnId="{AD877F43-E6E8-4E10-9735-FCC4F37C021C}">
      <dgm:prSet/>
      <dgm:spPr/>
      <dgm:t>
        <a:bodyPr/>
        <a:lstStyle/>
        <a:p>
          <a:endParaRPr lang="en-US"/>
        </a:p>
      </dgm:t>
    </dgm:pt>
    <dgm:pt modelId="{A7ED3CAA-5CD7-4753-A9CF-2C6BE3861E06}">
      <dgm:prSet phldrT="[Text]"/>
      <dgm:spPr/>
      <dgm:t>
        <a:bodyPr/>
        <a:lstStyle/>
        <a:p>
          <a:r>
            <a:rPr lang="en-US" dirty="0"/>
            <a:t> </a:t>
          </a:r>
        </a:p>
      </dgm:t>
    </dgm:pt>
    <dgm:pt modelId="{6A5E157D-0163-4C47-9429-8AEF4A21E662}" type="parTrans" cxnId="{AD3B2190-228E-4C0D-84F6-398745BDBCAE}">
      <dgm:prSet/>
      <dgm:spPr/>
      <dgm:t>
        <a:bodyPr/>
        <a:lstStyle/>
        <a:p>
          <a:endParaRPr lang="en-US"/>
        </a:p>
      </dgm:t>
    </dgm:pt>
    <dgm:pt modelId="{C38259B1-9FFB-4877-8752-D73696E89C17}" type="sibTrans" cxnId="{AD3B2190-228E-4C0D-84F6-398745BDBCAE}">
      <dgm:prSet/>
      <dgm:spPr/>
      <dgm:t>
        <a:bodyPr/>
        <a:lstStyle/>
        <a:p>
          <a:endParaRPr lang="en-US"/>
        </a:p>
      </dgm:t>
    </dgm:pt>
    <dgm:pt modelId="{09A2BA79-81C4-49C9-B424-A5806A924B70}">
      <dgm:prSet phldrT="[Text]" custT="1"/>
      <dgm:spPr/>
      <dgm:t>
        <a:bodyPr/>
        <a:lstStyle/>
        <a:p>
          <a:r>
            <a:rPr lang="en-US" sz="2800" dirty="0"/>
            <a:t>Instagram</a:t>
          </a:r>
        </a:p>
        <a:p>
          <a:r>
            <a:rPr lang="en-US" sz="2800" dirty="0"/>
            <a:t>700 million users</a:t>
          </a:r>
        </a:p>
      </dgm:t>
    </dgm:pt>
    <dgm:pt modelId="{EF25305F-4455-467D-96B8-B9CE66020C38}" type="parTrans" cxnId="{2B7D1BCE-8DAE-4BDB-B67E-33AF01B603E0}">
      <dgm:prSet/>
      <dgm:spPr/>
      <dgm:t>
        <a:bodyPr/>
        <a:lstStyle/>
        <a:p>
          <a:endParaRPr lang="en-US"/>
        </a:p>
      </dgm:t>
    </dgm:pt>
    <dgm:pt modelId="{AB5A9170-A846-4071-8B4E-1362A3ADBF90}" type="sibTrans" cxnId="{2B7D1BCE-8DAE-4BDB-B67E-33AF01B603E0}">
      <dgm:prSet/>
      <dgm:spPr/>
      <dgm:t>
        <a:bodyPr/>
        <a:lstStyle/>
        <a:p>
          <a:endParaRPr lang="en-US"/>
        </a:p>
      </dgm:t>
    </dgm:pt>
    <dgm:pt modelId="{BCB0E500-0203-4C29-873A-CD84311D5FEA}">
      <dgm:prSet phldrT="[Text]"/>
      <dgm:spPr/>
      <dgm:t>
        <a:bodyPr/>
        <a:lstStyle/>
        <a:p>
          <a:endParaRPr lang="en-US" dirty="0"/>
        </a:p>
      </dgm:t>
    </dgm:pt>
    <dgm:pt modelId="{5D29CEB7-00C9-40AD-847D-AD2C1A89374A}" type="parTrans" cxnId="{1F46138B-604F-48FC-96C6-8AA4F6B8AC8D}">
      <dgm:prSet/>
      <dgm:spPr/>
      <dgm:t>
        <a:bodyPr/>
        <a:lstStyle/>
        <a:p>
          <a:endParaRPr lang="en-US"/>
        </a:p>
      </dgm:t>
    </dgm:pt>
    <dgm:pt modelId="{E82A53E9-4605-4244-9A81-AC3F4A2F77F8}" type="sibTrans" cxnId="{1F46138B-604F-48FC-96C6-8AA4F6B8AC8D}">
      <dgm:prSet/>
      <dgm:spPr/>
      <dgm:t>
        <a:bodyPr/>
        <a:lstStyle/>
        <a:p>
          <a:endParaRPr lang="en-US"/>
        </a:p>
      </dgm:t>
    </dgm:pt>
    <dgm:pt modelId="{E86DF622-7621-4349-897F-34536E34265A}">
      <dgm:prSet phldrT="[Text]" custT="1"/>
      <dgm:spPr/>
      <dgm:t>
        <a:bodyPr/>
        <a:lstStyle/>
        <a:p>
          <a:r>
            <a:rPr lang="en-US" sz="2800" dirty="0"/>
            <a:t>Twitter</a:t>
          </a:r>
        </a:p>
        <a:p>
          <a:r>
            <a:rPr lang="en-US" sz="2800" dirty="0"/>
            <a:t>328 million users</a:t>
          </a:r>
        </a:p>
      </dgm:t>
    </dgm:pt>
    <dgm:pt modelId="{63E560B7-EDA0-4394-BE71-A051EAD1457F}" type="parTrans" cxnId="{4671A3EF-05A2-4381-A7D7-10F54E75B8F6}">
      <dgm:prSet/>
      <dgm:spPr/>
      <dgm:t>
        <a:bodyPr/>
        <a:lstStyle/>
        <a:p>
          <a:endParaRPr lang="en-US"/>
        </a:p>
      </dgm:t>
    </dgm:pt>
    <dgm:pt modelId="{B8B4BD4E-B772-4FA3-A850-DF52A3EB1153}" type="sibTrans" cxnId="{4671A3EF-05A2-4381-A7D7-10F54E75B8F6}">
      <dgm:prSet/>
      <dgm:spPr/>
      <dgm:t>
        <a:bodyPr/>
        <a:lstStyle/>
        <a:p>
          <a:endParaRPr lang="en-US"/>
        </a:p>
      </dgm:t>
    </dgm:pt>
    <dgm:pt modelId="{99912414-627A-4BE0-99D2-2165B3FC1786}" type="pres">
      <dgm:prSet presAssocID="{88A4B41E-F2DF-46AA-8E21-F9143A918506}" presName="Name0" presStyleCnt="0">
        <dgm:presLayoutVars>
          <dgm:dir/>
          <dgm:animLvl val="lvl"/>
          <dgm:resizeHandles val="exact"/>
        </dgm:presLayoutVars>
      </dgm:prSet>
      <dgm:spPr/>
    </dgm:pt>
    <dgm:pt modelId="{C60E9D2B-19D0-4CF2-BF37-3DED936B974F}" type="pres">
      <dgm:prSet presAssocID="{6BFE91E0-1D77-4D31-B6EE-B45C967A8A61}" presName="compositeNode" presStyleCnt="0">
        <dgm:presLayoutVars>
          <dgm:bulletEnabled val="1"/>
        </dgm:presLayoutVars>
      </dgm:prSet>
      <dgm:spPr/>
    </dgm:pt>
    <dgm:pt modelId="{D7610ECC-011A-4615-A151-72A19177660E}" type="pres">
      <dgm:prSet presAssocID="{6BFE91E0-1D77-4D31-B6EE-B45C967A8A61}" presName="bgRect" presStyleLbl="node1" presStyleIdx="0" presStyleCnt="3"/>
      <dgm:spPr/>
    </dgm:pt>
    <dgm:pt modelId="{CC1A92AD-F02C-4B34-BBED-8433445F5D66}" type="pres">
      <dgm:prSet presAssocID="{6BFE91E0-1D77-4D31-B6EE-B45C967A8A61}" presName="parentNode" presStyleLbl="node1" presStyleIdx="0" presStyleCnt="3">
        <dgm:presLayoutVars>
          <dgm:chMax val="0"/>
          <dgm:bulletEnabled val="1"/>
        </dgm:presLayoutVars>
      </dgm:prSet>
      <dgm:spPr/>
    </dgm:pt>
    <dgm:pt modelId="{B49D858A-09B2-4147-ADB9-2AAD97A6DCB6}" type="pres">
      <dgm:prSet presAssocID="{6BFE91E0-1D77-4D31-B6EE-B45C967A8A61}" presName="childNode" presStyleLbl="node1" presStyleIdx="0" presStyleCnt="3">
        <dgm:presLayoutVars>
          <dgm:bulletEnabled val="1"/>
        </dgm:presLayoutVars>
      </dgm:prSet>
      <dgm:spPr/>
    </dgm:pt>
    <dgm:pt modelId="{449A0FCF-3B82-4384-A991-54381A50237D}" type="pres">
      <dgm:prSet presAssocID="{3E554457-7301-42EF-8BFE-8EEA2F463BB9}" presName="hSp" presStyleCnt="0"/>
      <dgm:spPr/>
    </dgm:pt>
    <dgm:pt modelId="{720227DA-1A1E-46AB-AF7A-8EF07B8707D9}" type="pres">
      <dgm:prSet presAssocID="{3E554457-7301-42EF-8BFE-8EEA2F463BB9}" presName="vProcSp" presStyleCnt="0"/>
      <dgm:spPr/>
    </dgm:pt>
    <dgm:pt modelId="{AF4883EC-3C30-42AD-8CB3-A7E47FBD1C12}" type="pres">
      <dgm:prSet presAssocID="{3E554457-7301-42EF-8BFE-8EEA2F463BB9}" presName="vSp1" presStyleCnt="0"/>
      <dgm:spPr/>
    </dgm:pt>
    <dgm:pt modelId="{F8449828-3E52-4394-8C9D-0B41A3ABAF09}" type="pres">
      <dgm:prSet presAssocID="{3E554457-7301-42EF-8BFE-8EEA2F463BB9}" presName="simulatedConn" presStyleLbl="solidFgAcc1" presStyleIdx="0" presStyleCnt="2"/>
      <dgm:spPr/>
    </dgm:pt>
    <dgm:pt modelId="{17C81200-FD65-446C-960F-CB61BCC39B14}" type="pres">
      <dgm:prSet presAssocID="{3E554457-7301-42EF-8BFE-8EEA2F463BB9}" presName="vSp2" presStyleCnt="0"/>
      <dgm:spPr/>
    </dgm:pt>
    <dgm:pt modelId="{48137C4A-5B62-499B-8F2B-64EB0921ADE8}" type="pres">
      <dgm:prSet presAssocID="{3E554457-7301-42EF-8BFE-8EEA2F463BB9}" presName="sibTrans" presStyleCnt="0"/>
      <dgm:spPr/>
    </dgm:pt>
    <dgm:pt modelId="{85E5CBD8-AE7A-46E8-B5D6-BBA94062F8CD}" type="pres">
      <dgm:prSet presAssocID="{A7ED3CAA-5CD7-4753-A9CF-2C6BE3861E06}" presName="compositeNode" presStyleCnt="0">
        <dgm:presLayoutVars>
          <dgm:bulletEnabled val="1"/>
        </dgm:presLayoutVars>
      </dgm:prSet>
      <dgm:spPr/>
    </dgm:pt>
    <dgm:pt modelId="{B7F3A82C-47BB-4250-AD93-14F255DD84F5}" type="pres">
      <dgm:prSet presAssocID="{A7ED3CAA-5CD7-4753-A9CF-2C6BE3861E06}" presName="bgRect" presStyleLbl="node1" presStyleIdx="1" presStyleCnt="3"/>
      <dgm:spPr/>
    </dgm:pt>
    <dgm:pt modelId="{89522385-F988-45AC-8C23-05B39C333C27}" type="pres">
      <dgm:prSet presAssocID="{A7ED3CAA-5CD7-4753-A9CF-2C6BE3861E06}" presName="parentNode" presStyleLbl="node1" presStyleIdx="1" presStyleCnt="3">
        <dgm:presLayoutVars>
          <dgm:chMax val="0"/>
          <dgm:bulletEnabled val="1"/>
        </dgm:presLayoutVars>
      </dgm:prSet>
      <dgm:spPr/>
    </dgm:pt>
    <dgm:pt modelId="{177737C1-015B-455B-A626-01EEA90EE178}" type="pres">
      <dgm:prSet presAssocID="{A7ED3CAA-5CD7-4753-A9CF-2C6BE3861E06}" presName="childNode" presStyleLbl="node1" presStyleIdx="1" presStyleCnt="3">
        <dgm:presLayoutVars>
          <dgm:bulletEnabled val="1"/>
        </dgm:presLayoutVars>
      </dgm:prSet>
      <dgm:spPr/>
    </dgm:pt>
    <dgm:pt modelId="{306EF4D3-450D-479B-A02B-3C707898216F}" type="pres">
      <dgm:prSet presAssocID="{C38259B1-9FFB-4877-8752-D73696E89C17}" presName="hSp" presStyleCnt="0"/>
      <dgm:spPr/>
    </dgm:pt>
    <dgm:pt modelId="{FF649EB5-70FC-4A1F-8FB2-B9F23F853F07}" type="pres">
      <dgm:prSet presAssocID="{C38259B1-9FFB-4877-8752-D73696E89C17}" presName="vProcSp" presStyleCnt="0"/>
      <dgm:spPr/>
    </dgm:pt>
    <dgm:pt modelId="{990C4741-BAF1-4C04-B054-3767DE6277A3}" type="pres">
      <dgm:prSet presAssocID="{C38259B1-9FFB-4877-8752-D73696E89C17}" presName="vSp1" presStyleCnt="0"/>
      <dgm:spPr/>
    </dgm:pt>
    <dgm:pt modelId="{5BF48889-5C19-4328-908F-07FC3E4D7993}" type="pres">
      <dgm:prSet presAssocID="{C38259B1-9FFB-4877-8752-D73696E89C17}" presName="simulatedConn" presStyleLbl="solidFgAcc1" presStyleIdx="1" presStyleCnt="2"/>
      <dgm:spPr/>
    </dgm:pt>
    <dgm:pt modelId="{95946D73-3085-4A44-8634-4B23FE0D8663}" type="pres">
      <dgm:prSet presAssocID="{C38259B1-9FFB-4877-8752-D73696E89C17}" presName="vSp2" presStyleCnt="0"/>
      <dgm:spPr/>
    </dgm:pt>
    <dgm:pt modelId="{FAFC9939-EB88-41B7-9EA7-AB237B83E6BF}" type="pres">
      <dgm:prSet presAssocID="{C38259B1-9FFB-4877-8752-D73696E89C17}" presName="sibTrans" presStyleCnt="0"/>
      <dgm:spPr/>
    </dgm:pt>
    <dgm:pt modelId="{6808098C-B0F5-4994-950D-88CA4DBEEFEB}" type="pres">
      <dgm:prSet presAssocID="{BCB0E500-0203-4C29-873A-CD84311D5FEA}" presName="compositeNode" presStyleCnt="0">
        <dgm:presLayoutVars>
          <dgm:bulletEnabled val="1"/>
        </dgm:presLayoutVars>
      </dgm:prSet>
      <dgm:spPr/>
    </dgm:pt>
    <dgm:pt modelId="{694000CD-D264-416D-8632-849461A60FDE}" type="pres">
      <dgm:prSet presAssocID="{BCB0E500-0203-4C29-873A-CD84311D5FEA}" presName="bgRect" presStyleLbl="node1" presStyleIdx="2" presStyleCnt="3"/>
      <dgm:spPr/>
    </dgm:pt>
    <dgm:pt modelId="{2E4061FB-7FB2-4101-9D9B-7B5737C108F6}" type="pres">
      <dgm:prSet presAssocID="{BCB0E500-0203-4C29-873A-CD84311D5FEA}" presName="parentNode" presStyleLbl="node1" presStyleIdx="2" presStyleCnt="3">
        <dgm:presLayoutVars>
          <dgm:chMax val="0"/>
          <dgm:bulletEnabled val="1"/>
        </dgm:presLayoutVars>
      </dgm:prSet>
      <dgm:spPr/>
    </dgm:pt>
    <dgm:pt modelId="{FA6D3686-741A-4D7A-A34A-168BF79E842A}" type="pres">
      <dgm:prSet presAssocID="{BCB0E500-0203-4C29-873A-CD84311D5FEA}" presName="childNode" presStyleLbl="node1" presStyleIdx="2" presStyleCnt="3">
        <dgm:presLayoutVars>
          <dgm:bulletEnabled val="1"/>
        </dgm:presLayoutVars>
      </dgm:prSet>
      <dgm:spPr/>
    </dgm:pt>
  </dgm:ptLst>
  <dgm:cxnLst>
    <dgm:cxn modelId="{1F6D2505-B6D8-4DC6-ACD1-29951D766092}" type="presOf" srcId="{A7ED3CAA-5CD7-4753-A9CF-2C6BE3861E06}" destId="{B7F3A82C-47BB-4250-AD93-14F255DD84F5}" srcOrd="0" destOrd="0" presId="urn:microsoft.com/office/officeart/2005/8/layout/hProcess7"/>
    <dgm:cxn modelId="{8F228412-B21A-427D-97DD-78B2539362A1}" type="presOf" srcId="{88A4B41E-F2DF-46AA-8E21-F9143A918506}" destId="{99912414-627A-4BE0-99D2-2165B3FC1786}" srcOrd="0" destOrd="0" presId="urn:microsoft.com/office/officeart/2005/8/layout/hProcess7"/>
    <dgm:cxn modelId="{6AF1A31F-B878-486A-8277-F8BB56CD6D18}" type="presOf" srcId="{E86DF622-7621-4349-897F-34536E34265A}" destId="{FA6D3686-741A-4D7A-A34A-168BF79E842A}" srcOrd="0" destOrd="0" presId="urn:microsoft.com/office/officeart/2005/8/layout/hProcess7"/>
    <dgm:cxn modelId="{4A938F2A-C750-4201-937A-7EAAF7EFF221}" type="presOf" srcId="{09A2BA79-81C4-49C9-B424-A5806A924B70}" destId="{177737C1-015B-455B-A626-01EEA90EE178}" srcOrd="0" destOrd="0" presId="urn:microsoft.com/office/officeart/2005/8/layout/hProcess7"/>
    <dgm:cxn modelId="{CAE5E639-922C-4A04-9176-48539092AB8B}" type="presOf" srcId="{6BFE91E0-1D77-4D31-B6EE-B45C967A8A61}" destId="{CC1A92AD-F02C-4B34-BBED-8433445F5D66}" srcOrd="1" destOrd="0" presId="urn:microsoft.com/office/officeart/2005/8/layout/hProcess7"/>
    <dgm:cxn modelId="{AD877F43-E6E8-4E10-9735-FCC4F37C021C}" srcId="{6BFE91E0-1D77-4D31-B6EE-B45C967A8A61}" destId="{AECF91D5-9EFF-4B05-AA8E-0B9F3903B697}" srcOrd="0" destOrd="0" parTransId="{DA97F439-C8E7-42DD-8978-2A65A40E6EDB}" sibTransId="{4CC2EE34-F101-4964-83D6-A594C4395E0D}"/>
    <dgm:cxn modelId="{F1B09D6D-AC18-4FD3-B1E4-0AF88A8E7BA6}" type="presOf" srcId="{A7ED3CAA-5CD7-4753-A9CF-2C6BE3861E06}" destId="{89522385-F988-45AC-8C23-05B39C333C27}" srcOrd="1" destOrd="0" presId="urn:microsoft.com/office/officeart/2005/8/layout/hProcess7"/>
    <dgm:cxn modelId="{1C4B1251-7CEE-4AE6-AD77-B3E47796643F}" type="presOf" srcId="{BCB0E500-0203-4C29-873A-CD84311D5FEA}" destId="{2E4061FB-7FB2-4101-9D9B-7B5737C108F6}" srcOrd="1" destOrd="0" presId="urn:microsoft.com/office/officeart/2005/8/layout/hProcess7"/>
    <dgm:cxn modelId="{1F46138B-604F-48FC-96C6-8AA4F6B8AC8D}" srcId="{88A4B41E-F2DF-46AA-8E21-F9143A918506}" destId="{BCB0E500-0203-4C29-873A-CD84311D5FEA}" srcOrd="2" destOrd="0" parTransId="{5D29CEB7-00C9-40AD-847D-AD2C1A89374A}" sibTransId="{E82A53E9-4605-4244-9A81-AC3F4A2F77F8}"/>
    <dgm:cxn modelId="{E17DA58C-37F5-448F-AF3B-D403B2EA1E95}" type="presOf" srcId="{BCB0E500-0203-4C29-873A-CD84311D5FEA}" destId="{694000CD-D264-416D-8632-849461A60FDE}" srcOrd="0" destOrd="0" presId="urn:microsoft.com/office/officeart/2005/8/layout/hProcess7"/>
    <dgm:cxn modelId="{AD3B2190-228E-4C0D-84F6-398745BDBCAE}" srcId="{88A4B41E-F2DF-46AA-8E21-F9143A918506}" destId="{A7ED3CAA-5CD7-4753-A9CF-2C6BE3861E06}" srcOrd="1" destOrd="0" parTransId="{6A5E157D-0163-4C47-9429-8AEF4A21E662}" sibTransId="{C38259B1-9FFB-4877-8752-D73696E89C17}"/>
    <dgm:cxn modelId="{B53CEA92-EB4D-4CC2-88B9-EBC065459142}" type="presOf" srcId="{AECF91D5-9EFF-4B05-AA8E-0B9F3903B697}" destId="{B49D858A-09B2-4147-ADB9-2AAD97A6DCB6}" srcOrd="0" destOrd="0" presId="urn:microsoft.com/office/officeart/2005/8/layout/hProcess7"/>
    <dgm:cxn modelId="{1A6B32B0-15AD-4329-B431-D410E6402028}" srcId="{88A4B41E-F2DF-46AA-8E21-F9143A918506}" destId="{6BFE91E0-1D77-4D31-B6EE-B45C967A8A61}" srcOrd="0" destOrd="0" parTransId="{428F6ED0-5443-49C2-873C-2D055D666B3D}" sibTransId="{3E554457-7301-42EF-8BFE-8EEA2F463BB9}"/>
    <dgm:cxn modelId="{2B7D1BCE-8DAE-4BDB-B67E-33AF01B603E0}" srcId="{A7ED3CAA-5CD7-4753-A9CF-2C6BE3861E06}" destId="{09A2BA79-81C4-49C9-B424-A5806A924B70}" srcOrd="0" destOrd="0" parTransId="{EF25305F-4455-467D-96B8-B9CE66020C38}" sibTransId="{AB5A9170-A846-4071-8B4E-1362A3ADBF90}"/>
    <dgm:cxn modelId="{B4E367DF-74AE-461B-A1C2-4DE987247845}" type="presOf" srcId="{6BFE91E0-1D77-4D31-B6EE-B45C967A8A61}" destId="{D7610ECC-011A-4615-A151-72A19177660E}" srcOrd="0" destOrd="0" presId="urn:microsoft.com/office/officeart/2005/8/layout/hProcess7"/>
    <dgm:cxn modelId="{4671A3EF-05A2-4381-A7D7-10F54E75B8F6}" srcId="{BCB0E500-0203-4C29-873A-CD84311D5FEA}" destId="{E86DF622-7621-4349-897F-34536E34265A}" srcOrd="0" destOrd="0" parTransId="{63E560B7-EDA0-4394-BE71-A051EAD1457F}" sibTransId="{B8B4BD4E-B772-4FA3-A850-DF52A3EB1153}"/>
    <dgm:cxn modelId="{74DF5693-11CA-411B-B188-80C3458C2AA6}" type="presParOf" srcId="{99912414-627A-4BE0-99D2-2165B3FC1786}" destId="{C60E9D2B-19D0-4CF2-BF37-3DED936B974F}" srcOrd="0" destOrd="0" presId="urn:microsoft.com/office/officeart/2005/8/layout/hProcess7"/>
    <dgm:cxn modelId="{8899C1EB-44DD-43D7-9147-5B47308AD567}" type="presParOf" srcId="{C60E9D2B-19D0-4CF2-BF37-3DED936B974F}" destId="{D7610ECC-011A-4615-A151-72A19177660E}" srcOrd="0" destOrd="0" presId="urn:microsoft.com/office/officeart/2005/8/layout/hProcess7"/>
    <dgm:cxn modelId="{6BA9C1D9-6607-4BCF-8D38-7859436D2E44}" type="presParOf" srcId="{C60E9D2B-19D0-4CF2-BF37-3DED936B974F}" destId="{CC1A92AD-F02C-4B34-BBED-8433445F5D66}" srcOrd="1" destOrd="0" presId="urn:microsoft.com/office/officeart/2005/8/layout/hProcess7"/>
    <dgm:cxn modelId="{59076DE1-BEB5-4A98-820F-C6F546608BE4}" type="presParOf" srcId="{C60E9D2B-19D0-4CF2-BF37-3DED936B974F}" destId="{B49D858A-09B2-4147-ADB9-2AAD97A6DCB6}" srcOrd="2" destOrd="0" presId="urn:microsoft.com/office/officeart/2005/8/layout/hProcess7"/>
    <dgm:cxn modelId="{37C5C869-D3A9-4E24-BB1F-34E1BCC71D4D}" type="presParOf" srcId="{99912414-627A-4BE0-99D2-2165B3FC1786}" destId="{449A0FCF-3B82-4384-A991-54381A50237D}" srcOrd="1" destOrd="0" presId="urn:microsoft.com/office/officeart/2005/8/layout/hProcess7"/>
    <dgm:cxn modelId="{4EA15C72-9A65-463F-827E-F99DBB61AD03}" type="presParOf" srcId="{99912414-627A-4BE0-99D2-2165B3FC1786}" destId="{720227DA-1A1E-46AB-AF7A-8EF07B8707D9}" srcOrd="2" destOrd="0" presId="urn:microsoft.com/office/officeart/2005/8/layout/hProcess7"/>
    <dgm:cxn modelId="{B8E0D72F-F206-4F8D-96EE-83D2DCC0F681}" type="presParOf" srcId="{720227DA-1A1E-46AB-AF7A-8EF07B8707D9}" destId="{AF4883EC-3C30-42AD-8CB3-A7E47FBD1C12}" srcOrd="0" destOrd="0" presId="urn:microsoft.com/office/officeart/2005/8/layout/hProcess7"/>
    <dgm:cxn modelId="{0FD33931-0A1E-42C9-95CA-AEE2612A9343}" type="presParOf" srcId="{720227DA-1A1E-46AB-AF7A-8EF07B8707D9}" destId="{F8449828-3E52-4394-8C9D-0B41A3ABAF09}" srcOrd="1" destOrd="0" presId="urn:microsoft.com/office/officeart/2005/8/layout/hProcess7"/>
    <dgm:cxn modelId="{11F9311D-C572-45EA-9E3D-37E3CEB35F1C}" type="presParOf" srcId="{720227DA-1A1E-46AB-AF7A-8EF07B8707D9}" destId="{17C81200-FD65-446C-960F-CB61BCC39B14}" srcOrd="2" destOrd="0" presId="urn:microsoft.com/office/officeart/2005/8/layout/hProcess7"/>
    <dgm:cxn modelId="{E0E630AE-5DB4-41ED-B68F-15456654D484}" type="presParOf" srcId="{99912414-627A-4BE0-99D2-2165B3FC1786}" destId="{48137C4A-5B62-499B-8F2B-64EB0921ADE8}" srcOrd="3" destOrd="0" presId="urn:microsoft.com/office/officeart/2005/8/layout/hProcess7"/>
    <dgm:cxn modelId="{0CC34DCA-E425-4CB7-9421-E8437E4C3E25}" type="presParOf" srcId="{99912414-627A-4BE0-99D2-2165B3FC1786}" destId="{85E5CBD8-AE7A-46E8-B5D6-BBA94062F8CD}" srcOrd="4" destOrd="0" presId="urn:microsoft.com/office/officeart/2005/8/layout/hProcess7"/>
    <dgm:cxn modelId="{AF74C59D-B545-478C-AAB6-45986AE7806D}" type="presParOf" srcId="{85E5CBD8-AE7A-46E8-B5D6-BBA94062F8CD}" destId="{B7F3A82C-47BB-4250-AD93-14F255DD84F5}" srcOrd="0" destOrd="0" presId="urn:microsoft.com/office/officeart/2005/8/layout/hProcess7"/>
    <dgm:cxn modelId="{608D256F-70C0-4B3F-968D-53F6737A03E9}" type="presParOf" srcId="{85E5CBD8-AE7A-46E8-B5D6-BBA94062F8CD}" destId="{89522385-F988-45AC-8C23-05B39C333C27}" srcOrd="1" destOrd="0" presId="urn:microsoft.com/office/officeart/2005/8/layout/hProcess7"/>
    <dgm:cxn modelId="{84CD123A-6A44-4639-A27D-7B6AC63C43B3}" type="presParOf" srcId="{85E5CBD8-AE7A-46E8-B5D6-BBA94062F8CD}" destId="{177737C1-015B-455B-A626-01EEA90EE178}" srcOrd="2" destOrd="0" presId="urn:microsoft.com/office/officeart/2005/8/layout/hProcess7"/>
    <dgm:cxn modelId="{6118B597-AC6C-4C69-9860-69C9F3F730AB}" type="presParOf" srcId="{99912414-627A-4BE0-99D2-2165B3FC1786}" destId="{306EF4D3-450D-479B-A02B-3C707898216F}" srcOrd="5" destOrd="0" presId="urn:microsoft.com/office/officeart/2005/8/layout/hProcess7"/>
    <dgm:cxn modelId="{78E9851B-B1B9-4DAB-8E6C-CE138D977890}" type="presParOf" srcId="{99912414-627A-4BE0-99D2-2165B3FC1786}" destId="{FF649EB5-70FC-4A1F-8FB2-B9F23F853F07}" srcOrd="6" destOrd="0" presId="urn:microsoft.com/office/officeart/2005/8/layout/hProcess7"/>
    <dgm:cxn modelId="{6C24F3D1-2A89-42E7-AD8F-C45AD91389AB}" type="presParOf" srcId="{FF649EB5-70FC-4A1F-8FB2-B9F23F853F07}" destId="{990C4741-BAF1-4C04-B054-3767DE6277A3}" srcOrd="0" destOrd="0" presId="urn:microsoft.com/office/officeart/2005/8/layout/hProcess7"/>
    <dgm:cxn modelId="{E95D9311-4CA3-417A-B41F-40CBF3D824DF}" type="presParOf" srcId="{FF649EB5-70FC-4A1F-8FB2-B9F23F853F07}" destId="{5BF48889-5C19-4328-908F-07FC3E4D7993}" srcOrd="1" destOrd="0" presId="urn:microsoft.com/office/officeart/2005/8/layout/hProcess7"/>
    <dgm:cxn modelId="{BCBF769B-BEAA-4483-847D-49F32B4D0674}" type="presParOf" srcId="{FF649EB5-70FC-4A1F-8FB2-B9F23F853F07}" destId="{95946D73-3085-4A44-8634-4B23FE0D8663}" srcOrd="2" destOrd="0" presId="urn:microsoft.com/office/officeart/2005/8/layout/hProcess7"/>
    <dgm:cxn modelId="{AB1A8EF3-6964-4DAE-AC3E-92D42690D208}" type="presParOf" srcId="{99912414-627A-4BE0-99D2-2165B3FC1786}" destId="{FAFC9939-EB88-41B7-9EA7-AB237B83E6BF}" srcOrd="7" destOrd="0" presId="urn:microsoft.com/office/officeart/2005/8/layout/hProcess7"/>
    <dgm:cxn modelId="{472A4437-DB62-4056-A03C-B3FBC878F6CB}" type="presParOf" srcId="{99912414-627A-4BE0-99D2-2165B3FC1786}" destId="{6808098C-B0F5-4994-950D-88CA4DBEEFEB}" srcOrd="8" destOrd="0" presId="urn:microsoft.com/office/officeart/2005/8/layout/hProcess7"/>
    <dgm:cxn modelId="{AC473966-8111-44DD-9249-9AD153B78E25}" type="presParOf" srcId="{6808098C-B0F5-4994-950D-88CA4DBEEFEB}" destId="{694000CD-D264-416D-8632-849461A60FDE}" srcOrd="0" destOrd="0" presId="urn:microsoft.com/office/officeart/2005/8/layout/hProcess7"/>
    <dgm:cxn modelId="{0362C0FE-846D-426B-A8DA-7D33BC9FDEAE}" type="presParOf" srcId="{6808098C-B0F5-4994-950D-88CA4DBEEFEB}" destId="{2E4061FB-7FB2-4101-9D9B-7B5737C108F6}" srcOrd="1" destOrd="0" presId="urn:microsoft.com/office/officeart/2005/8/layout/hProcess7"/>
    <dgm:cxn modelId="{20608D5E-2C14-4F20-AED0-849AFCBAF889}" type="presParOf" srcId="{6808098C-B0F5-4994-950D-88CA4DBEEFEB}" destId="{FA6D3686-741A-4D7A-A34A-168BF79E842A}"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3A27D9-88A7-459A-BAA8-6305D18F13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966587E-B822-4C9A-BA8A-607A225630AD}">
      <dgm:prSet phldrT="[Text]" custT="1"/>
      <dgm:spPr/>
      <dgm:t>
        <a:bodyPr/>
        <a:lstStyle/>
        <a:p>
          <a:r>
            <a:rPr lang="en-US" sz="2800" dirty="0"/>
            <a:t>Mistakes you don’t want to make</a:t>
          </a:r>
        </a:p>
      </dgm:t>
    </dgm:pt>
    <dgm:pt modelId="{31E82541-8E4F-417C-9E3A-EC44EEA31156}" type="parTrans" cxnId="{0407A1CC-E0E6-417D-96C5-A412D994A6FE}">
      <dgm:prSet/>
      <dgm:spPr/>
      <dgm:t>
        <a:bodyPr/>
        <a:lstStyle/>
        <a:p>
          <a:endParaRPr lang="en-US"/>
        </a:p>
      </dgm:t>
    </dgm:pt>
    <dgm:pt modelId="{8E571CE1-FC0E-4F83-816D-786638BCB978}" type="sibTrans" cxnId="{0407A1CC-E0E6-417D-96C5-A412D994A6FE}">
      <dgm:prSet/>
      <dgm:spPr/>
      <dgm:t>
        <a:bodyPr/>
        <a:lstStyle/>
        <a:p>
          <a:endParaRPr lang="en-US"/>
        </a:p>
      </dgm:t>
    </dgm:pt>
    <dgm:pt modelId="{C2A18A96-B2A3-457A-8923-D70578BF99B0}">
      <dgm:prSet phldrT="[Text]" custT="1"/>
      <dgm:spPr/>
      <dgm:t>
        <a:bodyPr/>
        <a:lstStyle/>
        <a:p>
          <a:r>
            <a:rPr lang="en-US" sz="2400" dirty="0"/>
            <a:t>Don’t use one password for all your accounts</a:t>
          </a:r>
        </a:p>
      </dgm:t>
    </dgm:pt>
    <dgm:pt modelId="{6D99944E-F519-42C8-A935-280BE4DD4B25}" type="parTrans" cxnId="{180D287F-15C6-4B9B-87F3-1A8D9385BA29}">
      <dgm:prSet/>
      <dgm:spPr/>
      <dgm:t>
        <a:bodyPr/>
        <a:lstStyle/>
        <a:p>
          <a:endParaRPr lang="en-US"/>
        </a:p>
      </dgm:t>
    </dgm:pt>
    <dgm:pt modelId="{D001B8B1-2C99-427E-9A7B-54C21A081E79}" type="sibTrans" cxnId="{180D287F-15C6-4B9B-87F3-1A8D9385BA29}">
      <dgm:prSet/>
      <dgm:spPr/>
      <dgm:t>
        <a:bodyPr/>
        <a:lstStyle/>
        <a:p>
          <a:endParaRPr lang="en-US"/>
        </a:p>
      </dgm:t>
    </dgm:pt>
    <dgm:pt modelId="{580FB67F-545F-4AA5-872E-E3459495D8E1}">
      <dgm:prSet phldrT="[Text]" custT="1"/>
      <dgm:spPr/>
      <dgm:t>
        <a:bodyPr/>
        <a:lstStyle/>
        <a:p>
          <a:r>
            <a:rPr lang="en-US" sz="2400" dirty="0"/>
            <a:t>Don’t share “too much information” </a:t>
          </a:r>
        </a:p>
      </dgm:t>
    </dgm:pt>
    <dgm:pt modelId="{20B3E77F-0A77-4634-A405-DC1FD9027BC2}" type="parTrans" cxnId="{2B4923BA-790E-4232-ADA3-4E72FEBB3295}">
      <dgm:prSet/>
      <dgm:spPr/>
      <dgm:t>
        <a:bodyPr/>
        <a:lstStyle/>
        <a:p>
          <a:endParaRPr lang="en-US"/>
        </a:p>
      </dgm:t>
    </dgm:pt>
    <dgm:pt modelId="{BBAC2397-77CA-4ED2-B969-4C8932B0F899}" type="sibTrans" cxnId="{2B4923BA-790E-4232-ADA3-4E72FEBB3295}">
      <dgm:prSet/>
      <dgm:spPr/>
      <dgm:t>
        <a:bodyPr/>
        <a:lstStyle/>
        <a:p>
          <a:endParaRPr lang="en-US"/>
        </a:p>
      </dgm:t>
    </dgm:pt>
    <dgm:pt modelId="{D5123AD9-62BB-424B-ACDC-FC59718FE7FD}">
      <dgm:prSet phldrT="[Text]" custT="1"/>
      <dgm:spPr/>
      <dgm:t>
        <a:bodyPr/>
        <a:lstStyle/>
        <a:p>
          <a:r>
            <a:rPr lang="en-US" sz="2400" dirty="0"/>
            <a:t>Don’t engage in “tweet rage” </a:t>
          </a:r>
        </a:p>
      </dgm:t>
    </dgm:pt>
    <dgm:pt modelId="{AEF23DC9-3F03-4057-9F88-E2C568080FE6}" type="parTrans" cxnId="{797440C5-37A2-4076-8A54-B9F356E40D4F}">
      <dgm:prSet/>
      <dgm:spPr/>
      <dgm:t>
        <a:bodyPr/>
        <a:lstStyle/>
        <a:p>
          <a:endParaRPr lang="en-US"/>
        </a:p>
      </dgm:t>
    </dgm:pt>
    <dgm:pt modelId="{00633704-C4A8-436E-A344-C9A9C35B2B38}" type="sibTrans" cxnId="{797440C5-37A2-4076-8A54-B9F356E40D4F}">
      <dgm:prSet/>
      <dgm:spPr/>
      <dgm:t>
        <a:bodyPr/>
        <a:lstStyle/>
        <a:p>
          <a:endParaRPr lang="en-US"/>
        </a:p>
      </dgm:t>
    </dgm:pt>
    <dgm:pt modelId="{00B8C542-4D3A-4DD2-8E4F-D1885C1E79C1}">
      <dgm:prSet phldrT="[Text]" custT="1"/>
      <dgm:spPr/>
      <dgm:t>
        <a:bodyPr/>
        <a:lstStyle/>
        <a:p>
          <a:r>
            <a:rPr lang="en-US" sz="2400" dirty="0"/>
            <a:t>Remember to protect your own “brand” </a:t>
          </a:r>
        </a:p>
      </dgm:t>
    </dgm:pt>
    <dgm:pt modelId="{EAD9EFB4-7AD4-4E0E-9C09-DA2796923752}" type="parTrans" cxnId="{4DE44186-0AAB-4081-9CBA-9CC8CEAFF423}">
      <dgm:prSet/>
      <dgm:spPr/>
      <dgm:t>
        <a:bodyPr/>
        <a:lstStyle/>
        <a:p>
          <a:endParaRPr lang="en-US"/>
        </a:p>
      </dgm:t>
    </dgm:pt>
    <dgm:pt modelId="{881E93DF-D3CF-4B07-BD74-F272EA0EED05}" type="sibTrans" cxnId="{4DE44186-0AAB-4081-9CBA-9CC8CEAFF423}">
      <dgm:prSet/>
      <dgm:spPr/>
      <dgm:t>
        <a:bodyPr/>
        <a:lstStyle/>
        <a:p>
          <a:endParaRPr lang="en-US"/>
        </a:p>
      </dgm:t>
    </dgm:pt>
    <dgm:pt modelId="{DC010B31-F37D-43ED-8314-00F628E7413E}">
      <dgm:prSet phldrT="[Text]" custT="1"/>
      <dgm:spPr/>
      <dgm:t>
        <a:bodyPr/>
        <a:lstStyle/>
        <a:p>
          <a:r>
            <a:rPr lang="en-US" sz="2400" dirty="0"/>
            <a:t>Be ready to protect your corporate brand </a:t>
          </a:r>
        </a:p>
      </dgm:t>
    </dgm:pt>
    <dgm:pt modelId="{C992A92B-DE06-4F00-9308-CB6E97E4237E}" type="parTrans" cxnId="{FF0C3F9B-E356-4765-B887-E6187150A6D9}">
      <dgm:prSet/>
      <dgm:spPr/>
      <dgm:t>
        <a:bodyPr/>
        <a:lstStyle/>
        <a:p>
          <a:endParaRPr lang="en-US"/>
        </a:p>
      </dgm:t>
    </dgm:pt>
    <dgm:pt modelId="{EF1D59CB-CDF2-4E0E-B421-D65ED9AC3640}" type="sibTrans" cxnId="{FF0C3F9B-E356-4765-B887-E6187150A6D9}">
      <dgm:prSet/>
      <dgm:spPr/>
      <dgm:t>
        <a:bodyPr/>
        <a:lstStyle/>
        <a:p>
          <a:endParaRPr lang="en-US"/>
        </a:p>
      </dgm:t>
    </dgm:pt>
    <dgm:pt modelId="{32CEF2EA-11AE-4D0E-9A90-44B5AA940DA1}" type="pres">
      <dgm:prSet presAssocID="{423A27D9-88A7-459A-BAA8-6305D18F1374}" presName="linear" presStyleCnt="0">
        <dgm:presLayoutVars>
          <dgm:animLvl val="lvl"/>
          <dgm:resizeHandles val="exact"/>
        </dgm:presLayoutVars>
      </dgm:prSet>
      <dgm:spPr/>
    </dgm:pt>
    <dgm:pt modelId="{11DAECC6-F10C-43DF-9EA0-4E23890146FB}" type="pres">
      <dgm:prSet presAssocID="{2966587E-B822-4C9A-BA8A-607A225630AD}" presName="parentText" presStyleLbl="node1" presStyleIdx="0" presStyleCnt="1" custScaleY="71001">
        <dgm:presLayoutVars>
          <dgm:chMax val="0"/>
          <dgm:bulletEnabled val="1"/>
        </dgm:presLayoutVars>
      </dgm:prSet>
      <dgm:spPr/>
    </dgm:pt>
    <dgm:pt modelId="{FD52AC99-3FBF-4922-86B5-7C5AAE1C4A04}" type="pres">
      <dgm:prSet presAssocID="{2966587E-B822-4C9A-BA8A-607A225630AD}" presName="childText" presStyleLbl="revTx" presStyleIdx="0" presStyleCnt="1">
        <dgm:presLayoutVars>
          <dgm:bulletEnabled val="1"/>
        </dgm:presLayoutVars>
      </dgm:prSet>
      <dgm:spPr/>
    </dgm:pt>
  </dgm:ptLst>
  <dgm:cxnLst>
    <dgm:cxn modelId="{85470618-B2CD-4995-AC07-A54BB402D379}" type="presOf" srcId="{580FB67F-545F-4AA5-872E-E3459495D8E1}" destId="{FD52AC99-3FBF-4922-86B5-7C5AAE1C4A04}" srcOrd="0" destOrd="1" presId="urn:microsoft.com/office/officeart/2005/8/layout/vList2"/>
    <dgm:cxn modelId="{CBD7DF1F-86A4-4700-A0AD-1808EB6FF015}" type="presOf" srcId="{2966587E-B822-4C9A-BA8A-607A225630AD}" destId="{11DAECC6-F10C-43DF-9EA0-4E23890146FB}" srcOrd="0" destOrd="0" presId="urn:microsoft.com/office/officeart/2005/8/layout/vList2"/>
    <dgm:cxn modelId="{CC110124-EB84-4D1C-925A-612BC177E3CD}" type="presOf" srcId="{DC010B31-F37D-43ED-8314-00F628E7413E}" destId="{FD52AC99-3FBF-4922-86B5-7C5AAE1C4A04}" srcOrd="0" destOrd="4" presId="urn:microsoft.com/office/officeart/2005/8/layout/vList2"/>
    <dgm:cxn modelId="{180D287F-15C6-4B9B-87F3-1A8D9385BA29}" srcId="{2966587E-B822-4C9A-BA8A-607A225630AD}" destId="{C2A18A96-B2A3-457A-8923-D70578BF99B0}" srcOrd="0" destOrd="0" parTransId="{6D99944E-F519-42C8-A935-280BE4DD4B25}" sibTransId="{D001B8B1-2C99-427E-9A7B-54C21A081E79}"/>
    <dgm:cxn modelId="{4DE44186-0AAB-4081-9CBA-9CC8CEAFF423}" srcId="{2966587E-B822-4C9A-BA8A-607A225630AD}" destId="{00B8C542-4D3A-4DD2-8E4F-D1885C1E79C1}" srcOrd="3" destOrd="0" parTransId="{EAD9EFB4-7AD4-4E0E-9C09-DA2796923752}" sibTransId="{881E93DF-D3CF-4B07-BD74-F272EA0EED05}"/>
    <dgm:cxn modelId="{FF0C3F9B-E356-4765-B887-E6187150A6D9}" srcId="{2966587E-B822-4C9A-BA8A-607A225630AD}" destId="{DC010B31-F37D-43ED-8314-00F628E7413E}" srcOrd="4" destOrd="0" parTransId="{C992A92B-DE06-4F00-9308-CB6E97E4237E}" sibTransId="{EF1D59CB-CDF2-4E0E-B421-D65ED9AC3640}"/>
    <dgm:cxn modelId="{8FA731A5-B117-4724-89B4-B0162F3D36FE}" type="presOf" srcId="{00B8C542-4D3A-4DD2-8E4F-D1885C1E79C1}" destId="{FD52AC99-3FBF-4922-86B5-7C5AAE1C4A04}" srcOrd="0" destOrd="3" presId="urn:microsoft.com/office/officeart/2005/8/layout/vList2"/>
    <dgm:cxn modelId="{2B4923BA-790E-4232-ADA3-4E72FEBB3295}" srcId="{2966587E-B822-4C9A-BA8A-607A225630AD}" destId="{580FB67F-545F-4AA5-872E-E3459495D8E1}" srcOrd="1" destOrd="0" parTransId="{20B3E77F-0A77-4634-A405-DC1FD9027BC2}" sibTransId="{BBAC2397-77CA-4ED2-B969-4C8932B0F899}"/>
    <dgm:cxn modelId="{797440C5-37A2-4076-8A54-B9F356E40D4F}" srcId="{2966587E-B822-4C9A-BA8A-607A225630AD}" destId="{D5123AD9-62BB-424B-ACDC-FC59718FE7FD}" srcOrd="2" destOrd="0" parTransId="{AEF23DC9-3F03-4057-9F88-E2C568080FE6}" sibTransId="{00633704-C4A8-436E-A344-C9A9C35B2B38}"/>
    <dgm:cxn modelId="{0407A1CC-E0E6-417D-96C5-A412D994A6FE}" srcId="{423A27D9-88A7-459A-BAA8-6305D18F1374}" destId="{2966587E-B822-4C9A-BA8A-607A225630AD}" srcOrd="0" destOrd="0" parTransId="{31E82541-8E4F-417C-9E3A-EC44EEA31156}" sibTransId="{8E571CE1-FC0E-4F83-816D-786638BCB978}"/>
    <dgm:cxn modelId="{C6E2C0CF-0D3C-4D16-AB8C-F089B095029B}" type="presOf" srcId="{423A27D9-88A7-459A-BAA8-6305D18F1374}" destId="{32CEF2EA-11AE-4D0E-9A90-44B5AA940DA1}" srcOrd="0" destOrd="0" presId="urn:microsoft.com/office/officeart/2005/8/layout/vList2"/>
    <dgm:cxn modelId="{388E5FD0-7213-40D9-9C2B-F342AE3B590F}" type="presOf" srcId="{C2A18A96-B2A3-457A-8923-D70578BF99B0}" destId="{FD52AC99-3FBF-4922-86B5-7C5AAE1C4A04}" srcOrd="0" destOrd="0" presId="urn:microsoft.com/office/officeart/2005/8/layout/vList2"/>
    <dgm:cxn modelId="{CEA3D3DD-06F2-4CC6-824C-ACC5B1A98187}" type="presOf" srcId="{D5123AD9-62BB-424B-ACDC-FC59718FE7FD}" destId="{FD52AC99-3FBF-4922-86B5-7C5AAE1C4A04}" srcOrd="0" destOrd="2" presId="urn:microsoft.com/office/officeart/2005/8/layout/vList2"/>
    <dgm:cxn modelId="{BE326EEB-CDBA-42D7-B8F1-65C2980B9BAA}" type="presParOf" srcId="{32CEF2EA-11AE-4D0E-9A90-44B5AA940DA1}" destId="{11DAECC6-F10C-43DF-9EA0-4E23890146FB}" srcOrd="0" destOrd="0" presId="urn:microsoft.com/office/officeart/2005/8/layout/vList2"/>
    <dgm:cxn modelId="{9AD275B3-4196-46A9-96AB-F9EB2DC046AB}" type="presParOf" srcId="{32CEF2EA-11AE-4D0E-9A90-44B5AA940DA1}" destId="{FD52AC99-3FBF-4922-86B5-7C5AAE1C4A0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E92E75-AC99-48D1-ABC0-E0A217388EB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4BB92FA-6E40-4B5E-9C99-265ED22A9D1F}">
      <dgm:prSet phldrT="[Text]" custT="1"/>
      <dgm:spPr/>
      <dgm:t>
        <a:bodyPr/>
        <a:lstStyle/>
        <a:p>
          <a:r>
            <a:rPr lang="en-US" sz="2400" dirty="0"/>
            <a:t>Most companies don’t have policies yet</a:t>
          </a:r>
        </a:p>
      </dgm:t>
    </dgm:pt>
    <dgm:pt modelId="{996C90B1-1901-4F8B-9D98-61E11159BA95}" type="parTrans" cxnId="{89C682A6-DEC5-4810-82DF-E340A990E4BE}">
      <dgm:prSet/>
      <dgm:spPr/>
      <dgm:t>
        <a:bodyPr/>
        <a:lstStyle/>
        <a:p>
          <a:endParaRPr lang="en-US" sz="2400"/>
        </a:p>
      </dgm:t>
    </dgm:pt>
    <dgm:pt modelId="{0C9E1941-E40E-4F53-9C52-6AD41FE543F6}" type="sibTrans" cxnId="{89C682A6-DEC5-4810-82DF-E340A990E4BE}">
      <dgm:prSet/>
      <dgm:spPr/>
      <dgm:t>
        <a:bodyPr/>
        <a:lstStyle/>
        <a:p>
          <a:endParaRPr lang="en-US" sz="2400"/>
        </a:p>
      </dgm:t>
    </dgm:pt>
    <dgm:pt modelId="{5A779CC3-053F-4D4B-AF33-6CCAFB7F12ED}">
      <dgm:prSet phldrT="[Text]" custT="1"/>
      <dgm:spPr/>
      <dgm:t>
        <a:bodyPr/>
        <a:lstStyle/>
        <a:p>
          <a:r>
            <a:rPr lang="en-US" sz="2400" dirty="0"/>
            <a:t>Many companies are unaware of the risk</a:t>
          </a:r>
        </a:p>
      </dgm:t>
    </dgm:pt>
    <dgm:pt modelId="{8855FA0C-FD76-4A56-8830-205B4A556845}" type="parTrans" cxnId="{746C99DB-DCB8-4E75-BF15-E239C33B5478}">
      <dgm:prSet/>
      <dgm:spPr/>
      <dgm:t>
        <a:bodyPr/>
        <a:lstStyle/>
        <a:p>
          <a:endParaRPr lang="en-US" sz="2400"/>
        </a:p>
      </dgm:t>
    </dgm:pt>
    <dgm:pt modelId="{3785626A-DEC6-4FF7-8358-6F69529A493C}" type="sibTrans" cxnId="{746C99DB-DCB8-4E75-BF15-E239C33B5478}">
      <dgm:prSet/>
      <dgm:spPr/>
      <dgm:t>
        <a:bodyPr/>
        <a:lstStyle/>
        <a:p>
          <a:endParaRPr lang="en-US" sz="2400"/>
        </a:p>
      </dgm:t>
    </dgm:pt>
    <dgm:pt modelId="{B60440DD-C686-43D0-9D78-5A60A7C33626}">
      <dgm:prSet phldrT="[Text]" custT="1"/>
      <dgm:spPr/>
      <dgm:t>
        <a:bodyPr/>
        <a:lstStyle/>
        <a:p>
          <a:r>
            <a:rPr lang="en-US" sz="2400" dirty="0"/>
            <a:t>About 50 percent of company have implemented a social networking policy</a:t>
          </a:r>
        </a:p>
      </dgm:t>
    </dgm:pt>
    <dgm:pt modelId="{35DC59C0-704A-40F1-AD78-BCE450AFD6E3}" type="parTrans" cxnId="{C73EF849-9C8C-4FC6-A7E2-7C9920B95910}">
      <dgm:prSet/>
      <dgm:spPr/>
      <dgm:t>
        <a:bodyPr/>
        <a:lstStyle/>
        <a:p>
          <a:endParaRPr lang="en-US" sz="2400"/>
        </a:p>
      </dgm:t>
    </dgm:pt>
    <dgm:pt modelId="{1E99771D-7D1E-4F0D-9A73-A028FF73C27B}" type="sibTrans" cxnId="{C73EF849-9C8C-4FC6-A7E2-7C9920B95910}">
      <dgm:prSet/>
      <dgm:spPr/>
      <dgm:t>
        <a:bodyPr/>
        <a:lstStyle/>
        <a:p>
          <a:endParaRPr lang="en-US" sz="2400"/>
        </a:p>
      </dgm:t>
    </dgm:pt>
    <dgm:pt modelId="{01E38519-3A2E-4356-AFF7-F459ADF56426}" type="pres">
      <dgm:prSet presAssocID="{5FE92E75-AC99-48D1-ABC0-E0A217388EBE}" presName="Name0" presStyleCnt="0">
        <dgm:presLayoutVars>
          <dgm:chMax val="7"/>
          <dgm:chPref val="7"/>
          <dgm:dir/>
        </dgm:presLayoutVars>
      </dgm:prSet>
      <dgm:spPr/>
    </dgm:pt>
    <dgm:pt modelId="{9F448550-BC58-4080-BCF1-388F3AA1D3AE}" type="pres">
      <dgm:prSet presAssocID="{5FE92E75-AC99-48D1-ABC0-E0A217388EBE}" presName="Name1" presStyleCnt="0"/>
      <dgm:spPr/>
    </dgm:pt>
    <dgm:pt modelId="{E6B59C7E-645C-4CFE-93CD-69B8603089C4}" type="pres">
      <dgm:prSet presAssocID="{5FE92E75-AC99-48D1-ABC0-E0A217388EBE}" presName="cycle" presStyleCnt="0"/>
      <dgm:spPr/>
    </dgm:pt>
    <dgm:pt modelId="{5F0CC39D-5E57-4D00-BCA4-24395A1B6DAA}" type="pres">
      <dgm:prSet presAssocID="{5FE92E75-AC99-48D1-ABC0-E0A217388EBE}" presName="srcNode" presStyleLbl="node1" presStyleIdx="0" presStyleCnt="3"/>
      <dgm:spPr/>
    </dgm:pt>
    <dgm:pt modelId="{F8CAC7A7-72DF-42FF-A85F-77892E8F392F}" type="pres">
      <dgm:prSet presAssocID="{5FE92E75-AC99-48D1-ABC0-E0A217388EBE}" presName="conn" presStyleLbl="parChTrans1D2" presStyleIdx="0" presStyleCnt="1"/>
      <dgm:spPr/>
    </dgm:pt>
    <dgm:pt modelId="{19414A48-C002-4754-A343-5BA1AC0E5B67}" type="pres">
      <dgm:prSet presAssocID="{5FE92E75-AC99-48D1-ABC0-E0A217388EBE}" presName="extraNode" presStyleLbl="node1" presStyleIdx="0" presStyleCnt="3"/>
      <dgm:spPr/>
    </dgm:pt>
    <dgm:pt modelId="{E9A45D60-48B3-46A9-9C9B-EDDFC69904A3}" type="pres">
      <dgm:prSet presAssocID="{5FE92E75-AC99-48D1-ABC0-E0A217388EBE}" presName="dstNode" presStyleLbl="node1" presStyleIdx="0" presStyleCnt="3"/>
      <dgm:spPr/>
    </dgm:pt>
    <dgm:pt modelId="{E4BC2576-2AE4-4B3A-96C2-583227D165BF}" type="pres">
      <dgm:prSet presAssocID="{C4BB92FA-6E40-4B5E-9C99-265ED22A9D1F}" presName="text_1" presStyleLbl="node1" presStyleIdx="0" presStyleCnt="3">
        <dgm:presLayoutVars>
          <dgm:bulletEnabled val="1"/>
        </dgm:presLayoutVars>
      </dgm:prSet>
      <dgm:spPr/>
    </dgm:pt>
    <dgm:pt modelId="{1497E7D6-1A5B-4413-9CF3-EED855666E3F}" type="pres">
      <dgm:prSet presAssocID="{C4BB92FA-6E40-4B5E-9C99-265ED22A9D1F}" presName="accent_1" presStyleCnt="0"/>
      <dgm:spPr/>
    </dgm:pt>
    <dgm:pt modelId="{7B0A999B-9A1A-4C16-A776-ED0B185EE6D1}" type="pres">
      <dgm:prSet presAssocID="{C4BB92FA-6E40-4B5E-9C99-265ED22A9D1F}" presName="accentRepeatNode" presStyleLbl="solidFgAcc1" presStyleIdx="0" presStyleCnt="3"/>
      <dgm:spPr/>
    </dgm:pt>
    <dgm:pt modelId="{AF3D2FD9-1713-4074-8F2E-3DD6CEC2FF89}" type="pres">
      <dgm:prSet presAssocID="{5A779CC3-053F-4D4B-AF33-6CCAFB7F12ED}" presName="text_2" presStyleLbl="node1" presStyleIdx="1" presStyleCnt="3">
        <dgm:presLayoutVars>
          <dgm:bulletEnabled val="1"/>
        </dgm:presLayoutVars>
      </dgm:prSet>
      <dgm:spPr/>
    </dgm:pt>
    <dgm:pt modelId="{1FC12748-7F34-4596-B972-CE78B9A6E82B}" type="pres">
      <dgm:prSet presAssocID="{5A779CC3-053F-4D4B-AF33-6CCAFB7F12ED}" presName="accent_2" presStyleCnt="0"/>
      <dgm:spPr/>
    </dgm:pt>
    <dgm:pt modelId="{FD0A3122-4884-4795-AD50-E3C0A90C98A3}" type="pres">
      <dgm:prSet presAssocID="{5A779CC3-053F-4D4B-AF33-6CCAFB7F12ED}" presName="accentRepeatNode" presStyleLbl="solidFgAcc1" presStyleIdx="1" presStyleCnt="3"/>
      <dgm:spPr/>
    </dgm:pt>
    <dgm:pt modelId="{C3EB3DAF-9D38-4F94-B52D-A3D13A889BE5}" type="pres">
      <dgm:prSet presAssocID="{B60440DD-C686-43D0-9D78-5A60A7C33626}" presName="text_3" presStyleLbl="node1" presStyleIdx="2" presStyleCnt="3">
        <dgm:presLayoutVars>
          <dgm:bulletEnabled val="1"/>
        </dgm:presLayoutVars>
      </dgm:prSet>
      <dgm:spPr/>
    </dgm:pt>
    <dgm:pt modelId="{55F97168-5D4E-4492-8C0C-D9DAB03641A6}" type="pres">
      <dgm:prSet presAssocID="{B60440DD-C686-43D0-9D78-5A60A7C33626}" presName="accent_3" presStyleCnt="0"/>
      <dgm:spPr/>
    </dgm:pt>
    <dgm:pt modelId="{D54DEE19-F833-449E-AA29-35CAAF2782E4}" type="pres">
      <dgm:prSet presAssocID="{B60440DD-C686-43D0-9D78-5A60A7C33626}" presName="accentRepeatNode" presStyleLbl="solidFgAcc1" presStyleIdx="2" presStyleCnt="3"/>
      <dgm:spPr/>
    </dgm:pt>
  </dgm:ptLst>
  <dgm:cxnLst>
    <dgm:cxn modelId="{6E02EA16-97F3-4132-88A7-F1CBFC9AB8D3}" type="presOf" srcId="{0C9E1941-E40E-4F53-9C52-6AD41FE543F6}" destId="{F8CAC7A7-72DF-42FF-A85F-77892E8F392F}" srcOrd="0" destOrd="0" presId="urn:microsoft.com/office/officeart/2008/layout/VerticalCurvedList"/>
    <dgm:cxn modelId="{C826BB1D-E1E2-4271-B012-B0565F74C264}" type="presOf" srcId="{5FE92E75-AC99-48D1-ABC0-E0A217388EBE}" destId="{01E38519-3A2E-4356-AFF7-F459ADF56426}" srcOrd="0" destOrd="0" presId="urn:microsoft.com/office/officeart/2008/layout/VerticalCurvedList"/>
    <dgm:cxn modelId="{19027E25-DB09-4209-A386-327A2B088BAD}" type="presOf" srcId="{C4BB92FA-6E40-4B5E-9C99-265ED22A9D1F}" destId="{E4BC2576-2AE4-4B3A-96C2-583227D165BF}" srcOrd="0" destOrd="0" presId="urn:microsoft.com/office/officeart/2008/layout/VerticalCurvedList"/>
    <dgm:cxn modelId="{C73EF849-9C8C-4FC6-A7E2-7C9920B95910}" srcId="{5FE92E75-AC99-48D1-ABC0-E0A217388EBE}" destId="{B60440DD-C686-43D0-9D78-5A60A7C33626}" srcOrd="2" destOrd="0" parTransId="{35DC59C0-704A-40F1-AD78-BCE450AFD6E3}" sibTransId="{1E99771D-7D1E-4F0D-9A73-A028FF73C27B}"/>
    <dgm:cxn modelId="{9544994F-E2ED-4596-AB17-377C1FFA5951}" type="presOf" srcId="{B60440DD-C686-43D0-9D78-5A60A7C33626}" destId="{C3EB3DAF-9D38-4F94-B52D-A3D13A889BE5}" srcOrd="0" destOrd="0" presId="urn:microsoft.com/office/officeart/2008/layout/VerticalCurvedList"/>
    <dgm:cxn modelId="{89C682A6-DEC5-4810-82DF-E340A990E4BE}" srcId="{5FE92E75-AC99-48D1-ABC0-E0A217388EBE}" destId="{C4BB92FA-6E40-4B5E-9C99-265ED22A9D1F}" srcOrd="0" destOrd="0" parTransId="{996C90B1-1901-4F8B-9D98-61E11159BA95}" sibTransId="{0C9E1941-E40E-4F53-9C52-6AD41FE543F6}"/>
    <dgm:cxn modelId="{9308F2D7-076E-4609-B685-ADD07EE7ED86}" type="presOf" srcId="{5A779CC3-053F-4D4B-AF33-6CCAFB7F12ED}" destId="{AF3D2FD9-1713-4074-8F2E-3DD6CEC2FF89}" srcOrd="0" destOrd="0" presId="urn:microsoft.com/office/officeart/2008/layout/VerticalCurvedList"/>
    <dgm:cxn modelId="{746C99DB-DCB8-4E75-BF15-E239C33B5478}" srcId="{5FE92E75-AC99-48D1-ABC0-E0A217388EBE}" destId="{5A779CC3-053F-4D4B-AF33-6CCAFB7F12ED}" srcOrd="1" destOrd="0" parTransId="{8855FA0C-FD76-4A56-8830-205B4A556845}" sibTransId="{3785626A-DEC6-4FF7-8358-6F69529A493C}"/>
    <dgm:cxn modelId="{FD67D9B9-0101-4036-9064-5E2F85A70B03}" type="presParOf" srcId="{01E38519-3A2E-4356-AFF7-F459ADF56426}" destId="{9F448550-BC58-4080-BCF1-388F3AA1D3AE}" srcOrd="0" destOrd="0" presId="urn:microsoft.com/office/officeart/2008/layout/VerticalCurvedList"/>
    <dgm:cxn modelId="{0AFE551E-DFF9-46EC-BC7E-7DE5317379C9}" type="presParOf" srcId="{9F448550-BC58-4080-BCF1-388F3AA1D3AE}" destId="{E6B59C7E-645C-4CFE-93CD-69B8603089C4}" srcOrd="0" destOrd="0" presId="urn:microsoft.com/office/officeart/2008/layout/VerticalCurvedList"/>
    <dgm:cxn modelId="{BED31A5E-3E91-4C38-9A3D-2A5C2E63C858}" type="presParOf" srcId="{E6B59C7E-645C-4CFE-93CD-69B8603089C4}" destId="{5F0CC39D-5E57-4D00-BCA4-24395A1B6DAA}" srcOrd="0" destOrd="0" presId="urn:microsoft.com/office/officeart/2008/layout/VerticalCurvedList"/>
    <dgm:cxn modelId="{AE212C90-C6E0-4CBD-8576-C48D50F219A6}" type="presParOf" srcId="{E6B59C7E-645C-4CFE-93CD-69B8603089C4}" destId="{F8CAC7A7-72DF-42FF-A85F-77892E8F392F}" srcOrd="1" destOrd="0" presId="urn:microsoft.com/office/officeart/2008/layout/VerticalCurvedList"/>
    <dgm:cxn modelId="{3F00188A-74CA-4CE1-94DC-A99EA69B6479}" type="presParOf" srcId="{E6B59C7E-645C-4CFE-93CD-69B8603089C4}" destId="{19414A48-C002-4754-A343-5BA1AC0E5B67}" srcOrd="2" destOrd="0" presId="urn:microsoft.com/office/officeart/2008/layout/VerticalCurvedList"/>
    <dgm:cxn modelId="{8E2A6498-824E-4F51-A752-0FEB4EBCE89D}" type="presParOf" srcId="{E6B59C7E-645C-4CFE-93CD-69B8603089C4}" destId="{E9A45D60-48B3-46A9-9C9B-EDDFC69904A3}" srcOrd="3" destOrd="0" presId="urn:microsoft.com/office/officeart/2008/layout/VerticalCurvedList"/>
    <dgm:cxn modelId="{6F80B93C-3A55-4608-A779-048048EB9F42}" type="presParOf" srcId="{9F448550-BC58-4080-BCF1-388F3AA1D3AE}" destId="{E4BC2576-2AE4-4B3A-96C2-583227D165BF}" srcOrd="1" destOrd="0" presId="urn:microsoft.com/office/officeart/2008/layout/VerticalCurvedList"/>
    <dgm:cxn modelId="{91DFB994-ABC9-4C8E-BC60-A0F8AE0FC562}" type="presParOf" srcId="{9F448550-BC58-4080-BCF1-388F3AA1D3AE}" destId="{1497E7D6-1A5B-4413-9CF3-EED855666E3F}" srcOrd="2" destOrd="0" presId="urn:microsoft.com/office/officeart/2008/layout/VerticalCurvedList"/>
    <dgm:cxn modelId="{9DEE0FE2-EECF-496A-9FF2-A77F5E2E4D15}" type="presParOf" srcId="{1497E7D6-1A5B-4413-9CF3-EED855666E3F}" destId="{7B0A999B-9A1A-4C16-A776-ED0B185EE6D1}" srcOrd="0" destOrd="0" presId="urn:microsoft.com/office/officeart/2008/layout/VerticalCurvedList"/>
    <dgm:cxn modelId="{D567C34D-96FF-41C2-A41A-1867DC509282}" type="presParOf" srcId="{9F448550-BC58-4080-BCF1-388F3AA1D3AE}" destId="{AF3D2FD9-1713-4074-8F2E-3DD6CEC2FF89}" srcOrd="3" destOrd="0" presId="urn:microsoft.com/office/officeart/2008/layout/VerticalCurvedList"/>
    <dgm:cxn modelId="{60283E3B-9C58-446B-97C6-0DD945DB1DFC}" type="presParOf" srcId="{9F448550-BC58-4080-BCF1-388F3AA1D3AE}" destId="{1FC12748-7F34-4596-B972-CE78B9A6E82B}" srcOrd="4" destOrd="0" presId="urn:microsoft.com/office/officeart/2008/layout/VerticalCurvedList"/>
    <dgm:cxn modelId="{2259421A-957B-476F-A51B-6A223C64EDE7}" type="presParOf" srcId="{1FC12748-7F34-4596-B972-CE78B9A6E82B}" destId="{FD0A3122-4884-4795-AD50-E3C0A90C98A3}" srcOrd="0" destOrd="0" presId="urn:microsoft.com/office/officeart/2008/layout/VerticalCurvedList"/>
    <dgm:cxn modelId="{6C8E7776-C414-48EB-9A2F-64478B7DDD12}" type="presParOf" srcId="{9F448550-BC58-4080-BCF1-388F3AA1D3AE}" destId="{C3EB3DAF-9D38-4F94-B52D-A3D13A889BE5}" srcOrd="5" destOrd="0" presId="urn:microsoft.com/office/officeart/2008/layout/VerticalCurvedList"/>
    <dgm:cxn modelId="{DF017F30-6BBA-4096-8433-AA171B10B25D}" type="presParOf" srcId="{9F448550-BC58-4080-BCF1-388F3AA1D3AE}" destId="{55F97168-5D4E-4492-8C0C-D9DAB03641A6}" srcOrd="6" destOrd="0" presId="urn:microsoft.com/office/officeart/2008/layout/VerticalCurvedList"/>
    <dgm:cxn modelId="{B6AEC442-2F97-4402-BEB2-BC544FF5CE30}" type="presParOf" srcId="{55F97168-5D4E-4492-8C0C-D9DAB03641A6}" destId="{D54DEE19-F833-449E-AA29-35CAAF2782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75942-D8B2-462E-8EF2-EACAC0BB2C98}">
      <dsp:nvSpPr>
        <dsp:cNvPr id="0" name=""/>
        <dsp:cNvSpPr/>
      </dsp:nvSpPr>
      <dsp:spPr>
        <a:xfrm>
          <a:off x="2593" y="390952"/>
          <a:ext cx="2528738" cy="10114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Physical</a:t>
          </a:r>
        </a:p>
      </dsp:txBody>
      <dsp:txXfrm>
        <a:off x="2593" y="390952"/>
        <a:ext cx="2528738" cy="1011495"/>
      </dsp:txXfrm>
    </dsp:sp>
    <dsp:sp modelId="{FFA4D6EF-A83B-43F8-9819-62DCAED4F88D}">
      <dsp:nvSpPr>
        <dsp:cNvPr id="0" name=""/>
        <dsp:cNvSpPr/>
      </dsp:nvSpPr>
      <dsp:spPr>
        <a:xfrm>
          <a:off x="2593" y="1402447"/>
          <a:ext cx="2528738"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People being physically present and making personal contact</a:t>
          </a:r>
        </a:p>
      </dsp:txBody>
      <dsp:txXfrm>
        <a:off x="2593" y="1402447"/>
        <a:ext cx="2528738" cy="2854800"/>
      </dsp:txXfrm>
    </dsp:sp>
    <dsp:sp modelId="{B1D0631A-EA7A-4C78-9F93-FB969C9E7E1A}">
      <dsp:nvSpPr>
        <dsp:cNvPr id="0" name=""/>
        <dsp:cNvSpPr/>
      </dsp:nvSpPr>
      <dsp:spPr>
        <a:xfrm>
          <a:off x="2885355" y="390952"/>
          <a:ext cx="2528738" cy="10114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Physical Object</a:t>
          </a:r>
        </a:p>
      </dsp:txBody>
      <dsp:txXfrm>
        <a:off x="2885355" y="390952"/>
        <a:ext cx="2528738" cy="1011495"/>
      </dsp:txXfrm>
    </dsp:sp>
    <dsp:sp modelId="{8905D56B-55AC-4C30-B283-6CB5B2BA8F0D}">
      <dsp:nvSpPr>
        <dsp:cNvPr id="0" name=""/>
        <dsp:cNvSpPr/>
      </dsp:nvSpPr>
      <dsp:spPr>
        <a:xfrm>
          <a:off x="2885355" y="1402447"/>
          <a:ext cx="2528738"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May steal a physical object such as a smartphone, USB drive, or file folder</a:t>
          </a:r>
          <a:endParaRPr lang="en-US" sz="2300" kern="1200" dirty="0"/>
        </a:p>
      </dsp:txBody>
      <dsp:txXfrm>
        <a:off x="2885355" y="1402447"/>
        <a:ext cx="2528738" cy="2854800"/>
      </dsp:txXfrm>
    </dsp:sp>
    <dsp:sp modelId="{22D19E53-6018-4483-BD13-B5F02F0F19F4}">
      <dsp:nvSpPr>
        <dsp:cNvPr id="0" name=""/>
        <dsp:cNvSpPr/>
      </dsp:nvSpPr>
      <dsp:spPr>
        <a:xfrm>
          <a:off x="5768117" y="390952"/>
          <a:ext cx="2528738" cy="10114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Psychological</a:t>
          </a:r>
        </a:p>
      </dsp:txBody>
      <dsp:txXfrm>
        <a:off x="5768117" y="390952"/>
        <a:ext cx="2528738" cy="1011495"/>
      </dsp:txXfrm>
    </dsp:sp>
    <dsp:sp modelId="{17EE97C6-554A-41A3-B563-74662DB6BE21}">
      <dsp:nvSpPr>
        <dsp:cNvPr id="0" name=""/>
        <dsp:cNvSpPr/>
      </dsp:nvSpPr>
      <dsp:spPr>
        <a:xfrm>
          <a:off x="5768117" y="1402447"/>
          <a:ext cx="2528738"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Some attacks may be psychological in nature or use elements of both</a:t>
          </a:r>
        </a:p>
      </dsp:txBody>
      <dsp:txXfrm>
        <a:off x="5768117" y="1402447"/>
        <a:ext cx="2528738"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BC663-CEE1-4373-A44F-83A3F23F64D5}">
      <dsp:nvSpPr>
        <dsp:cNvPr id="0" name=""/>
        <dsp:cNvSpPr/>
      </dsp:nvSpPr>
      <dsp:spPr>
        <a:xfrm>
          <a:off x="-4538951" y="-695988"/>
          <a:ext cx="5407023" cy="5407023"/>
        </a:xfrm>
        <a:prstGeom prst="blockArc">
          <a:avLst>
            <a:gd name="adj1" fmla="val 18900000"/>
            <a:gd name="adj2" fmla="val 2700000"/>
            <a:gd name="adj3" fmla="val 39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73AE2-DBD9-449F-B56D-321F526F230B}">
      <dsp:nvSpPr>
        <dsp:cNvPr id="0" name=""/>
        <dsp:cNvSpPr/>
      </dsp:nvSpPr>
      <dsp:spPr>
        <a:xfrm>
          <a:off x="380014" y="250860"/>
          <a:ext cx="7865021" cy="50204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49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Pop-up blocker</a:t>
          </a:r>
        </a:p>
      </dsp:txBody>
      <dsp:txXfrm>
        <a:off x="380014" y="250860"/>
        <a:ext cx="7865021" cy="502041"/>
      </dsp:txXfrm>
    </dsp:sp>
    <dsp:sp modelId="{4BA3FA34-0A63-49BC-BA4E-BAD7055612A7}">
      <dsp:nvSpPr>
        <dsp:cNvPr id="0" name=""/>
        <dsp:cNvSpPr/>
      </dsp:nvSpPr>
      <dsp:spPr>
        <a:xfrm>
          <a:off x="66238" y="188104"/>
          <a:ext cx="627551" cy="6275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F77F93-9342-49BD-98B9-F2527488D786}">
      <dsp:nvSpPr>
        <dsp:cNvPr id="0" name=""/>
        <dsp:cNvSpPr/>
      </dsp:nvSpPr>
      <dsp:spPr>
        <a:xfrm>
          <a:off x="739762" y="1003681"/>
          <a:ext cx="7505273" cy="50204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49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Unsafe site warnings</a:t>
          </a:r>
        </a:p>
      </dsp:txBody>
      <dsp:txXfrm>
        <a:off x="739762" y="1003681"/>
        <a:ext cx="7505273" cy="502041"/>
      </dsp:txXfrm>
    </dsp:sp>
    <dsp:sp modelId="{468F86C4-1498-44E0-9C21-F9234DE109FE}">
      <dsp:nvSpPr>
        <dsp:cNvPr id="0" name=""/>
        <dsp:cNvSpPr/>
      </dsp:nvSpPr>
      <dsp:spPr>
        <a:xfrm>
          <a:off x="425986" y="940926"/>
          <a:ext cx="627551" cy="6275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298C3A-4775-459C-A2A0-E9C2F9020EA4}">
      <dsp:nvSpPr>
        <dsp:cNvPr id="0" name=""/>
        <dsp:cNvSpPr/>
      </dsp:nvSpPr>
      <dsp:spPr>
        <a:xfrm>
          <a:off x="850176" y="1756502"/>
          <a:ext cx="7394859" cy="50204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49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Integration with antivirus/anti-malware software</a:t>
          </a:r>
        </a:p>
      </dsp:txBody>
      <dsp:txXfrm>
        <a:off x="850176" y="1756502"/>
        <a:ext cx="7394859" cy="502041"/>
      </dsp:txXfrm>
    </dsp:sp>
    <dsp:sp modelId="{2834537A-5E85-4A2E-A88B-84F6799BE6EF}">
      <dsp:nvSpPr>
        <dsp:cNvPr id="0" name=""/>
        <dsp:cNvSpPr/>
      </dsp:nvSpPr>
      <dsp:spPr>
        <a:xfrm>
          <a:off x="536400" y="1693747"/>
          <a:ext cx="627551" cy="6275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ED1D29-DFCC-4BFE-9DCF-08D1042C26F8}">
      <dsp:nvSpPr>
        <dsp:cNvPr id="0" name=""/>
        <dsp:cNvSpPr/>
      </dsp:nvSpPr>
      <dsp:spPr>
        <a:xfrm>
          <a:off x="739762" y="2509324"/>
          <a:ext cx="7505273" cy="50204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49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Automatic updates</a:t>
          </a:r>
        </a:p>
      </dsp:txBody>
      <dsp:txXfrm>
        <a:off x="739762" y="2509324"/>
        <a:ext cx="7505273" cy="502041"/>
      </dsp:txXfrm>
    </dsp:sp>
    <dsp:sp modelId="{E13E998A-7BC7-4DFC-AF6F-1F8DAEAA3BCA}">
      <dsp:nvSpPr>
        <dsp:cNvPr id="0" name=""/>
        <dsp:cNvSpPr/>
      </dsp:nvSpPr>
      <dsp:spPr>
        <a:xfrm>
          <a:off x="425986" y="2446568"/>
          <a:ext cx="627551" cy="6275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711F66-8E2A-4226-8EBB-02D251457A62}">
      <dsp:nvSpPr>
        <dsp:cNvPr id="0" name=""/>
        <dsp:cNvSpPr/>
      </dsp:nvSpPr>
      <dsp:spPr>
        <a:xfrm>
          <a:off x="380014" y="3262145"/>
          <a:ext cx="7865021" cy="50204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49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Private browsing capability</a:t>
          </a:r>
        </a:p>
      </dsp:txBody>
      <dsp:txXfrm>
        <a:off x="380014" y="3262145"/>
        <a:ext cx="7865021" cy="502041"/>
      </dsp:txXfrm>
    </dsp:sp>
    <dsp:sp modelId="{5356CE12-5F2B-436B-A899-D17C14628C90}">
      <dsp:nvSpPr>
        <dsp:cNvPr id="0" name=""/>
        <dsp:cNvSpPr/>
      </dsp:nvSpPr>
      <dsp:spPr>
        <a:xfrm>
          <a:off x="66238" y="3199390"/>
          <a:ext cx="627551" cy="6275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F4A22-86D5-471F-89C5-C7FF66481807}">
      <dsp:nvSpPr>
        <dsp:cNvPr id="0" name=""/>
        <dsp:cNvSpPr/>
      </dsp:nvSpPr>
      <dsp:spPr>
        <a:xfrm>
          <a:off x="0" y="63827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Spokeo</a:t>
          </a:r>
        </a:p>
      </dsp:txBody>
      <dsp:txXfrm>
        <a:off x="0" y="638274"/>
        <a:ext cx="2593578" cy="1556146"/>
      </dsp:txXfrm>
    </dsp:sp>
    <dsp:sp modelId="{5B9AFEDD-4403-44AD-865A-80E40E7E74AC}">
      <dsp:nvSpPr>
        <dsp:cNvPr id="0" name=""/>
        <dsp:cNvSpPr/>
      </dsp:nvSpPr>
      <dsp:spPr>
        <a:xfrm>
          <a:off x="2852935" y="63827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Facebook</a:t>
          </a:r>
        </a:p>
      </dsp:txBody>
      <dsp:txXfrm>
        <a:off x="2852935" y="638274"/>
        <a:ext cx="2593578" cy="1556146"/>
      </dsp:txXfrm>
    </dsp:sp>
    <dsp:sp modelId="{A5E1F6A1-9DF3-499B-A94E-D30AD1E29E9A}">
      <dsp:nvSpPr>
        <dsp:cNvPr id="0" name=""/>
        <dsp:cNvSpPr/>
      </dsp:nvSpPr>
      <dsp:spPr>
        <a:xfrm>
          <a:off x="5705871" y="63827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Intellius</a:t>
          </a:r>
        </a:p>
      </dsp:txBody>
      <dsp:txXfrm>
        <a:off x="5705871" y="638274"/>
        <a:ext cx="2593578" cy="1556146"/>
      </dsp:txXfrm>
    </dsp:sp>
    <dsp:sp modelId="{D1C1FF87-8845-4FD8-96E2-35005A5DC162}">
      <dsp:nvSpPr>
        <dsp:cNvPr id="0" name=""/>
        <dsp:cNvSpPr/>
      </dsp:nvSpPr>
      <dsp:spPr>
        <a:xfrm>
          <a:off x="1426467" y="245377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Zabasearch</a:t>
          </a:r>
        </a:p>
      </dsp:txBody>
      <dsp:txXfrm>
        <a:off x="1426467" y="2453778"/>
        <a:ext cx="2593578" cy="1556146"/>
      </dsp:txXfrm>
    </dsp:sp>
    <dsp:sp modelId="{FD0B7E11-D8A4-45E0-BC51-71BF53490C29}">
      <dsp:nvSpPr>
        <dsp:cNvPr id="0" name=""/>
        <dsp:cNvSpPr/>
      </dsp:nvSpPr>
      <dsp:spPr>
        <a:xfrm>
          <a:off x="4279403" y="245377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People Search</a:t>
          </a:r>
        </a:p>
      </dsp:txBody>
      <dsp:txXfrm>
        <a:off x="4279403" y="2453778"/>
        <a:ext cx="2593578" cy="1556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6DDF7-7149-4DE6-B288-1EA1801E7AA7}">
      <dsp:nvSpPr>
        <dsp:cNvPr id="0" name=""/>
        <dsp:cNvSpPr/>
      </dsp:nvSpPr>
      <dsp:spPr>
        <a:xfrm>
          <a:off x="0" y="37515"/>
          <a:ext cx="8299450" cy="917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 password manager </a:t>
          </a:r>
        </a:p>
      </dsp:txBody>
      <dsp:txXfrm>
        <a:off x="44778" y="82293"/>
        <a:ext cx="8209894" cy="827724"/>
      </dsp:txXfrm>
    </dsp:sp>
    <dsp:sp modelId="{5F028716-F238-48A2-8CF3-658B0AF4F5FB}">
      <dsp:nvSpPr>
        <dsp:cNvPr id="0" name=""/>
        <dsp:cNvSpPr/>
      </dsp:nvSpPr>
      <dsp:spPr>
        <a:xfrm>
          <a:off x="0" y="954795"/>
          <a:ext cx="8299450"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A software that helps you organize and track your usernames and passwords</a:t>
          </a:r>
        </a:p>
      </dsp:txBody>
      <dsp:txXfrm>
        <a:off x="0" y="954795"/>
        <a:ext cx="8299450" cy="811440"/>
      </dsp:txXfrm>
    </dsp:sp>
    <dsp:sp modelId="{28A1BE72-9212-40E5-B37F-FDDDF159825B}">
      <dsp:nvSpPr>
        <dsp:cNvPr id="0" name=""/>
        <dsp:cNvSpPr/>
      </dsp:nvSpPr>
      <dsp:spPr>
        <a:xfrm>
          <a:off x="0" y="1766235"/>
          <a:ext cx="8299450" cy="917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Popular password managers </a:t>
          </a:r>
        </a:p>
      </dsp:txBody>
      <dsp:txXfrm>
        <a:off x="44778" y="1811013"/>
        <a:ext cx="8209894" cy="827724"/>
      </dsp:txXfrm>
    </dsp:sp>
    <dsp:sp modelId="{3F03EDE5-7382-4732-83E8-2FA35493F178}">
      <dsp:nvSpPr>
        <dsp:cNvPr id="0" name=""/>
        <dsp:cNvSpPr/>
      </dsp:nvSpPr>
      <dsp:spPr>
        <a:xfrm>
          <a:off x="0" y="2683515"/>
          <a:ext cx="8299450" cy="19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Zoho Vault</a:t>
          </a:r>
        </a:p>
        <a:p>
          <a:pPr marL="228600" lvl="1" indent="-228600" algn="l" defTabSz="1066800">
            <a:lnSpc>
              <a:spcPct val="90000"/>
            </a:lnSpc>
            <a:spcBef>
              <a:spcPct val="0"/>
            </a:spcBef>
            <a:spcAft>
              <a:spcPct val="20000"/>
            </a:spcAft>
            <a:buChar char="•"/>
          </a:pPr>
          <a:r>
            <a:rPr lang="en-US" sz="2400" kern="1200" dirty="0"/>
            <a:t>Dashlane</a:t>
          </a:r>
        </a:p>
        <a:p>
          <a:pPr marL="228600" lvl="1" indent="-228600" algn="l" defTabSz="1066800">
            <a:lnSpc>
              <a:spcPct val="90000"/>
            </a:lnSpc>
            <a:spcBef>
              <a:spcPct val="0"/>
            </a:spcBef>
            <a:spcAft>
              <a:spcPct val="20000"/>
            </a:spcAft>
            <a:buChar char="•"/>
          </a:pPr>
          <a:r>
            <a:rPr lang="en-US" sz="2400" kern="1200" dirty="0"/>
            <a:t>Sticky Password</a:t>
          </a:r>
        </a:p>
        <a:p>
          <a:pPr marL="228600" lvl="1" indent="-228600" algn="l" defTabSz="1066800">
            <a:lnSpc>
              <a:spcPct val="90000"/>
            </a:lnSpc>
            <a:spcBef>
              <a:spcPct val="0"/>
            </a:spcBef>
            <a:spcAft>
              <a:spcPct val="20000"/>
            </a:spcAft>
            <a:buChar char="•"/>
          </a:pPr>
          <a:r>
            <a:rPr lang="en-US" sz="2400" kern="1200" dirty="0"/>
            <a:t>Password Boss </a:t>
          </a:r>
        </a:p>
        <a:p>
          <a:pPr marL="228600" lvl="1" indent="-228600" algn="l" defTabSz="1066800">
            <a:lnSpc>
              <a:spcPct val="90000"/>
            </a:lnSpc>
            <a:spcBef>
              <a:spcPct val="0"/>
            </a:spcBef>
            <a:spcAft>
              <a:spcPct val="20000"/>
            </a:spcAft>
            <a:buChar char="•"/>
          </a:pPr>
          <a:r>
            <a:rPr lang="en-US" sz="2400" kern="1200" dirty="0"/>
            <a:t>LastPass</a:t>
          </a:r>
        </a:p>
      </dsp:txBody>
      <dsp:txXfrm>
        <a:off x="0" y="2683515"/>
        <a:ext cx="8299450" cy="19271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CA069-CF2E-446D-B1C2-DD13BF67AA99}">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50628E-D1F1-4078-88E6-4372530ADDCD}">
      <dsp:nvSpPr>
        <dsp:cNvPr id="0" name=""/>
        <dsp:cNvSpPr/>
      </dsp:nvSpPr>
      <dsp:spPr>
        <a:xfrm>
          <a:off x="524978" y="357353"/>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How common are scams?</a:t>
          </a:r>
        </a:p>
      </dsp:txBody>
      <dsp:txXfrm>
        <a:off x="524978" y="357353"/>
        <a:ext cx="7710058" cy="715079"/>
      </dsp:txXfrm>
    </dsp:sp>
    <dsp:sp modelId="{A461637D-F8E5-403F-B4CE-9C598E350632}">
      <dsp:nvSpPr>
        <dsp:cNvPr id="0" name=""/>
        <dsp:cNvSpPr/>
      </dsp:nvSpPr>
      <dsp:spPr>
        <a:xfrm>
          <a:off x="78053" y="267968"/>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883F7B-8D67-4FD8-9478-282A69DA74CE}">
      <dsp:nvSpPr>
        <dsp:cNvPr id="0" name=""/>
        <dsp:cNvSpPr/>
      </dsp:nvSpPr>
      <dsp:spPr>
        <a:xfrm>
          <a:off x="934949" y="1430158"/>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What are the risks?	</a:t>
          </a:r>
        </a:p>
      </dsp:txBody>
      <dsp:txXfrm>
        <a:off x="934949" y="1430158"/>
        <a:ext cx="7300087" cy="715079"/>
      </dsp:txXfrm>
    </dsp:sp>
    <dsp:sp modelId="{F4075998-ECC4-4CE1-853A-A4D36C19E45F}">
      <dsp:nvSpPr>
        <dsp:cNvPr id="0" name=""/>
        <dsp:cNvSpPr/>
      </dsp:nvSpPr>
      <dsp:spPr>
        <a:xfrm>
          <a:off x="488025" y="1340773"/>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D59896-898A-4B7C-BC17-3CAD347BE988}">
      <dsp:nvSpPr>
        <dsp:cNvPr id="0" name=""/>
        <dsp:cNvSpPr/>
      </dsp:nvSpPr>
      <dsp:spPr>
        <a:xfrm>
          <a:off x="934949" y="2502962"/>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What scams should people be alert to?</a:t>
          </a:r>
        </a:p>
      </dsp:txBody>
      <dsp:txXfrm>
        <a:off x="934949" y="2502962"/>
        <a:ext cx="7300087" cy="715079"/>
      </dsp:txXfrm>
    </dsp:sp>
    <dsp:sp modelId="{506A7C6C-F015-454B-B030-C35CD7EC3E55}">
      <dsp:nvSpPr>
        <dsp:cNvPr id="0" name=""/>
        <dsp:cNvSpPr/>
      </dsp:nvSpPr>
      <dsp:spPr>
        <a:xfrm>
          <a:off x="488025" y="2413577"/>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862969-3014-4781-A0E9-614A276B4D25}">
      <dsp:nvSpPr>
        <dsp:cNvPr id="0" name=""/>
        <dsp:cNvSpPr/>
      </dsp:nvSpPr>
      <dsp:spPr>
        <a:xfrm>
          <a:off x="524978" y="3575767"/>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How are businesses responding to risks of social networks?	</a:t>
          </a:r>
        </a:p>
      </dsp:txBody>
      <dsp:txXfrm>
        <a:off x="524978" y="3575767"/>
        <a:ext cx="7710058" cy="715079"/>
      </dsp:txXfrm>
    </dsp:sp>
    <dsp:sp modelId="{FAF3D7F5-909A-4686-91FE-85EBDCD7377E}">
      <dsp:nvSpPr>
        <dsp:cNvPr id="0" name=""/>
        <dsp:cNvSpPr/>
      </dsp:nvSpPr>
      <dsp:spPr>
        <a:xfrm>
          <a:off x="78053" y="3486382"/>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10ECC-011A-4615-A151-72A19177660E}">
      <dsp:nvSpPr>
        <dsp:cNvPr id="0" name=""/>
        <dsp:cNvSpPr/>
      </dsp:nvSpPr>
      <dsp:spPr>
        <a:xfrm>
          <a:off x="628" y="0"/>
          <a:ext cx="2702994" cy="2579594"/>
        </a:xfrm>
        <a:prstGeom prst="roundRect">
          <a:avLst>
            <a:gd name="adj" fmla="val 5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kern="1200" dirty="0"/>
            <a:t> </a:t>
          </a:r>
        </a:p>
      </dsp:txBody>
      <dsp:txXfrm rot="16200000">
        <a:off x="-786705" y="787334"/>
        <a:ext cx="2115267" cy="540598"/>
      </dsp:txXfrm>
    </dsp:sp>
    <dsp:sp modelId="{B49D858A-09B2-4147-ADB9-2AAD97A6DCB6}">
      <dsp:nvSpPr>
        <dsp:cNvPr id="0" name=""/>
        <dsp:cNvSpPr/>
      </dsp:nvSpPr>
      <dsp:spPr>
        <a:xfrm>
          <a:off x="541227" y="0"/>
          <a:ext cx="2013731" cy="257959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kern="1200" dirty="0"/>
            <a:t>Facebook</a:t>
          </a:r>
        </a:p>
        <a:p>
          <a:pPr marL="0" lvl="0" indent="0" algn="l" defTabSz="1244600">
            <a:lnSpc>
              <a:spcPct val="90000"/>
            </a:lnSpc>
            <a:spcBef>
              <a:spcPct val="0"/>
            </a:spcBef>
            <a:spcAft>
              <a:spcPct val="35000"/>
            </a:spcAft>
            <a:buNone/>
          </a:pPr>
          <a:r>
            <a:rPr lang="en-US" sz="2800" kern="1200" dirty="0"/>
            <a:t>2 billion users</a:t>
          </a:r>
        </a:p>
      </dsp:txBody>
      <dsp:txXfrm>
        <a:off x="541227" y="0"/>
        <a:ext cx="2013731" cy="2579594"/>
      </dsp:txXfrm>
    </dsp:sp>
    <dsp:sp modelId="{B7F3A82C-47BB-4250-AD93-14F255DD84F5}">
      <dsp:nvSpPr>
        <dsp:cNvPr id="0" name=""/>
        <dsp:cNvSpPr/>
      </dsp:nvSpPr>
      <dsp:spPr>
        <a:xfrm>
          <a:off x="2798227" y="0"/>
          <a:ext cx="2702994" cy="2579594"/>
        </a:xfrm>
        <a:prstGeom prst="roundRect">
          <a:avLst>
            <a:gd name="adj" fmla="val 5000"/>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kern="1200" dirty="0"/>
            <a:t> </a:t>
          </a:r>
        </a:p>
      </dsp:txBody>
      <dsp:txXfrm rot="16200000">
        <a:off x="2010893" y="787334"/>
        <a:ext cx="2115267" cy="540598"/>
      </dsp:txXfrm>
    </dsp:sp>
    <dsp:sp modelId="{F8449828-3E52-4394-8C9D-0B41A3ABAF09}">
      <dsp:nvSpPr>
        <dsp:cNvPr id="0" name=""/>
        <dsp:cNvSpPr/>
      </dsp:nvSpPr>
      <dsp:spPr>
        <a:xfrm rot="5400000">
          <a:off x="2622087" y="2009921"/>
          <a:ext cx="379310" cy="405449"/>
        </a:xfrm>
        <a:prstGeom prst="flowChartExtra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7737C1-015B-455B-A626-01EEA90EE178}">
      <dsp:nvSpPr>
        <dsp:cNvPr id="0" name=""/>
        <dsp:cNvSpPr/>
      </dsp:nvSpPr>
      <dsp:spPr>
        <a:xfrm>
          <a:off x="3338826" y="0"/>
          <a:ext cx="2013731" cy="257959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kern="1200" dirty="0"/>
            <a:t>Instagram</a:t>
          </a:r>
        </a:p>
        <a:p>
          <a:pPr marL="0" lvl="0" indent="0" algn="l" defTabSz="1244600">
            <a:lnSpc>
              <a:spcPct val="90000"/>
            </a:lnSpc>
            <a:spcBef>
              <a:spcPct val="0"/>
            </a:spcBef>
            <a:spcAft>
              <a:spcPct val="35000"/>
            </a:spcAft>
            <a:buNone/>
          </a:pPr>
          <a:r>
            <a:rPr lang="en-US" sz="2800" kern="1200" dirty="0"/>
            <a:t>700 million users</a:t>
          </a:r>
        </a:p>
      </dsp:txBody>
      <dsp:txXfrm>
        <a:off x="3338826" y="0"/>
        <a:ext cx="2013731" cy="2579594"/>
      </dsp:txXfrm>
    </dsp:sp>
    <dsp:sp modelId="{694000CD-D264-416D-8632-849461A60FDE}">
      <dsp:nvSpPr>
        <dsp:cNvPr id="0" name=""/>
        <dsp:cNvSpPr/>
      </dsp:nvSpPr>
      <dsp:spPr>
        <a:xfrm>
          <a:off x="5595827" y="0"/>
          <a:ext cx="2702994" cy="2579594"/>
        </a:xfrm>
        <a:prstGeom prst="roundRect">
          <a:avLst>
            <a:gd name="adj" fmla="val 5000"/>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en-US" sz="3200" kern="1200" dirty="0"/>
        </a:p>
      </dsp:txBody>
      <dsp:txXfrm rot="16200000">
        <a:off x="4808493" y="787334"/>
        <a:ext cx="2115267" cy="540598"/>
      </dsp:txXfrm>
    </dsp:sp>
    <dsp:sp modelId="{5BF48889-5C19-4328-908F-07FC3E4D7993}">
      <dsp:nvSpPr>
        <dsp:cNvPr id="0" name=""/>
        <dsp:cNvSpPr/>
      </dsp:nvSpPr>
      <dsp:spPr>
        <a:xfrm rot="5400000">
          <a:off x="5419686" y="2009921"/>
          <a:ext cx="379310" cy="405449"/>
        </a:xfrm>
        <a:prstGeom prst="flowChartExtract">
          <a:avLst/>
        </a:prstGeom>
        <a:solidFill>
          <a:schemeClr val="lt1">
            <a:hueOff val="0"/>
            <a:satOff val="0"/>
            <a:lumOff val="0"/>
            <a:alphaOff val="0"/>
          </a:schemeClr>
        </a:solidFill>
        <a:ln w="25400" cap="flat" cmpd="sng" algn="ctr">
          <a:solidFill>
            <a:schemeClr val="accent1">
              <a:shade val="80000"/>
              <a:hueOff val="388250"/>
              <a:satOff val="-24386"/>
              <a:lumOff val="30824"/>
              <a:alphaOff val="0"/>
            </a:schemeClr>
          </a:solidFill>
          <a:prstDash val="solid"/>
        </a:ln>
        <a:effectLst/>
      </dsp:spPr>
      <dsp:style>
        <a:lnRef idx="2">
          <a:scrgbClr r="0" g="0" b="0"/>
        </a:lnRef>
        <a:fillRef idx="1">
          <a:scrgbClr r="0" g="0" b="0"/>
        </a:fillRef>
        <a:effectRef idx="0">
          <a:scrgbClr r="0" g="0" b="0"/>
        </a:effectRef>
        <a:fontRef idx="minor"/>
      </dsp:style>
    </dsp:sp>
    <dsp:sp modelId="{FA6D3686-741A-4D7A-A34A-168BF79E842A}">
      <dsp:nvSpPr>
        <dsp:cNvPr id="0" name=""/>
        <dsp:cNvSpPr/>
      </dsp:nvSpPr>
      <dsp:spPr>
        <a:xfrm>
          <a:off x="6136426" y="0"/>
          <a:ext cx="2013731" cy="257959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kern="1200" dirty="0"/>
            <a:t>Twitter</a:t>
          </a:r>
        </a:p>
        <a:p>
          <a:pPr marL="0" lvl="0" indent="0" algn="l" defTabSz="1244600">
            <a:lnSpc>
              <a:spcPct val="90000"/>
            </a:lnSpc>
            <a:spcBef>
              <a:spcPct val="0"/>
            </a:spcBef>
            <a:spcAft>
              <a:spcPct val="35000"/>
            </a:spcAft>
            <a:buNone/>
          </a:pPr>
          <a:r>
            <a:rPr lang="en-US" sz="2800" kern="1200" dirty="0"/>
            <a:t>328 million users</a:t>
          </a:r>
        </a:p>
      </dsp:txBody>
      <dsp:txXfrm>
        <a:off x="6136426" y="0"/>
        <a:ext cx="2013731" cy="2579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AECC6-F10C-43DF-9EA0-4E23890146FB}">
      <dsp:nvSpPr>
        <dsp:cNvPr id="0" name=""/>
        <dsp:cNvSpPr/>
      </dsp:nvSpPr>
      <dsp:spPr>
        <a:xfrm>
          <a:off x="0" y="916642"/>
          <a:ext cx="8299450" cy="863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Mistakes you don’t want to make</a:t>
          </a:r>
        </a:p>
      </dsp:txBody>
      <dsp:txXfrm>
        <a:off x="42174" y="958816"/>
        <a:ext cx="8215102" cy="779592"/>
      </dsp:txXfrm>
    </dsp:sp>
    <dsp:sp modelId="{FD52AC99-3FBF-4922-86B5-7C5AAE1C4A04}">
      <dsp:nvSpPr>
        <dsp:cNvPr id="0" name=""/>
        <dsp:cNvSpPr/>
      </dsp:nvSpPr>
      <dsp:spPr>
        <a:xfrm>
          <a:off x="0" y="1780582"/>
          <a:ext cx="8299450" cy="195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Don’t use one password for all your accounts</a:t>
          </a:r>
        </a:p>
        <a:p>
          <a:pPr marL="228600" lvl="1" indent="-228600" algn="l" defTabSz="1066800">
            <a:lnSpc>
              <a:spcPct val="90000"/>
            </a:lnSpc>
            <a:spcBef>
              <a:spcPct val="0"/>
            </a:spcBef>
            <a:spcAft>
              <a:spcPct val="20000"/>
            </a:spcAft>
            <a:buChar char="•"/>
          </a:pPr>
          <a:r>
            <a:rPr lang="en-US" sz="2400" kern="1200" dirty="0"/>
            <a:t>Don’t share “too much information” </a:t>
          </a:r>
        </a:p>
        <a:p>
          <a:pPr marL="228600" lvl="1" indent="-228600" algn="l" defTabSz="1066800">
            <a:lnSpc>
              <a:spcPct val="90000"/>
            </a:lnSpc>
            <a:spcBef>
              <a:spcPct val="0"/>
            </a:spcBef>
            <a:spcAft>
              <a:spcPct val="20000"/>
            </a:spcAft>
            <a:buChar char="•"/>
          </a:pPr>
          <a:r>
            <a:rPr lang="en-US" sz="2400" kern="1200" dirty="0"/>
            <a:t>Don’t engage in “tweet rage” </a:t>
          </a:r>
        </a:p>
        <a:p>
          <a:pPr marL="228600" lvl="1" indent="-228600" algn="l" defTabSz="1066800">
            <a:lnSpc>
              <a:spcPct val="90000"/>
            </a:lnSpc>
            <a:spcBef>
              <a:spcPct val="0"/>
            </a:spcBef>
            <a:spcAft>
              <a:spcPct val="20000"/>
            </a:spcAft>
            <a:buChar char="•"/>
          </a:pPr>
          <a:r>
            <a:rPr lang="en-US" sz="2400" kern="1200" dirty="0"/>
            <a:t>Remember to protect your own “brand” </a:t>
          </a:r>
        </a:p>
        <a:p>
          <a:pPr marL="228600" lvl="1" indent="-228600" algn="l" defTabSz="1066800">
            <a:lnSpc>
              <a:spcPct val="90000"/>
            </a:lnSpc>
            <a:spcBef>
              <a:spcPct val="0"/>
            </a:spcBef>
            <a:spcAft>
              <a:spcPct val="20000"/>
            </a:spcAft>
            <a:buChar char="•"/>
          </a:pPr>
          <a:r>
            <a:rPr lang="en-US" sz="2400" kern="1200" dirty="0"/>
            <a:t>Be ready to protect your corporate brand </a:t>
          </a:r>
        </a:p>
      </dsp:txBody>
      <dsp:txXfrm>
        <a:off x="0" y="1780582"/>
        <a:ext cx="8299450" cy="19509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AC7A7-72DF-42FF-A85F-77892E8F392F}">
      <dsp:nvSpPr>
        <dsp:cNvPr id="0" name=""/>
        <dsp:cNvSpPr/>
      </dsp:nvSpPr>
      <dsp:spPr>
        <a:xfrm>
          <a:off x="-4534208" y="-695267"/>
          <a:ext cx="5401389" cy="5401389"/>
        </a:xfrm>
        <a:prstGeom prst="blockArc">
          <a:avLst>
            <a:gd name="adj1" fmla="val 18900000"/>
            <a:gd name="adj2" fmla="val 2700000"/>
            <a:gd name="adj3" fmla="val 4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BC2576-2AE4-4B3A-96C2-583227D165BF}">
      <dsp:nvSpPr>
        <dsp:cNvPr id="0" name=""/>
        <dsp:cNvSpPr/>
      </dsp:nvSpPr>
      <dsp:spPr>
        <a:xfrm>
          <a:off x="557709" y="401085"/>
          <a:ext cx="7687393" cy="802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72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Most companies don’t have policies yet</a:t>
          </a:r>
        </a:p>
      </dsp:txBody>
      <dsp:txXfrm>
        <a:off x="557709" y="401085"/>
        <a:ext cx="7687393" cy="802171"/>
      </dsp:txXfrm>
    </dsp:sp>
    <dsp:sp modelId="{7B0A999B-9A1A-4C16-A776-ED0B185EE6D1}">
      <dsp:nvSpPr>
        <dsp:cNvPr id="0" name=""/>
        <dsp:cNvSpPr/>
      </dsp:nvSpPr>
      <dsp:spPr>
        <a:xfrm>
          <a:off x="56352" y="300814"/>
          <a:ext cx="1002713" cy="100271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3D2FD9-1713-4074-8F2E-3DD6CEC2FF89}">
      <dsp:nvSpPr>
        <dsp:cNvPr id="0" name=""/>
        <dsp:cNvSpPr/>
      </dsp:nvSpPr>
      <dsp:spPr>
        <a:xfrm>
          <a:off x="849298" y="1604342"/>
          <a:ext cx="7395804" cy="802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72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Many companies are unaware of the risk</a:t>
          </a:r>
        </a:p>
      </dsp:txBody>
      <dsp:txXfrm>
        <a:off x="849298" y="1604342"/>
        <a:ext cx="7395804" cy="802171"/>
      </dsp:txXfrm>
    </dsp:sp>
    <dsp:sp modelId="{FD0A3122-4884-4795-AD50-E3C0A90C98A3}">
      <dsp:nvSpPr>
        <dsp:cNvPr id="0" name=""/>
        <dsp:cNvSpPr/>
      </dsp:nvSpPr>
      <dsp:spPr>
        <a:xfrm>
          <a:off x="347941" y="1504070"/>
          <a:ext cx="1002713" cy="100271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EB3DAF-9D38-4F94-B52D-A3D13A889BE5}">
      <dsp:nvSpPr>
        <dsp:cNvPr id="0" name=""/>
        <dsp:cNvSpPr/>
      </dsp:nvSpPr>
      <dsp:spPr>
        <a:xfrm>
          <a:off x="557709" y="2807598"/>
          <a:ext cx="7687393" cy="802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72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About 50 percent of company have implemented a social networking policy</a:t>
          </a:r>
        </a:p>
      </dsp:txBody>
      <dsp:txXfrm>
        <a:off x="557709" y="2807598"/>
        <a:ext cx="7687393" cy="802171"/>
      </dsp:txXfrm>
    </dsp:sp>
    <dsp:sp modelId="{D54DEE19-F833-449E-AA29-35CAAF2782E4}">
      <dsp:nvSpPr>
        <dsp:cNvPr id="0" name=""/>
        <dsp:cNvSpPr/>
      </dsp:nvSpPr>
      <dsp:spPr>
        <a:xfrm>
          <a:off x="56352" y="2707327"/>
          <a:ext cx="1002713" cy="100271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7F000334-6507-4BD0-BF33-27807BC62187}"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AD3FFA62-B1AB-424A-B1D9-B5F6D9734AC0}" type="slidenum">
              <a:rPr lang="en-US"/>
              <a:pPr>
                <a:defRPr/>
              </a:pPr>
              <a:t>‹#›</a:t>
            </a:fld>
            <a:endParaRPr lang="en-US" dirty="0"/>
          </a:p>
        </p:txBody>
      </p:sp>
    </p:spTree>
    <p:extLst>
      <p:ext uri="{BB962C8B-B14F-4D97-AF65-F5344CB8AC3E}">
        <p14:creationId xmlns:p14="http://schemas.microsoft.com/office/powerpoint/2010/main" val="339118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966CADB2-591D-4420-A0B8-F2E868097706}"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0D20BBBD-1E5E-46B5-8421-0D927CB29820}" type="slidenum">
              <a:rPr lang="en-US"/>
              <a:pPr>
                <a:defRPr/>
              </a:pPr>
              <a:t>‹#›</a:t>
            </a:fld>
            <a:endParaRPr lang="en-US" dirty="0"/>
          </a:p>
        </p:txBody>
      </p:sp>
    </p:spTree>
    <p:extLst>
      <p:ext uri="{BB962C8B-B14F-4D97-AF65-F5344CB8AC3E}">
        <p14:creationId xmlns:p14="http://schemas.microsoft.com/office/powerpoint/2010/main" val="185293431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79289ECF-0905-4DFE-90A2-316C28F23150}"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27512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CC5A1FE-51AE-4003-BCDB-1E2D0AD26E0D}" type="slidenum">
              <a:rPr lang="en-US" smtClean="0"/>
              <a:pPr>
                <a:defRPr/>
              </a:pPr>
              <a:t>4</a:t>
            </a:fld>
            <a:endParaRPr lang="en-US" dirty="0"/>
          </a:p>
        </p:txBody>
      </p:sp>
    </p:spTree>
    <p:extLst>
      <p:ext uri="{BB962C8B-B14F-4D97-AF65-F5344CB8AC3E}">
        <p14:creationId xmlns:p14="http://schemas.microsoft.com/office/powerpoint/2010/main" val="313665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Phone-based attacks </a:t>
            </a:r>
            <a:r>
              <a:rPr lang="en-US" dirty="0"/>
              <a:t>— A common way to gather information where a hacker calls and impersonates some trustworthy other person.</a:t>
            </a:r>
          </a:p>
          <a:p>
            <a:pPr marL="171450" indent="-171450">
              <a:buFont typeface="Arial" panose="020B0604020202020204" pitchFamily="34" charset="0"/>
              <a:buChar char="•"/>
            </a:pPr>
            <a:r>
              <a:rPr lang="en-US" b="1" dirty="0"/>
              <a:t>Dumpster diving </a:t>
            </a:r>
            <a:r>
              <a:rPr lang="en-US" dirty="0"/>
              <a:t>— Trash often contains useful information such as contact lists, manuals, memos, calendars, and printouts of important documents. Social engineers often go dumpster diving and search industrial or corporate trash containers for valuable information that has not been shredded. </a:t>
            </a:r>
          </a:p>
          <a:p>
            <a:pPr marL="171450" indent="-171450">
              <a:buFont typeface="Arial" panose="020B0604020202020204" pitchFamily="34" charset="0"/>
              <a:buChar char="•"/>
            </a:pPr>
            <a:r>
              <a:rPr lang="en-US" b="1" dirty="0"/>
              <a:t>Shoulder surfing </a:t>
            </a:r>
            <a:r>
              <a:rPr lang="en-US" dirty="0"/>
              <a:t>— Shoulder surfing includes activities such as looking over a bank cash machine or gas pump to obtain codes as they are entered by the user, using a hidden camera or card skimmer. </a:t>
            </a:r>
          </a:p>
          <a:p>
            <a:pPr marL="171450" indent="-171450">
              <a:buFont typeface="Arial" panose="020B0604020202020204" pitchFamily="34" charset="0"/>
              <a:buChar char="•"/>
            </a:pPr>
            <a:r>
              <a:rPr lang="en-US" b="1" dirty="0"/>
              <a:t>Social media attacks</a:t>
            </a:r>
            <a:r>
              <a:rPr lang="en-US" dirty="0"/>
              <a:t> — Hackers use phishing emails, fake online forms, and so forth, to gather information through social medial. </a:t>
            </a:r>
          </a:p>
          <a:p>
            <a:pPr marL="171450" indent="-171450">
              <a:buFont typeface="Arial" panose="020B0604020202020204" pitchFamily="34" charset="0"/>
              <a:buChar char="•"/>
            </a:pPr>
            <a:r>
              <a:rPr lang="en-US" b="1" dirty="0"/>
              <a:t>Persuasion/coercion</a:t>
            </a:r>
            <a:r>
              <a:rPr lang="en-US" dirty="0"/>
              <a:t> — A type of psychological attack where the victim is subtly goaded or overtly coerced into taking some action. </a:t>
            </a:r>
          </a:p>
          <a:p>
            <a:pPr marL="171450" indent="-171450">
              <a:buFont typeface="Arial" panose="020B0604020202020204" pitchFamily="34" charset="0"/>
              <a:buChar char="•"/>
            </a:pPr>
            <a:r>
              <a:rPr lang="en-US" b="1" dirty="0"/>
              <a:t>Reverse social engineering </a:t>
            </a:r>
            <a:r>
              <a:rPr lang="en-US" dirty="0"/>
              <a:t>— In this attack, the victim volunteers the information. An attacker sets up a scenario where the victim will seek assistance, such as a tech support staff member, to whom the victim voluntarily discloses information. </a:t>
            </a:r>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6</a:t>
            </a:fld>
            <a:endParaRPr lang="en-US" dirty="0"/>
          </a:p>
        </p:txBody>
      </p:sp>
    </p:spTree>
    <p:extLst>
      <p:ext uri="{BB962C8B-B14F-4D97-AF65-F5344CB8AC3E}">
        <p14:creationId xmlns:p14="http://schemas.microsoft.com/office/powerpoint/2010/main" val="781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Pop-up blocker </a:t>
            </a:r>
            <a:r>
              <a:rPr lang="en-US" dirty="0"/>
              <a:t>— Ensure your browser blocks unwanted and potentially dangerous pop-up ads and other messages. </a:t>
            </a:r>
          </a:p>
          <a:p>
            <a:pPr marL="171450" indent="-171450">
              <a:buFont typeface="Arial" panose="020B0604020202020204" pitchFamily="34" charset="0"/>
              <a:buChar char="•"/>
            </a:pPr>
            <a:r>
              <a:rPr lang="en-US" b="1" dirty="0"/>
              <a:t>Unsafe site warnings</a:t>
            </a:r>
            <a:r>
              <a:rPr lang="en-US" dirty="0"/>
              <a:t> — The right kind of browser will prevent fraudulent or untrusted sites from loading. </a:t>
            </a:r>
            <a:endParaRPr lang="en-US" b="1" dirty="0"/>
          </a:p>
          <a:p>
            <a:pPr marL="171450" indent="-171450">
              <a:buFont typeface="Arial" panose="020B0604020202020204" pitchFamily="34" charset="0"/>
              <a:buChar char="•"/>
            </a:pPr>
            <a:r>
              <a:rPr lang="en-US" b="1" dirty="0"/>
              <a:t>Integration with antivirus/anti-malware software</a:t>
            </a:r>
            <a:r>
              <a:rPr lang="en-US" dirty="0"/>
              <a:t> — Keep antivirus/anti-malware protection installed on your computer along with browser-side tools (plug-ins) that rate how secure the sites are that you visit and which block sites that are unsafe. </a:t>
            </a:r>
          </a:p>
          <a:p>
            <a:pPr marL="171450" indent="-171450">
              <a:buFont typeface="Arial" panose="020B0604020202020204" pitchFamily="34" charset="0"/>
              <a:buChar char="•"/>
            </a:pPr>
            <a:r>
              <a:rPr lang="en-US" b="1" dirty="0"/>
              <a:t>Automatic updates </a:t>
            </a:r>
            <a:r>
              <a:rPr lang="en-US" dirty="0"/>
              <a:t>— Set browser, operating system and application software to automatically update so security defenses stay current. </a:t>
            </a:r>
          </a:p>
          <a:p>
            <a:pPr marL="171450" indent="-171450">
              <a:buFont typeface="Arial" panose="020B0604020202020204" pitchFamily="34" charset="0"/>
              <a:buChar char="•"/>
            </a:pPr>
            <a:r>
              <a:rPr lang="en-US" b="1" dirty="0"/>
              <a:t>Private browsing capability </a:t>
            </a:r>
            <a:r>
              <a:rPr lang="en-US" dirty="0"/>
              <a:t>— A browser feature that allows you to log on to a site without leaving behind any cue on your computer or device that you’ve been there. </a:t>
            </a:r>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7</a:t>
            </a:fld>
            <a:endParaRPr lang="en-US" dirty="0"/>
          </a:p>
        </p:txBody>
      </p:sp>
    </p:spTree>
    <p:extLst>
      <p:ext uri="{BB962C8B-B14F-4D97-AF65-F5344CB8AC3E}">
        <p14:creationId xmlns:p14="http://schemas.microsoft.com/office/powerpoint/2010/main" val="3939385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are some sites that can contain personal information.</a:t>
            </a:r>
          </a:p>
          <a:p>
            <a:endParaRPr lang="en-US" dirty="0"/>
          </a:p>
          <a:p>
            <a:r>
              <a:rPr lang="en-US" dirty="0"/>
              <a:t>Do an online search of yourself occasionally.</a:t>
            </a:r>
          </a:p>
          <a:p>
            <a:endParaRPr lang="en-US" dirty="0"/>
          </a:p>
          <a:p>
            <a:r>
              <a:rPr lang="en-US" dirty="0"/>
              <a:t>When viewing this information, keep in mind that you shouldn’t use any of it as the basis of a password or a password hint. Your goal should be not to use any of the information about yourself that’s already available online to create a password or a password hint.</a:t>
            </a:r>
          </a:p>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9</a:t>
            </a:fld>
            <a:endParaRPr lang="en-US" dirty="0"/>
          </a:p>
        </p:txBody>
      </p:sp>
    </p:spTree>
    <p:extLst>
      <p:ext uri="{BB962C8B-B14F-4D97-AF65-F5344CB8AC3E}">
        <p14:creationId xmlns:p14="http://schemas.microsoft.com/office/powerpoint/2010/main" val="311088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11</a:t>
            </a:fld>
            <a:endParaRPr lang="en-US" dirty="0"/>
          </a:p>
        </p:txBody>
      </p:sp>
    </p:spTree>
    <p:extLst>
      <p:ext uri="{BB962C8B-B14F-4D97-AF65-F5344CB8AC3E}">
        <p14:creationId xmlns:p14="http://schemas.microsoft.com/office/powerpoint/2010/main" val="2532848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Avoid “secret” celebrity gossip</a:t>
            </a:r>
            <a:r>
              <a:rPr lang="en-US" dirty="0"/>
              <a:t> — This type of post feeds on desire for information regarding celebrities or public figures. The links in these types of posts may lead to malicious sites or install malware on your computer. </a:t>
            </a:r>
          </a:p>
          <a:p>
            <a:pPr marL="171450" indent="-171450">
              <a:buFont typeface="Arial" panose="020B0604020202020204" pitchFamily="34" charset="0"/>
              <a:buChar char="•"/>
            </a:pPr>
            <a:r>
              <a:rPr lang="en-US" b="1" dirty="0"/>
              <a:t>“I’m trapped in Paris! Please send money.”</a:t>
            </a:r>
            <a:r>
              <a:rPr lang="en-US" dirty="0"/>
              <a:t> — In this scam, a criminal claims to be someone (friend or family) trapped in a foreign country or other bad location and asks to borrow money. </a:t>
            </a:r>
          </a:p>
          <a:p>
            <a:pPr marL="171450" indent="-171450">
              <a:buFont typeface="Arial" panose="020B0604020202020204" pitchFamily="34" charset="0"/>
              <a:buChar char="•"/>
            </a:pPr>
            <a:r>
              <a:rPr lang="en-US" b="1" dirty="0"/>
              <a:t>“Did you see this picture of yourself?”</a:t>
            </a:r>
            <a:r>
              <a:rPr lang="en-US" dirty="0"/>
              <a:t> — Users are presented with a phishing email informing that there is a picture or message they want to see.. Victims are presented with fake logon screens which steals their credentials. </a:t>
            </a:r>
          </a:p>
          <a:p>
            <a:pPr marL="171450" indent="-171450">
              <a:buFont typeface="Arial" panose="020B0604020202020204" pitchFamily="34" charset="0"/>
              <a:buChar char="•"/>
            </a:pPr>
            <a:r>
              <a:rPr lang="en-US" b="1" dirty="0"/>
              <a:t>“Test your IQ”</a:t>
            </a:r>
            <a:r>
              <a:rPr lang="en-US" dirty="0"/>
              <a:t> — These types of scams entice the victim with an application that gives them a test that lets them answer many questions. Upon completion, they are asked to enter their info to get the results allowing the scammer to glean personal data. </a:t>
            </a:r>
          </a:p>
          <a:p>
            <a:pPr marL="171450" indent="-171450">
              <a:buFont typeface="Arial" panose="020B0604020202020204" pitchFamily="34" charset="0"/>
              <a:buChar char="•"/>
            </a:pPr>
            <a:r>
              <a:rPr lang="en-US" b="1" dirty="0"/>
              <a:t>“Join the State University’s Class of 2013 Facebook group”</a:t>
            </a:r>
            <a:r>
              <a:rPr lang="en-US" dirty="0"/>
              <a:t> — Groups like College Prowler create Facebook communities for students that appear to be organized by their college or university but were no. </a:t>
            </a:r>
          </a:p>
          <a:p>
            <a:pPr marL="171450" indent="-171450">
              <a:buFont typeface="Arial" panose="020B0604020202020204" pitchFamily="34" charset="0"/>
              <a:buChar char="•"/>
            </a:pPr>
            <a:r>
              <a:rPr lang="en-US" b="1" dirty="0"/>
              <a:t>“Tweet for cash!”</a:t>
            </a:r>
            <a:r>
              <a:rPr lang="en-US" dirty="0"/>
              <a:t> — This scam preys on users’ greed and curiosity. </a:t>
            </a:r>
          </a:p>
          <a:p>
            <a:pPr marL="171450" indent="-171450">
              <a:buFont typeface="Arial" panose="020B0604020202020204" pitchFamily="34" charset="0"/>
              <a:buChar char="•"/>
            </a:pPr>
            <a:r>
              <a:rPr lang="en-US" b="1" dirty="0"/>
              <a:t>“Ur Cute. Mgs me on FB”</a:t>
            </a:r>
            <a:r>
              <a:rPr lang="en-US" dirty="0"/>
              <a:t> — Sexual solicitation is a successful tactic used by spammers. Such message feature scantily clad women and include a message embedded into the image. </a:t>
            </a:r>
          </a:p>
          <a:p>
            <a:pPr marL="171450" indent="-171450">
              <a:buFont typeface="Arial" panose="020B0604020202020204" pitchFamily="34" charset="0"/>
              <a:buChar char="•"/>
            </a:pPr>
            <a:r>
              <a:rPr lang="en-US" b="1" dirty="0"/>
              <a:t>“Protect a family from H1N1 flu”</a:t>
            </a:r>
            <a:r>
              <a:rPr lang="en-US" dirty="0"/>
              <a:t> — Attackers take advantage of news headings to snare users who click on bad links looking for news. </a:t>
            </a:r>
          </a:p>
          <a:p>
            <a:pPr marL="171450" indent="-171450">
              <a:buFont typeface="Arial" panose="020B0604020202020204" pitchFamily="34" charset="0"/>
              <a:buChar char="•"/>
            </a:pPr>
            <a:r>
              <a:rPr lang="en-US" b="1" dirty="0"/>
              <a:t>“Mike Smith commented on a post!”</a:t>
            </a:r>
            <a:r>
              <a:rPr lang="en-US" dirty="0"/>
              <a:t> — Some malicious applications begin with a notification that someone has “commented on a post.” When users click the notification, they are led to a harvesting site that looks like a Facebook logon page and asked to enter logon information to enjoy the full functionality of the application. The logon information is stolen and victim’s friends are spammed. </a:t>
            </a:r>
          </a:p>
          <a:p>
            <a:pPr marL="171450" indent="-171450">
              <a:buFont typeface="Arial" panose="020B0604020202020204" pitchFamily="34" charset="0"/>
              <a:buChar char="•"/>
            </a:pPr>
            <a:r>
              <a:rPr lang="en-US" b="1" dirty="0"/>
              <a:t>“Amber alert issued!”</a:t>
            </a:r>
            <a:r>
              <a:rPr lang="en-US" dirty="0"/>
              <a:t> — This is a hoax. Amber alerts are pasted into the status updates and turn out to be untrue. </a:t>
            </a:r>
          </a:p>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16</a:t>
            </a:fld>
            <a:endParaRPr lang="en-US" dirty="0"/>
          </a:p>
        </p:txBody>
      </p:sp>
    </p:spTree>
    <p:extLst>
      <p:ext uri="{BB962C8B-B14F-4D97-AF65-F5344CB8AC3E}">
        <p14:creationId xmlns:p14="http://schemas.microsoft.com/office/powerpoint/2010/main" val="962595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9252283"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989341" y="63454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7764B2D0-9308-42A6-A8CF-3D8113E45C5E}"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8"/>
          <p:cNvSpPr txBox="1"/>
          <p:nvPr userDrawn="1"/>
        </p:nvSpPr>
        <p:spPr>
          <a:xfrm>
            <a:off x="3989341" y="6393076"/>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401638" y="1604963"/>
            <a:ext cx="8348662" cy="3982629"/>
          </a:xfrm>
        </p:spPr>
        <p:txBody>
          <a:bodyPr/>
          <a:lstStyle/>
          <a:p>
            <a:pPr algn="ctr"/>
            <a:r>
              <a:rPr lang="en-US" sz="4000" b="1" dirty="0">
                <a:ea typeface="ＭＳ Ｐゴシック"/>
              </a:rPr>
              <a:t>Hacker Techniques, Tools, and Incident Handling</a:t>
            </a:r>
          </a:p>
          <a:p>
            <a:pPr algn="ctr"/>
            <a:endParaRPr lang="en-US" sz="4000" b="1" dirty="0">
              <a:ea typeface="ＭＳ Ｐゴシック"/>
            </a:endParaRPr>
          </a:p>
          <a:p>
            <a:pPr algn="ctr"/>
            <a:r>
              <a:rPr lang="en-US" sz="3600" b="1" dirty="0"/>
              <a:t>Chapter 13</a:t>
            </a:r>
            <a:endParaRPr lang="en-US" sz="3600" b="1" dirty="0">
              <a:ea typeface="ＭＳ Ｐゴシック"/>
            </a:endParaRPr>
          </a:p>
          <a:p>
            <a:pPr algn="ctr"/>
            <a:r>
              <a:rPr lang="en-US" sz="3600" b="1" i="1" dirty="0">
                <a:ea typeface="ＭＳ Ｐゴシック"/>
              </a:rPr>
              <a:t>Social Engineering</a:t>
            </a: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Creating and Managing Your Passwords </a:t>
            </a:r>
          </a:p>
        </p:txBody>
      </p:sp>
      <p:sp>
        <p:nvSpPr>
          <p:cNvPr id="2" name="Content Placeholder 1"/>
          <p:cNvSpPr>
            <a:spLocks noGrp="1"/>
          </p:cNvSpPr>
          <p:nvPr>
            <p:ph idx="1"/>
          </p:nvPr>
        </p:nvSpPr>
        <p:spPr>
          <a:xfrm>
            <a:off x="539750" y="1774372"/>
            <a:ext cx="8299450" cy="4648200"/>
          </a:xfrm>
        </p:spPr>
        <p:txBody>
          <a:bodyPr/>
          <a:lstStyle/>
          <a:p>
            <a:r>
              <a:rPr lang="en-US" sz="2400" dirty="0">
                <a:ea typeface="ＭＳ Ｐゴシック"/>
              </a:rPr>
              <a:t>Use separate passwords for different types of accounts</a:t>
            </a:r>
          </a:p>
          <a:p>
            <a:r>
              <a:rPr lang="en-US" sz="2400" dirty="0">
                <a:ea typeface="ＭＳ Ｐゴシック"/>
              </a:rPr>
              <a:t>Not easy to guess (include numbers and special characters)</a:t>
            </a:r>
          </a:p>
          <a:p>
            <a:r>
              <a:rPr lang="en-US" sz="2400" dirty="0">
                <a:ea typeface="ＭＳ Ｐゴシック"/>
              </a:rPr>
              <a:t>Use variations on a single </a:t>
            </a:r>
            <a:r>
              <a:rPr lang="en-US" sz="2400" i="1" dirty="0">
                <a:ea typeface="ＭＳ Ｐゴシック"/>
              </a:rPr>
              <a:t>base </a:t>
            </a:r>
            <a:r>
              <a:rPr lang="en-US" sz="2400" dirty="0">
                <a:ea typeface="ＭＳ Ｐゴシック"/>
              </a:rPr>
              <a:t>password</a:t>
            </a:r>
          </a:p>
          <a:p>
            <a:r>
              <a:rPr lang="en-US" sz="2400" dirty="0">
                <a:ea typeface="ＭＳ Ｐゴシック"/>
              </a:rPr>
              <a:t>Make a list of accounts to which you apply the new passwords</a:t>
            </a:r>
          </a:p>
          <a:p>
            <a:r>
              <a:rPr lang="en-US" sz="2400" dirty="0">
                <a:ea typeface="ＭＳ Ｐゴシック"/>
              </a:rPr>
              <a:t>Change the passwords</a:t>
            </a:r>
          </a:p>
          <a:p>
            <a:r>
              <a:rPr lang="en-US" sz="2400" dirty="0">
                <a:ea typeface="ＭＳ Ｐゴシック"/>
              </a:rPr>
              <a:t>Invest in a password manager</a:t>
            </a:r>
          </a:p>
          <a:p>
            <a:endParaRPr lang="en-US" sz="3200" dirty="0">
              <a:ea typeface="ＭＳ Ｐゴシック"/>
            </a:endParaRPr>
          </a:p>
        </p:txBody>
      </p:sp>
    </p:spTree>
    <p:custDataLst>
      <p:tags r:id="rId1"/>
    </p:custDataLst>
    <p:extLst>
      <p:ext uri="{BB962C8B-B14F-4D97-AF65-F5344CB8AC3E}">
        <p14:creationId xmlns:p14="http://schemas.microsoft.com/office/powerpoint/2010/main" val="425323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DA43-A5A6-40C3-A47A-8652D2B8B282}"/>
              </a:ext>
            </a:extLst>
          </p:cNvPr>
          <p:cNvSpPr>
            <a:spLocks noGrp="1"/>
          </p:cNvSpPr>
          <p:nvPr>
            <p:ph type="title"/>
          </p:nvPr>
        </p:nvSpPr>
        <p:spPr/>
        <p:txBody>
          <a:bodyPr/>
          <a:lstStyle/>
          <a:p>
            <a:r>
              <a:rPr lang="en-US" sz="3600" dirty="0"/>
              <a:t>Investing in a Password Manager </a:t>
            </a:r>
          </a:p>
        </p:txBody>
      </p:sp>
      <p:graphicFrame>
        <p:nvGraphicFramePr>
          <p:cNvPr id="4" name="Content Placeholder 3">
            <a:extLst>
              <a:ext uri="{FF2B5EF4-FFF2-40B4-BE49-F238E27FC236}">
                <a16:creationId xmlns:a16="http://schemas.microsoft.com/office/drawing/2014/main" id="{4B432DBA-4092-42D6-A11E-31952DA8D36D}"/>
              </a:ext>
            </a:extLst>
          </p:cNvPr>
          <p:cNvGraphicFramePr>
            <a:graphicFrameLocks noGrp="1"/>
          </p:cNvGraphicFramePr>
          <p:nvPr>
            <p:ph idx="1"/>
            <p:extLst>
              <p:ext uri="{D42A27DB-BD31-4B8C-83A1-F6EECF244321}">
                <p14:modId xmlns:p14="http://schemas.microsoft.com/office/powerpoint/2010/main" val="638883521"/>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954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Social Engineering and Social Networking</a:t>
            </a:r>
          </a:p>
        </p:txBody>
      </p:sp>
      <p:sp>
        <p:nvSpPr>
          <p:cNvPr id="2" name="Content Placeholder 1"/>
          <p:cNvSpPr>
            <a:spLocks noGrp="1"/>
          </p:cNvSpPr>
          <p:nvPr>
            <p:ph idx="1"/>
          </p:nvPr>
        </p:nvSpPr>
        <p:spPr>
          <a:xfrm>
            <a:off x="539750" y="1714500"/>
            <a:ext cx="8299450" cy="4229100"/>
          </a:xfrm>
        </p:spPr>
        <p:txBody>
          <a:bodyPr/>
          <a:lstStyle/>
          <a:p>
            <a:r>
              <a:rPr lang="en-US" sz="2800" dirty="0">
                <a:ea typeface="ＭＳ Ｐゴシック"/>
              </a:rPr>
              <a:t>Questions to ask yourself before you post:</a:t>
            </a:r>
          </a:p>
          <a:p>
            <a:pPr lvl="1"/>
            <a:r>
              <a:rPr lang="en-US" sz="2600" dirty="0">
                <a:ea typeface="ＭＳ Ｐゴシック"/>
              </a:rPr>
              <a:t>What do you really want to share on this site?</a:t>
            </a:r>
          </a:p>
          <a:p>
            <a:pPr lvl="1"/>
            <a:r>
              <a:rPr lang="en-US" sz="2600" dirty="0">
                <a:ea typeface="ＭＳ Ｐゴシック"/>
              </a:rPr>
              <a:t>How sensitive could this information be?</a:t>
            </a:r>
          </a:p>
          <a:p>
            <a:pPr lvl="1"/>
            <a:r>
              <a:rPr lang="en-US" sz="2600" dirty="0">
                <a:ea typeface="ＭＳ Ｐゴシック"/>
              </a:rPr>
              <a:t>Is it information you would share with people you were meeting face to face?</a:t>
            </a:r>
          </a:p>
          <a:p>
            <a:pPr lvl="1"/>
            <a:r>
              <a:rPr lang="en-US" sz="2600" dirty="0">
                <a:ea typeface="ＭＳ Ｐゴシック"/>
              </a:rPr>
              <a:t>How would you feel if this information were spread around the world?</a:t>
            </a:r>
          </a:p>
          <a:p>
            <a:pPr lvl="1"/>
            <a:r>
              <a:rPr lang="en-US" sz="2600" dirty="0">
                <a:ea typeface="ＭＳ Ｐゴシック"/>
              </a:rPr>
              <a:t>What if your children or parents read this information?</a:t>
            </a:r>
          </a:p>
        </p:txBody>
      </p:sp>
    </p:spTree>
    <p:custDataLst>
      <p:tags r:id="rId1"/>
    </p:custDataLst>
    <p:extLst>
      <p:ext uri="{BB962C8B-B14F-4D97-AF65-F5344CB8AC3E}">
        <p14:creationId xmlns:p14="http://schemas.microsoft.com/office/powerpoint/2010/main" val="344887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870-9836-439C-94D0-5CAC9FC13B19}"/>
              </a:ext>
            </a:extLst>
          </p:cNvPr>
          <p:cNvSpPr>
            <a:spLocks noGrp="1"/>
          </p:cNvSpPr>
          <p:nvPr>
            <p:ph type="title"/>
          </p:nvPr>
        </p:nvSpPr>
        <p:spPr/>
        <p:txBody>
          <a:bodyPr/>
          <a:lstStyle/>
          <a:p>
            <a:r>
              <a:rPr lang="en-US" sz="3600" dirty="0"/>
              <a:t>An Overview of the Risks in Social Networking</a:t>
            </a:r>
          </a:p>
        </p:txBody>
      </p:sp>
      <p:graphicFrame>
        <p:nvGraphicFramePr>
          <p:cNvPr id="4" name="Content Placeholder 3">
            <a:extLst>
              <a:ext uri="{FF2B5EF4-FFF2-40B4-BE49-F238E27FC236}">
                <a16:creationId xmlns:a16="http://schemas.microsoft.com/office/drawing/2014/main" id="{E360FDD3-DA23-4C00-A3EE-18FBC880DD24}"/>
              </a:ext>
            </a:extLst>
          </p:cNvPr>
          <p:cNvGraphicFramePr>
            <a:graphicFrameLocks noGrp="1"/>
          </p:cNvGraphicFramePr>
          <p:nvPr>
            <p:ph idx="1"/>
            <p:extLst>
              <p:ext uri="{D42A27DB-BD31-4B8C-83A1-F6EECF244321}">
                <p14:modId xmlns:p14="http://schemas.microsoft.com/office/powerpoint/2010/main" val="1168900746"/>
              </p:ext>
            </p:extLst>
          </p:nvPr>
        </p:nvGraphicFramePr>
        <p:xfrm>
          <a:off x="539750" y="1643743"/>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35615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346A-36DA-461E-AEC9-AC246EC3DF95}"/>
              </a:ext>
            </a:extLst>
          </p:cNvPr>
          <p:cNvSpPr>
            <a:spLocks noGrp="1"/>
          </p:cNvSpPr>
          <p:nvPr>
            <p:ph type="title"/>
          </p:nvPr>
        </p:nvSpPr>
        <p:spPr/>
        <p:txBody>
          <a:bodyPr/>
          <a:lstStyle/>
          <a:p>
            <a:r>
              <a:rPr lang="en-US" sz="3600" dirty="0"/>
              <a:t>How Common are the Risks on Social Networks?</a:t>
            </a:r>
          </a:p>
        </p:txBody>
      </p:sp>
      <p:graphicFrame>
        <p:nvGraphicFramePr>
          <p:cNvPr id="4" name="Content Placeholder 3">
            <a:extLst>
              <a:ext uri="{FF2B5EF4-FFF2-40B4-BE49-F238E27FC236}">
                <a16:creationId xmlns:a16="http://schemas.microsoft.com/office/drawing/2014/main" id="{4C02B5E5-1908-4B11-A2E1-E6E1EF34E781}"/>
              </a:ext>
            </a:extLst>
          </p:cNvPr>
          <p:cNvGraphicFramePr>
            <a:graphicFrameLocks noGrp="1"/>
          </p:cNvGraphicFramePr>
          <p:nvPr>
            <p:ph idx="1"/>
            <p:extLst>
              <p:ext uri="{D42A27DB-BD31-4B8C-83A1-F6EECF244321}">
                <p14:modId xmlns:p14="http://schemas.microsoft.com/office/powerpoint/2010/main" val="2150046369"/>
              </p:ext>
            </p:extLst>
          </p:nvPr>
        </p:nvGraphicFramePr>
        <p:xfrm>
          <a:off x="539750" y="1872502"/>
          <a:ext cx="8299450" cy="2579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1">
            <a:extLst>
              <a:ext uri="{FF2B5EF4-FFF2-40B4-BE49-F238E27FC236}">
                <a16:creationId xmlns:a16="http://schemas.microsoft.com/office/drawing/2014/main" id="{ABC7E71B-F113-4659-BD95-383DB8BE3C79}"/>
              </a:ext>
            </a:extLst>
          </p:cNvPr>
          <p:cNvSpPr txBox="1">
            <a:spLocks/>
          </p:cNvSpPr>
          <p:nvPr/>
        </p:nvSpPr>
        <p:spPr bwMode="auto">
          <a:xfrm>
            <a:off x="539750" y="4666129"/>
            <a:ext cx="8299450" cy="1277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400" kern="0" dirty="0">
                <a:ea typeface="ＭＳ Ｐゴシック"/>
              </a:rPr>
              <a:t>Given this kind of volume and reach, it’s easy to see why criminals look to social media sites for to locate and identify victims</a:t>
            </a:r>
          </a:p>
        </p:txBody>
      </p:sp>
    </p:spTree>
    <p:custDataLst>
      <p:tags r:id="rId1"/>
    </p:custDataLst>
    <p:extLst>
      <p:ext uri="{BB962C8B-B14F-4D97-AF65-F5344CB8AC3E}">
        <p14:creationId xmlns:p14="http://schemas.microsoft.com/office/powerpoint/2010/main" val="90324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B890-32E0-4F90-A470-97EAA0219A57}"/>
              </a:ext>
            </a:extLst>
          </p:cNvPr>
          <p:cNvSpPr>
            <a:spLocks noGrp="1"/>
          </p:cNvSpPr>
          <p:nvPr>
            <p:ph type="title"/>
          </p:nvPr>
        </p:nvSpPr>
        <p:spPr/>
        <p:txBody>
          <a:bodyPr/>
          <a:lstStyle/>
          <a:p>
            <a:r>
              <a:rPr lang="en-US" sz="3600" dirty="0"/>
              <a:t>Risks in Social Media</a:t>
            </a:r>
          </a:p>
        </p:txBody>
      </p:sp>
      <p:graphicFrame>
        <p:nvGraphicFramePr>
          <p:cNvPr id="4" name="Content Placeholder 3">
            <a:extLst>
              <a:ext uri="{FF2B5EF4-FFF2-40B4-BE49-F238E27FC236}">
                <a16:creationId xmlns:a16="http://schemas.microsoft.com/office/drawing/2014/main" id="{DC144054-8275-4A2C-8490-34765E1082E1}"/>
              </a:ext>
            </a:extLst>
          </p:cNvPr>
          <p:cNvGraphicFramePr>
            <a:graphicFrameLocks noGrp="1"/>
          </p:cNvGraphicFramePr>
          <p:nvPr>
            <p:ph idx="1"/>
            <p:extLst>
              <p:ext uri="{D42A27DB-BD31-4B8C-83A1-F6EECF244321}">
                <p14:modId xmlns:p14="http://schemas.microsoft.com/office/powerpoint/2010/main" val="3792147021"/>
              </p:ext>
            </p:extLst>
          </p:nvPr>
        </p:nvGraphicFramePr>
        <p:xfrm>
          <a:off x="539750" y="871818"/>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5055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43CC-D9FC-43E5-8C16-6C443A58179C}"/>
              </a:ext>
            </a:extLst>
          </p:cNvPr>
          <p:cNvSpPr>
            <a:spLocks noGrp="1"/>
          </p:cNvSpPr>
          <p:nvPr>
            <p:ph type="title"/>
          </p:nvPr>
        </p:nvSpPr>
        <p:spPr/>
        <p:txBody>
          <a:bodyPr/>
          <a:lstStyle/>
          <a:p>
            <a:r>
              <a:rPr lang="en-US" sz="3600" dirty="0"/>
              <a:t>Common Social Engineering Scams in Social Media</a:t>
            </a:r>
          </a:p>
        </p:txBody>
      </p:sp>
      <p:sp>
        <p:nvSpPr>
          <p:cNvPr id="3" name="Content Placeholder 2">
            <a:extLst>
              <a:ext uri="{FF2B5EF4-FFF2-40B4-BE49-F238E27FC236}">
                <a16:creationId xmlns:a16="http://schemas.microsoft.com/office/drawing/2014/main" id="{E1B71EDA-EB49-42F4-BB3D-BE0EED439753}"/>
              </a:ext>
            </a:extLst>
          </p:cNvPr>
          <p:cNvSpPr>
            <a:spLocks noGrp="1"/>
          </p:cNvSpPr>
          <p:nvPr>
            <p:ph idx="1"/>
          </p:nvPr>
        </p:nvSpPr>
        <p:spPr>
          <a:xfrm>
            <a:off x="539750" y="1705641"/>
            <a:ext cx="8299450" cy="4143829"/>
          </a:xfrm>
        </p:spPr>
        <p:txBody>
          <a:bodyPr/>
          <a:lstStyle/>
          <a:p>
            <a:r>
              <a:rPr lang="en-US" sz="2400" dirty="0"/>
              <a:t>Avoid “secret” celebrity gossip</a:t>
            </a:r>
          </a:p>
          <a:p>
            <a:r>
              <a:rPr lang="en-US" sz="2400" dirty="0"/>
              <a:t>I’m trapped in Paris! Please send money</a:t>
            </a:r>
          </a:p>
          <a:p>
            <a:r>
              <a:rPr lang="en-US" sz="2400" dirty="0"/>
              <a:t>Did you see this picture of yourself?</a:t>
            </a:r>
          </a:p>
          <a:p>
            <a:r>
              <a:rPr lang="en-US" sz="2400" dirty="0"/>
              <a:t>Test your IQ</a:t>
            </a:r>
          </a:p>
          <a:p>
            <a:r>
              <a:rPr lang="en-US" sz="2400" dirty="0"/>
              <a:t>Join State University’s Class of 2013 Facebook group</a:t>
            </a:r>
          </a:p>
          <a:p>
            <a:r>
              <a:rPr lang="en-US" sz="2400" dirty="0"/>
              <a:t>Tweet for cash!</a:t>
            </a:r>
          </a:p>
          <a:p>
            <a:r>
              <a:rPr lang="en-US" sz="2400" dirty="0"/>
              <a:t>Ur Cute. Mgs me on FB</a:t>
            </a:r>
          </a:p>
          <a:p>
            <a:r>
              <a:rPr lang="en-US" sz="2400" dirty="0"/>
              <a:t>Protect a family from H1N1 flu</a:t>
            </a:r>
          </a:p>
          <a:p>
            <a:r>
              <a:rPr lang="en-US" sz="2400" dirty="0"/>
              <a:t>Mike Smith commented on a post!</a:t>
            </a:r>
          </a:p>
          <a:p>
            <a:r>
              <a:rPr lang="en-US" sz="2400" dirty="0"/>
              <a:t>Amber alert issued!</a:t>
            </a:r>
          </a:p>
        </p:txBody>
      </p:sp>
    </p:spTree>
    <p:custDataLst>
      <p:tags r:id="rId1"/>
    </p:custDataLst>
    <p:extLst>
      <p:ext uri="{BB962C8B-B14F-4D97-AF65-F5344CB8AC3E}">
        <p14:creationId xmlns:p14="http://schemas.microsoft.com/office/powerpoint/2010/main" val="179586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12B-3ED6-4512-850E-29FBD28B8285}"/>
              </a:ext>
            </a:extLst>
          </p:cNvPr>
          <p:cNvSpPr>
            <a:spLocks noGrp="1"/>
          </p:cNvSpPr>
          <p:nvPr>
            <p:ph type="title"/>
          </p:nvPr>
        </p:nvSpPr>
        <p:spPr/>
        <p:txBody>
          <a:bodyPr/>
          <a:lstStyle/>
          <a:p>
            <a:r>
              <a:rPr lang="en-US" sz="3600" dirty="0"/>
              <a:t>Social Networking in a Corporate Setting </a:t>
            </a:r>
          </a:p>
        </p:txBody>
      </p:sp>
      <p:graphicFrame>
        <p:nvGraphicFramePr>
          <p:cNvPr id="4" name="Content Placeholder 3">
            <a:extLst>
              <a:ext uri="{FF2B5EF4-FFF2-40B4-BE49-F238E27FC236}">
                <a16:creationId xmlns:a16="http://schemas.microsoft.com/office/drawing/2014/main" id="{2D585DAF-B95E-43D2-9CF6-A0A46AE15974}"/>
              </a:ext>
            </a:extLst>
          </p:cNvPr>
          <p:cNvGraphicFramePr>
            <a:graphicFrameLocks noGrp="1"/>
          </p:cNvGraphicFramePr>
          <p:nvPr>
            <p:ph idx="1"/>
            <p:extLst>
              <p:ext uri="{D42A27DB-BD31-4B8C-83A1-F6EECF244321}">
                <p14:modId xmlns:p14="http://schemas.microsoft.com/office/powerpoint/2010/main" val="2568636360"/>
              </p:ext>
            </p:extLst>
          </p:nvPr>
        </p:nvGraphicFramePr>
        <p:xfrm>
          <a:off x="539750" y="1828799"/>
          <a:ext cx="8299450" cy="401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7071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Concerns in a Corporate Setting</a:t>
            </a:r>
          </a:p>
        </p:txBody>
      </p:sp>
      <p:sp>
        <p:nvSpPr>
          <p:cNvPr id="2" name="Content Placeholder 1"/>
          <p:cNvSpPr>
            <a:spLocks noGrp="1"/>
          </p:cNvSpPr>
          <p:nvPr>
            <p:ph idx="1"/>
          </p:nvPr>
        </p:nvSpPr>
        <p:spPr/>
        <p:txBody>
          <a:bodyPr>
            <a:normAutofit/>
          </a:bodyPr>
          <a:lstStyle/>
          <a:p>
            <a:r>
              <a:rPr lang="en-US" sz="2800" dirty="0">
                <a:ea typeface="ＭＳ Ｐゴシック"/>
              </a:rPr>
              <a:t>Oversharing company activities</a:t>
            </a:r>
          </a:p>
          <a:p>
            <a:r>
              <a:rPr lang="en-US" sz="2800" dirty="0">
                <a:ea typeface="ＭＳ Ｐゴシック"/>
              </a:rPr>
              <a:t>Mixing personal with professional</a:t>
            </a:r>
          </a:p>
          <a:p>
            <a:r>
              <a:rPr lang="en-US" sz="2800" dirty="0">
                <a:ea typeface="ＭＳ Ｐゴシック"/>
              </a:rPr>
              <a:t>Tweet rage</a:t>
            </a:r>
          </a:p>
          <a:p>
            <a:r>
              <a:rPr lang="en-US" sz="2800" dirty="0">
                <a:ea typeface="ＭＳ Ｐゴシック"/>
              </a:rPr>
              <a:t>Collecting too many connections</a:t>
            </a:r>
          </a:p>
          <a:p>
            <a:r>
              <a:rPr lang="en-US" sz="2800" dirty="0">
                <a:ea typeface="ＭＳ Ｐゴシック"/>
              </a:rPr>
              <a:t>Password sloth</a:t>
            </a:r>
          </a:p>
          <a:p>
            <a:pPr lvl="1"/>
            <a:r>
              <a:rPr lang="en-US" sz="2600" dirty="0">
                <a:ea typeface="ＭＳ Ｐゴシック"/>
              </a:rPr>
              <a:t>Same password for many accounts</a:t>
            </a:r>
          </a:p>
          <a:p>
            <a:r>
              <a:rPr lang="en-US" sz="2800" dirty="0">
                <a:ea typeface="ＭＳ Ｐゴシック"/>
              </a:rPr>
              <a:t>Trigger finger</a:t>
            </a:r>
          </a:p>
          <a:p>
            <a:pPr lvl="1"/>
            <a:r>
              <a:rPr lang="en-US" sz="2600" dirty="0">
                <a:ea typeface="ＭＳ Ｐゴシック"/>
              </a:rPr>
              <a:t>Clicking on links impulsively without investigating first</a:t>
            </a:r>
          </a:p>
        </p:txBody>
      </p:sp>
    </p:spTree>
    <p:custDataLst>
      <p:tags r:id="rId1"/>
    </p:custDataLst>
    <p:extLst>
      <p:ext uri="{BB962C8B-B14F-4D97-AF65-F5344CB8AC3E}">
        <p14:creationId xmlns:p14="http://schemas.microsoft.com/office/powerpoint/2010/main" val="94089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Avoid Endangering Yourself and Others</a:t>
            </a:r>
          </a:p>
        </p:txBody>
      </p:sp>
      <p:sp>
        <p:nvSpPr>
          <p:cNvPr id="2" name="Content Placeholder 1"/>
          <p:cNvSpPr>
            <a:spLocks noGrp="1"/>
          </p:cNvSpPr>
          <p:nvPr>
            <p:ph idx="1"/>
          </p:nvPr>
        </p:nvSpPr>
        <p:spPr>
          <a:xfrm>
            <a:off x="539750" y="1694328"/>
            <a:ext cx="8299450" cy="4249271"/>
          </a:xfrm>
        </p:spPr>
        <p:txBody>
          <a:bodyPr>
            <a:normAutofit fontScale="85000" lnSpcReduction="20000"/>
          </a:bodyPr>
          <a:lstStyle/>
          <a:p>
            <a:r>
              <a:rPr lang="en-US" sz="2600" dirty="0">
                <a:ea typeface="ＭＳ Ｐゴシック"/>
              </a:rPr>
              <a:t>Be wary of publishing identifying information about yourself.</a:t>
            </a:r>
          </a:p>
          <a:p>
            <a:r>
              <a:rPr lang="en-US" sz="2600" dirty="0">
                <a:ea typeface="ＭＳ Ｐゴシック"/>
              </a:rPr>
              <a:t>Pick a username that doesn’t include personal information.</a:t>
            </a:r>
          </a:p>
          <a:p>
            <a:r>
              <a:rPr lang="en-US" sz="2600" dirty="0">
                <a:ea typeface="ＭＳ Ｐゴシック"/>
              </a:rPr>
              <a:t>Set up a separate email account that doesn’t use your real name, and use that account to register and receive mail from sites where you have to register. </a:t>
            </a:r>
          </a:p>
          <a:p>
            <a:r>
              <a:rPr lang="en-US" sz="2600" dirty="0">
                <a:ea typeface="ＭＳ Ｐゴシック"/>
              </a:rPr>
              <a:t>Use a strong password.</a:t>
            </a:r>
          </a:p>
          <a:p>
            <a:r>
              <a:rPr lang="en-US" sz="2600" dirty="0">
                <a:ea typeface="ＭＳ Ｐゴシック"/>
              </a:rPr>
              <a:t>Keep your profile closed and allow only friends to view it.</a:t>
            </a:r>
          </a:p>
          <a:p>
            <a:r>
              <a:rPr lang="en-US" sz="2600" dirty="0">
                <a:ea typeface="ＭＳ Ｐゴシック"/>
              </a:rPr>
              <a:t>Don’t say anything or publish pictures that might cause you embarrassment later.</a:t>
            </a:r>
          </a:p>
          <a:p>
            <a:r>
              <a:rPr lang="en-US" sz="2600" dirty="0">
                <a:ea typeface="ＭＳ Ｐゴシック"/>
              </a:rPr>
              <a:t>Use the privacy features on the sites you use to restrict strangers’ access to your profile. Be guarded about whom you</a:t>
            </a:r>
          </a:p>
          <a:p>
            <a:r>
              <a:rPr lang="en-US" sz="2600" dirty="0">
                <a:ea typeface="ＭＳ Ｐゴシック"/>
              </a:rPr>
              <a:t>invite into your network.</a:t>
            </a:r>
          </a:p>
          <a:p>
            <a:r>
              <a:rPr lang="en-US" sz="2600" dirty="0">
                <a:ea typeface="ＭＳ Ｐゴシック"/>
              </a:rPr>
              <a:t>Be particularly on guard against phishing scams.</a:t>
            </a:r>
          </a:p>
        </p:txBody>
      </p:sp>
    </p:spTree>
    <p:custDataLst>
      <p:tags r:id="rId1"/>
    </p:custDataLst>
    <p:extLst>
      <p:ext uri="{BB962C8B-B14F-4D97-AF65-F5344CB8AC3E}">
        <p14:creationId xmlns:p14="http://schemas.microsoft.com/office/powerpoint/2010/main" val="289053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214651"/>
            <a:ext cx="8299450" cy="4957549"/>
          </a:xfrm>
        </p:spPr>
        <p:txBody>
          <a:bodyPr/>
          <a:lstStyle/>
          <a:p>
            <a:r>
              <a:rPr lang="en-US" sz="2800" dirty="0"/>
              <a:t>Analyze vulnerabilities exploited by hackers. </a:t>
            </a:r>
            <a:endParaRPr lang="en-US" sz="2800" dirty="0">
              <a:ea typeface="ＭＳ Ｐゴシック"/>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908B-6813-4EE8-8279-F6590DC49068}"/>
              </a:ext>
            </a:extLst>
          </p:cNvPr>
          <p:cNvSpPr>
            <a:spLocks noGrp="1"/>
          </p:cNvSpPr>
          <p:nvPr>
            <p:ph type="title"/>
          </p:nvPr>
        </p:nvSpPr>
        <p:spPr/>
        <p:txBody>
          <a:bodyPr/>
          <a:lstStyle/>
          <a:p>
            <a:r>
              <a:rPr lang="en-US" sz="3600" dirty="0"/>
              <a:t>Facebook Security</a:t>
            </a:r>
          </a:p>
        </p:txBody>
      </p:sp>
      <p:sp>
        <p:nvSpPr>
          <p:cNvPr id="3" name="Content Placeholder 2">
            <a:extLst>
              <a:ext uri="{FF2B5EF4-FFF2-40B4-BE49-F238E27FC236}">
                <a16:creationId xmlns:a16="http://schemas.microsoft.com/office/drawing/2014/main" id="{A972B219-3A49-4687-99AD-54EB2B86508C}"/>
              </a:ext>
            </a:extLst>
          </p:cNvPr>
          <p:cNvSpPr>
            <a:spLocks noGrp="1"/>
          </p:cNvSpPr>
          <p:nvPr>
            <p:ph idx="1"/>
          </p:nvPr>
        </p:nvSpPr>
        <p:spPr/>
        <p:txBody>
          <a:bodyPr/>
          <a:lstStyle/>
          <a:p>
            <a:r>
              <a:rPr lang="en-US" sz="2800" dirty="0"/>
              <a:t>Read the Facebook guide to privacy</a:t>
            </a:r>
          </a:p>
          <a:p>
            <a:r>
              <a:rPr lang="en-US" sz="2800" dirty="0"/>
              <a:t>Think carefully about whom you allow to become a friend</a:t>
            </a:r>
          </a:p>
          <a:p>
            <a:r>
              <a:rPr lang="en-US" sz="2800" dirty="0"/>
              <a:t>Show “limited friends” a cutdown version of your profile</a:t>
            </a:r>
          </a:p>
          <a:p>
            <a:r>
              <a:rPr lang="en-US" sz="2800" dirty="0"/>
              <a:t>Disable options and then open them one by one </a:t>
            </a:r>
          </a:p>
          <a:p>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2787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539750" y="420688"/>
            <a:ext cx="8299450" cy="990600"/>
          </a:xfrm>
        </p:spPr>
        <p:txBody>
          <a:bodyPr/>
          <a:lstStyle/>
          <a:p>
            <a:r>
              <a:rPr lang="en-US" sz="3600" dirty="0">
                <a:ea typeface="ＭＳ Ｐゴシック"/>
              </a:rPr>
              <a:t>Summary</a:t>
            </a:r>
          </a:p>
        </p:txBody>
      </p:sp>
      <p:sp>
        <p:nvSpPr>
          <p:cNvPr id="6" name="Content Placeholder 2"/>
          <p:cNvSpPr>
            <a:spLocks noGrp="1"/>
          </p:cNvSpPr>
          <p:nvPr>
            <p:ph idx="1"/>
          </p:nvPr>
        </p:nvSpPr>
        <p:spPr>
          <a:xfrm>
            <a:off x="539750" y="1160059"/>
            <a:ext cx="8299450" cy="4479878"/>
          </a:xfrm>
        </p:spPr>
        <p:txBody>
          <a:bodyPr/>
          <a:lstStyle/>
          <a:p>
            <a:r>
              <a:rPr lang="en-US" sz="2800" dirty="0">
                <a:ea typeface="ＭＳ Ｐゴシック"/>
              </a:rPr>
              <a:t>Types of social engineering attacks</a:t>
            </a:r>
          </a:p>
          <a:p>
            <a:r>
              <a:rPr lang="en-US" sz="2800" dirty="0">
                <a:ea typeface="ＭＳ Ｐゴシック"/>
              </a:rPr>
              <a:t>Technology and social engineering</a:t>
            </a:r>
          </a:p>
          <a:p>
            <a:r>
              <a:rPr lang="en-US" sz="2800" dirty="0">
                <a:ea typeface="ＭＳ Ｐゴシック"/>
              </a:rPr>
              <a:t>Best practices for passwords</a:t>
            </a:r>
          </a:p>
          <a:p>
            <a:r>
              <a:rPr lang="en-US" sz="2800" dirty="0">
                <a:ea typeface="ＭＳ Ｐゴシック"/>
              </a:rPr>
              <a:t>Social networking risks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160059"/>
            <a:ext cx="8299450" cy="4479878"/>
          </a:xfrm>
        </p:spPr>
        <p:txBody>
          <a:bodyPr/>
          <a:lstStyle/>
          <a:p>
            <a:r>
              <a:rPr lang="en-US" sz="2800" dirty="0">
                <a:ea typeface="ＭＳ Ｐゴシック"/>
              </a:rPr>
              <a:t>Types of social engineering attacks</a:t>
            </a:r>
          </a:p>
          <a:p>
            <a:r>
              <a:rPr lang="en-US" sz="2800" dirty="0">
                <a:ea typeface="ＭＳ Ｐゴシック"/>
              </a:rPr>
              <a:t>Technology and social engineering</a:t>
            </a:r>
          </a:p>
          <a:p>
            <a:r>
              <a:rPr lang="en-US" sz="2800" dirty="0">
                <a:ea typeface="ＭＳ Ｐゴシック"/>
              </a:rPr>
              <a:t>Best practices for passwords</a:t>
            </a:r>
          </a:p>
          <a:p>
            <a:r>
              <a:rPr lang="en-US" sz="2800" dirty="0">
                <a:ea typeface="ＭＳ Ｐゴシック"/>
              </a:rPr>
              <a:t>Social networking risks</a:t>
            </a:r>
          </a:p>
        </p:txBody>
      </p:sp>
    </p:spTree>
    <p:custDataLst>
      <p:tags r:id="rId1"/>
    </p:custDataLst>
    <p:extLst>
      <p:ext uri="{BB962C8B-B14F-4D97-AF65-F5344CB8AC3E}">
        <p14:creationId xmlns:p14="http://schemas.microsoft.com/office/powerpoint/2010/main" val="354836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What Is Social Engineering?</a:t>
            </a:r>
          </a:p>
        </p:txBody>
      </p:sp>
      <p:sp>
        <p:nvSpPr>
          <p:cNvPr id="13314" name="Content Placeholder 2"/>
          <p:cNvSpPr>
            <a:spLocks noGrp="1"/>
          </p:cNvSpPr>
          <p:nvPr>
            <p:ph idx="1"/>
          </p:nvPr>
        </p:nvSpPr>
        <p:spPr>
          <a:xfrm>
            <a:off x="539750" y="1433015"/>
            <a:ext cx="8299450" cy="4824910"/>
          </a:xfrm>
        </p:spPr>
        <p:txBody>
          <a:bodyPr/>
          <a:lstStyle/>
          <a:p>
            <a:r>
              <a:rPr lang="en-US" sz="2800" dirty="0">
                <a:ea typeface="ＭＳ Ｐゴシック"/>
              </a:rPr>
              <a:t>Tricking or coercing people into revealing information or violating security practices</a:t>
            </a:r>
          </a:p>
          <a:p>
            <a:r>
              <a:rPr lang="en-US" sz="2800" dirty="0">
                <a:ea typeface="ＭＳ Ｐゴシック"/>
              </a:rPr>
              <a:t>Viruses, Trojan horses, scareware, and phishing all rely on trickery to be effective</a:t>
            </a:r>
          </a:p>
          <a:p>
            <a:r>
              <a:rPr lang="en-US" sz="2800" dirty="0">
                <a:ea typeface="ＭＳ Ｐゴシック"/>
              </a:rPr>
              <a:t>Relies on a person’s ignorance of how valuable their personal information or authority may be to someone looking to steal, use, or sell it</a:t>
            </a:r>
          </a:p>
          <a:p>
            <a:r>
              <a:rPr lang="en-US" sz="2800" dirty="0">
                <a:ea typeface="ＭＳ Ｐゴシック"/>
              </a:rPr>
              <a:t>Is dangerous because, when successful, results in an authorized individual carrying out actions on behalf of an unauthorized party</a:t>
            </a:r>
          </a:p>
          <a:p>
            <a:endParaRPr lang="en-US" sz="2800" dirty="0">
              <a:ea typeface="ＭＳ Ｐゴシック"/>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Types of Social Engineering Attacks</a:t>
            </a:r>
          </a:p>
        </p:txBody>
      </p:sp>
      <p:graphicFrame>
        <p:nvGraphicFramePr>
          <p:cNvPr id="3" name="Content Placeholder 2">
            <a:extLst>
              <a:ext uri="{FF2B5EF4-FFF2-40B4-BE49-F238E27FC236}">
                <a16:creationId xmlns:a16="http://schemas.microsoft.com/office/drawing/2014/main" id="{4FB58A9E-E1C0-45F9-9911-D6C7BC8659AB}"/>
              </a:ext>
            </a:extLst>
          </p:cNvPr>
          <p:cNvGraphicFramePr>
            <a:graphicFrameLocks noGrp="1"/>
          </p:cNvGraphicFramePr>
          <p:nvPr>
            <p:ph idx="1"/>
            <p:extLst>
              <p:ext uri="{D42A27DB-BD31-4B8C-83A1-F6EECF244321}">
                <p14:modId xmlns:p14="http://schemas.microsoft.com/office/powerpoint/2010/main" val="3973685776"/>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Types of Social Engineering Attacks (Cont.)</a:t>
            </a:r>
          </a:p>
        </p:txBody>
      </p:sp>
      <p:sp>
        <p:nvSpPr>
          <p:cNvPr id="2" name="Content Placeholder 1"/>
          <p:cNvSpPr>
            <a:spLocks noGrp="1"/>
          </p:cNvSpPr>
          <p:nvPr>
            <p:ph idx="1"/>
          </p:nvPr>
        </p:nvSpPr>
        <p:spPr>
          <a:xfrm>
            <a:off x="539750" y="1701800"/>
            <a:ext cx="8299450" cy="4648200"/>
          </a:xfrm>
        </p:spPr>
        <p:txBody>
          <a:bodyPr/>
          <a:lstStyle/>
          <a:p>
            <a:r>
              <a:rPr lang="en-US" sz="2800" dirty="0">
                <a:ea typeface="ＭＳ Ｐゴシック"/>
              </a:rPr>
              <a:t>Phone-based attacks</a:t>
            </a:r>
          </a:p>
          <a:p>
            <a:r>
              <a:rPr lang="en-US" sz="2800" dirty="0">
                <a:ea typeface="ＭＳ Ｐゴシック"/>
              </a:rPr>
              <a:t>Dumpster diving</a:t>
            </a:r>
          </a:p>
          <a:p>
            <a:r>
              <a:rPr lang="en-US" sz="2800" dirty="0">
                <a:ea typeface="ＭＳ Ｐゴシック"/>
              </a:rPr>
              <a:t>Shoulder surfing</a:t>
            </a:r>
          </a:p>
          <a:p>
            <a:r>
              <a:rPr lang="en-US" sz="2800" dirty="0">
                <a:ea typeface="ＭＳ Ｐゴシック"/>
              </a:rPr>
              <a:t>Social media (Facebook, Twitter, LinkedIn)</a:t>
            </a:r>
          </a:p>
          <a:p>
            <a:r>
              <a:rPr lang="en-US" sz="2800" dirty="0">
                <a:ea typeface="ＭＳ Ｐゴシック"/>
              </a:rPr>
              <a:t>Persuasion/coercion</a:t>
            </a:r>
          </a:p>
          <a:p>
            <a:r>
              <a:rPr lang="en-US" sz="2800" dirty="0">
                <a:ea typeface="ＭＳ Ｐゴシック"/>
              </a:rPr>
              <a:t>Reverse social engineering</a:t>
            </a:r>
          </a:p>
          <a:p>
            <a:endParaRPr lang="en-US" sz="3200" dirty="0">
              <a:ea typeface="ＭＳ Ｐゴシック"/>
            </a:endParaRPr>
          </a:p>
        </p:txBody>
      </p:sp>
    </p:spTree>
    <p:custDataLst>
      <p:tags r:id="rId1"/>
    </p:custDataLst>
    <p:extLst>
      <p:ext uri="{BB962C8B-B14F-4D97-AF65-F5344CB8AC3E}">
        <p14:creationId xmlns:p14="http://schemas.microsoft.com/office/powerpoint/2010/main" val="405417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Browser Defenses Against Social Engineering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7909195"/>
              </p:ext>
            </p:extLst>
          </p:nvPr>
        </p:nvGraphicFramePr>
        <p:xfrm>
          <a:off x="539750" y="1928552"/>
          <a:ext cx="8299450" cy="40150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1290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a:ea typeface="ＭＳ Ｐゴシック"/>
              </a:rPr>
              <a:t>Other Good Practices for Safe Computing</a:t>
            </a:r>
          </a:p>
        </p:txBody>
      </p:sp>
      <p:sp>
        <p:nvSpPr>
          <p:cNvPr id="2" name="Content Placeholder 1"/>
          <p:cNvSpPr>
            <a:spLocks noGrp="1"/>
          </p:cNvSpPr>
          <p:nvPr>
            <p:ph idx="1"/>
          </p:nvPr>
        </p:nvSpPr>
        <p:spPr>
          <a:xfrm>
            <a:off x="539750" y="1714500"/>
            <a:ext cx="8299450" cy="4229100"/>
          </a:xfrm>
        </p:spPr>
        <p:txBody>
          <a:bodyPr/>
          <a:lstStyle/>
          <a:p>
            <a:r>
              <a:rPr lang="en-US" sz="2400" dirty="0">
                <a:ea typeface="ＭＳ Ｐゴシック"/>
              </a:rPr>
              <a:t>Beware the potentially high price of “free” Wi-Fi</a:t>
            </a:r>
          </a:p>
          <a:p>
            <a:r>
              <a:rPr lang="en-US" sz="2400" dirty="0">
                <a:ea typeface="ＭＳ Ｐゴシック"/>
              </a:rPr>
              <a:t>Take care when accessing secure websites in public</a:t>
            </a:r>
          </a:p>
          <a:p>
            <a:r>
              <a:rPr lang="en-US" sz="2400" dirty="0">
                <a:ea typeface="ＭＳ Ｐゴシック"/>
              </a:rPr>
              <a:t>Be wary of public computers</a:t>
            </a:r>
          </a:p>
          <a:p>
            <a:r>
              <a:rPr lang="en-US" sz="2400" dirty="0">
                <a:ea typeface="ＭＳ Ｐゴシック"/>
              </a:rPr>
              <a:t>Make sure your home network is secure, too</a:t>
            </a:r>
          </a:p>
          <a:p>
            <a:r>
              <a:rPr lang="en-US" sz="2400" dirty="0">
                <a:ea typeface="ＭＳ Ｐゴシック"/>
              </a:rPr>
              <a:t>Be cautious about saving personal information on shopping websites</a:t>
            </a:r>
          </a:p>
          <a:p>
            <a:r>
              <a:rPr lang="en-US" sz="2400" dirty="0">
                <a:ea typeface="ＭＳ Ｐゴシック"/>
              </a:rPr>
              <a:t>Keep your personal computer personal</a:t>
            </a:r>
          </a:p>
          <a:p>
            <a:r>
              <a:rPr lang="en-US" sz="2400" dirty="0">
                <a:ea typeface="ＭＳ Ｐゴシック"/>
              </a:rPr>
              <a:t>Do not install software you do not want</a:t>
            </a:r>
          </a:p>
          <a:p>
            <a:r>
              <a:rPr lang="en-US" sz="2400" dirty="0">
                <a:ea typeface="ＭＳ Ｐゴシック"/>
              </a:rPr>
              <a:t>Don’t overlook the malware risks to Apple and Linux computers and mobile devices</a:t>
            </a:r>
          </a:p>
        </p:txBody>
      </p:sp>
    </p:spTree>
    <p:custDataLst>
      <p:tags r:id="rId1"/>
    </p:custDataLst>
    <p:extLst>
      <p:ext uri="{BB962C8B-B14F-4D97-AF65-F5344CB8AC3E}">
        <p14:creationId xmlns:p14="http://schemas.microsoft.com/office/powerpoint/2010/main" val="58232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1565-3162-4D19-8448-34E49791BA8D}"/>
              </a:ext>
            </a:extLst>
          </p:cNvPr>
          <p:cNvSpPr>
            <a:spLocks noGrp="1"/>
          </p:cNvSpPr>
          <p:nvPr>
            <p:ph type="title"/>
          </p:nvPr>
        </p:nvSpPr>
        <p:spPr/>
        <p:txBody>
          <a:bodyPr/>
          <a:lstStyle/>
          <a:p>
            <a:r>
              <a:rPr lang="en-US" sz="3600" dirty="0"/>
              <a:t>Know What the Web Knows About You</a:t>
            </a:r>
          </a:p>
        </p:txBody>
      </p:sp>
      <p:graphicFrame>
        <p:nvGraphicFramePr>
          <p:cNvPr id="4" name="Content Placeholder 3">
            <a:extLst>
              <a:ext uri="{FF2B5EF4-FFF2-40B4-BE49-F238E27FC236}">
                <a16:creationId xmlns:a16="http://schemas.microsoft.com/office/drawing/2014/main" id="{7AAA530A-DF38-4314-8359-C00319F07058}"/>
              </a:ext>
            </a:extLst>
          </p:cNvPr>
          <p:cNvGraphicFramePr>
            <a:graphicFrameLocks noGrp="1"/>
          </p:cNvGraphicFramePr>
          <p:nvPr>
            <p:ph idx="1"/>
            <p:extLst>
              <p:ext uri="{D42A27DB-BD31-4B8C-83A1-F6EECF244321}">
                <p14:modId xmlns:p14="http://schemas.microsoft.com/office/powerpoint/2010/main" val="3386079534"/>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31104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sQIWz5Tk"/>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27203</TotalTime>
  <Words>1674</Words>
  <Application>Microsoft Office PowerPoint</Application>
  <PresentationFormat>On-screen Show (4:3)</PresentationFormat>
  <Paragraphs>179</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What Is Social Engineering?</vt:lpstr>
      <vt:lpstr>Types of Social Engineering Attacks</vt:lpstr>
      <vt:lpstr>Types of Social Engineering Attacks (Cont.)</vt:lpstr>
      <vt:lpstr>Browser Defenses Against Social Engineering</vt:lpstr>
      <vt:lpstr>Other Good Practices for Safe Computing</vt:lpstr>
      <vt:lpstr>Know What the Web Knows About You</vt:lpstr>
      <vt:lpstr>Creating and Managing Your Passwords </vt:lpstr>
      <vt:lpstr>Investing in a Password Manager </vt:lpstr>
      <vt:lpstr>Social Engineering and Social Networking</vt:lpstr>
      <vt:lpstr>An Overview of the Risks in Social Networking</vt:lpstr>
      <vt:lpstr>How Common are the Risks on Social Networks?</vt:lpstr>
      <vt:lpstr>Risks in Social Media</vt:lpstr>
      <vt:lpstr>Common Social Engineering Scams in Social Media</vt:lpstr>
      <vt:lpstr>Social Networking in a Corporate Setting </vt:lpstr>
      <vt:lpstr>Concerns in a Corporate Setting</vt:lpstr>
      <vt:lpstr>Avoid Endangering Yourself and Others</vt:lpstr>
      <vt:lpstr>Facebook Security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3322</cp:revision>
  <cp:lastPrinted>2008-07-07T18:08:55Z</cp:lastPrinted>
  <dcterms:created xsi:type="dcterms:W3CDTF">2010-12-08T20:19:48Z</dcterms:created>
  <dcterms:modified xsi:type="dcterms:W3CDTF">2018-07-30T16:44:43Z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427DA9ED-D51C-4622-87C1-FD7733BE5824</vt:lpwstr>
  </property>
  <property fmtid="{D5CDD505-2E9C-101B-9397-08002B2CF9AE}" pid="3" name="ArticulatePath">
    <vt:lpwstr>hacking3e_ppt_ch13</vt:lpwstr>
  </property>
</Properties>
</file>