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1.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6.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8"/>
  </p:notesMasterIdLst>
  <p:handoutMasterIdLst>
    <p:handoutMasterId r:id="rId39"/>
  </p:handoutMasterIdLst>
  <p:sldIdLst>
    <p:sldId id="1507" r:id="rId2"/>
    <p:sldId id="1545" r:id="rId3"/>
    <p:sldId id="1550" r:id="rId4"/>
    <p:sldId id="1554" r:id="rId5"/>
    <p:sldId id="1555" r:id="rId6"/>
    <p:sldId id="1564" r:id="rId7"/>
    <p:sldId id="1556" r:id="rId8"/>
    <p:sldId id="1565" r:id="rId9"/>
    <p:sldId id="1579" r:id="rId10"/>
    <p:sldId id="1583" r:id="rId11"/>
    <p:sldId id="1582" r:id="rId12"/>
    <p:sldId id="1581" r:id="rId13"/>
    <p:sldId id="1580" r:id="rId14"/>
    <p:sldId id="1584" r:id="rId15"/>
    <p:sldId id="1557" r:id="rId16"/>
    <p:sldId id="1542" r:id="rId17"/>
    <p:sldId id="1567" r:id="rId18"/>
    <p:sldId id="1568" r:id="rId19"/>
    <p:sldId id="1569" r:id="rId20"/>
    <p:sldId id="1570" r:id="rId21"/>
    <p:sldId id="1544" r:id="rId22"/>
    <p:sldId id="1559" r:id="rId23"/>
    <p:sldId id="1571" r:id="rId24"/>
    <p:sldId id="1572" r:id="rId25"/>
    <p:sldId id="1573" r:id="rId26"/>
    <p:sldId id="1560" r:id="rId27"/>
    <p:sldId id="1575" r:id="rId28"/>
    <p:sldId id="1561" r:id="rId29"/>
    <p:sldId id="1585" r:id="rId30"/>
    <p:sldId id="1586" r:id="rId31"/>
    <p:sldId id="1587" r:id="rId32"/>
    <p:sldId id="1576" r:id="rId33"/>
    <p:sldId id="1577" r:id="rId34"/>
    <p:sldId id="1578" r:id="rId35"/>
    <p:sldId id="1562" r:id="rId36"/>
    <p:sldId id="1546" r:id="rId37"/>
  </p:sldIdLst>
  <p:sldSz cx="9144000" cy="6858000" type="screen4x3"/>
  <p:notesSz cx="7010400" cy="9296400"/>
  <p:custDataLst>
    <p:tags r:id="rId40"/>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 lastIdx="1" clrIdx="0"/>
  <p:cmAuthor id="1" name="Nidhi" initials="" lastIdx="1" clrIdx="1"/>
  <p:cmAuthor id="2" name="Emily" initials="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03" autoAdjust="0"/>
    <p:restoredTop sz="92949" autoAdjust="0"/>
  </p:normalViewPr>
  <p:slideViewPr>
    <p:cSldViewPr snapToGrid="0" snapToObjects="1">
      <p:cViewPr varScale="1">
        <p:scale>
          <a:sx n="59" d="100"/>
          <a:sy n="59" d="100"/>
        </p:scale>
        <p:origin x="1474" y="58"/>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98"/>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31DA9-32C0-4F1A-8B09-0D611FEEF3E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7D676BC-5C21-4103-A0E0-D7FBB4A1B118}">
      <dgm:prSet phldrT="[Text]" custT="1"/>
      <dgm:spPr/>
      <dgm:t>
        <a:bodyPr/>
        <a:lstStyle/>
        <a:p>
          <a:r>
            <a:rPr lang="en-US" sz="2400" dirty="0"/>
            <a:t>Security policy</a:t>
          </a:r>
        </a:p>
      </dgm:t>
    </dgm:pt>
    <dgm:pt modelId="{A58B3199-0E4A-4861-9187-51FF0DD13B01}" type="parTrans" cxnId="{D04F97C7-93C2-4ADA-8DC2-18567A0A39C6}">
      <dgm:prSet/>
      <dgm:spPr/>
      <dgm:t>
        <a:bodyPr/>
        <a:lstStyle/>
        <a:p>
          <a:endParaRPr lang="en-US"/>
        </a:p>
      </dgm:t>
    </dgm:pt>
    <dgm:pt modelId="{5068B139-30F5-463C-AE7C-548A1A76C4BB}" type="sibTrans" cxnId="{D04F97C7-93C2-4ADA-8DC2-18567A0A39C6}">
      <dgm:prSet/>
      <dgm:spPr/>
      <dgm:t>
        <a:bodyPr/>
        <a:lstStyle/>
        <a:p>
          <a:endParaRPr lang="en-US"/>
        </a:p>
      </dgm:t>
    </dgm:pt>
    <dgm:pt modelId="{347CB889-D31D-486D-9D35-69AD673A8EBF}">
      <dgm:prSet phldrT="[Text]"/>
      <dgm:spPr/>
      <dgm:t>
        <a:bodyPr/>
        <a:lstStyle/>
        <a:p>
          <a:r>
            <a:rPr lang="en-US" dirty="0"/>
            <a:t>A high-level description of how an organization defines a secure environment</a:t>
          </a:r>
        </a:p>
      </dgm:t>
    </dgm:pt>
    <dgm:pt modelId="{83F8E21F-EF3F-4D05-95AB-72E6796A7602}" type="parTrans" cxnId="{FB2E5AD9-23EC-4896-BF67-4D82A68D4718}">
      <dgm:prSet/>
      <dgm:spPr/>
      <dgm:t>
        <a:bodyPr/>
        <a:lstStyle/>
        <a:p>
          <a:endParaRPr lang="en-US"/>
        </a:p>
      </dgm:t>
    </dgm:pt>
    <dgm:pt modelId="{3615F260-F1E9-436E-801F-9D48C3EF926B}" type="sibTrans" cxnId="{FB2E5AD9-23EC-4896-BF67-4D82A68D4718}">
      <dgm:prSet/>
      <dgm:spPr/>
      <dgm:t>
        <a:bodyPr/>
        <a:lstStyle/>
        <a:p>
          <a:endParaRPr lang="en-US"/>
        </a:p>
      </dgm:t>
    </dgm:pt>
    <dgm:pt modelId="{DF9D19D2-5378-49B9-B14F-D95F4768E5E6}">
      <dgm:prSet phldrT="[Text]" custT="1"/>
      <dgm:spPr/>
      <dgm:t>
        <a:bodyPr/>
        <a:lstStyle/>
        <a:p>
          <a:r>
            <a:rPr lang="en-US" sz="2400" dirty="0"/>
            <a:t>Security control</a:t>
          </a:r>
        </a:p>
      </dgm:t>
    </dgm:pt>
    <dgm:pt modelId="{16686920-7EDA-4ADD-898F-9ED08AC31ECE}" type="parTrans" cxnId="{0E15BB3A-BC59-4C27-A4CB-92093F8EDE69}">
      <dgm:prSet/>
      <dgm:spPr/>
      <dgm:t>
        <a:bodyPr/>
        <a:lstStyle/>
        <a:p>
          <a:endParaRPr lang="en-US"/>
        </a:p>
      </dgm:t>
    </dgm:pt>
    <dgm:pt modelId="{124CADB4-D305-410E-B406-E88B6CCB4AB0}" type="sibTrans" cxnId="{0E15BB3A-BC59-4C27-A4CB-92093F8EDE69}">
      <dgm:prSet/>
      <dgm:spPr/>
      <dgm:t>
        <a:bodyPr/>
        <a:lstStyle/>
        <a:p>
          <a:endParaRPr lang="en-US"/>
        </a:p>
      </dgm:t>
    </dgm:pt>
    <dgm:pt modelId="{B6E2D0BC-754B-496F-95E9-51356860695B}">
      <dgm:prSet phldrT="[Text]"/>
      <dgm:spPr/>
      <dgm:t>
        <a:bodyPr/>
        <a:lstStyle/>
        <a:p>
          <a:r>
            <a:rPr lang="en-US" dirty="0"/>
            <a:t>A technical and nontechnical mechanism that enforces the security policy</a:t>
          </a:r>
        </a:p>
      </dgm:t>
    </dgm:pt>
    <dgm:pt modelId="{83C5C8B3-402F-48D9-921B-CEE957D014B1}" type="parTrans" cxnId="{918F3D62-F50C-4FDB-B509-CDCE1E1983BD}">
      <dgm:prSet/>
      <dgm:spPr/>
      <dgm:t>
        <a:bodyPr/>
        <a:lstStyle/>
        <a:p>
          <a:endParaRPr lang="en-US"/>
        </a:p>
      </dgm:t>
    </dgm:pt>
    <dgm:pt modelId="{6C3D2100-EAFF-40E4-943C-D18AA0C99702}" type="sibTrans" cxnId="{918F3D62-F50C-4FDB-B509-CDCE1E1983BD}">
      <dgm:prSet/>
      <dgm:spPr/>
      <dgm:t>
        <a:bodyPr/>
        <a:lstStyle/>
        <a:p>
          <a:endParaRPr lang="en-US"/>
        </a:p>
      </dgm:t>
    </dgm:pt>
    <dgm:pt modelId="{2AFB0814-7FC4-49F4-A88F-CABEA08F3FCE}">
      <dgm:prSet phldrT="[Text]" custT="1"/>
      <dgm:spPr/>
      <dgm:t>
        <a:bodyPr/>
        <a:lstStyle/>
        <a:p>
          <a:r>
            <a:rPr lang="en-US" sz="2400" dirty="0"/>
            <a:t>Event</a:t>
          </a:r>
        </a:p>
      </dgm:t>
    </dgm:pt>
    <dgm:pt modelId="{AC00D5F1-99E9-489C-B9EF-342040184D61}" type="parTrans" cxnId="{0BD8C090-0D4A-4FF6-BBFB-32E0E4FA51C2}">
      <dgm:prSet/>
      <dgm:spPr/>
      <dgm:t>
        <a:bodyPr/>
        <a:lstStyle/>
        <a:p>
          <a:endParaRPr lang="en-US"/>
        </a:p>
      </dgm:t>
    </dgm:pt>
    <dgm:pt modelId="{29AD8753-334B-4857-86B6-33FEC5BA52BE}" type="sibTrans" cxnId="{0BD8C090-0D4A-4FF6-BBFB-32E0E4FA51C2}">
      <dgm:prSet/>
      <dgm:spPr/>
      <dgm:t>
        <a:bodyPr/>
        <a:lstStyle/>
        <a:p>
          <a:endParaRPr lang="en-US"/>
        </a:p>
      </dgm:t>
    </dgm:pt>
    <dgm:pt modelId="{FCD1C3EB-BE1D-4991-B68E-71D11A045ED0}">
      <dgm:prSet phldrT="[Text]"/>
      <dgm:spPr/>
      <dgm:t>
        <a:bodyPr/>
        <a:lstStyle/>
        <a:p>
          <a:r>
            <a:rPr lang="en-US" dirty="0"/>
            <a:t>An observable occurrence in a computer, device, or network</a:t>
          </a:r>
        </a:p>
      </dgm:t>
    </dgm:pt>
    <dgm:pt modelId="{39464F5A-71FE-494E-B016-9E5594112FD8}" type="parTrans" cxnId="{FDDF1DFC-0A24-4E2D-8586-884BDB49A9F9}">
      <dgm:prSet/>
      <dgm:spPr/>
      <dgm:t>
        <a:bodyPr/>
        <a:lstStyle/>
        <a:p>
          <a:endParaRPr lang="en-US"/>
        </a:p>
      </dgm:t>
    </dgm:pt>
    <dgm:pt modelId="{035352C0-7970-4A72-BC8C-1568367C4958}" type="sibTrans" cxnId="{FDDF1DFC-0A24-4E2D-8586-884BDB49A9F9}">
      <dgm:prSet/>
      <dgm:spPr/>
      <dgm:t>
        <a:bodyPr/>
        <a:lstStyle/>
        <a:p>
          <a:endParaRPr lang="en-US"/>
        </a:p>
      </dgm:t>
    </dgm:pt>
    <dgm:pt modelId="{38A59650-9A0E-44A3-85CE-F65756E7CFBD}">
      <dgm:prSet phldrT="[Text]" custT="1"/>
      <dgm:spPr/>
      <dgm:t>
        <a:bodyPr/>
        <a:lstStyle/>
        <a:p>
          <a:r>
            <a:rPr lang="en-US" sz="2400" dirty="0"/>
            <a:t>Incident</a:t>
          </a:r>
        </a:p>
      </dgm:t>
    </dgm:pt>
    <dgm:pt modelId="{07C6C27F-E7F9-4DAE-9659-0CD9A1303FF4}" type="parTrans" cxnId="{6D5F02F5-C321-4003-B934-F7AD993C08D2}">
      <dgm:prSet/>
      <dgm:spPr/>
      <dgm:t>
        <a:bodyPr/>
        <a:lstStyle/>
        <a:p>
          <a:endParaRPr lang="en-US"/>
        </a:p>
      </dgm:t>
    </dgm:pt>
    <dgm:pt modelId="{71E72BAD-C4C0-422A-8FC6-4F125BC1BB3B}" type="sibTrans" cxnId="{6D5F02F5-C321-4003-B934-F7AD993C08D2}">
      <dgm:prSet/>
      <dgm:spPr/>
      <dgm:t>
        <a:bodyPr/>
        <a:lstStyle/>
        <a:p>
          <a:endParaRPr lang="en-US"/>
        </a:p>
      </dgm:t>
    </dgm:pt>
    <dgm:pt modelId="{979DAFE3-108E-46DD-A40D-165153F756C1}">
      <dgm:prSet phldrT="[Text]"/>
      <dgm:spPr/>
      <dgm:t>
        <a:bodyPr/>
        <a:lstStyle/>
        <a:p>
          <a:r>
            <a:rPr lang="en-US" dirty="0"/>
            <a:t>May occur at any point from the desktop or mobile device to the servers and infrastructure that make the network work</a:t>
          </a:r>
        </a:p>
      </dgm:t>
    </dgm:pt>
    <dgm:pt modelId="{BA870D1A-8536-43C4-AB4D-DBFF9CAC5BC8}" type="parTrans" cxnId="{3B08CAC5-5FBD-492E-9353-4DA5DB0C5E83}">
      <dgm:prSet/>
      <dgm:spPr/>
      <dgm:t>
        <a:bodyPr/>
        <a:lstStyle/>
        <a:p>
          <a:endParaRPr lang="en-US"/>
        </a:p>
      </dgm:t>
    </dgm:pt>
    <dgm:pt modelId="{87BB600F-01B4-446F-8DD9-74EC1CED0DFA}" type="sibTrans" cxnId="{3B08CAC5-5FBD-492E-9353-4DA5DB0C5E83}">
      <dgm:prSet/>
      <dgm:spPr/>
      <dgm:t>
        <a:bodyPr/>
        <a:lstStyle/>
        <a:p>
          <a:endParaRPr lang="en-US"/>
        </a:p>
      </dgm:t>
    </dgm:pt>
    <dgm:pt modelId="{AC18A067-8655-44E6-A622-FDFB1F95C375}" type="pres">
      <dgm:prSet presAssocID="{C6331DA9-32C0-4F1A-8B09-0D611FEEF3E1}" presName="Name0" presStyleCnt="0">
        <dgm:presLayoutVars>
          <dgm:dir/>
          <dgm:animLvl val="lvl"/>
          <dgm:resizeHandles val="exact"/>
        </dgm:presLayoutVars>
      </dgm:prSet>
      <dgm:spPr/>
    </dgm:pt>
    <dgm:pt modelId="{7312312C-0421-43D9-9238-3BDA80F6D77E}" type="pres">
      <dgm:prSet presAssocID="{47D676BC-5C21-4103-A0E0-D7FBB4A1B118}" presName="linNode" presStyleCnt="0"/>
      <dgm:spPr/>
    </dgm:pt>
    <dgm:pt modelId="{F878C580-99DD-49EA-A601-7F39CA3D3300}" type="pres">
      <dgm:prSet presAssocID="{47D676BC-5C21-4103-A0E0-D7FBB4A1B118}" presName="parTx" presStyleLbl="revTx" presStyleIdx="0" presStyleCnt="4" custLinFactNeighborY="6027">
        <dgm:presLayoutVars>
          <dgm:chMax val="1"/>
          <dgm:bulletEnabled val="1"/>
        </dgm:presLayoutVars>
      </dgm:prSet>
      <dgm:spPr/>
    </dgm:pt>
    <dgm:pt modelId="{D20F3150-6652-4A5D-BD95-322E31BA3A8C}" type="pres">
      <dgm:prSet presAssocID="{47D676BC-5C21-4103-A0E0-D7FBB4A1B118}" presName="bracket" presStyleLbl="parChTrans1D1" presStyleIdx="0" presStyleCnt="4"/>
      <dgm:spPr/>
    </dgm:pt>
    <dgm:pt modelId="{178FED25-5323-4E10-8AD4-278A9A3CD131}" type="pres">
      <dgm:prSet presAssocID="{47D676BC-5C21-4103-A0E0-D7FBB4A1B118}" presName="spH" presStyleCnt="0"/>
      <dgm:spPr/>
    </dgm:pt>
    <dgm:pt modelId="{6199BCD7-9E3B-4813-9B1F-8B7C57AF3827}" type="pres">
      <dgm:prSet presAssocID="{47D676BC-5C21-4103-A0E0-D7FBB4A1B118}" presName="desTx" presStyleLbl="node1" presStyleIdx="0" presStyleCnt="4">
        <dgm:presLayoutVars>
          <dgm:bulletEnabled val="1"/>
        </dgm:presLayoutVars>
      </dgm:prSet>
      <dgm:spPr/>
    </dgm:pt>
    <dgm:pt modelId="{B191F127-7ED2-4215-B24F-9A60F2E88F2F}" type="pres">
      <dgm:prSet presAssocID="{5068B139-30F5-463C-AE7C-548A1A76C4BB}" presName="spV" presStyleCnt="0"/>
      <dgm:spPr/>
    </dgm:pt>
    <dgm:pt modelId="{BC23BBB5-FD75-4408-BACC-0ECA5C23A261}" type="pres">
      <dgm:prSet presAssocID="{DF9D19D2-5378-49B9-B14F-D95F4768E5E6}" presName="linNode" presStyleCnt="0"/>
      <dgm:spPr/>
    </dgm:pt>
    <dgm:pt modelId="{32E72448-5BF8-4543-8F63-BCD148ED4B2C}" type="pres">
      <dgm:prSet presAssocID="{DF9D19D2-5378-49B9-B14F-D95F4768E5E6}" presName="parTx" presStyleLbl="revTx" presStyleIdx="1" presStyleCnt="4">
        <dgm:presLayoutVars>
          <dgm:chMax val="1"/>
          <dgm:bulletEnabled val="1"/>
        </dgm:presLayoutVars>
      </dgm:prSet>
      <dgm:spPr/>
    </dgm:pt>
    <dgm:pt modelId="{D40226CA-7C83-4A92-83CF-ACAD58391CEA}" type="pres">
      <dgm:prSet presAssocID="{DF9D19D2-5378-49B9-B14F-D95F4768E5E6}" presName="bracket" presStyleLbl="parChTrans1D1" presStyleIdx="1" presStyleCnt="4"/>
      <dgm:spPr/>
    </dgm:pt>
    <dgm:pt modelId="{FFAD65E2-B076-49A1-8BB3-D72A10A4AD55}" type="pres">
      <dgm:prSet presAssocID="{DF9D19D2-5378-49B9-B14F-D95F4768E5E6}" presName="spH" presStyleCnt="0"/>
      <dgm:spPr/>
    </dgm:pt>
    <dgm:pt modelId="{C73F31E4-73AA-4E89-8D9C-F73BAEF6ACBA}" type="pres">
      <dgm:prSet presAssocID="{DF9D19D2-5378-49B9-B14F-D95F4768E5E6}" presName="desTx" presStyleLbl="node1" presStyleIdx="1" presStyleCnt="4">
        <dgm:presLayoutVars>
          <dgm:bulletEnabled val="1"/>
        </dgm:presLayoutVars>
      </dgm:prSet>
      <dgm:spPr/>
    </dgm:pt>
    <dgm:pt modelId="{AB59B0D1-B879-4268-8530-EB0714E5C57B}" type="pres">
      <dgm:prSet presAssocID="{124CADB4-D305-410E-B406-E88B6CCB4AB0}" presName="spV" presStyleCnt="0"/>
      <dgm:spPr/>
    </dgm:pt>
    <dgm:pt modelId="{A0AD2711-CFE8-409F-8CC9-DD1681D19E0E}" type="pres">
      <dgm:prSet presAssocID="{2AFB0814-7FC4-49F4-A88F-CABEA08F3FCE}" presName="linNode" presStyleCnt="0"/>
      <dgm:spPr/>
    </dgm:pt>
    <dgm:pt modelId="{E8D83383-B99C-45AF-AE11-55DF671D8868}" type="pres">
      <dgm:prSet presAssocID="{2AFB0814-7FC4-49F4-A88F-CABEA08F3FCE}" presName="parTx" presStyleLbl="revTx" presStyleIdx="2" presStyleCnt="4">
        <dgm:presLayoutVars>
          <dgm:chMax val="1"/>
          <dgm:bulletEnabled val="1"/>
        </dgm:presLayoutVars>
      </dgm:prSet>
      <dgm:spPr/>
    </dgm:pt>
    <dgm:pt modelId="{7771ED31-C195-49D9-B5C3-952CF9399FD7}" type="pres">
      <dgm:prSet presAssocID="{2AFB0814-7FC4-49F4-A88F-CABEA08F3FCE}" presName="bracket" presStyleLbl="parChTrans1D1" presStyleIdx="2" presStyleCnt="4"/>
      <dgm:spPr/>
    </dgm:pt>
    <dgm:pt modelId="{83325907-BA5F-41F7-BA21-88F4CB8F8893}" type="pres">
      <dgm:prSet presAssocID="{2AFB0814-7FC4-49F4-A88F-CABEA08F3FCE}" presName="spH" presStyleCnt="0"/>
      <dgm:spPr/>
    </dgm:pt>
    <dgm:pt modelId="{93D9AC21-44D9-49FE-92EC-338A4594FC97}" type="pres">
      <dgm:prSet presAssocID="{2AFB0814-7FC4-49F4-A88F-CABEA08F3FCE}" presName="desTx" presStyleLbl="node1" presStyleIdx="2" presStyleCnt="4">
        <dgm:presLayoutVars>
          <dgm:bulletEnabled val="1"/>
        </dgm:presLayoutVars>
      </dgm:prSet>
      <dgm:spPr/>
    </dgm:pt>
    <dgm:pt modelId="{EE16AAB5-95FE-4EA1-AA81-C795437F7575}" type="pres">
      <dgm:prSet presAssocID="{29AD8753-334B-4857-86B6-33FEC5BA52BE}" presName="spV" presStyleCnt="0"/>
      <dgm:spPr/>
    </dgm:pt>
    <dgm:pt modelId="{31E97C21-CAE2-4A64-B8FA-0983F30EA097}" type="pres">
      <dgm:prSet presAssocID="{38A59650-9A0E-44A3-85CE-F65756E7CFBD}" presName="linNode" presStyleCnt="0"/>
      <dgm:spPr/>
    </dgm:pt>
    <dgm:pt modelId="{33ACC342-331A-4843-9FDE-5E6E9BF4F93D}" type="pres">
      <dgm:prSet presAssocID="{38A59650-9A0E-44A3-85CE-F65756E7CFBD}" presName="parTx" presStyleLbl="revTx" presStyleIdx="3" presStyleCnt="4">
        <dgm:presLayoutVars>
          <dgm:chMax val="1"/>
          <dgm:bulletEnabled val="1"/>
        </dgm:presLayoutVars>
      </dgm:prSet>
      <dgm:spPr/>
    </dgm:pt>
    <dgm:pt modelId="{7925F06F-8C3C-4000-8752-71C0E5D3EEE9}" type="pres">
      <dgm:prSet presAssocID="{38A59650-9A0E-44A3-85CE-F65756E7CFBD}" presName="bracket" presStyleLbl="parChTrans1D1" presStyleIdx="3" presStyleCnt="4"/>
      <dgm:spPr/>
    </dgm:pt>
    <dgm:pt modelId="{D592525D-C4DE-434C-8807-C84BC6657903}" type="pres">
      <dgm:prSet presAssocID="{38A59650-9A0E-44A3-85CE-F65756E7CFBD}" presName="spH" presStyleCnt="0"/>
      <dgm:spPr/>
    </dgm:pt>
    <dgm:pt modelId="{1F52DCDD-5626-4D05-810F-CD79DC28EB47}" type="pres">
      <dgm:prSet presAssocID="{38A59650-9A0E-44A3-85CE-F65756E7CFBD}" presName="desTx" presStyleLbl="node1" presStyleIdx="3" presStyleCnt="4">
        <dgm:presLayoutVars>
          <dgm:bulletEnabled val="1"/>
        </dgm:presLayoutVars>
      </dgm:prSet>
      <dgm:spPr/>
    </dgm:pt>
  </dgm:ptLst>
  <dgm:cxnLst>
    <dgm:cxn modelId="{A688AF0F-92CC-40E7-BAEB-A255D2DA8489}" type="presOf" srcId="{347CB889-D31D-486D-9D35-69AD673A8EBF}" destId="{6199BCD7-9E3B-4813-9B1F-8B7C57AF3827}" srcOrd="0" destOrd="0" presId="urn:diagrams.loki3.com/BracketList"/>
    <dgm:cxn modelId="{15541837-52D2-4C50-B7A9-F9DD0E134412}" type="presOf" srcId="{2AFB0814-7FC4-49F4-A88F-CABEA08F3FCE}" destId="{E8D83383-B99C-45AF-AE11-55DF671D8868}" srcOrd="0" destOrd="0" presId="urn:diagrams.loki3.com/BracketList"/>
    <dgm:cxn modelId="{10DD6538-26CC-4E80-9B52-F1936DDA2069}" type="presOf" srcId="{DF9D19D2-5378-49B9-B14F-D95F4768E5E6}" destId="{32E72448-5BF8-4543-8F63-BCD148ED4B2C}" srcOrd="0" destOrd="0" presId="urn:diagrams.loki3.com/BracketList"/>
    <dgm:cxn modelId="{0E15BB3A-BC59-4C27-A4CB-92093F8EDE69}" srcId="{C6331DA9-32C0-4F1A-8B09-0D611FEEF3E1}" destId="{DF9D19D2-5378-49B9-B14F-D95F4768E5E6}" srcOrd="1" destOrd="0" parTransId="{16686920-7EDA-4ADD-898F-9ED08AC31ECE}" sibTransId="{124CADB4-D305-410E-B406-E88B6CCB4AB0}"/>
    <dgm:cxn modelId="{918F3D62-F50C-4FDB-B509-CDCE1E1983BD}" srcId="{DF9D19D2-5378-49B9-B14F-D95F4768E5E6}" destId="{B6E2D0BC-754B-496F-95E9-51356860695B}" srcOrd="0" destOrd="0" parTransId="{83C5C8B3-402F-48D9-921B-CEE957D014B1}" sibTransId="{6C3D2100-EAFF-40E4-943C-D18AA0C99702}"/>
    <dgm:cxn modelId="{B7ECAC67-AAA2-4F67-B941-DACF6C3F0B3F}" type="presOf" srcId="{B6E2D0BC-754B-496F-95E9-51356860695B}" destId="{C73F31E4-73AA-4E89-8D9C-F73BAEF6ACBA}" srcOrd="0" destOrd="0" presId="urn:diagrams.loki3.com/BracketList"/>
    <dgm:cxn modelId="{2964FA79-B947-4C03-911C-21F758FC94AB}" type="presOf" srcId="{C6331DA9-32C0-4F1A-8B09-0D611FEEF3E1}" destId="{AC18A067-8655-44E6-A622-FDFB1F95C375}" srcOrd="0" destOrd="0" presId="urn:diagrams.loki3.com/BracketList"/>
    <dgm:cxn modelId="{0BD8C090-0D4A-4FF6-BBFB-32E0E4FA51C2}" srcId="{C6331DA9-32C0-4F1A-8B09-0D611FEEF3E1}" destId="{2AFB0814-7FC4-49F4-A88F-CABEA08F3FCE}" srcOrd="2" destOrd="0" parTransId="{AC00D5F1-99E9-489C-B9EF-342040184D61}" sibTransId="{29AD8753-334B-4857-86B6-33FEC5BA52BE}"/>
    <dgm:cxn modelId="{DF2B7B98-48B9-46DE-B502-A99ABAF680E4}" type="presOf" srcId="{979DAFE3-108E-46DD-A40D-165153F756C1}" destId="{1F52DCDD-5626-4D05-810F-CD79DC28EB47}" srcOrd="0" destOrd="0" presId="urn:diagrams.loki3.com/BracketList"/>
    <dgm:cxn modelId="{C74E66BA-B674-458E-B3FF-0B571E737B41}" type="presOf" srcId="{FCD1C3EB-BE1D-4991-B68E-71D11A045ED0}" destId="{93D9AC21-44D9-49FE-92EC-338A4594FC97}" srcOrd="0" destOrd="0" presId="urn:diagrams.loki3.com/BracketList"/>
    <dgm:cxn modelId="{3B08CAC5-5FBD-492E-9353-4DA5DB0C5E83}" srcId="{38A59650-9A0E-44A3-85CE-F65756E7CFBD}" destId="{979DAFE3-108E-46DD-A40D-165153F756C1}" srcOrd="0" destOrd="0" parTransId="{BA870D1A-8536-43C4-AB4D-DBFF9CAC5BC8}" sibTransId="{87BB600F-01B4-446F-8DD9-74EC1CED0DFA}"/>
    <dgm:cxn modelId="{D04F97C7-93C2-4ADA-8DC2-18567A0A39C6}" srcId="{C6331DA9-32C0-4F1A-8B09-0D611FEEF3E1}" destId="{47D676BC-5C21-4103-A0E0-D7FBB4A1B118}" srcOrd="0" destOrd="0" parTransId="{A58B3199-0E4A-4861-9187-51FF0DD13B01}" sibTransId="{5068B139-30F5-463C-AE7C-548A1A76C4BB}"/>
    <dgm:cxn modelId="{FB2E5AD9-23EC-4896-BF67-4D82A68D4718}" srcId="{47D676BC-5C21-4103-A0E0-D7FBB4A1B118}" destId="{347CB889-D31D-486D-9D35-69AD673A8EBF}" srcOrd="0" destOrd="0" parTransId="{83F8E21F-EF3F-4D05-95AB-72E6796A7602}" sibTransId="{3615F260-F1E9-436E-801F-9D48C3EF926B}"/>
    <dgm:cxn modelId="{8FE7F2DA-7382-43C0-AEE6-FEED1DA46A19}" type="presOf" srcId="{47D676BC-5C21-4103-A0E0-D7FBB4A1B118}" destId="{F878C580-99DD-49EA-A601-7F39CA3D3300}" srcOrd="0" destOrd="0" presId="urn:diagrams.loki3.com/BracketList"/>
    <dgm:cxn modelId="{6D5F02F5-C321-4003-B934-F7AD993C08D2}" srcId="{C6331DA9-32C0-4F1A-8B09-0D611FEEF3E1}" destId="{38A59650-9A0E-44A3-85CE-F65756E7CFBD}" srcOrd="3" destOrd="0" parTransId="{07C6C27F-E7F9-4DAE-9659-0CD9A1303FF4}" sibTransId="{71E72BAD-C4C0-422A-8FC6-4F125BC1BB3B}"/>
    <dgm:cxn modelId="{EE966EF7-F37A-4892-916E-A01A65DA13BF}" type="presOf" srcId="{38A59650-9A0E-44A3-85CE-F65756E7CFBD}" destId="{33ACC342-331A-4843-9FDE-5E6E9BF4F93D}" srcOrd="0" destOrd="0" presId="urn:diagrams.loki3.com/BracketList"/>
    <dgm:cxn modelId="{FDDF1DFC-0A24-4E2D-8586-884BDB49A9F9}" srcId="{2AFB0814-7FC4-49F4-A88F-CABEA08F3FCE}" destId="{FCD1C3EB-BE1D-4991-B68E-71D11A045ED0}" srcOrd="0" destOrd="0" parTransId="{39464F5A-71FE-494E-B016-9E5594112FD8}" sibTransId="{035352C0-7970-4A72-BC8C-1568367C4958}"/>
    <dgm:cxn modelId="{C2259847-8C60-4E1D-8372-CA0F94973511}" type="presParOf" srcId="{AC18A067-8655-44E6-A622-FDFB1F95C375}" destId="{7312312C-0421-43D9-9238-3BDA80F6D77E}" srcOrd="0" destOrd="0" presId="urn:diagrams.loki3.com/BracketList"/>
    <dgm:cxn modelId="{1E0F8822-1C34-48C9-BE27-7DD2797C3F96}" type="presParOf" srcId="{7312312C-0421-43D9-9238-3BDA80F6D77E}" destId="{F878C580-99DD-49EA-A601-7F39CA3D3300}" srcOrd="0" destOrd="0" presId="urn:diagrams.loki3.com/BracketList"/>
    <dgm:cxn modelId="{3772E379-39B1-4D4D-84B4-2C581A097FB9}" type="presParOf" srcId="{7312312C-0421-43D9-9238-3BDA80F6D77E}" destId="{D20F3150-6652-4A5D-BD95-322E31BA3A8C}" srcOrd="1" destOrd="0" presId="urn:diagrams.loki3.com/BracketList"/>
    <dgm:cxn modelId="{AB3844F0-B9E3-4E58-BCE7-6F82FA5F7426}" type="presParOf" srcId="{7312312C-0421-43D9-9238-3BDA80F6D77E}" destId="{178FED25-5323-4E10-8AD4-278A9A3CD131}" srcOrd="2" destOrd="0" presId="urn:diagrams.loki3.com/BracketList"/>
    <dgm:cxn modelId="{8D8842D4-5B11-4D4A-8DCE-EFE6B8F9AD5A}" type="presParOf" srcId="{7312312C-0421-43D9-9238-3BDA80F6D77E}" destId="{6199BCD7-9E3B-4813-9B1F-8B7C57AF3827}" srcOrd="3" destOrd="0" presId="urn:diagrams.loki3.com/BracketList"/>
    <dgm:cxn modelId="{08412C59-6F21-4C31-8A10-90512C2D3253}" type="presParOf" srcId="{AC18A067-8655-44E6-A622-FDFB1F95C375}" destId="{B191F127-7ED2-4215-B24F-9A60F2E88F2F}" srcOrd="1" destOrd="0" presId="urn:diagrams.loki3.com/BracketList"/>
    <dgm:cxn modelId="{16822496-1058-4E4A-ABA3-465551F4248B}" type="presParOf" srcId="{AC18A067-8655-44E6-A622-FDFB1F95C375}" destId="{BC23BBB5-FD75-4408-BACC-0ECA5C23A261}" srcOrd="2" destOrd="0" presId="urn:diagrams.loki3.com/BracketList"/>
    <dgm:cxn modelId="{92CF30F3-644F-402E-B371-64E5752DFB2D}" type="presParOf" srcId="{BC23BBB5-FD75-4408-BACC-0ECA5C23A261}" destId="{32E72448-5BF8-4543-8F63-BCD148ED4B2C}" srcOrd="0" destOrd="0" presId="urn:diagrams.loki3.com/BracketList"/>
    <dgm:cxn modelId="{0134DE90-CD7C-430E-AF2F-9AC5C2D82476}" type="presParOf" srcId="{BC23BBB5-FD75-4408-BACC-0ECA5C23A261}" destId="{D40226CA-7C83-4A92-83CF-ACAD58391CEA}" srcOrd="1" destOrd="0" presId="urn:diagrams.loki3.com/BracketList"/>
    <dgm:cxn modelId="{AB9DA490-9FFD-47CD-846C-AFF70CB86996}" type="presParOf" srcId="{BC23BBB5-FD75-4408-BACC-0ECA5C23A261}" destId="{FFAD65E2-B076-49A1-8BB3-D72A10A4AD55}" srcOrd="2" destOrd="0" presId="urn:diagrams.loki3.com/BracketList"/>
    <dgm:cxn modelId="{0895CD2F-633D-4440-9A1C-CABF4DF7D7B0}" type="presParOf" srcId="{BC23BBB5-FD75-4408-BACC-0ECA5C23A261}" destId="{C73F31E4-73AA-4E89-8D9C-F73BAEF6ACBA}" srcOrd="3" destOrd="0" presId="urn:diagrams.loki3.com/BracketList"/>
    <dgm:cxn modelId="{99094E00-C665-4DD1-8CAE-BE03B86597AB}" type="presParOf" srcId="{AC18A067-8655-44E6-A622-FDFB1F95C375}" destId="{AB59B0D1-B879-4268-8530-EB0714E5C57B}" srcOrd="3" destOrd="0" presId="urn:diagrams.loki3.com/BracketList"/>
    <dgm:cxn modelId="{D54E4D12-C26B-45CF-8773-492B611EEBE6}" type="presParOf" srcId="{AC18A067-8655-44E6-A622-FDFB1F95C375}" destId="{A0AD2711-CFE8-409F-8CC9-DD1681D19E0E}" srcOrd="4" destOrd="0" presId="urn:diagrams.loki3.com/BracketList"/>
    <dgm:cxn modelId="{D8B9BD3F-F996-44CA-8601-EEBEB8A0EC4A}" type="presParOf" srcId="{A0AD2711-CFE8-409F-8CC9-DD1681D19E0E}" destId="{E8D83383-B99C-45AF-AE11-55DF671D8868}" srcOrd="0" destOrd="0" presId="urn:diagrams.loki3.com/BracketList"/>
    <dgm:cxn modelId="{F9F99A8E-9414-4594-B696-FDBD4AFDDE06}" type="presParOf" srcId="{A0AD2711-CFE8-409F-8CC9-DD1681D19E0E}" destId="{7771ED31-C195-49D9-B5C3-952CF9399FD7}" srcOrd="1" destOrd="0" presId="urn:diagrams.loki3.com/BracketList"/>
    <dgm:cxn modelId="{9C6DABA1-3824-49FC-9CC4-CD25AED79075}" type="presParOf" srcId="{A0AD2711-CFE8-409F-8CC9-DD1681D19E0E}" destId="{83325907-BA5F-41F7-BA21-88F4CB8F8893}" srcOrd="2" destOrd="0" presId="urn:diagrams.loki3.com/BracketList"/>
    <dgm:cxn modelId="{F5CC4F8B-6A4D-4187-81C1-E41582BD3CDD}" type="presParOf" srcId="{A0AD2711-CFE8-409F-8CC9-DD1681D19E0E}" destId="{93D9AC21-44D9-49FE-92EC-338A4594FC97}" srcOrd="3" destOrd="0" presId="urn:diagrams.loki3.com/BracketList"/>
    <dgm:cxn modelId="{1B988EFC-DB25-4289-9584-617FFA3058DC}" type="presParOf" srcId="{AC18A067-8655-44E6-A622-FDFB1F95C375}" destId="{EE16AAB5-95FE-4EA1-AA81-C795437F7575}" srcOrd="5" destOrd="0" presId="urn:diagrams.loki3.com/BracketList"/>
    <dgm:cxn modelId="{A235BD03-A67A-4614-9F2D-7D4BD564D29F}" type="presParOf" srcId="{AC18A067-8655-44E6-A622-FDFB1F95C375}" destId="{31E97C21-CAE2-4A64-B8FA-0983F30EA097}" srcOrd="6" destOrd="0" presId="urn:diagrams.loki3.com/BracketList"/>
    <dgm:cxn modelId="{24F55189-E42A-4A2C-90C8-35C5647FB3C9}" type="presParOf" srcId="{31E97C21-CAE2-4A64-B8FA-0983F30EA097}" destId="{33ACC342-331A-4843-9FDE-5E6E9BF4F93D}" srcOrd="0" destOrd="0" presId="urn:diagrams.loki3.com/BracketList"/>
    <dgm:cxn modelId="{2A653B86-4E62-45E3-96A7-DDBE5D3EDA4D}" type="presParOf" srcId="{31E97C21-CAE2-4A64-B8FA-0983F30EA097}" destId="{7925F06F-8C3C-4000-8752-71C0E5D3EEE9}" srcOrd="1" destOrd="0" presId="urn:diagrams.loki3.com/BracketList"/>
    <dgm:cxn modelId="{814B2002-E0A7-4AFC-8D48-E77BD907BA4D}" type="presParOf" srcId="{31E97C21-CAE2-4A64-B8FA-0983F30EA097}" destId="{D592525D-C4DE-434C-8807-C84BC6657903}" srcOrd="2" destOrd="0" presId="urn:diagrams.loki3.com/BracketList"/>
    <dgm:cxn modelId="{4040277B-284C-4933-91CB-C3E95F09CA8F}" type="presParOf" srcId="{31E97C21-CAE2-4A64-B8FA-0983F30EA097}" destId="{1F52DCDD-5626-4D05-810F-CD79DC28EB4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90C5D8-8066-4B6B-A170-0B286CAD2737}"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19C97741-30CF-4333-B009-FA970B7C4488}">
      <dgm:prSet phldrT="[Text]"/>
      <dgm:spPr/>
      <dgm:t>
        <a:bodyPr/>
        <a:lstStyle/>
        <a:p>
          <a:r>
            <a:rPr lang="en-US" dirty="0"/>
            <a:t>Best</a:t>
          </a:r>
        </a:p>
      </dgm:t>
    </dgm:pt>
    <dgm:pt modelId="{967B28B2-EF7A-49A0-A132-E92AAF4D6258}" type="parTrans" cxnId="{EA1A4DDB-186C-49D7-82DF-AB1F6642A693}">
      <dgm:prSet/>
      <dgm:spPr/>
      <dgm:t>
        <a:bodyPr/>
        <a:lstStyle/>
        <a:p>
          <a:endParaRPr lang="en-US"/>
        </a:p>
      </dgm:t>
    </dgm:pt>
    <dgm:pt modelId="{8638D551-CE21-43E4-8C1B-D0713BFE9985}" type="sibTrans" cxnId="{EA1A4DDB-186C-49D7-82DF-AB1F6642A693}">
      <dgm:prSet/>
      <dgm:spPr/>
      <dgm:t>
        <a:bodyPr/>
        <a:lstStyle/>
        <a:p>
          <a:endParaRPr lang="en-US"/>
        </a:p>
      </dgm:t>
    </dgm:pt>
    <dgm:pt modelId="{DC5B942F-956D-4F87-B1BE-4149546BC64E}">
      <dgm:prSet phldrT="[Text]"/>
      <dgm:spPr/>
      <dgm:t>
        <a:bodyPr/>
        <a:lstStyle/>
        <a:p>
          <a:r>
            <a:rPr lang="en-US" dirty="0"/>
            <a:t>Secondary</a:t>
          </a:r>
        </a:p>
      </dgm:t>
    </dgm:pt>
    <dgm:pt modelId="{901396AD-832D-4697-B858-B7421B919B63}" type="parTrans" cxnId="{8F4A2795-A3CC-41A6-931D-ED940E0C850B}">
      <dgm:prSet/>
      <dgm:spPr/>
      <dgm:t>
        <a:bodyPr/>
        <a:lstStyle/>
        <a:p>
          <a:endParaRPr lang="en-US"/>
        </a:p>
      </dgm:t>
    </dgm:pt>
    <dgm:pt modelId="{574BDE83-7CEC-4654-BB6E-CB6317DD6887}" type="sibTrans" cxnId="{8F4A2795-A3CC-41A6-931D-ED940E0C850B}">
      <dgm:prSet/>
      <dgm:spPr/>
      <dgm:t>
        <a:bodyPr/>
        <a:lstStyle/>
        <a:p>
          <a:endParaRPr lang="en-US"/>
        </a:p>
      </dgm:t>
    </dgm:pt>
    <dgm:pt modelId="{1221EA24-44F0-4A40-A030-7D95368B5199}">
      <dgm:prSet phldrT="[Text]"/>
      <dgm:spPr/>
      <dgm:t>
        <a:bodyPr/>
        <a:lstStyle/>
        <a:p>
          <a:r>
            <a:rPr lang="en-US" dirty="0"/>
            <a:t>Direct</a:t>
          </a:r>
        </a:p>
      </dgm:t>
    </dgm:pt>
    <dgm:pt modelId="{0E062C0A-B8F2-4CEA-B363-8B0678CA7CDD}" type="parTrans" cxnId="{5C985F55-D396-4CE5-A427-D9655FE8B15B}">
      <dgm:prSet/>
      <dgm:spPr/>
      <dgm:t>
        <a:bodyPr/>
        <a:lstStyle/>
        <a:p>
          <a:endParaRPr lang="en-US"/>
        </a:p>
      </dgm:t>
    </dgm:pt>
    <dgm:pt modelId="{308D6AE8-BFE9-45F8-86B6-95113C31343F}" type="sibTrans" cxnId="{5C985F55-D396-4CE5-A427-D9655FE8B15B}">
      <dgm:prSet/>
      <dgm:spPr/>
      <dgm:t>
        <a:bodyPr/>
        <a:lstStyle/>
        <a:p>
          <a:endParaRPr lang="en-US"/>
        </a:p>
      </dgm:t>
    </dgm:pt>
    <dgm:pt modelId="{7D7F5E53-190C-41DF-9432-0B13FF567F5B}">
      <dgm:prSet phldrT="[Text]"/>
      <dgm:spPr/>
      <dgm:t>
        <a:bodyPr/>
        <a:lstStyle/>
        <a:p>
          <a:r>
            <a:rPr lang="en-US" dirty="0"/>
            <a:t>Conclusive</a:t>
          </a:r>
        </a:p>
      </dgm:t>
    </dgm:pt>
    <dgm:pt modelId="{0AB8775D-F916-4788-A61E-70BAB51786D5}" type="parTrans" cxnId="{6EA32D5C-D91C-40A2-8EEB-EC4886F9D5CA}">
      <dgm:prSet/>
      <dgm:spPr/>
      <dgm:t>
        <a:bodyPr/>
        <a:lstStyle/>
        <a:p>
          <a:endParaRPr lang="en-US"/>
        </a:p>
      </dgm:t>
    </dgm:pt>
    <dgm:pt modelId="{92E70560-0EB3-4885-A750-E0E84BB2EB86}" type="sibTrans" cxnId="{6EA32D5C-D91C-40A2-8EEB-EC4886F9D5CA}">
      <dgm:prSet/>
      <dgm:spPr/>
      <dgm:t>
        <a:bodyPr/>
        <a:lstStyle/>
        <a:p>
          <a:endParaRPr lang="en-US"/>
        </a:p>
      </dgm:t>
    </dgm:pt>
    <dgm:pt modelId="{C3414E85-18A9-45A7-BE9B-477A983D4290}">
      <dgm:prSet phldrT="[Text]"/>
      <dgm:spPr/>
      <dgm:t>
        <a:bodyPr/>
        <a:lstStyle/>
        <a:p>
          <a:r>
            <a:rPr lang="en-US" dirty="0"/>
            <a:t>Opinion</a:t>
          </a:r>
        </a:p>
      </dgm:t>
    </dgm:pt>
    <dgm:pt modelId="{E1051640-FD2C-4CA1-BB61-BC28ECCA52FD}" type="parTrans" cxnId="{58DF62AC-8351-43B7-8D03-B780206ADFB4}">
      <dgm:prSet/>
      <dgm:spPr/>
      <dgm:t>
        <a:bodyPr/>
        <a:lstStyle/>
        <a:p>
          <a:endParaRPr lang="en-US"/>
        </a:p>
      </dgm:t>
    </dgm:pt>
    <dgm:pt modelId="{B5711832-79B9-4A3E-9C8B-832F9FD798B8}" type="sibTrans" cxnId="{58DF62AC-8351-43B7-8D03-B780206ADFB4}">
      <dgm:prSet/>
      <dgm:spPr/>
      <dgm:t>
        <a:bodyPr/>
        <a:lstStyle/>
        <a:p>
          <a:endParaRPr lang="en-US"/>
        </a:p>
      </dgm:t>
    </dgm:pt>
    <dgm:pt modelId="{F097AF87-DD8B-4D08-AED5-20AD03B24FC6}">
      <dgm:prSet/>
      <dgm:spPr/>
      <dgm:t>
        <a:bodyPr/>
        <a:lstStyle/>
        <a:p>
          <a:r>
            <a:rPr lang="en-US" dirty="0"/>
            <a:t>Corroborative</a:t>
          </a:r>
        </a:p>
      </dgm:t>
    </dgm:pt>
    <dgm:pt modelId="{2AEDF09D-4FDF-4832-9ACE-081203CDA0F3}" type="parTrans" cxnId="{20115435-7243-4941-BC05-F33CEB51210E}">
      <dgm:prSet/>
      <dgm:spPr/>
    </dgm:pt>
    <dgm:pt modelId="{327ECD16-4CDB-4758-A54D-3C59F74B67B4}" type="sibTrans" cxnId="{20115435-7243-4941-BC05-F33CEB51210E}">
      <dgm:prSet/>
      <dgm:spPr/>
    </dgm:pt>
    <dgm:pt modelId="{04863D05-6439-4657-871B-4D4FD01A678B}">
      <dgm:prSet/>
      <dgm:spPr/>
      <dgm:t>
        <a:bodyPr/>
        <a:lstStyle/>
        <a:p>
          <a:r>
            <a:rPr lang="en-US" dirty="0"/>
            <a:t>Circumstantial</a:t>
          </a:r>
        </a:p>
      </dgm:t>
    </dgm:pt>
    <dgm:pt modelId="{43171DEF-F910-469B-892F-47CFDE19E6E1}" type="parTrans" cxnId="{FD22028C-8619-4FD3-AC80-73A99E16FC5A}">
      <dgm:prSet/>
      <dgm:spPr/>
    </dgm:pt>
    <dgm:pt modelId="{EFA607BF-F020-422B-AF35-E9CA9707BF4E}" type="sibTrans" cxnId="{FD22028C-8619-4FD3-AC80-73A99E16FC5A}">
      <dgm:prSet/>
      <dgm:spPr/>
    </dgm:pt>
    <dgm:pt modelId="{E4BABBF1-C3EE-4C6D-8443-7457498799CD}" type="pres">
      <dgm:prSet presAssocID="{6090C5D8-8066-4B6B-A170-0B286CAD2737}" presName="diagram" presStyleCnt="0">
        <dgm:presLayoutVars>
          <dgm:dir/>
          <dgm:resizeHandles val="exact"/>
        </dgm:presLayoutVars>
      </dgm:prSet>
      <dgm:spPr/>
    </dgm:pt>
    <dgm:pt modelId="{1506B546-843D-4649-8D29-3E6C8217F681}" type="pres">
      <dgm:prSet presAssocID="{19C97741-30CF-4333-B009-FA970B7C4488}" presName="node" presStyleLbl="node1" presStyleIdx="0" presStyleCnt="7">
        <dgm:presLayoutVars>
          <dgm:bulletEnabled val="1"/>
        </dgm:presLayoutVars>
      </dgm:prSet>
      <dgm:spPr/>
    </dgm:pt>
    <dgm:pt modelId="{60A199C5-D545-4096-BC8B-58B58471F93B}" type="pres">
      <dgm:prSet presAssocID="{8638D551-CE21-43E4-8C1B-D0713BFE9985}" presName="sibTrans" presStyleCnt="0"/>
      <dgm:spPr/>
    </dgm:pt>
    <dgm:pt modelId="{280BCCC3-BF0C-4313-8C7C-0A11951F6790}" type="pres">
      <dgm:prSet presAssocID="{DC5B942F-956D-4F87-B1BE-4149546BC64E}" presName="node" presStyleLbl="node1" presStyleIdx="1" presStyleCnt="7">
        <dgm:presLayoutVars>
          <dgm:bulletEnabled val="1"/>
        </dgm:presLayoutVars>
      </dgm:prSet>
      <dgm:spPr/>
    </dgm:pt>
    <dgm:pt modelId="{7351E2B5-F02A-4FD6-B6A2-1910BCB1BB89}" type="pres">
      <dgm:prSet presAssocID="{574BDE83-7CEC-4654-BB6E-CB6317DD6887}" presName="sibTrans" presStyleCnt="0"/>
      <dgm:spPr/>
    </dgm:pt>
    <dgm:pt modelId="{D7D5F519-1CC7-4427-955E-457D593B4315}" type="pres">
      <dgm:prSet presAssocID="{1221EA24-44F0-4A40-A030-7D95368B5199}" presName="node" presStyleLbl="node1" presStyleIdx="2" presStyleCnt="7">
        <dgm:presLayoutVars>
          <dgm:bulletEnabled val="1"/>
        </dgm:presLayoutVars>
      </dgm:prSet>
      <dgm:spPr/>
    </dgm:pt>
    <dgm:pt modelId="{5292FDF5-0675-41D0-BD4F-5DF1816ED7E7}" type="pres">
      <dgm:prSet presAssocID="{308D6AE8-BFE9-45F8-86B6-95113C31343F}" presName="sibTrans" presStyleCnt="0"/>
      <dgm:spPr/>
    </dgm:pt>
    <dgm:pt modelId="{5E8A4F9F-B83B-4DD9-A0D6-59D8F4B913F8}" type="pres">
      <dgm:prSet presAssocID="{7D7F5E53-190C-41DF-9432-0B13FF567F5B}" presName="node" presStyleLbl="node1" presStyleIdx="3" presStyleCnt="7">
        <dgm:presLayoutVars>
          <dgm:bulletEnabled val="1"/>
        </dgm:presLayoutVars>
      </dgm:prSet>
      <dgm:spPr/>
    </dgm:pt>
    <dgm:pt modelId="{D8430DA8-7207-4089-ABAB-6CE15F1778B1}" type="pres">
      <dgm:prSet presAssocID="{92E70560-0EB3-4885-A750-E0E84BB2EB86}" presName="sibTrans" presStyleCnt="0"/>
      <dgm:spPr/>
    </dgm:pt>
    <dgm:pt modelId="{BC48A857-AC3D-44FE-B18A-9E05170298B9}" type="pres">
      <dgm:prSet presAssocID="{C3414E85-18A9-45A7-BE9B-477A983D4290}" presName="node" presStyleLbl="node1" presStyleIdx="4" presStyleCnt="7">
        <dgm:presLayoutVars>
          <dgm:bulletEnabled val="1"/>
        </dgm:presLayoutVars>
      </dgm:prSet>
      <dgm:spPr/>
    </dgm:pt>
    <dgm:pt modelId="{2BF11667-CF4D-42AB-AAD0-19970882D753}" type="pres">
      <dgm:prSet presAssocID="{B5711832-79B9-4A3E-9C8B-832F9FD798B8}" presName="sibTrans" presStyleCnt="0"/>
      <dgm:spPr/>
    </dgm:pt>
    <dgm:pt modelId="{FCC158C6-2697-45F2-92C3-A7683A3F167B}" type="pres">
      <dgm:prSet presAssocID="{F097AF87-DD8B-4D08-AED5-20AD03B24FC6}" presName="node" presStyleLbl="node1" presStyleIdx="5" presStyleCnt="7">
        <dgm:presLayoutVars>
          <dgm:bulletEnabled val="1"/>
        </dgm:presLayoutVars>
      </dgm:prSet>
      <dgm:spPr/>
    </dgm:pt>
    <dgm:pt modelId="{4A1FE088-200D-4998-8FBC-628338D6581C}" type="pres">
      <dgm:prSet presAssocID="{327ECD16-4CDB-4758-A54D-3C59F74B67B4}" presName="sibTrans" presStyleCnt="0"/>
      <dgm:spPr/>
    </dgm:pt>
    <dgm:pt modelId="{E1427CC5-1F75-48DA-86C2-6CD5100FBA84}" type="pres">
      <dgm:prSet presAssocID="{04863D05-6439-4657-871B-4D4FD01A678B}" presName="node" presStyleLbl="node1" presStyleIdx="6" presStyleCnt="7">
        <dgm:presLayoutVars>
          <dgm:bulletEnabled val="1"/>
        </dgm:presLayoutVars>
      </dgm:prSet>
      <dgm:spPr/>
    </dgm:pt>
  </dgm:ptLst>
  <dgm:cxnLst>
    <dgm:cxn modelId="{20115435-7243-4941-BC05-F33CEB51210E}" srcId="{6090C5D8-8066-4B6B-A170-0B286CAD2737}" destId="{F097AF87-DD8B-4D08-AED5-20AD03B24FC6}" srcOrd="5" destOrd="0" parTransId="{2AEDF09D-4FDF-4832-9ACE-081203CDA0F3}" sibTransId="{327ECD16-4CDB-4758-A54D-3C59F74B67B4}"/>
    <dgm:cxn modelId="{3256F740-6166-4FB2-81C4-602308B48701}" type="presOf" srcId="{F097AF87-DD8B-4D08-AED5-20AD03B24FC6}" destId="{FCC158C6-2697-45F2-92C3-A7683A3F167B}" srcOrd="0" destOrd="0" presId="urn:microsoft.com/office/officeart/2005/8/layout/default"/>
    <dgm:cxn modelId="{6EA32D5C-D91C-40A2-8EEB-EC4886F9D5CA}" srcId="{6090C5D8-8066-4B6B-A170-0B286CAD2737}" destId="{7D7F5E53-190C-41DF-9432-0B13FF567F5B}" srcOrd="3" destOrd="0" parTransId="{0AB8775D-F916-4788-A61E-70BAB51786D5}" sibTransId="{92E70560-0EB3-4885-A750-E0E84BB2EB86}"/>
    <dgm:cxn modelId="{5C985F55-D396-4CE5-A427-D9655FE8B15B}" srcId="{6090C5D8-8066-4B6B-A170-0B286CAD2737}" destId="{1221EA24-44F0-4A40-A030-7D95368B5199}" srcOrd="2" destOrd="0" parTransId="{0E062C0A-B8F2-4CEA-B363-8B0678CA7CDD}" sibTransId="{308D6AE8-BFE9-45F8-86B6-95113C31343F}"/>
    <dgm:cxn modelId="{324D488A-2C83-4E21-84E8-8CB7B4DC35CA}" type="presOf" srcId="{6090C5D8-8066-4B6B-A170-0B286CAD2737}" destId="{E4BABBF1-C3EE-4C6D-8443-7457498799CD}" srcOrd="0" destOrd="0" presId="urn:microsoft.com/office/officeart/2005/8/layout/default"/>
    <dgm:cxn modelId="{FD22028C-8619-4FD3-AC80-73A99E16FC5A}" srcId="{6090C5D8-8066-4B6B-A170-0B286CAD2737}" destId="{04863D05-6439-4657-871B-4D4FD01A678B}" srcOrd="6" destOrd="0" parTransId="{43171DEF-F910-469B-892F-47CFDE19E6E1}" sibTransId="{EFA607BF-F020-422B-AF35-E9CA9707BF4E}"/>
    <dgm:cxn modelId="{8F4A2795-A3CC-41A6-931D-ED940E0C850B}" srcId="{6090C5D8-8066-4B6B-A170-0B286CAD2737}" destId="{DC5B942F-956D-4F87-B1BE-4149546BC64E}" srcOrd="1" destOrd="0" parTransId="{901396AD-832D-4697-B858-B7421B919B63}" sibTransId="{574BDE83-7CEC-4654-BB6E-CB6317DD6887}"/>
    <dgm:cxn modelId="{10742DA3-B8B5-4372-B249-956D5E352542}" type="presOf" srcId="{DC5B942F-956D-4F87-B1BE-4149546BC64E}" destId="{280BCCC3-BF0C-4313-8C7C-0A11951F6790}" srcOrd="0" destOrd="0" presId="urn:microsoft.com/office/officeart/2005/8/layout/default"/>
    <dgm:cxn modelId="{EAAB43A9-2189-4605-9C05-47E91D02C924}" type="presOf" srcId="{04863D05-6439-4657-871B-4D4FD01A678B}" destId="{E1427CC5-1F75-48DA-86C2-6CD5100FBA84}" srcOrd="0" destOrd="0" presId="urn:microsoft.com/office/officeart/2005/8/layout/default"/>
    <dgm:cxn modelId="{58DF62AC-8351-43B7-8D03-B780206ADFB4}" srcId="{6090C5D8-8066-4B6B-A170-0B286CAD2737}" destId="{C3414E85-18A9-45A7-BE9B-477A983D4290}" srcOrd="4" destOrd="0" parTransId="{E1051640-FD2C-4CA1-BB61-BC28ECCA52FD}" sibTransId="{B5711832-79B9-4A3E-9C8B-832F9FD798B8}"/>
    <dgm:cxn modelId="{AFFFB3BD-2CCA-4A9F-9F2D-8A139BA84E9A}" type="presOf" srcId="{19C97741-30CF-4333-B009-FA970B7C4488}" destId="{1506B546-843D-4649-8D29-3E6C8217F681}" srcOrd="0" destOrd="0" presId="urn:microsoft.com/office/officeart/2005/8/layout/default"/>
    <dgm:cxn modelId="{F11FA8CB-EDFE-4AA4-8EFA-7FAD99BE32F1}" type="presOf" srcId="{C3414E85-18A9-45A7-BE9B-477A983D4290}" destId="{BC48A857-AC3D-44FE-B18A-9E05170298B9}" srcOrd="0" destOrd="0" presId="urn:microsoft.com/office/officeart/2005/8/layout/default"/>
    <dgm:cxn modelId="{745713D5-A3AC-4E60-9447-5C949296BC78}" type="presOf" srcId="{1221EA24-44F0-4A40-A030-7D95368B5199}" destId="{D7D5F519-1CC7-4427-955E-457D593B4315}" srcOrd="0" destOrd="0" presId="urn:microsoft.com/office/officeart/2005/8/layout/default"/>
    <dgm:cxn modelId="{EA1A4DDB-186C-49D7-82DF-AB1F6642A693}" srcId="{6090C5D8-8066-4B6B-A170-0B286CAD2737}" destId="{19C97741-30CF-4333-B009-FA970B7C4488}" srcOrd="0" destOrd="0" parTransId="{967B28B2-EF7A-49A0-A132-E92AAF4D6258}" sibTransId="{8638D551-CE21-43E4-8C1B-D0713BFE9985}"/>
    <dgm:cxn modelId="{36BA0DDE-75CE-4952-873A-17FB4DADC1B2}" type="presOf" srcId="{7D7F5E53-190C-41DF-9432-0B13FF567F5B}" destId="{5E8A4F9F-B83B-4DD9-A0D6-59D8F4B913F8}" srcOrd="0" destOrd="0" presId="urn:microsoft.com/office/officeart/2005/8/layout/default"/>
    <dgm:cxn modelId="{EE97446D-9742-4E80-8E12-1A2784537102}" type="presParOf" srcId="{E4BABBF1-C3EE-4C6D-8443-7457498799CD}" destId="{1506B546-843D-4649-8D29-3E6C8217F681}" srcOrd="0" destOrd="0" presId="urn:microsoft.com/office/officeart/2005/8/layout/default"/>
    <dgm:cxn modelId="{A9A17671-EB2B-4262-9E4F-676AC539236B}" type="presParOf" srcId="{E4BABBF1-C3EE-4C6D-8443-7457498799CD}" destId="{60A199C5-D545-4096-BC8B-58B58471F93B}" srcOrd="1" destOrd="0" presId="urn:microsoft.com/office/officeart/2005/8/layout/default"/>
    <dgm:cxn modelId="{95C8F33E-97BF-4D43-9AA2-79C5167AA96B}" type="presParOf" srcId="{E4BABBF1-C3EE-4C6D-8443-7457498799CD}" destId="{280BCCC3-BF0C-4313-8C7C-0A11951F6790}" srcOrd="2" destOrd="0" presId="urn:microsoft.com/office/officeart/2005/8/layout/default"/>
    <dgm:cxn modelId="{1D91CFB9-480B-41F7-B04B-176EB447452F}" type="presParOf" srcId="{E4BABBF1-C3EE-4C6D-8443-7457498799CD}" destId="{7351E2B5-F02A-4FD6-B6A2-1910BCB1BB89}" srcOrd="3" destOrd="0" presId="urn:microsoft.com/office/officeart/2005/8/layout/default"/>
    <dgm:cxn modelId="{1E27654A-CDA2-43D1-B26E-63D8E4F5BE4B}" type="presParOf" srcId="{E4BABBF1-C3EE-4C6D-8443-7457498799CD}" destId="{D7D5F519-1CC7-4427-955E-457D593B4315}" srcOrd="4" destOrd="0" presId="urn:microsoft.com/office/officeart/2005/8/layout/default"/>
    <dgm:cxn modelId="{A8B64D55-E9FC-4BCE-8D82-6B57827416A1}" type="presParOf" srcId="{E4BABBF1-C3EE-4C6D-8443-7457498799CD}" destId="{5292FDF5-0675-41D0-BD4F-5DF1816ED7E7}" srcOrd="5" destOrd="0" presId="urn:microsoft.com/office/officeart/2005/8/layout/default"/>
    <dgm:cxn modelId="{0B3C21BB-9F6C-420D-8D93-2B61D42FDFBA}" type="presParOf" srcId="{E4BABBF1-C3EE-4C6D-8443-7457498799CD}" destId="{5E8A4F9F-B83B-4DD9-A0D6-59D8F4B913F8}" srcOrd="6" destOrd="0" presId="urn:microsoft.com/office/officeart/2005/8/layout/default"/>
    <dgm:cxn modelId="{002ACB9C-4F95-4EAD-B112-D1DCA7E524BB}" type="presParOf" srcId="{E4BABBF1-C3EE-4C6D-8443-7457498799CD}" destId="{D8430DA8-7207-4089-ABAB-6CE15F1778B1}" srcOrd="7" destOrd="0" presId="urn:microsoft.com/office/officeart/2005/8/layout/default"/>
    <dgm:cxn modelId="{EA4C82D9-156A-49E9-9EE4-4C2B5AEC4BBF}" type="presParOf" srcId="{E4BABBF1-C3EE-4C6D-8443-7457498799CD}" destId="{BC48A857-AC3D-44FE-B18A-9E05170298B9}" srcOrd="8" destOrd="0" presId="urn:microsoft.com/office/officeart/2005/8/layout/default"/>
    <dgm:cxn modelId="{5B6315F9-CD97-4ABD-8A67-E4F97DB410DA}" type="presParOf" srcId="{E4BABBF1-C3EE-4C6D-8443-7457498799CD}" destId="{2BF11667-CF4D-42AB-AAD0-19970882D753}" srcOrd="9" destOrd="0" presId="urn:microsoft.com/office/officeart/2005/8/layout/default"/>
    <dgm:cxn modelId="{824E0BC5-3CC9-4711-99B4-ADCF8FEE6DCC}" type="presParOf" srcId="{E4BABBF1-C3EE-4C6D-8443-7457498799CD}" destId="{FCC158C6-2697-45F2-92C3-A7683A3F167B}" srcOrd="10" destOrd="0" presId="urn:microsoft.com/office/officeart/2005/8/layout/default"/>
    <dgm:cxn modelId="{AF2FDCC4-CA96-498F-91A6-D9D0FE7D5ABF}" type="presParOf" srcId="{E4BABBF1-C3EE-4C6D-8443-7457498799CD}" destId="{4A1FE088-200D-4998-8FBC-628338D6581C}" srcOrd="11" destOrd="0" presId="urn:microsoft.com/office/officeart/2005/8/layout/default"/>
    <dgm:cxn modelId="{EF762EF4-7FFC-433A-8678-D8B0683072B9}" type="presParOf" srcId="{E4BABBF1-C3EE-4C6D-8443-7457498799CD}" destId="{E1427CC5-1F75-48DA-86C2-6CD5100FBA84}"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5908A8-9ED8-4D13-B076-DB1A6A63E7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A20074-372B-47B9-9782-139D7CD26BB1}">
      <dgm:prSet phldrT="[Text]"/>
      <dgm:spPr/>
      <dgm:t>
        <a:bodyPr/>
        <a:lstStyle/>
        <a:p>
          <a:r>
            <a:rPr lang="en-US" dirty="0"/>
            <a:t>Reliable</a:t>
          </a:r>
        </a:p>
      </dgm:t>
    </dgm:pt>
    <dgm:pt modelId="{052F01E6-6568-4CCA-8A51-FEF7CD1CDBFB}" type="parTrans" cxnId="{5EA4F3E8-E9F8-4DB4-967E-E5298C245DF6}">
      <dgm:prSet/>
      <dgm:spPr/>
      <dgm:t>
        <a:bodyPr/>
        <a:lstStyle/>
        <a:p>
          <a:endParaRPr lang="en-US"/>
        </a:p>
      </dgm:t>
    </dgm:pt>
    <dgm:pt modelId="{E60528A2-82FE-423E-ADCC-882F95EB0CAD}" type="sibTrans" cxnId="{5EA4F3E8-E9F8-4DB4-967E-E5298C245DF6}">
      <dgm:prSet/>
      <dgm:spPr/>
      <dgm:t>
        <a:bodyPr/>
        <a:lstStyle/>
        <a:p>
          <a:endParaRPr lang="en-US"/>
        </a:p>
      </dgm:t>
    </dgm:pt>
    <dgm:pt modelId="{BEDB2A6A-BCD3-4AFA-A813-2841DB81CC57}">
      <dgm:prSet phldrT="[Text]"/>
      <dgm:spPr/>
      <dgm:t>
        <a:bodyPr/>
        <a:lstStyle/>
        <a:p>
          <a:r>
            <a:rPr lang="en-US" dirty="0"/>
            <a:t>Preserved</a:t>
          </a:r>
        </a:p>
      </dgm:t>
    </dgm:pt>
    <dgm:pt modelId="{7716438A-6325-40F2-ACD2-18707D0EB06A}" type="parTrans" cxnId="{D5412BD7-707B-4F05-B69A-C97041CFBD94}">
      <dgm:prSet/>
      <dgm:spPr/>
      <dgm:t>
        <a:bodyPr/>
        <a:lstStyle/>
        <a:p>
          <a:endParaRPr lang="en-US"/>
        </a:p>
      </dgm:t>
    </dgm:pt>
    <dgm:pt modelId="{11714CA7-C808-4364-862E-F4A0710D6003}" type="sibTrans" cxnId="{D5412BD7-707B-4F05-B69A-C97041CFBD94}">
      <dgm:prSet/>
      <dgm:spPr/>
      <dgm:t>
        <a:bodyPr/>
        <a:lstStyle/>
        <a:p>
          <a:endParaRPr lang="en-US"/>
        </a:p>
      </dgm:t>
    </dgm:pt>
    <dgm:pt modelId="{6D4FF791-CBBC-44D3-AB35-B60D1411C380}">
      <dgm:prSet phldrT="[Text]"/>
      <dgm:spPr/>
      <dgm:t>
        <a:bodyPr/>
        <a:lstStyle/>
        <a:p>
          <a:r>
            <a:rPr lang="en-US" dirty="0"/>
            <a:t>Relevant</a:t>
          </a:r>
        </a:p>
      </dgm:t>
    </dgm:pt>
    <dgm:pt modelId="{8D4B00C0-2784-47E7-A24D-DF7BC3F35728}" type="parTrans" cxnId="{3AA6CF04-D669-49C9-94DA-E84B3A3DFEEB}">
      <dgm:prSet/>
      <dgm:spPr/>
      <dgm:t>
        <a:bodyPr/>
        <a:lstStyle/>
        <a:p>
          <a:endParaRPr lang="en-US"/>
        </a:p>
      </dgm:t>
    </dgm:pt>
    <dgm:pt modelId="{5B1C5725-BFDD-49F5-B456-32846EBC3F2B}" type="sibTrans" cxnId="{3AA6CF04-D669-49C9-94DA-E84B3A3DFEEB}">
      <dgm:prSet/>
      <dgm:spPr/>
      <dgm:t>
        <a:bodyPr/>
        <a:lstStyle/>
        <a:p>
          <a:endParaRPr lang="en-US"/>
        </a:p>
      </dgm:t>
    </dgm:pt>
    <dgm:pt modelId="{D6484397-5905-4E4F-8CA5-24AE87C73037}">
      <dgm:prSet phldrT="[Text]"/>
      <dgm:spPr/>
      <dgm:t>
        <a:bodyPr/>
        <a:lstStyle/>
        <a:p>
          <a:r>
            <a:rPr lang="en-US" dirty="0"/>
            <a:t>Properly identified</a:t>
          </a:r>
        </a:p>
      </dgm:t>
    </dgm:pt>
    <dgm:pt modelId="{0DE11491-B957-414C-8E30-DC6F603C9DEA}" type="parTrans" cxnId="{0C924B67-546C-4ED4-AB73-C6C57F7A5C6C}">
      <dgm:prSet/>
      <dgm:spPr/>
      <dgm:t>
        <a:bodyPr/>
        <a:lstStyle/>
        <a:p>
          <a:endParaRPr lang="en-US"/>
        </a:p>
      </dgm:t>
    </dgm:pt>
    <dgm:pt modelId="{8CEA31CB-85B0-415E-AE0F-D40C046A1864}" type="sibTrans" cxnId="{0C924B67-546C-4ED4-AB73-C6C57F7A5C6C}">
      <dgm:prSet/>
      <dgm:spPr/>
      <dgm:t>
        <a:bodyPr/>
        <a:lstStyle/>
        <a:p>
          <a:endParaRPr lang="en-US"/>
        </a:p>
      </dgm:t>
    </dgm:pt>
    <dgm:pt modelId="{F3F38712-37E1-43CD-8098-B290FEF4BE01}">
      <dgm:prSet phldrT="[Text]"/>
      <dgm:spPr/>
      <dgm:t>
        <a:bodyPr/>
        <a:lstStyle/>
        <a:p>
          <a:r>
            <a:rPr lang="en-US" dirty="0"/>
            <a:t>Legally permissible</a:t>
          </a:r>
        </a:p>
      </dgm:t>
    </dgm:pt>
    <dgm:pt modelId="{714E28EF-3A68-44A7-B064-142F4DF889F4}" type="parTrans" cxnId="{9A3B2C7B-CCD6-46BA-BF05-39DA85E96FFA}">
      <dgm:prSet/>
      <dgm:spPr/>
      <dgm:t>
        <a:bodyPr/>
        <a:lstStyle/>
        <a:p>
          <a:endParaRPr lang="en-US"/>
        </a:p>
      </dgm:t>
    </dgm:pt>
    <dgm:pt modelId="{78DCDE0D-ADE6-4882-AB7F-8F290C4B2260}" type="sibTrans" cxnId="{9A3B2C7B-CCD6-46BA-BF05-39DA85E96FFA}">
      <dgm:prSet/>
      <dgm:spPr/>
      <dgm:t>
        <a:bodyPr/>
        <a:lstStyle/>
        <a:p>
          <a:endParaRPr lang="en-US"/>
        </a:p>
      </dgm:t>
    </dgm:pt>
    <dgm:pt modelId="{A7799553-D414-4D03-9634-84B724D84237}" type="pres">
      <dgm:prSet presAssocID="{335908A8-9ED8-4D13-B076-DB1A6A63E7F9}" presName="linear" presStyleCnt="0">
        <dgm:presLayoutVars>
          <dgm:dir/>
          <dgm:animLvl val="lvl"/>
          <dgm:resizeHandles val="exact"/>
        </dgm:presLayoutVars>
      </dgm:prSet>
      <dgm:spPr/>
    </dgm:pt>
    <dgm:pt modelId="{DBE201AF-DFA9-4C5D-A8CD-1BAC5E22C59D}" type="pres">
      <dgm:prSet presAssocID="{25A20074-372B-47B9-9782-139D7CD26BB1}" presName="parentLin" presStyleCnt="0"/>
      <dgm:spPr/>
    </dgm:pt>
    <dgm:pt modelId="{AF61B194-7329-412C-9E72-3A8FAE429F5C}" type="pres">
      <dgm:prSet presAssocID="{25A20074-372B-47B9-9782-139D7CD26BB1}" presName="parentLeftMargin" presStyleLbl="node1" presStyleIdx="0" presStyleCnt="5"/>
      <dgm:spPr/>
    </dgm:pt>
    <dgm:pt modelId="{D1C6E27F-D797-4B2D-9372-ABE682AEF492}" type="pres">
      <dgm:prSet presAssocID="{25A20074-372B-47B9-9782-139D7CD26BB1}" presName="parentText" presStyleLbl="node1" presStyleIdx="0" presStyleCnt="5">
        <dgm:presLayoutVars>
          <dgm:chMax val="0"/>
          <dgm:bulletEnabled val="1"/>
        </dgm:presLayoutVars>
      </dgm:prSet>
      <dgm:spPr/>
    </dgm:pt>
    <dgm:pt modelId="{D5DE2954-CF75-4889-BC57-9B567F62692D}" type="pres">
      <dgm:prSet presAssocID="{25A20074-372B-47B9-9782-139D7CD26BB1}" presName="negativeSpace" presStyleCnt="0"/>
      <dgm:spPr/>
    </dgm:pt>
    <dgm:pt modelId="{6876D43B-AAF4-4510-B193-C1AA4B5D769B}" type="pres">
      <dgm:prSet presAssocID="{25A20074-372B-47B9-9782-139D7CD26BB1}" presName="childText" presStyleLbl="conFgAcc1" presStyleIdx="0" presStyleCnt="5">
        <dgm:presLayoutVars>
          <dgm:bulletEnabled val="1"/>
        </dgm:presLayoutVars>
      </dgm:prSet>
      <dgm:spPr/>
    </dgm:pt>
    <dgm:pt modelId="{69CD85ED-6735-4E60-A92C-ABD437C4947F}" type="pres">
      <dgm:prSet presAssocID="{E60528A2-82FE-423E-ADCC-882F95EB0CAD}" presName="spaceBetweenRectangles" presStyleCnt="0"/>
      <dgm:spPr/>
    </dgm:pt>
    <dgm:pt modelId="{60C3F751-94AD-4798-BFED-C25FD47C02FD}" type="pres">
      <dgm:prSet presAssocID="{BEDB2A6A-BCD3-4AFA-A813-2841DB81CC57}" presName="parentLin" presStyleCnt="0"/>
      <dgm:spPr/>
    </dgm:pt>
    <dgm:pt modelId="{DA2C8297-EC93-43E8-9D05-03B007143F3B}" type="pres">
      <dgm:prSet presAssocID="{BEDB2A6A-BCD3-4AFA-A813-2841DB81CC57}" presName="parentLeftMargin" presStyleLbl="node1" presStyleIdx="0" presStyleCnt="5"/>
      <dgm:spPr/>
    </dgm:pt>
    <dgm:pt modelId="{511EDC7E-31F1-4C54-B58E-4D0C2D8BA91C}" type="pres">
      <dgm:prSet presAssocID="{BEDB2A6A-BCD3-4AFA-A813-2841DB81CC57}" presName="parentText" presStyleLbl="node1" presStyleIdx="1" presStyleCnt="5">
        <dgm:presLayoutVars>
          <dgm:chMax val="0"/>
          <dgm:bulletEnabled val="1"/>
        </dgm:presLayoutVars>
      </dgm:prSet>
      <dgm:spPr/>
    </dgm:pt>
    <dgm:pt modelId="{40596643-C16B-44E3-B2AB-D1FAF16AA928}" type="pres">
      <dgm:prSet presAssocID="{BEDB2A6A-BCD3-4AFA-A813-2841DB81CC57}" presName="negativeSpace" presStyleCnt="0"/>
      <dgm:spPr/>
    </dgm:pt>
    <dgm:pt modelId="{D7B71AD5-34C5-4520-8B20-FD36FCDFE8D5}" type="pres">
      <dgm:prSet presAssocID="{BEDB2A6A-BCD3-4AFA-A813-2841DB81CC57}" presName="childText" presStyleLbl="conFgAcc1" presStyleIdx="1" presStyleCnt="5">
        <dgm:presLayoutVars>
          <dgm:bulletEnabled val="1"/>
        </dgm:presLayoutVars>
      </dgm:prSet>
      <dgm:spPr/>
    </dgm:pt>
    <dgm:pt modelId="{976B9ED7-3A6E-41E6-8534-86E30F56015D}" type="pres">
      <dgm:prSet presAssocID="{11714CA7-C808-4364-862E-F4A0710D6003}" presName="spaceBetweenRectangles" presStyleCnt="0"/>
      <dgm:spPr/>
    </dgm:pt>
    <dgm:pt modelId="{305DA78E-D21C-4D83-9E92-893BDB370575}" type="pres">
      <dgm:prSet presAssocID="{6D4FF791-CBBC-44D3-AB35-B60D1411C380}" presName="parentLin" presStyleCnt="0"/>
      <dgm:spPr/>
    </dgm:pt>
    <dgm:pt modelId="{746948AD-8236-4725-8F3A-01A93C198E2C}" type="pres">
      <dgm:prSet presAssocID="{6D4FF791-CBBC-44D3-AB35-B60D1411C380}" presName="parentLeftMargin" presStyleLbl="node1" presStyleIdx="1" presStyleCnt="5"/>
      <dgm:spPr/>
    </dgm:pt>
    <dgm:pt modelId="{F27A0B2C-8741-4BF7-B726-966B526D9C94}" type="pres">
      <dgm:prSet presAssocID="{6D4FF791-CBBC-44D3-AB35-B60D1411C380}" presName="parentText" presStyleLbl="node1" presStyleIdx="2" presStyleCnt="5">
        <dgm:presLayoutVars>
          <dgm:chMax val="0"/>
          <dgm:bulletEnabled val="1"/>
        </dgm:presLayoutVars>
      </dgm:prSet>
      <dgm:spPr/>
    </dgm:pt>
    <dgm:pt modelId="{151EBC90-57A6-4CE1-B4DB-3F35F7C5A1D5}" type="pres">
      <dgm:prSet presAssocID="{6D4FF791-CBBC-44D3-AB35-B60D1411C380}" presName="negativeSpace" presStyleCnt="0"/>
      <dgm:spPr/>
    </dgm:pt>
    <dgm:pt modelId="{507C9438-0527-4EF7-9480-A9E57F615AC2}" type="pres">
      <dgm:prSet presAssocID="{6D4FF791-CBBC-44D3-AB35-B60D1411C380}" presName="childText" presStyleLbl="conFgAcc1" presStyleIdx="2" presStyleCnt="5">
        <dgm:presLayoutVars>
          <dgm:bulletEnabled val="1"/>
        </dgm:presLayoutVars>
      </dgm:prSet>
      <dgm:spPr/>
    </dgm:pt>
    <dgm:pt modelId="{01B41CF8-D5FE-443F-B04F-4F59B1016EB0}" type="pres">
      <dgm:prSet presAssocID="{5B1C5725-BFDD-49F5-B456-32846EBC3F2B}" presName="spaceBetweenRectangles" presStyleCnt="0"/>
      <dgm:spPr/>
    </dgm:pt>
    <dgm:pt modelId="{BE6911F4-BB41-48C2-B142-17EA5F89FD7C}" type="pres">
      <dgm:prSet presAssocID="{D6484397-5905-4E4F-8CA5-24AE87C73037}" presName="parentLin" presStyleCnt="0"/>
      <dgm:spPr/>
    </dgm:pt>
    <dgm:pt modelId="{69A0AF33-C7F2-4D6F-BD42-C56A69558239}" type="pres">
      <dgm:prSet presAssocID="{D6484397-5905-4E4F-8CA5-24AE87C73037}" presName="parentLeftMargin" presStyleLbl="node1" presStyleIdx="2" presStyleCnt="5"/>
      <dgm:spPr/>
    </dgm:pt>
    <dgm:pt modelId="{7B585D56-C793-4352-AE8D-16C4933EE7C6}" type="pres">
      <dgm:prSet presAssocID="{D6484397-5905-4E4F-8CA5-24AE87C73037}" presName="parentText" presStyleLbl="node1" presStyleIdx="3" presStyleCnt="5">
        <dgm:presLayoutVars>
          <dgm:chMax val="0"/>
          <dgm:bulletEnabled val="1"/>
        </dgm:presLayoutVars>
      </dgm:prSet>
      <dgm:spPr/>
    </dgm:pt>
    <dgm:pt modelId="{B1AD61F1-D0F5-48C9-AB45-443A64F16939}" type="pres">
      <dgm:prSet presAssocID="{D6484397-5905-4E4F-8CA5-24AE87C73037}" presName="negativeSpace" presStyleCnt="0"/>
      <dgm:spPr/>
    </dgm:pt>
    <dgm:pt modelId="{20051D4F-3607-4E6D-A961-DB6F241991EB}" type="pres">
      <dgm:prSet presAssocID="{D6484397-5905-4E4F-8CA5-24AE87C73037}" presName="childText" presStyleLbl="conFgAcc1" presStyleIdx="3" presStyleCnt="5">
        <dgm:presLayoutVars>
          <dgm:bulletEnabled val="1"/>
        </dgm:presLayoutVars>
      </dgm:prSet>
      <dgm:spPr/>
    </dgm:pt>
    <dgm:pt modelId="{42422BD3-344C-406A-946B-C752B6593206}" type="pres">
      <dgm:prSet presAssocID="{8CEA31CB-85B0-415E-AE0F-D40C046A1864}" presName="spaceBetweenRectangles" presStyleCnt="0"/>
      <dgm:spPr/>
    </dgm:pt>
    <dgm:pt modelId="{C76AF7B7-59D8-4283-8985-05BDE1D91E1F}" type="pres">
      <dgm:prSet presAssocID="{F3F38712-37E1-43CD-8098-B290FEF4BE01}" presName="parentLin" presStyleCnt="0"/>
      <dgm:spPr/>
    </dgm:pt>
    <dgm:pt modelId="{C35B4563-67FB-4BA4-B058-F3D7342987AC}" type="pres">
      <dgm:prSet presAssocID="{F3F38712-37E1-43CD-8098-B290FEF4BE01}" presName="parentLeftMargin" presStyleLbl="node1" presStyleIdx="3" presStyleCnt="5"/>
      <dgm:spPr/>
    </dgm:pt>
    <dgm:pt modelId="{64CB980F-83B3-4F5C-8B1D-93E6B8BF931C}" type="pres">
      <dgm:prSet presAssocID="{F3F38712-37E1-43CD-8098-B290FEF4BE01}" presName="parentText" presStyleLbl="node1" presStyleIdx="4" presStyleCnt="5">
        <dgm:presLayoutVars>
          <dgm:chMax val="0"/>
          <dgm:bulletEnabled val="1"/>
        </dgm:presLayoutVars>
      </dgm:prSet>
      <dgm:spPr/>
    </dgm:pt>
    <dgm:pt modelId="{4EFDE35B-5528-4ABE-A19F-B63DDCF93EDF}" type="pres">
      <dgm:prSet presAssocID="{F3F38712-37E1-43CD-8098-B290FEF4BE01}" presName="negativeSpace" presStyleCnt="0"/>
      <dgm:spPr/>
    </dgm:pt>
    <dgm:pt modelId="{FB8138FC-C15F-4500-8C03-F7FE796301AB}" type="pres">
      <dgm:prSet presAssocID="{F3F38712-37E1-43CD-8098-B290FEF4BE01}" presName="childText" presStyleLbl="conFgAcc1" presStyleIdx="4" presStyleCnt="5">
        <dgm:presLayoutVars>
          <dgm:bulletEnabled val="1"/>
        </dgm:presLayoutVars>
      </dgm:prSet>
      <dgm:spPr/>
    </dgm:pt>
  </dgm:ptLst>
  <dgm:cxnLst>
    <dgm:cxn modelId="{A3F49404-3B39-4411-ABB8-3AF6D7BCB8F9}" type="presOf" srcId="{F3F38712-37E1-43CD-8098-B290FEF4BE01}" destId="{C35B4563-67FB-4BA4-B058-F3D7342987AC}" srcOrd="0" destOrd="0" presId="urn:microsoft.com/office/officeart/2005/8/layout/list1"/>
    <dgm:cxn modelId="{3AA6CF04-D669-49C9-94DA-E84B3A3DFEEB}" srcId="{335908A8-9ED8-4D13-B076-DB1A6A63E7F9}" destId="{6D4FF791-CBBC-44D3-AB35-B60D1411C380}" srcOrd="2" destOrd="0" parTransId="{8D4B00C0-2784-47E7-A24D-DF7BC3F35728}" sibTransId="{5B1C5725-BFDD-49F5-B456-32846EBC3F2B}"/>
    <dgm:cxn modelId="{230FC209-5F58-472A-B024-70536C81B8F9}" type="presOf" srcId="{335908A8-9ED8-4D13-B076-DB1A6A63E7F9}" destId="{A7799553-D414-4D03-9634-84B724D84237}" srcOrd="0" destOrd="0" presId="urn:microsoft.com/office/officeart/2005/8/layout/list1"/>
    <dgm:cxn modelId="{43D72B1E-9E15-474D-B319-258770FBB843}" type="presOf" srcId="{BEDB2A6A-BCD3-4AFA-A813-2841DB81CC57}" destId="{511EDC7E-31F1-4C54-B58E-4D0C2D8BA91C}" srcOrd="1" destOrd="0" presId="urn:microsoft.com/office/officeart/2005/8/layout/list1"/>
    <dgm:cxn modelId="{8C196E20-51D9-4678-A940-A7EFABCB6CF7}" type="presOf" srcId="{D6484397-5905-4E4F-8CA5-24AE87C73037}" destId="{69A0AF33-C7F2-4D6F-BD42-C56A69558239}" srcOrd="0" destOrd="0" presId="urn:microsoft.com/office/officeart/2005/8/layout/list1"/>
    <dgm:cxn modelId="{4393E620-69D1-42B8-9091-B95EFDDD40C0}" type="presOf" srcId="{6D4FF791-CBBC-44D3-AB35-B60D1411C380}" destId="{F27A0B2C-8741-4BF7-B726-966B526D9C94}" srcOrd="1" destOrd="0" presId="urn:microsoft.com/office/officeart/2005/8/layout/list1"/>
    <dgm:cxn modelId="{B8C0E329-0221-4DA1-A40C-56CEA993CC96}" type="presOf" srcId="{BEDB2A6A-BCD3-4AFA-A813-2841DB81CC57}" destId="{DA2C8297-EC93-43E8-9D05-03B007143F3B}" srcOrd="0" destOrd="0" presId="urn:microsoft.com/office/officeart/2005/8/layout/list1"/>
    <dgm:cxn modelId="{B3D31F5F-1149-49B1-A582-4148E66AF961}" type="presOf" srcId="{25A20074-372B-47B9-9782-139D7CD26BB1}" destId="{D1C6E27F-D797-4B2D-9372-ABE682AEF492}" srcOrd="1" destOrd="0" presId="urn:microsoft.com/office/officeart/2005/8/layout/list1"/>
    <dgm:cxn modelId="{C73DD962-8E94-4222-B973-F6BDCF937F20}" type="presOf" srcId="{F3F38712-37E1-43CD-8098-B290FEF4BE01}" destId="{64CB980F-83B3-4F5C-8B1D-93E6B8BF931C}" srcOrd="1" destOrd="0" presId="urn:microsoft.com/office/officeart/2005/8/layout/list1"/>
    <dgm:cxn modelId="{0C924B67-546C-4ED4-AB73-C6C57F7A5C6C}" srcId="{335908A8-9ED8-4D13-B076-DB1A6A63E7F9}" destId="{D6484397-5905-4E4F-8CA5-24AE87C73037}" srcOrd="3" destOrd="0" parTransId="{0DE11491-B957-414C-8E30-DC6F603C9DEA}" sibTransId="{8CEA31CB-85B0-415E-AE0F-D40C046A1864}"/>
    <dgm:cxn modelId="{E1EFC053-ED90-4FBB-A453-046F257D6DD6}" type="presOf" srcId="{D6484397-5905-4E4F-8CA5-24AE87C73037}" destId="{7B585D56-C793-4352-AE8D-16C4933EE7C6}" srcOrd="1" destOrd="0" presId="urn:microsoft.com/office/officeart/2005/8/layout/list1"/>
    <dgm:cxn modelId="{9A3B2C7B-CCD6-46BA-BF05-39DA85E96FFA}" srcId="{335908A8-9ED8-4D13-B076-DB1A6A63E7F9}" destId="{F3F38712-37E1-43CD-8098-B290FEF4BE01}" srcOrd="4" destOrd="0" parTransId="{714E28EF-3A68-44A7-B064-142F4DF889F4}" sibTransId="{78DCDE0D-ADE6-4882-AB7F-8F290C4B2260}"/>
    <dgm:cxn modelId="{DC162DA3-151B-4EA5-BA1D-3BB252A2FA5F}" type="presOf" srcId="{6D4FF791-CBBC-44D3-AB35-B60D1411C380}" destId="{746948AD-8236-4725-8F3A-01A93C198E2C}" srcOrd="0" destOrd="0" presId="urn:microsoft.com/office/officeart/2005/8/layout/list1"/>
    <dgm:cxn modelId="{37B1E7A9-B5B2-486B-98B3-3454FF4A5804}" type="presOf" srcId="{25A20074-372B-47B9-9782-139D7CD26BB1}" destId="{AF61B194-7329-412C-9E72-3A8FAE429F5C}" srcOrd="0" destOrd="0" presId="urn:microsoft.com/office/officeart/2005/8/layout/list1"/>
    <dgm:cxn modelId="{D5412BD7-707B-4F05-B69A-C97041CFBD94}" srcId="{335908A8-9ED8-4D13-B076-DB1A6A63E7F9}" destId="{BEDB2A6A-BCD3-4AFA-A813-2841DB81CC57}" srcOrd="1" destOrd="0" parTransId="{7716438A-6325-40F2-ACD2-18707D0EB06A}" sibTransId="{11714CA7-C808-4364-862E-F4A0710D6003}"/>
    <dgm:cxn modelId="{5EA4F3E8-E9F8-4DB4-967E-E5298C245DF6}" srcId="{335908A8-9ED8-4D13-B076-DB1A6A63E7F9}" destId="{25A20074-372B-47B9-9782-139D7CD26BB1}" srcOrd="0" destOrd="0" parTransId="{052F01E6-6568-4CCA-8A51-FEF7CD1CDBFB}" sibTransId="{E60528A2-82FE-423E-ADCC-882F95EB0CAD}"/>
    <dgm:cxn modelId="{B355EA4B-FA82-4C4E-BDC2-BA01B89F8905}" type="presParOf" srcId="{A7799553-D414-4D03-9634-84B724D84237}" destId="{DBE201AF-DFA9-4C5D-A8CD-1BAC5E22C59D}" srcOrd="0" destOrd="0" presId="urn:microsoft.com/office/officeart/2005/8/layout/list1"/>
    <dgm:cxn modelId="{29429268-6872-4B80-ACEB-A45667BFDB96}" type="presParOf" srcId="{DBE201AF-DFA9-4C5D-A8CD-1BAC5E22C59D}" destId="{AF61B194-7329-412C-9E72-3A8FAE429F5C}" srcOrd="0" destOrd="0" presId="urn:microsoft.com/office/officeart/2005/8/layout/list1"/>
    <dgm:cxn modelId="{23AC336E-1708-4B32-B3CF-509E6BE17F97}" type="presParOf" srcId="{DBE201AF-DFA9-4C5D-A8CD-1BAC5E22C59D}" destId="{D1C6E27F-D797-4B2D-9372-ABE682AEF492}" srcOrd="1" destOrd="0" presId="urn:microsoft.com/office/officeart/2005/8/layout/list1"/>
    <dgm:cxn modelId="{FBC5185D-46D4-4A10-8763-236791980464}" type="presParOf" srcId="{A7799553-D414-4D03-9634-84B724D84237}" destId="{D5DE2954-CF75-4889-BC57-9B567F62692D}" srcOrd="1" destOrd="0" presId="urn:microsoft.com/office/officeart/2005/8/layout/list1"/>
    <dgm:cxn modelId="{44BBB81A-D528-4398-A44B-4837B01F1038}" type="presParOf" srcId="{A7799553-D414-4D03-9634-84B724D84237}" destId="{6876D43B-AAF4-4510-B193-C1AA4B5D769B}" srcOrd="2" destOrd="0" presId="urn:microsoft.com/office/officeart/2005/8/layout/list1"/>
    <dgm:cxn modelId="{A83163E5-8010-44B2-9FCE-A339C223A955}" type="presParOf" srcId="{A7799553-D414-4D03-9634-84B724D84237}" destId="{69CD85ED-6735-4E60-A92C-ABD437C4947F}" srcOrd="3" destOrd="0" presId="urn:microsoft.com/office/officeart/2005/8/layout/list1"/>
    <dgm:cxn modelId="{0F877557-1E8F-46AE-B158-B63D15BBE72B}" type="presParOf" srcId="{A7799553-D414-4D03-9634-84B724D84237}" destId="{60C3F751-94AD-4798-BFED-C25FD47C02FD}" srcOrd="4" destOrd="0" presId="urn:microsoft.com/office/officeart/2005/8/layout/list1"/>
    <dgm:cxn modelId="{ECF42CCC-F964-4B86-9EE4-AE329384D276}" type="presParOf" srcId="{60C3F751-94AD-4798-BFED-C25FD47C02FD}" destId="{DA2C8297-EC93-43E8-9D05-03B007143F3B}" srcOrd="0" destOrd="0" presId="urn:microsoft.com/office/officeart/2005/8/layout/list1"/>
    <dgm:cxn modelId="{17C85E5D-151F-45AE-B276-E7E49CDD5D41}" type="presParOf" srcId="{60C3F751-94AD-4798-BFED-C25FD47C02FD}" destId="{511EDC7E-31F1-4C54-B58E-4D0C2D8BA91C}" srcOrd="1" destOrd="0" presId="urn:microsoft.com/office/officeart/2005/8/layout/list1"/>
    <dgm:cxn modelId="{6272F4FF-A609-43DE-8C38-64DFC4C9A1B2}" type="presParOf" srcId="{A7799553-D414-4D03-9634-84B724D84237}" destId="{40596643-C16B-44E3-B2AB-D1FAF16AA928}" srcOrd="5" destOrd="0" presId="urn:microsoft.com/office/officeart/2005/8/layout/list1"/>
    <dgm:cxn modelId="{80782CD4-2A87-4B01-97D8-FC0C81DFA4E3}" type="presParOf" srcId="{A7799553-D414-4D03-9634-84B724D84237}" destId="{D7B71AD5-34C5-4520-8B20-FD36FCDFE8D5}" srcOrd="6" destOrd="0" presId="urn:microsoft.com/office/officeart/2005/8/layout/list1"/>
    <dgm:cxn modelId="{33EBAB84-F983-4412-B864-6BAD24780303}" type="presParOf" srcId="{A7799553-D414-4D03-9634-84B724D84237}" destId="{976B9ED7-3A6E-41E6-8534-86E30F56015D}" srcOrd="7" destOrd="0" presId="urn:microsoft.com/office/officeart/2005/8/layout/list1"/>
    <dgm:cxn modelId="{2BC6615D-1F96-4528-95B7-2E79A70E84FD}" type="presParOf" srcId="{A7799553-D414-4D03-9634-84B724D84237}" destId="{305DA78E-D21C-4D83-9E92-893BDB370575}" srcOrd="8" destOrd="0" presId="urn:microsoft.com/office/officeart/2005/8/layout/list1"/>
    <dgm:cxn modelId="{AB1D5427-200B-414D-8313-01A4437D1369}" type="presParOf" srcId="{305DA78E-D21C-4D83-9E92-893BDB370575}" destId="{746948AD-8236-4725-8F3A-01A93C198E2C}" srcOrd="0" destOrd="0" presId="urn:microsoft.com/office/officeart/2005/8/layout/list1"/>
    <dgm:cxn modelId="{1B692A8D-3FC5-4320-A93D-5BDDA0C6B79A}" type="presParOf" srcId="{305DA78E-D21C-4D83-9E92-893BDB370575}" destId="{F27A0B2C-8741-4BF7-B726-966B526D9C94}" srcOrd="1" destOrd="0" presId="urn:microsoft.com/office/officeart/2005/8/layout/list1"/>
    <dgm:cxn modelId="{3BBEE581-24B3-4CEF-B6C2-5F7B6BF3A4F1}" type="presParOf" srcId="{A7799553-D414-4D03-9634-84B724D84237}" destId="{151EBC90-57A6-4CE1-B4DB-3F35F7C5A1D5}" srcOrd="9" destOrd="0" presId="urn:microsoft.com/office/officeart/2005/8/layout/list1"/>
    <dgm:cxn modelId="{447CDE7C-19A3-44D6-9F45-431928851FF9}" type="presParOf" srcId="{A7799553-D414-4D03-9634-84B724D84237}" destId="{507C9438-0527-4EF7-9480-A9E57F615AC2}" srcOrd="10" destOrd="0" presId="urn:microsoft.com/office/officeart/2005/8/layout/list1"/>
    <dgm:cxn modelId="{C21F75C0-930A-4E77-BF0B-15C4C82A6013}" type="presParOf" srcId="{A7799553-D414-4D03-9634-84B724D84237}" destId="{01B41CF8-D5FE-443F-B04F-4F59B1016EB0}" srcOrd="11" destOrd="0" presId="urn:microsoft.com/office/officeart/2005/8/layout/list1"/>
    <dgm:cxn modelId="{759479F9-CB19-4232-8BD7-07D47A95D25E}" type="presParOf" srcId="{A7799553-D414-4D03-9634-84B724D84237}" destId="{BE6911F4-BB41-48C2-B142-17EA5F89FD7C}" srcOrd="12" destOrd="0" presId="urn:microsoft.com/office/officeart/2005/8/layout/list1"/>
    <dgm:cxn modelId="{349A40A7-6432-44CC-8249-D6645CE23643}" type="presParOf" srcId="{BE6911F4-BB41-48C2-B142-17EA5F89FD7C}" destId="{69A0AF33-C7F2-4D6F-BD42-C56A69558239}" srcOrd="0" destOrd="0" presId="urn:microsoft.com/office/officeart/2005/8/layout/list1"/>
    <dgm:cxn modelId="{ECCA5E3D-5AA0-4975-B4F3-CC43DE62F632}" type="presParOf" srcId="{BE6911F4-BB41-48C2-B142-17EA5F89FD7C}" destId="{7B585D56-C793-4352-AE8D-16C4933EE7C6}" srcOrd="1" destOrd="0" presId="urn:microsoft.com/office/officeart/2005/8/layout/list1"/>
    <dgm:cxn modelId="{6CA861E6-B726-47E1-8B5F-58533A9E9DCE}" type="presParOf" srcId="{A7799553-D414-4D03-9634-84B724D84237}" destId="{B1AD61F1-D0F5-48C9-AB45-443A64F16939}" srcOrd="13" destOrd="0" presId="urn:microsoft.com/office/officeart/2005/8/layout/list1"/>
    <dgm:cxn modelId="{6B28EEDD-AF31-4DEC-8699-7E6672830D82}" type="presParOf" srcId="{A7799553-D414-4D03-9634-84B724D84237}" destId="{20051D4F-3607-4E6D-A961-DB6F241991EB}" srcOrd="14" destOrd="0" presId="urn:microsoft.com/office/officeart/2005/8/layout/list1"/>
    <dgm:cxn modelId="{577EB8D0-1325-4D01-84BE-2DBCB7615093}" type="presParOf" srcId="{A7799553-D414-4D03-9634-84B724D84237}" destId="{42422BD3-344C-406A-946B-C752B6593206}" srcOrd="15" destOrd="0" presId="urn:microsoft.com/office/officeart/2005/8/layout/list1"/>
    <dgm:cxn modelId="{9E3D68DE-8BEA-4BE1-931B-F5CA786403BF}" type="presParOf" srcId="{A7799553-D414-4D03-9634-84B724D84237}" destId="{C76AF7B7-59D8-4283-8985-05BDE1D91E1F}" srcOrd="16" destOrd="0" presId="urn:microsoft.com/office/officeart/2005/8/layout/list1"/>
    <dgm:cxn modelId="{01E2FE9D-3BD0-46F7-9CD3-7FB85B567B56}" type="presParOf" srcId="{C76AF7B7-59D8-4283-8985-05BDE1D91E1F}" destId="{C35B4563-67FB-4BA4-B058-F3D7342987AC}" srcOrd="0" destOrd="0" presId="urn:microsoft.com/office/officeart/2005/8/layout/list1"/>
    <dgm:cxn modelId="{0F5DF10C-1436-4AC7-A9F4-8639517F89C3}" type="presParOf" srcId="{C76AF7B7-59D8-4283-8985-05BDE1D91E1F}" destId="{64CB980F-83B3-4F5C-8B1D-93E6B8BF931C}" srcOrd="1" destOrd="0" presId="urn:microsoft.com/office/officeart/2005/8/layout/list1"/>
    <dgm:cxn modelId="{6863A476-CD4D-4A6B-9A37-FC0A6906A0E9}" type="presParOf" srcId="{A7799553-D414-4D03-9634-84B724D84237}" destId="{4EFDE35B-5528-4ABE-A19F-B63DDCF93EDF}" srcOrd="17" destOrd="0" presId="urn:microsoft.com/office/officeart/2005/8/layout/list1"/>
    <dgm:cxn modelId="{246236D6-6213-4343-B2A5-1EED547D129D}" type="presParOf" srcId="{A7799553-D414-4D03-9634-84B724D84237}" destId="{FB8138FC-C15F-4500-8C03-F7FE796301AB}"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FEB065-66A7-4D04-9855-10C21D8345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71B2B7-361A-431D-B84F-4BC1827A78DC}">
      <dgm:prSet phldrT="[Text]" custT="1"/>
      <dgm:spPr/>
      <dgm:t>
        <a:bodyPr/>
        <a:lstStyle/>
        <a:p>
          <a:r>
            <a:rPr lang="en-US" sz="2600" dirty="0"/>
            <a:t>How to Report a Security Incident</a:t>
          </a:r>
        </a:p>
      </dgm:t>
    </dgm:pt>
    <dgm:pt modelId="{4CD89A95-733C-42E5-A1B1-B41ADA0EFE4A}" type="parTrans" cxnId="{C629AEF9-EB8F-4FE1-9CF7-5F3ECE10C860}">
      <dgm:prSet/>
      <dgm:spPr/>
      <dgm:t>
        <a:bodyPr/>
        <a:lstStyle/>
        <a:p>
          <a:endParaRPr lang="en-US"/>
        </a:p>
      </dgm:t>
    </dgm:pt>
    <dgm:pt modelId="{73D7FCA7-7E00-4CF1-AB45-7616D08C6D89}" type="sibTrans" cxnId="{C629AEF9-EB8F-4FE1-9CF7-5F3ECE10C860}">
      <dgm:prSet/>
      <dgm:spPr/>
      <dgm:t>
        <a:bodyPr/>
        <a:lstStyle/>
        <a:p>
          <a:endParaRPr lang="en-US"/>
        </a:p>
      </dgm:t>
    </dgm:pt>
    <dgm:pt modelId="{D380A592-4DC9-4A91-962C-528C762F7B9A}">
      <dgm:prSet custT="1"/>
      <dgm:spPr/>
      <dgm:t>
        <a:bodyPr/>
        <a:lstStyle/>
        <a:p>
          <a:r>
            <a:rPr lang="en-US" sz="2400" dirty="0"/>
            <a:t>Refer to guidelines as documented in the company incident response plan (IRP)</a:t>
          </a:r>
        </a:p>
      </dgm:t>
    </dgm:pt>
    <dgm:pt modelId="{A5F75140-FA39-4DEE-B968-FA2B9E7BC660}" type="parTrans" cxnId="{5A7BCC05-939D-4E8B-8F8B-C91266A196CE}">
      <dgm:prSet/>
      <dgm:spPr/>
      <dgm:t>
        <a:bodyPr/>
        <a:lstStyle/>
        <a:p>
          <a:endParaRPr lang="en-US"/>
        </a:p>
      </dgm:t>
    </dgm:pt>
    <dgm:pt modelId="{DFB64405-3D55-4E23-95BC-DB93F4C3CEE5}" type="sibTrans" cxnId="{5A7BCC05-939D-4E8B-8F8B-C91266A196CE}">
      <dgm:prSet/>
      <dgm:spPr/>
      <dgm:t>
        <a:bodyPr/>
        <a:lstStyle/>
        <a:p>
          <a:endParaRPr lang="en-US"/>
        </a:p>
      </dgm:t>
    </dgm:pt>
    <dgm:pt modelId="{5A1D6869-0251-4F3F-9378-73AFD3F4AB2E}">
      <dgm:prSet custT="1"/>
      <dgm:spPr/>
      <dgm:t>
        <a:bodyPr/>
        <a:lstStyle/>
        <a:p>
          <a:r>
            <a:rPr lang="en-US" sz="2400" dirty="0"/>
            <a:t>Consider if the incident must be reported to law enforcement in addition to company personnel</a:t>
          </a:r>
        </a:p>
      </dgm:t>
    </dgm:pt>
    <dgm:pt modelId="{3BFA27BD-0B6B-4319-982B-85D6F7569CE9}" type="parTrans" cxnId="{B2C1B986-6D43-4EA4-8BE7-986985E0CBAA}">
      <dgm:prSet/>
      <dgm:spPr/>
      <dgm:t>
        <a:bodyPr/>
        <a:lstStyle/>
        <a:p>
          <a:endParaRPr lang="en-US"/>
        </a:p>
      </dgm:t>
    </dgm:pt>
    <dgm:pt modelId="{027CCA25-58F3-47A7-BDA0-2CC9DC96534C}" type="sibTrans" cxnId="{B2C1B986-6D43-4EA4-8BE7-986985E0CBAA}">
      <dgm:prSet/>
      <dgm:spPr/>
      <dgm:t>
        <a:bodyPr/>
        <a:lstStyle/>
        <a:p>
          <a:endParaRPr lang="en-US"/>
        </a:p>
      </dgm:t>
    </dgm:pt>
    <dgm:pt modelId="{B3238DB8-718D-459A-88E3-2ACE02DBF220}">
      <dgm:prSet custT="1"/>
      <dgm:spPr/>
      <dgm:t>
        <a:bodyPr/>
        <a:lstStyle/>
        <a:p>
          <a:r>
            <a:rPr lang="en-US" sz="2400" dirty="0"/>
            <a:t>Consider whether or not the security incident must be reported to regulatory bodies as required by law</a:t>
          </a:r>
        </a:p>
      </dgm:t>
    </dgm:pt>
    <dgm:pt modelId="{03F64A44-A9B4-460B-83E5-2E2A9BE26F91}" type="parTrans" cxnId="{188D313C-1ADD-4A14-9398-960194EC3E03}">
      <dgm:prSet/>
      <dgm:spPr/>
      <dgm:t>
        <a:bodyPr/>
        <a:lstStyle/>
        <a:p>
          <a:endParaRPr lang="en-US"/>
        </a:p>
      </dgm:t>
    </dgm:pt>
    <dgm:pt modelId="{AB36046A-2CD4-4BEF-ADEB-7B6C7D4DC727}" type="sibTrans" cxnId="{188D313C-1ADD-4A14-9398-960194EC3E03}">
      <dgm:prSet/>
      <dgm:spPr/>
      <dgm:t>
        <a:bodyPr/>
        <a:lstStyle/>
        <a:p>
          <a:endParaRPr lang="en-US"/>
        </a:p>
      </dgm:t>
    </dgm:pt>
    <dgm:pt modelId="{5A0A61B0-C430-42E0-A289-09635336AB58}">
      <dgm:prSet custT="1"/>
      <dgm:spPr/>
      <dgm:t>
        <a:bodyPr/>
        <a:lstStyle/>
        <a:p>
          <a:r>
            <a:rPr lang="en-US" sz="2400" dirty="0"/>
            <a:t>Document the incident in the company incident report if it is reported outside the organization </a:t>
          </a:r>
        </a:p>
      </dgm:t>
    </dgm:pt>
    <dgm:pt modelId="{CDFAD13D-4C00-4600-A2A6-E203A34E7A3D}" type="parTrans" cxnId="{10F28ED0-F915-4621-B533-8CA0173FD4D5}">
      <dgm:prSet/>
      <dgm:spPr/>
      <dgm:t>
        <a:bodyPr/>
        <a:lstStyle/>
        <a:p>
          <a:endParaRPr lang="en-US"/>
        </a:p>
      </dgm:t>
    </dgm:pt>
    <dgm:pt modelId="{EEBA7FA0-F11F-44B6-85FB-170F20CFDA17}" type="sibTrans" cxnId="{10F28ED0-F915-4621-B533-8CA0173FD4D5}">
      <dgm:prSet/>
      <dgm:spPr/>
      <dgm:t>
        <a:bodyPr/>
        <a:lstStyle/>
        <a:p>
          <a:endParaRPr lang="en-US"/>
        </a:p>
      </dgm:t>
    </dgm:pt>
    <dgm:pt modelId="{A34825E2-8F49-4703-8AF8-0A4DE254F01D}" type="pres">
      <dgm:prSet presAssocID="{00FEB065-66A7-4D04-9855-10C21D8345AE}" presName="linear" presStyleCnt="0">
        <dgm:presLayoutVars>
          <dgm:animLvl val="lvl"/>
          <dgm:resizeHandles val="exact"/>
        </dgm:presLayoutVars>
      </dgm:prSet>
      <dgm:spPr/>
    </dgm:pt>
    <dgm:pt modelId="{6EBACA84-B739-495D-93DA-3860CE29ACE2}" type="pres">
      <dgm:prSet presAssocID="{ED71B2B7-361A-431D-B84F-4BC1827A78DC}" presName="parentText" presStyleLbl="node1" presStyleIdx="0" presStyleCnt="1" custScaleY="71622">
        <dgm:presLayoutVars>
          <dgm:chMax val="0"/>
          <dgm:bulletEnabled val="1"/>
        </dgm:presLayoutVars>
      </dgm:prSet>
      <dgm:spPr/>
    </dgm:pt>
    <dgm:pt modelId="{1D9C1410-9226-4108-9EE1-3A1CA8C474A9}" type="pres">
      <dgm:prSet presAssocID="{ED71B2B7-361A-431D-B84F-4BC1827A78DC}" presName="childText" presStyleLbl="revTx" presStyleIdx="0" presStyleCnt="1">
        <dgm:presLayoutVars>
          <dgm:bulletEnabled val="1"/>
        </dgm:presLayoutVars>
      </dgm:prSet>
      <dgm:spPr/>
    </dgm:pt>
  </dgm:ptLst>
  <dgm:cxnLst>
    <dgm:cxn modelId="{D9A5A704-AE64-44F4-A6A9-C31490E91C7A}" type="presOf" srcId="{00FEB065-66A7-4D04-9855-10C21D8345AE}" destId="{A34825E2-8F49-4703-8AF8-0A4DE254F01D}" srcOrd="0" destOrd="0" presId="urn:microsoft.com/office/officeart/2005/8/layout/vList2"/>
    <dgm:cxn modelId="{5A7BCC05-939D-4E8B-8F8B-C91266A196CE}" srcId="{ED71B2B7-361A-431D-B84F-4BC1827A78DC}" destId="{D380A592-4DC9-4A91-962C-528C762F7B9A}" srcOrd="0" destOrd="0" parTransId="{A5F75140-FA39-4DEE-B968-FA2B9E7BC660}" sibTransId="{DFB64405-3D55-4E23-95BC-DB93F4C3CEE5}"/>
    <dgm:cxn modelId="{19452B14-49D1-4CBA-AA8D-2FE4497992BC}" type="presOf" srcId="{B3238DB8-718D-459A-88E3-2ACE02DBF220}" destId="{1D9C1410-9226-4108-9EE1-3A1CA8C474A9}" srcOrd="0" destOrd="2" presId="urn:microsoft.com/office/officeart/2005/8/layout/vList2"/>
    <dgm:cxn modelId="{39F70322-7822-49D9-9131-F2EF5F18302F}" type="presOf" srcId="{5A0A61B0-C430-42E0-A289-09635336AB58}" destId="{1D9C1410-9226-4108-9EE1-3A1CA8C474A9}" srcOrd="0" destOrd="3" presId="urn:microsoft.com/office/officeart/2005/8/layout/vList2"/>
    <dgm:cxn modelId="{188D313C-1ADD-4A14-9398-960194EC3E03}" srcId="{ED71B2B7-361A-431D-B84F-4BC1827A78DC}" destId="{B3238DB8-718D-459A-88E3-2ACE02DBF220}" srcOrd="2" destOrd="0" parTransId="{03F64A44-A9B4-460B-83E5-2E2A9BE26F91}" sibTransId="{AB36046A-2CD4-4BEF-ADEB-7B6C7D4DC727}"/>
    <dgm:cxn modelId="{F28A4244-D6AC-4CC9-ABD9-D95AC872CFF4}" type="presOf" srcId="{D380A592-4DC9-4A91-962C-528C762F7B9A}" destId="{1D9C1410-9226-4108-9EE1-3A1CA8C474A9}" srcOrd="0" destOrd="0" presId="urn:microsoft.com/office/officeart/2005/8/layout/vList2"/>
    <dgm:cxn modelId="{B2C1B986-6D43-4EA4-8BE7-986985E0CBAA}" srcId="{ED71B2B7-361A-431D-B84F-4BC1827A78DC}" destId="{5A1D6869-0251-4F3F-9378-73AFD3F4AB2E}" srcOrd="1" destOrd="0" parTransId="{3BFA27BD-0B6B-4319-982B-85D6F7569CE9}" sibTransId="{027CCA25-58F3-47A7-BDA0-2CC9DC96534C}"/>
    <dgm:cxn modelId="{10F28ED0-F915-4621-B533-8CA0173FD4D5}" srcId="{ED71B2B7-361A-431D-B84F-4BC1827A78DC}" destId="{5A0A61B0-C430-42E0-A289-09635336AB58}" srcOrd="3" destOrd="0" parTransId="{CDFAD13D-4C00-4600-A2A6-E203A34E7A3D}" sibTransId="{EEBA7FA0-F11F-44B6-85FB-170F20CFDA17}"/>
    <dgm:cxn modelId="{F751D9F7-ADA5-40B5-A2F1-1FDC048B3647}" type="presOf" srcId="{ED71B2B7-361A-431D-B84F-4BC1827A78DC}" destId="{6EBACA84-B739-495D-93DA-3860CE29ACE2}" srcOrd="0" destOrd="0" presId="urn:microsoft.com/office/officeart/2005/8/layout/vList2"/>
    <dgm:cxn modelId="{64827FF9-E114-4793-9472-73C1672F5DA3}" type="presOf" srcId="{5A1D6869-0251-4F3F-9378-73AFD3F4AB2E}" destId="{1D9C1410-9226-4108-9EE1-3A1CA8C474A9}" srcOrd="0" destOrd="1" presId="urn:microsoft.com/office/officeart/2005/8/layout/vList2"/>
    <dgm:cxn modelId="{C629AEF9-EB8F-4FE1-9CF7-5F3ECE10C860}" srcId="{00FEB065-66A7-4D04-9855-10C21D8345AE}" destId="{ED71B2B7-361A-431D-B84F-4BC1827A78DC}" srcOrd="0" destOrd="0" parTransId="{4CD89A95-733C-42E5-A1B1-B41ADA0EFE4A}" sibTransId="{73D7FCA7-7E00-4CF1-AB45-7616D08C6D89}"/>
    <dgm:cxn modelId="{8136C6B2-1299-46EF-8216-256E55DC4367}" type="presParOf" srcId="{A34825E2-8F49-4703-8AF8-0A4DE254F01D}" destId="{6EBACA84-B739-495D-93DA-3860CE29ACE2}" srcOrd="0" destOrd="0" presId="urn:microsoft.com/office/officeart/2005/8/layout/vList2"/>
    <dgm:cxn modelId="{468FAC06-9E02-49CF-9026-CD8D942DE7CC}" type="presParOf" srcId="{A34825E2-8F49-4703-8AF8-0A4DE254F01D}" destId="{1D9C1410-9226-4108-9EE1-3A1CA8C474A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233449-3CF5-423B-A0D0-FF3ADDF75F5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502F32-4519-4648-BC8D-B44635C777F3}">
      <dgm:prSet phldrT="[Text]"/>
      <dgm:spPr/>
      <dgm:t>
        <a:bodyPr/>
        <a:lstStyle/>
        <a:p>
          <a:r>
            <a:rPr lang="en-US" dirty="0"/>
            <a:t>Due care</a:t>
          </a:r>
        </a:p>
      </dgm:t>
    </dgm:pt>
    <dgm:pt modelId="{DA2D5FBE-3ED7-4422-BB68-99878B5DB740}" type="parTrans" cxnId="{2544A12E-FA43-4B20-9660-D7A1A7E964BD}">
      <dgm:prSet/>
      <dgm:spPr/>
      <dgm:t>
        <a:bodyPr/>
        <a:lstStyle/>
        <a:p>
          <a:endParaRPr lang="en-US"/>
        </a:p>
      </dgm:t>
    </dgm:pt>
    <dgm:pt modelId="{2D325625-97A0-4B0F-AC11-5DB34B459CFC}" type="sibTrans" cxnId="{2544A12E-FA43-4B20-9660-D7A1A7E964BD}">
      <dgm:prSet/>
      <dgm:spPr/>
      <dgm:t>
        <a:bodyPr/>
        <a:lstStyle/>
        <a:p>
          <a:endParaRPr lang="en-US"/>
        </a:p>
      </dgm:t>
    </dgm:pt>
    <dgm:pt modelId="{A43068D4-C650-4688-8705-9E8DDB04A6E5}">
      <dgm:prSet phldrT="[Text]"/>
      <dgm:spPr/>
      <dgm:t>
        <a:bodyPr/>
        <a:lstStyle/>
        <a:p>
          <a:r>
            <a:rPr lang="en-US" dirty="0"/>
            <a:t>Due diligence</a:t>
          </a:r>
        </a:p>
      </dgm:t>
    </dgm:pt>
    <dgm:pt modelId="{DC27F21D-6E7C-4CCD-82F7-AECA306B65FD}" type="parTrans" cxnId="{AB3D9179-C0DD-4668-B77A-00D15F0841AC}">
      <dgm:prSet/>
      <dgm:spPr/>
      <dgm:t>
        <a:bodyPr/>
        <a:lstStyle/>
        <a:p>
          <a:endParaRPr lang="en-US"/>
        </a:p>
      </dgm:t>
    </dgm:pt>
    <dgm:pt modelId="{59FF3FD8-7A42-4E1B-9F6E-99FFDAC7800D}" type="sibTrans" cxnId="{AB3D9179-C0DD-4668-B77A-00D15F0841AC}">
      <dgm:prSet/>
      <dgm:spPr/>
      <dgm:t>
        <a:bodyPr/>
        <a:lstStyle/>
        <a:p>
          <a:endParaRPr lang="en-US"/>
        </a:p>
      </dgm:t>
    </dgm:pt>
    <dgm:pt modelId="{F486A0D7-1C2E-46C7-B0D6-047BBC12EBD6}">
      <dgm:prSet phldrT="[Text]"/>
      <dgm:spPr/>
      <dgm:t>
        <a:bodyPr/>
        <a:lstStyle/>
        <a:p>
          <a:r>
            <a:rPr lang="en-US" dirty="0"/>
            <a:t>Due process</a:t>
          </a:r>
        </a:p>
      </dgm:t>
    </dgm:pt>
    <dgm:pt modelId="{066F1146-0F34-4E07-B7E1-C1E72781521D}" type="parTrans" cxnId="{B56F232C-771B-45D9-B18A-5553B6A7CE98}">
      <dgm:prSet/>
      <dgm:spPr/>
      <dgm:t>
        <a:bodyPr/>
        <a:lstStyle/>
        <a:p>
          <a:endParaRPr lang="en-US"/>
        </a:p>
      </dgm:t>
    </dgm:pt>
    <dgm:pt modelId="{AE2EC63A-32D0-4AD6-8A1F-61F14B09F9B1}" type="sibTrans" cxnId="{B56F232C-771B-45D9-B18A-5553B6A7CE98}">
      <dgm:prSet/>
      <dgm:spPr/>
      <dgm:t>
        <a:bodyPr/>
        <a:lstStyle/>
        <a:p>
          <a:endParaRPr lang="en-US"/>
        </a:p>
      </dgm:t>
    </dgm:pt>
    <dgm:pt modelId="{5E3590AE-3AAA-474C-BE03-1946E0480C7A}" type="pres">
      <dgm:prSet presAssocID="{DB233449-3CF5-423B-A0D0-FF3ADDF75F5E}" presName="linear" presStyleCnt="0">
        <dgm:presLayoutVars>
          <dgm:dir/>
          <dgm:animLvl val="lvl"/>
          <dgm:resizeHandles val="exact"/>
        </dgm:presLayoutVars>
      </dgm:prSet>
      <dgm:spPr/>
    </dgm:pt>
    <dgm:pt modelId="{61446C53-3F2B-4704-BB1D-EB517A1C0FEF}" type="pres">
      <dgm:prSet presAssocID="{25502F32-4519-4648-BC8D-B44635C777F3}" presName="parentLin" presStyleCnt="0"/>
      <dgm:spPr/>
    </dgm:pt>
    <dgm:pt modelId="{86868976-1ED3-41C9-995C-137308AE7994}" type="pres">
      <dgm:prSet presAssocID="{25502F32-4519-4648-BC8D-B44635C777F3}" presName="parentLeftMargin" presStyleLbl="node1" presStyleIdx="0" presStyleCnt="3"/>
      <dgm:spPr/>
    </dgm:pt>
    <dgm:pt modelId="{50226505-FFBD-4FF1-8B06-D8DD7F93719F}" type="pres">
      <dgm:prSet presAssocID="{25502F32-4519-4648-BC8D-B44635C777F3}" presName="parentText" presStyleLbl="node1" presStyleIdx="0" presStyleCnt="3">
        <dgm:presLayoutVars>
          <dgm:chMax val="0"/>
          <dgm:bulletEnabled val="1"/>
        </dgm:presLayoutVars>
      </dgm:prSet>
      <dgm:spPr/>
    </dgm:pt>
    <dgm:pt modelId="{7B810776-E321-49DA-A26B-35138950FAD3}" type="pres">
      <dgm:prSet presAssocID="{25502F32-4519-4648-BC8D-B44635C777F3}" presName="negativeSpace" presStyleCnt="0"/>
      <dgm:spPr/>
    </dgm:pt>
    <dgm:pt modelId="{FBB62552-FB91-4CC9-AE53-8EE1B22A66E4}" type="pres">
      <dgm:prSet presAssocID="{25502F32-4519-4648-BC8D-B44635C777F3}" presName="childText" presStyleLbl="conFgAcc1" presStyleIdx="0" presStyleCnt="3">
        <dgm:presLayoutVars>
          <dgm:bulletEnabled val="1"/>
        </dgm:presLayoutVars>
      </dgm:prSet>
      <dgm:spPr/>
    </dgm:pt>
    <dgm:pt modelId="{6DA629A8-950B-4B18-80E9-970625973D0F}" type="pres">
      <dgm:prSet presAssocID="{2D325625-97A0-4B0F-AC11-5DB34B459CFC}" presName="spaceBetweenRectangles" presStyleCnt="0"/>
      <dgm:spPr/>
    </dgm:pt>
    <dgm:pt modelId="{72AD0B84-EE22-463F-AC5B-EB35F6CE2AF0}" type="pres">
      <dgm:prSet presAssocID="{A43068D4-C650-4688-8705-9E8DDB04A6E5}" presName="parentLin" presStyleCnt="0"/>
      <dgm:spPr/>
    </dgm:pt>
    <dgm:pt modelId="{2EBA37B1-0413-4258-BD79-FDBE96E01214}" type="pres">
      <dgm:prSet presAssocID="{A43068D4-C650-4688-8705-9E8DDB04A6E5}" presName="parentLeftMargin" presStyleLbl="node1" presStyleIdx="0" presStyleCnt="3"/>
      <dgm:spPr/>
    </dgm:pt>
    <dgm:pt modelId="{1FCA7A16-C6C7-405F-9ED2-99EFBF666E36}" type="pres">
      <dgm:prSet presAssocID="{A43068D4-C650-4688-8705-9E8DDB04A6E5}" presName="parentText" presStyleLbl="node1" presStyleIdx="1" presStyleCnt="3">
        <dgm:presLayoutVars>
          <dgm:chMax val="0"/>
          <dgm:bulletEnabled val="1"/>
        </dgm:presLayoutVars>
      </dgm:prSet>
      <dgm:spPr/>
    </dgm:pt>
    <dgm:pt modelId="{D3F214A3-F04A-4CE3-B709-5AA6916EFF10}" type="pres">
      <dgm:prSet presAssocID="{A43068D4-C650-4688-8705-9E8DDB04A6E5}" presName="negativeSpace" presStyleCnt="0"/>
      <dgm:spPr/>
    </dgm:pt>
    <dgm:pt modelId="{6FF7BD9E-9638-41AC-A0C4-ACA6E608D6A9}" type="pres">
      <dgm:prSet presAssocID="{A43068D4-C650-4688-8705-9E8DDB04A6E5}" presName="childText" presStyleLbl="conFgAcc1" presStyleIdx="1" presStyleCnt="3">
        <dgm:presLayoutVars>
          <dgm:bulletEnabled val="1"/>
        </dgm:presLayoutVars>
      </dgm:prSet>
      <dgm:spPr/>
    </dgm:pt>
    <dgm:pt modelId="{281DC704-299A-41C7-8C57-A95771415C8A}" type="pres">
      <dgm:prSet presAssocID="{59FF3FD8-7A42-4E1B-9F6E-99FFDAC7800D}" presName="spaceBetweenRectangles" presStyleCnt="0"/>
      <dgm:spPr/>
    </dgm:pt>
    <dgm:pt modelId="{1C3EFCC0-85FB-4027-810E-C1C67C5FD842}" type="pres">
      <dgm:prSet presAssocID="{F486A0D7-1C2E-46C7-B0D6-047BBC12EBD6}" presName="parentLin" presStyleCnt="0"/>
      <dgm:spPr/>
    </dgm:pt>
    <dgm:pt modelId="{E2E33C72-FFBA-4D65-8EED-3AD505B4E1C9}" type="pres">
      <dgm:prSet presAssocID="{F486A0D7-1C2E-46C7-B0D6-047BBC12EBD6}" presName="parentLeftMargin" presStyleLbl="node1" presStyleIdx="1" presStyleCnt="3"/>
      <dgm:spPr/>
    </dgm:pt>
    <dgm:pt modelId="{4AD5E545-783E-456A-8F68-7C59C12ABDC0}" type="pres">
      <dgm:prSet presAssocID="{F486A0D7-1C2E-46C7-B0D6-047BBC12EBD6}" presName="parentText" presStyleLbl="node1" presStyleIdx="2" presStyleCnt="3">
        <dgm:presLayoutVars>
          <dgm:chMax val="0"/>
          <dgm:bulletEnabled val="1"/>
        </dgm:presLayoutVars>
      </dgm:prSet>
      <dgm:spPr/>
    </dgm:pt>
    <dgm:pt modelId="{098BAF71-AA5E-4635-957F-CBEFF54347D0}" type="pres">
      <dgm:prSet presAssocID="{F486A0D7-1C2E-46C7-B0D6-047BBC12EBD6}" presName="negativeSpace" presStyleCnt="0"/>
      <dgm:spPr/>
    </dgm:pt>
    <dgm:pt modelId="{393239B6-9D1E-4194-B2BF-B47E46C6F8AF}" type="pres">
      <dgm:prSet presAssocID="{F486A0D7-1C2E-46C7-B0D6-047BBC12EBD6}" presName="childText" presStyleLbl="conFgAcc1" presStyleIdx="2" presStyleCnt="3">
        <dgm:presLayoutVars>
          <dgm:bulletEnabled val="1"/>
        </dgm:presLayoutVars>
      </dgm:prSet>
      <dgm:spPr/>
    </dgm:pt>
  </dgm:ptLst>
  <dgm:cxnLst>
    <dgm:cxn modelId="{4E080421-FE3B-44FE-8BB4-6F7B9CE0DDA3}" type="presOf" srcId="{F486A0D7-1C2E-46C7-B0D6-047BBC12EBD6}" destId="{4AD5E545-783E-456A-8F68-7C59C12ABDC0}" srcOrd="1" destOrd="0" presId="urn:microsoft.com/office/officeart/2005/8/layout/list1"/>
    <dgm:cxn modelId="{B56F232C-771B-45D9-B18A-5553B6A7CE98}" srcId="{DB233449-3CF5-423B-A0D0-FF3ADDF75F5E}" destId="{F486A0D7-1C2E-46C7-B0D6-047BBC12EBD6}" srcOrd="2" destOrd="0" parTransId="{066F1146-0F34-4E07-B7E1-C1E72781521D}" sibTransId="{AE2EC63A-32D0-4AD6-8A1F-61F14B09F9B1}"/>
    <dgm:cxn modelId="{2544A12E-FA43-4B20-9660-D7A1A7E964BD}" srcId="{DB233449-3CF5-423B-A0D0-FF3ADDF75F5E}" destId="{25502F32-4519-4648-BC8D-B44635C777F3}" srcOrd="0" destOrd="0" parTransId="{DA2D5FBE-3ED7-4422-BB68-99878B5DB740}" sibTransId="{2D325625-97A0-4B0F-AC11-5DB34B459CFC}"/>
    <dgm:cxn modelId="{61C98F35-9202-438D-ABE8-D28A6D72935A}" type="presOf" srcId="{F486A0D7-1C2E-46C7-B0D6-047BBC12EBD6}" destId="{E2E33C72-FFBA-4D65-8EED-3AD505B4E1C9}" srcOrd="0" destOrd="0" presId="urn:microsoft.com/office/officeart/2005/8/layout/list1"/>
    <dgm:cxn modelId="{6D2AC846-F75F-4C31-AD8D-C17662756D7C}" type="presOf" srcId="{DB233449-3CF5-423B-A0D0-FF3ADDF75F5E}" destId="{5E3590AE-3AAA-474C-BE03-1946E0480C7A}" srcOrd="0" destOrd="0" presId="urn:microsoft.com/office/officeart/2005/8/layout/list1"/>
    <dgm:cxn modelId="{75F98353-6E2C-4F57-ABBA-0D12A6E0CBC1}" type="presOf" srcId="{A43068D4-C650-4688-8705-9E8DDB04A6E5}" destId="{1FCA7A16-C6C7-405F-9ED2-99EFBF666E36}" srcOrd="1" destOrd="0" presId="urn:microsoft.com/office/officeart/2005/8/layout/list1"/>
    <dgm:cxn modelId="{AB3D9179-C0DD-4668-B77A-00D15F0841AC}" srcId="{DB233449-3CF5-423B-A0D0-FF3ADDF75F5E}" destId="{A43068D4-C650-4688-8705-9E8DDB04A6E5}" srcOrd="1" destOrd="0" parTransId="{DC27F21D-6E7C-4CCD-82F7-AECA306B65FD}" sibTransId="{59FF3FD8-7A42-4E1B-9F6E-99FFDAC7800D}"/>
    <dgm:cxn modelId="{E2F662A4-749B-4770-B3C4-B047AEBBB950}" type="presOf" srcId="{25502F32-4519-4648-BC8D-B44635C777F3}" destId="{86868976-1ED3-41C9-995C-137308AE7994}" srcOrd="0" destOrd="0" presId="urn:microsoft.com/office/officeart/2005/8/layout/list1"/>
    <dgm:cxn modelId="{9ADAEFCF-F9AA-4B8D-91B4-34491B9D73BF}" type="presOf" srcId="{A43068D4-C650-4688-8705-9E8DDB04A6E5}" destId="{2EBA37B1-0413-4258-BD79-FDBE96E01214}" srcOrd="0" destOrd="0" presId="urn:microsoft.com/office/officeart/2005/8/layout/list1"/>
    <dgm:cxn modelId="{57BE77EA-42B1-4596-BC25-60FC5A47D2B2}" type="presOf" srcId="{25502F32-4519-4648-BC8D-B44635C777F3}" destId="{50226505-FFBD-4FF1-8B06-D8DD7F93719F}" srcOrd="1" destOrd="0" presId="urn:microsoft.com/office/officeart/2005/8/layout/list1"/>
    <dgm:cxn modelId="{6D0CCF81-5A16-43A0-8056-EDE5274B8B5E}" type="presParOf" srcId="{5E3590AE-3AAA-474C-BE03-1946E0480C7A}" destId="{61446C53-3F2B-4704-BB1D-EB517A1C0FEF}" srcOrd="0" destOrd="0" presId="urn:microsoft.com/office/officeart/2005/8/layout/list1"/>
    <dgm:cxn modelId="{41C9F84B-513A-4D6C-BACF-BC88D12D7F36}" type="presParOf" srcId="{61446C53-3F2B-4704-BB1D-EB517A1C0FEF}" destId="{86868976-1ED3-41C9-995C-137308AE7994}" srcOrd="0" destOrd="0" presId="urn:microsoft.com/office/officeart/2005/8/layout/list1"/>
    <dgm:cxn modelId="{317144F9-260F-46AE-A6E0-B39ABB979969}" type="presParOf" srcId="{61446C53-3F2B-4704-BB1D-EB517A1C0FEF}" destId="{50226505-FFBD-4FF1-8B06-D8DD7F93719F}" srcOrd="1" destOrd="0" presId="urn:microsoft.com/office/officeart/2005/8/layout/list1"/>
    <dgm:cxn modelId="{A9C3CC31-E1B2-4359-8FCB-64B7139BC730}" type="presParOf" srcId="{5E3590AE-3AAA-474C-BE03-1946E0480C7A}" destId="{7B810776-E321-49DA-A26B-35138950FAD3}" srcOrd="1" destOrd="0" presId="urn:microsoft.com/office/officeart/2005/8/layout/list1"/>
    <dgm:cxn modelId="{E34CB01C-BCF6-43AB-AEF5-BF0F187E0C78}" type="presParOf" srcId="{5E3590AE-3AAA-474C-BE03-1946E0480C7A}" destId="{FBB62552-FB91-4CC9-AE53-8EE1B22A66E4}" srcOrd="2" destOrd="0" presId="urn:microsoft.com/office/officeart/2005/8/layout/list1"/>
    <dgm:cxn modelId="{96656F9B-56B6-47FC-B770-75815A9DB6E3}" type="presParOf" srcId="{5E3590AE-3AAA-474C-BE03-1946E0480C7A}" destId="{6DA629A8-950B-4B18-80E9-970625973D0F}" srcOrd="3" destOrd="0" presId="urn:microsoft.com/office/officeart/2005/8/layout/list1"/>
    <dgm:cxn modelId="{5D5430D3-4C2F-48DF-9B1A-D77367F848AF}" type="presParOf" srcId="{5E3590AE-3AAA-474C-BE03-1946E0480C7A}" destId="{72AD0B84-EE22-463F-AC5B-EB35F6CE2AF0}" srcOrd="4" destOrd="0" presId="urn:microsoft.com/office/officeart/2005/8/layout/list1"/>
    <dgm:cxn modelId="{501FC30C-B658-4265-A2D4-EF99B97CA4DC}" type="presParOf" srcId="{72AD0B84-EE22-463F-AC5B-EB35F6CE2AF0}" destId="{2EBA37B1-0413-4258-BD79-FDBE96E01214}" srcOrd="0" destOrd="0" presId="urn:microsoft.com/office/officeart/2005/8/layout/list1"/>
    <dgm:cxn modelId="{63157B97-7650-4715-BFE7-01396915A45F}" type="presParOf" srcId="{72AD0B84-EE22-463F-AC5B-EB35F6CE2AF0}" destId="{1FCA7A16-C6C7-405F-9ED2-99EFBF666E36}" srcOrd="1" destOrd="0" presId="urn:microsoft.com/office/officeart/2005/8/layout/list1"/>
    <dgm:cxn modelId="{A09E11C6-FDD5-4114-BA96-3621A46B093D}" type="presParOf" srcId="{5E3590AE-3AAA-474C-BE03-1946E0480C7A}" destId="{D3F214A3-F04A-4CE3-B709-5AA6916EFF10}" srcOrd="5" destOrd="0" presId="urn:microsoft.com/office/officeart/2005/8/layout/list1"/>
    <dgm:cxn modelId="{40FDE67F-52C4-4937-B539-83DE517C6AE6}" type="presParOf" srcId="{5E3590AE-3AAA-474C-BE03-1946E0480C7A}" destId="{6FF7BD9E-9638-41AC-A0C4-ACA6E608D6A9}" srcOrd="6" destOrd="0" presId="urn:microsoft.com/office/officeart/2005/8/layout/list1"/>
    <dgm:cxn modelId="{72C1F4AC-D338-4FD3-ACF6-ABAE43A9FB3D}" type="presParOf" srcId="{5E3590AE-3AAA-474C-BE03-1946E0480C7A}" destId="{281DC704-299A-41C7-8C57-A95771415C8A}" srcOrd="7" destOrd="0" presId="urn:microsoft.com/office/officeart/2005/8/layout/list1"/>
    <dgm:cxn modelId="{0D10D36D-4925-4711-9EF8-EC7E9C190468}" type="presParOf" srcId="{5E3590AE-3AAA-474C-BE03-1946E0480C7A}" destId="{1C3EFCC0-85FB-4027-810E-C1C67C5FD842}" srcOrd="8" destOrd="0" presId="urn:microsoft.com/office/officeart/2005/8/layout/list1"/>
    <dgm:cxn modelId="{9B762940-2186-41AE-A2B2-6F27431414F1}" type="presParOf" srcId="{1C3EFCC0-85FB-4027-810E-C1C67C5FD842}" destId="{E2E33C72-FFBA-4D65-8EED-3AD505B4E1C9}" srcOrd="0" destOrd="0" presId="urn:microsoft.com/office/officeart/2005/8/layout/list1"/>
    <dgm:cxn modelId="{7A7F5CF5-97C9-4883-9A5F-5A13E1FB7908}" type="presParOf" srcId="{1C3EFCC0-85FB-4027-810E-C1C67C5FD842}" destId="{4AD5E545-783E-456A-8F68-7C59C12ABDC0}" srcOrd="1" destOrd="0" presId="urn:microsoft.com/office/officeart/2005/8/layout/list1"/>
    <dgm:cxn modelId="{688FF2CD-D2DE-416A-BFB8-0809A8EBC7A3}" type="presParOf" srcId="{5E3590AE-3AAA-474C-BE03-1946E0480C7A}" destId="{098BAF71-AA5E-4635-957F-CBEFF54347D0}" srcOrd="9" destOrd="0" presId="urn:microsoft.com/office/officeart/2005/8/layout/list1"/>
    <dgm:cxn modelId="{0FABE0A4-2BA0-490C-B413-16EC89DC4494}" type="presParOf" srcId="{5E3590AE-3AAA-474C-BE03-1946E0480C7A}" destId="{393239B6-9D1E-4194-B2BF-B47E46C6F8A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7346E-EB7E-444E-9B2F-DA34CA2CE2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E30D7C-C5AB-4CB4-8589-F792B4FF0503}">
      <dgm:prSet phldrT="[Text]" custT="1"/>
      <dgm:spPr/>
      <dgm:t>
        <a:bodyPr/>
        <a:lstStyle/>
        <a:p>
          <a:r>
            <a:rPr lang="en-US" sz="2400" dirty="0"/>
            <a:t>Plan</a:t>
          </a:r>
        </a:p>
      </dgm:t>
    </dgm:pt>
    <dgm:pt modelId="{0CBA32A1-685F-4922-8472-8D2F3F1F31F4}" type="parTrans" cxnId="{51C3DCED-31E2-4432-A332-2783A4897556}">
      <dgm:prSet/>
      <dgm:spPr/>
      <dgm:t>
        <a:bodyPr/>
        <a:lstStyle/>
        <a:p>
          <a:endParaRPr lang="en-US"/>
        </a:p>
      </dgm:t>
    </dgm:pt>
    <dgm:pt modelId="{92916FBE-A2EE-4D4E-AEF4-5AB4C8758465}" type="sibTrans" cxnId="{51C3DCED-31E2-4432-A332-2783A4897556}">
      <dgm:prSet/>
      <dgm:spPr/>
      <dgm:t>
        <a:bodyPr/>
        <a:lstStyle/>
        <a:p>
          <a:endParaRPr lang="en-US"/>
        </a:p>
      </dgm:t>
    </dgm:pt>
    <dgm:pt modelId="{04FEA233-0707-4E13-BAF0-D5154C785E71}">
      <dgm:prSet phldrT="[Text]" custT="1"/>
      <dgm:spPr/>
      <dgm:t>
        <a:bodyPr/>
        <a:lstStyle/>
        <a:p>
          <a:r>
            <a:rPr lang="en-US" sz="2200" dirty="0"/>
            <a:t>How you react when a security incident occurs</a:t>
          </a:r>
        </a:p>
      </dgm:t>
    </dgm:pt>
    <dgm:pt modelId="{61E70260-D249-4D88-8C6A-8086AAD0328F}" type="parTrans" cxnId="{73A33E9C-C44E-490C-A5E9-3F1C530A2A06}">
      <dgm:prSet/>
      <dgm:spPr/>
      <dgm:t>
        <a:bodyPr/>
        <a:lstStyle/>
        <a:p>
          <a:endParaRPr lang="en-US"/>
        </a:p>
      </dgm:t>
    </dgm:pt>
    <dgm:pt modelId="{8F4FB596-5685-484C-A007-4D52D904BB86}" type="sibTrans" cxnId="{73A33E9C-C44E-490C-A5E9-3F1C530A2A06}">
      <dgm:prSet/>
      <dgm:spPr/>
      <dgm:t>
        <a:bodyPr/>
        <a:lstStyle/>
        <a:p>
          <a:endParaRPr lang="en-US"/>
        </a:p>
      </dgm:t>
    </dgm:pt>
    <dgm:pt modelId="{8A009C66-BC12-45FA-A677-01F509494953}">
      <dgm:prSet custT="1"/>
      <dgm:spPr/>
      <dgm:t>
        <a:bodyPr/>
        <a:lstStyle/>
        <a:p>
          <a:r>
            <a:rPr lang="en-US" sz="2200" dirty="0"/>
            <a:t>Planning determines if you deal with an incident efficiently or if the incident gets worse</a:t>
          </a:r>
        </a:p>
      </dgm:t>
    </dgm:pt>
    <dgm:pt modelId="{6DA99AB9-B1CE-45E7-87AC-207222EF27DE}" type="parTrans" cxnId="{EA393072-3FB9-4B94-823D-0D63C8E3ADE8}">
      <dgm:prSet/>
      <dgm:spPr/>
      <dgm:t>
        <a:bodyPr/>
        <a:lstStyle/>
        <a:p>
          <a:endParaRPr lang="en-US"/>
        </a:p>
      </dgm:t>
    </dgm:pt>
    <dgm:pt modelId="{5034617F-A1C5-4B27-8BEF-70B7EB2C23D7}" type="sibTrans" cxnId="{EA393072-3FB9-4B94-823D-0D63C8E3ADE8}">
      <dgm:prSet/>
      <dgm:spPr/>
      <dgm:t>
        <a:bodyPr/>
        <a:lstStyle/>
        <a:p>
          <a:endParaRPr lang="en-US"/>
        </a:p>
      </dgm:t>
    </dgm:pt>
    <dgm:pt modelId="{26E63446-C1A7-495C-AE19-49A7C56CE24B}">
      <dgm:prSet custT="1"/>
      <dgm:spPr/>
      <dgm:t>
        <a:bodyPr/>
        <a:lstStyle/>
        <a:p>
          <a:r>
            <a:rPr lang="en-US" sz="2200" dirty="0"/>
            <a:t>Investigate with care </a:t>
          </a:r>
        </a:p>
      </dgm:t>
    </dgm:pt>
    <dgm:pt modelId="{F942BC4A-ABE5-4F6A-9A16-563AF916E337}" type="parTrans" cxnId="{2F4B0E35-48E7-4305-A8A1-815F04F10409}">
      <dgm:prSet/>
      <dgm:spPr/>
      <dgm:t>
        <a:bodyPr/>
        <a:lstStyle/>
        <a:p>
          <a:endParaRPr lang="en-US"/>
        </a:p>
      </dgm:t>
    </dgm:pt>
    <dgm:pt modelId="{7E2942E4-6D96-47D1-A661-61A840E2531C}" type="sibTrans" cxnId="{2F4B0E35-48E7-4305-A8A1-815F04F10409}">
      <dgm:prSet/>
      <dgm:spPr/>
      <dgm:t>
        <a:bodyPr/>
        <a:lstStyle/>
        <a:p>
          <a:endParaRPr lang="en-US"/>
        </a:p>
      </dgm:t>
    </dgm:pt>
    <dgm:pt modelId="{0571DB0C-2AC5-4825-9CD4-F0C0349CD28B}">
      <dgm:prSet custT="1"/>
      <dgm:spPr/>
      <dgm:t>
        <a:bodyPr/>
        <a:lstStyle/>
        <a:p>
          <a:r>
            <a:rPr lang="en-US" sz="2400" dirty="0"/>
            <a:t>Computer crime</a:t>
          </a:r>
        </a:p>
      </dgm:t>
    </dgm:pt>
    <dgm:pt modelId="{6B7E2EEB-268A-45F5-9AF2-87A8AAB77754}" type="parTrans" cxnId="{8FF1E90D-5248-4329-A3FB-AAD48ED48E67}">
      <dgm:prSet/>
      <dgm:spPr/>
      <dgm:t>
        <a:bodyPr/>
        <a:lstStyle/>
        <a:p>
          <a:endParaRPr lang="en-US"/>
        </a:p>
      </dgm:t>
    </dgm:pt>
    <dgm:pt modelId="{09F27B4B-3E3A-4FA8-AA1D-5327F50C277A}" type="sibTrans" cxnId="{8FF1E90D-5248-4329-A3FB-AAD48ED48E67}">
      <dgm:prSet/>
      <dgm:spPr/>
      <dgm:t>
        <a:bodyPr/>
        <a:lstStyle/>
        <a:p>
          <a:endParaRPr lang="en-US"/>
        </a:p>
      </dgm:t>
    </dgm:pt>
    <dgm:pt modelId="{311B8589-DF84-4544-AB16-867B85AF3D55}">
      <dgm:prSet custT="1"/>
      <dgm:spPr/>
      <dgm:t>
        <a:bodyPr/>
        <a:lstStyle/>
        <a:p>
          <a:r>
            <a:rPr lang="en-US" sz="2200" dirty="0"/>
            <a:t>Computer crime:</a:t>
          </a:r>
        </a:p>
      </dgm:t>
    </dgm:pt>
    <dgm:pt modelId="{38183F37-A878-41D3-93A8-BE8FC6088374}" type="parTrans" cxnId="{45DEABDA-A827-43ED-885B-B67A41C8FB97}">
      <dgm:prSet/>
      <dgm:spPr/>
      <dgm:t>
        <a:bodyPr/>
        <a:lstStyle/>
        <a:p>
          <a:endParaRPr lang="en-US"/>
        </a:p>
      </dgm:t>
    </dgm:pt>
    <dgm:pt modelId="{C4524309-4E84-4154-897C-C47A35485F3D}" type="sibTrans" cxnId="{45DEABDA-A827-43ED-885B-B67A41C8FB97}">
      <dgm:prSet/>
      <dgm:spPr/>
      <dgm:t>
        <a:bodyPr/>
        <a:lstStyle/>
        <a:p>
          <a:endParaRPr lang="en-US"/>
        </a:p>
      </dgm:t>
    </dgm:pt>
    <dgm:pt modelId="{F57E26BF-6EF8-4A14-BF10-E08207B324F8}">
      <dgm:prSet custT="1"/>
      <dgm:spPr/>
      <dgm:t>
        <a:bodyPr/>
        <a:lstStyle/>
        <a:p>
          <a:r>
            <a:rPr lang="en-US" sz="2200" dirty="0"/>
            <a:t>Is any act that affects national security</a:t>
          </a:r>
        </a:p>
      </dgm:t>
    </dgm:pt>
    <dgm:pt modelId="{3D6EE9E4-B9F7-4E8C-9BB9-E7E06442A147}" type="parTrans" cxnId="{A5FB3FC2-8F52-4F26-95CF-EA28AA89BC52}">
      <dgm:prSet/>
      <dgm:spPr/>
      <dgm:t>
        <a:bodyPr/>
        <a:lstStyle/>
        <a:p>
          <a:endParaRPr lang="en-US"/>
        </a:p>
      </dgm:t>
    </dgm:pt>
    <dgm:pt modelId="{676B9B17-E556-4BBA-A5B1-B99B21994F33}" type="sibTrans" cxnId="{A5FB3FC2-8F52-4F26-95CF-EA28AA89BC52}">
      <dgm:prSet/>
      <dgm:spPr/>
      <dgm:t>
        <a:bodyPr/>
        <a:lstStyle/>
        <a:p>
          <a:endParaRPr lang="en-US"/>
        </a:p>
      </dgm:t>
    </dgm:pt>
    <dgm:pt modelId="{4FA7074D-B1A6-4D59-BFD7-3EC2E0706E51}">
      <dgm:prSet custT="1"/>
      <dgm:spPr/>
      <dgm:t>
        <a:bodyPr/>
        <a:lstStyle/>
        <a:p>
          <a:r>
            <a:rPr lang="en-US" sz="2200" dirty="0"/>
            <a:t>May involve fraud, identity theft, or distribution of malware</a:t>
          </a:r>
        </a:p>
      </dgm:t>
    </dgm:pt>
    <dgm:pt modelId="{6D75DDCE-3E76-4A52-B290-6505B441002A}" type="parTrans" cxnId="{9B2CD08B-ECB8-4495-AB2A-854D5C59EC5A}">
      <dgm:prSet/>
      <dgm:spPr/>
      <dgm:t>
        <a:bodyPr/>
        <a:lstStyle/>
        <a:p>
          <a:endParaRPr lang="en-US"/>
        </a:p>
      </dgm:t>
    </dgm:pt>
    <dgm:pt modelId="{4BCF7026-54DD-4E0D-86F6-BB9D37913D83}" type="sibTrans" cxnId="{9B2CD08B-ECB8-4495-AB2A-854D5C59EC5A}">
      <dgm:prSet/>
      <dgm:spPr/>
      <dgm:t>
        <a:bodyPr/>
        <a:lstStyle/>
        <a:p>
          <a:endParaRPr lang="en-US"/>
        </a:p>
      </dgm:t>
    </dgm:pt>
    <dgm:pt modelId="{8E49BE25-078C-49A7-982F-16E90ADFA27A}">
      <dgm:prSet custT="1"/>
      <dgm:spPr/>
      <dgm:t>
        <a:bodyPr/>
        <a:lstStyle/>
        <a:p>
          <a:r>
            <a:rPr lang="en-US" sz="2200" dirty="0"/>
            <a:t>Computer crime is challenging because much evidence is intangible</a:t>
          </a:r>
        </a:p>
      </dgm:t>
    </dgm:pt>
    <dgm:pt modelId="{C8DE47B3-BF1C-4320-89F1-ADD8B949091C}" type="parTrans" cxnId="{7ED9FBF3-E335-4243-A8F7-4EBB3B54F4EE}">
      <dgm:prSet/>
      <dgm:spPr/>
      <dgm:t>
        <a:bodyPr/>
        <a:lstStyle/>
        <a:p>
          <a:endParaRPr lang="en-US"/>
        </a:p>
      </dgm:t>
    </dgm:pt>
    <dgm:pt modelId="{B0285CC3-03F2-4A94-955E-00668F837BD1}" type="sibTrans" cxnId="{7ED9FBF3-E335-4243-A8F7-4EBB3B54F4EE}">
      <dgm:prSet/>
      <dgm:spPr/>
      <dgm:t>
        <a:bodyPr/>
        <a:lstStyle/>
        <a:p>
          <a:endParaRPr lang="en-US"/>
        </a:p>
      </dgm:t>
    </dgm:pt>
    <dgm:pt modelId="{335F9127-CAD4-44B4-BE06-F764004A1E64}" type="pres">
      <dgm:prSet presAssocID="{F667346E-EB7E-444E-9B2F-DA34CA2CE271}" presName="linear" presStyleCnt="0">
        <dgm:presLayoutVars>
          <dgm:animLvl val="lvl"/>
          <dgm:resizeHandles val="exact"/>
        </dgm:presLayoutVars>
      </dgm:prSet>
      <dgm:spPr/>
    </dgm:pt>
    <dgm:pt modelId="{68FC94F6-A0D9-4A1C-AFCC-91133D1891E5}" type="pres">
      <dgm:prSet presAssocID="{2AE30D7C-C5AB-4CB4-8589-F792B4FF0503}" presName="parentText" presStyleLbl="node1" presStyleIdx="0" presStyleCnt="2">
        <dgm:presLayoutVars>
          <dgm:chMax val="0"/>
          <dgm:bulletEnabled val="1"/>
        </dgm:presLayoutVars>
      </dgm:prSet>
      <dgm:spPr/>
    </dgm:pt>
    <dgm:pt modelId="{8037FCB6-817B-4298-BD12-73B7A5802156}" type="pres">
      <dgm:prSet presAssocID="{2AE30D7C-C5AB-4CB4-8589-F792B4FF0503}" presName="childText" presStyleLbl="revTx" presStyleIdx="0" presStyleCnt="2">
        <dgm:presLayoutVars>
          <dgm:bulletEnabled val="1"/>
        </dgm:presLayoutVars>
      </dgm:prSet>
      <dgm:spPr/>
    </dgm:pt>
    <dgm:pt modelId="{EB8CB49C-04D8-4AB6-A6D7-CE879CC6FAB5}" type="pres">
      <dgm:prSet presAssocID="{0571DB0C-2AC5-4825-9CD4-F0C0349CD28B}" presName="parentText" presStyleLbl="node1" presStyleIdx="1" presStyleCnt="2">
        <dgm:presLayoutVars>
          <dgm:chMax val="0"/>
          <dgm:bulletEnabled val="1"/>
        </dgm:presLayoutVars>
      </dgm:prSet>
      <dgm:spPr/>
    </dgm:pt>
    <dgm:pt modelId="{ECE77149-9C56-4230-92DC-3A52E850C601}" type="pres">
      <dgm:prSet presAssocID="{0571DB0C-2AC5-4825-9CD4-F0C0349CD28B}" presName="childText" presStyleLbl="revTx" presStyleIdx="1" presStyleCnt="2">
        <dgm:presLayoutVars>
          <dgm:bulletEnabled val="1"/>
        </dgm:presLayoutVars>
      </dgm:prSet>
      <dgm:spPr/>
    </dgm:pt>
  </dgm:ptLst>
  <dgm:cxnLst>
    <dgm:cxn modelId="{3C16380C-24EA-4B85-95AB-74EC7496DF29}" type="presOf" srcId="{311B8589-DF84-4544-AB16-867B85AF3D55}" destId="{ECE77149-9C56-4230-92DC-3A52E850C601}" srcOrd="0" destOrd="1" presId="urn:microsoft.com/office/officeart/2005/8/layout/vList2"/>
    <dgm:cxn modelId="{8FF1E90D-5248-4329-A3FB-AAD48ED48E67}" srcId="{F667346E-EB7E-444E-9B2F-DA34CA2CE271}" destId="{0571DB0C-2AC5-4825-9CD4-F0C0349CD28B}" srcOrd="1" destOrd="0" parTransId="{6B7E2EEB-268A-45F5-9AF2-87A8AAB77754}" sibTransId="{09F27B4B-3E3A-4FA8-AA1D-5327F50C277A}"/>
    <dgm:cxn modelId="{0B22A30F-6ED8-4B6E-961D-80D924092CD9}" type="presOf" srcId="{F57E26BF-6EF8-4A14-BF10-E08207B324F8}" destId="{ECE77149-9C56-4230-92DC-3A52E850C601}" srcOrd="0" destOrd="2" presId="urn:microsoft.com/office/officeart/2005/8/layout/vList2"/>
    <dgm:cxn modelId="{2F4B0E35-48E7-4305-A8A1-815F04F10409}" srcId="{2AE30D7C-C5AB-4CB4-8589-F792B4FF0503}" destId="{26E63446-C1A7-495C-AE19-49A7C56CE24B}" srcOrd="2" destOrd="0" parTransId="{F942BC4A-ABE5-4F6A-9A16-563AF916E337}" sibTransId="{7E2942E4-6D96-47D1-A661-61A840E2531C}"/>
    <dgm:cxn modelId="{81DC7264-E5E7-4A2B-B61E-5D384DAEED3F}" type="presOf" srcId="{8E49BE25-078C-49A7-982F-16E90ADFA27A}" destId="{ECE77149-9C56-4230-92DC-3A52E850C601}" srcOrd="0" destOrd="0" presId="urn:microsoft.com/office/officeart/2005/8/layout/vList2"/>
    <dgm:cxn modelId="{D651226C-0DEF-4925-8B40-E6ADC1259F97}" type="presOf" srcId="{2AE30D7C-C5AB-4CB4-8589-F792B4FF0503}" destId="{68FC94F6-A0D9-4A1C-AFCC-91133D1891E5}" srcOrd="0" destOrd="0" presId="urn:microsoft.com/office/officeart/2005/8/layout/vList2"/>
    <dgm:cxn modelId="{EA393072-3FB9-4B94-823D-0D63C8E3ADE8}" srcId="{2AE30D7C-C5AB-4CB4-8589-F792B4FF0503}" destId="{8A009C66-BC12-45FA-A677-01F509494953}" srcOrd="1" destOrd="0" parTransId="{6DA99AB9-B1CE-45E7-87AC-207222EF27DE}" sibTransId="{5034617F-A1C5-4B27-8BEF-70B7EB2C23D7}"/>
    <dgm:cxn modelId="{12F6827B-D70E-4F7A-9947-D745AC4002F9}" type="presOf" srcId="{4FA7074D-B1A6-4D59-BFD7-3EC2E0706E51}" destId="{ECE77149-9C56-4230-92DC-3A52E850C601}" srcOrd="0" destOrd="3" presId="urn:microsoft.com/office/officeart/2005/8/layout/vList2"/>
    <dgm:cxn modelId="{12B10F85-2024-47A5-AF14-1BFAF5F14F2B}" type="presOf" srcId="{0571DB0C-2AC5-4825-9CD4-F0C0349CD28B}" destId="{EB8CB49C-04D8-4AB6-A6D7-CE879CC6FAB5}" srcOrd="0" destOrd="0" presId="urn:microsoft.com/office/officeart/2005/8/layout/vList2"/>
    <dgm:cxn modelId="{9B2CD08B-ECB8-4495-AB2A-854D5C59EC5A}" srcId="{311B8589-DF84-4544-AB16-867B85AF3D55}" destId="{4FA7074D-B1A6-4D59-BFD7-3EC2E0706E51}" srcOrd="1" destOrd="0" parTransId="{6D75DDCE-3E76-4A52-B290-6505B441002A}" sibTransId="{4BCF7026-54DD-4E0D-86F6-BB9D37913D83}"/>
    <dgm:cxn modelId="{3176068C-A473-4FF1-ACAE-DF8A21E60253}" type="presOf" srcId="{04FEA233-0707-4E13-BAF0-D5154C785E71}" destId="{8037FCB6-817B-4298-BD12-73B7A5802156}" srcOrd="0" destOrd="0" presId="urn:microsoft.com/office/officeart/2005/8/layout/vList2"/>
    <dgm:cxn modelId="{73A33E9C-C44E-490C-A5E9-3F1C530A2A06}" srcId="{2AE30D7C-C5AB-4CB4-8589-F792B4FF0503}" destId="{04FEA233-0707-4E13-BAF0-D5154C785E71}" srcOrd="0" destOrd="0" parTransId="{61E70260-D249-4D88-8C6A-8086AAD0328F}" sibTransId="{8F4FB596-5685-484C-A007-4D52D904BB86}"/>
    <dgm:cxn modelId="{A5FB3FC2-8F52-4F26-95CF-EA28AA89BC52}" srcId="{311B8589-DF84-4544-AB16-867B85AF3D55}" destId="{F57E26BF-6EF8-4A14-BF10-E08207B324F8}" srcOrd="0" destOrd="0" parTransId="{3D6EE9E4-B9F7-4E8C-9BB9-E7E06442A147}" sibTransId="{676B9B17-E556-4BBA-A5B1-B99B21994F33}"/>
    <dgm:cxn modelId="{9BA812C9-CF0D-49BE-ABCF-8953B768D60F}" type="presOf" srcId="{8A009C66-BC12-45FA-A677-01F509494953}" destId="{8037FCB6-817B-4298-BD12-73B7A5802156}" srcOrd="0" destOrd="1" presId="urn:microsoft.com/office/officeart/2005/8/layout/vList2"/>
    <dgm:cxn modelId="{EF04A8D9-6239-4ECC-8AE6-C118939F3790}" type="presOf" srcId="{F667346E-EB7E-444E-9B2F-DA34CA2CE271}" destId="{335F9127-CAD4-44B4-BE06-F764004A1E64}" srcOrd="0" destOrd="0" presId="urn:microsoft.com/office/officeart/2005/8/layout/vList2"/>
    <dgm:cxn modelId="{45DEABDA-A827-43ED-885B-B67A41C8FB97}" srcId="{0571DB0C-2AC5-4825-9CD4-F0C0349CD28B}" destId="{311B8589-DF84-4544-AB16-867B85AF3D55}" srcOrd="1" destOrd="0" parTransId="{38183F37-A878-41D3-93A8-BE8FC6088374}" sibTransId="{C4524309-4E84-4154-897C-C47A35485F3D}"/>
    <dgm:cxn modelId="{5C2082E7-A29D-4D0B-8647-2419F2FEFFFB}" type="presOf" srcId="{26E63446-C1A7-495C-AE19-49A7C56CE24B}" destId="{8037FCB6-817B-4298-BD12-73B7A5802156}" srcOrd="0" destOrd="2" presId="urn:microsoft.com/office/officeart/2005/8/layout/vList2"/>
    <dgm:cxn modelId="{51C3DCED-31E2-4432-A332-2783A4897556}" srcId="{F667346E-EB7E-444E-9B2F-DA34CA2CE271}" destId="{2AE30D7C-C5AB-4CB4-8589-F792B4FF0503}" srcOrd="0" destOrd="0" parTransId="{0CBA32A1-685F-4922-8472-8D2F3F1F31F4}" sibTransId="{92916FBE-A2EE-4D4E-AEF4-5AB4C8758465}"/>
    <dgm:cxn modelId="{7ED9FBF3-E335-4243-A8F7-4EBB3B54F4EE}" srcId="{0571DB0C-2AC5-4825-9CD4-F0C0349CD28B}" destId="{8E49BE25-078C-49A7-982F-16E90ADFA27A}" srcOrd="0" destOrd="0" parTransId="{C8DE47B3-BF1C-4320-89F1-ADD8B949091C}" sibTransId="{B0285CC3-03F2-4A94-955E-00668F837BD1}"/>
    <dgm:cxn modelId="{AC1F4839-8035-44CE-9638-1B369E5E2FA6}" type="presParOf" srcId="{335F9127-CAD4-44B4-BE06-F764004A1E64}" destId="{68FC94F6-A0D9-4A1C-AFCC-91133D1891E5}" srcOrd="0" destOrd="0" presId="urn:microsoft.com/office/officeart/2005/8/layout/vList2"/>
    <dgm:cxn modelId="{1B0ECB92-F75A-4A07-AA6B-3C8894EDE28B}" type="presParOf" srcId="{335F9127-CAD4-44B4-BE06-F764004A1E64}" destId="{8037FCB6-817B-4298-BD12-73B7A5802156}" srcOrd="1" destOrd="0" presId="urn:microsoft.com/office/officeart/2005/8/layout/vList2"/>
    <dgm:cxn modelId="{B91CF11F-71B6-4CB4-880A-3B9B8687CAF9}" type="presParOf" srcId="{335F9127-CAD4-44B4-BE06-F764004A1E64}" destId="{EB8CB49C-04D8-4AB6-A6D7-CE879CC6FAB5}" srcOrd="2" destOrd="0" presId="urn:microsoft.com/office/officeart/2005/8/layout/vList2"/>
    <dgm:cxn modelId="{F707CA71-DE28-46CC-BD22-E8F76DFA03EA}" type="presParOf" srcId="{335F9127-CAD4-44B4-BE06-F764004A1E64}" destId="{ECE77149-9C56-4230-92DC-3A52E850C60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A47D53-0316-4BD8-BA66-54F11298BC16}" type="doc">
      <dgm:prSet loTypeId="urn:microsoft.com/office/officeart/2005/8/layout/bProcess3" loCatId="process" qsTypeId="urn:microsoft.com/office/officeart/2005/8/quickstyle/simple1" qsCatId="simple" csTypeId="urn:microsoft.com/office/officeart/2005/8/colors/accent1_3" csCatId="accent1" phldr="1"/>
      <dgm:spPr/>
      <dgm:t>
        <a:bodyPr/>
        <a:lstStyle/>
        <a:p>
          <a:endParaRPr lang="en-US"/>
        </a:p>
      </dgm:t>
    </dgm:pt>
    <dgm:pt modelId="{A17743F6-F3F6-4780-90D5-044219871EBB}">
      <dgm:prSet phldrT="[Text]"/>
      <dgm:spPr/>
      <dgm:t>
        <a:bodyPr/>
        <a:lstStyle/>
        <a:p>
          <a:r>
            <a:rPr lang="en-US" dirty="0"/>
            <a:t>Preparation</a:t>
          </a:r>
        </a:p>
      </dgm:t>
    </dgm:pt>
    <dgm:pt modelId="{F13611A3-E7D5-4C96-A2A2-3D4C431AE131}" type="parTrans" cxnId="{34CC6AFC-9CD0-4B45-BDE9-5E860DEAC5A3}">
      <dgm:prSet/>
      <dgm:spPr/>
      <dgm:t>
        <a:bodyPr/>
        <a:lstStyle/>
        <a:p>
          <a:endParaRPr lang="en-US"/>
        </a:p>
      </dgm:t>
    </dgm:pt>
    <dgm:pt modelId="{9221BE21-80C1-4674-908B-FDD298D7643E}" type="sibTrans" cxnId="{34CC6AFC-9CD0-4B45-BDE9-5E860DEAC5A3}">
      <dgm:prSet/>
      <dgm:spPr/>
      <dgm:t>
        <a:bodyPr/>
        <a:lstStyle/>
        <a:p>
          <a:endParaRPr lang="en-US" dirty="0"/>
        </a:p>
      </dgm:t>
    </dgm:pt>
    <dgm:pt modelId="{70A3187D-1F8F-4CA0-A916-A148070E2DC3}">
      <dgm:prSet phldrT="[Text]"/>
      <dgm:spPr/>
      <dgm:t>
        <a:bodyPr/>
        <a:lstStyle/>
        <a:p>
          <a:r>
            <a:rPr lang="en-US" dirty="0"/>
            <a:t>Containment</a:t>
          </a:r>
        </a:p>
      </dgm:t>
    </dgm:pt>
    <dgm:pt modelId="{0270F73F-C03A-44A0-8764-C72F924D86BC}" type="parTrans" cxnId="{5B2138D7-EF50-49C7-BD41-3434F1386D4F}">
      <dgm:prSet/>
      <dgm:spPr/>
      <dgm:t>
        <a:bodyPr/>
        <a:lstStyle/>
        <a:p>
          <a:endParaRPr lang="en-US"/>
        </a:p>
      </dgm:t>
    </dgm:pt>
    <dgm:pt modelId="{022BD61B-57B7-4998-81D9-36F7C38AC82F}" type="sibTrans" cxnId="{5B2138D7-EF50-49C7-BD41-3434F1386D4F}">
      <dgm:prSet/>
      <dgm:spPr/>
      <dgm:t>
        <a:bodyPr/>
        <a:lstStyle/>
        <a:p>
          <a:endParaRPr lang="en-US" dirty="0"/>
        </a:p>
      </dgm:t>
    </dgm:pt>
    <dgm:pt modelId="{A35C856D-2C62-4656-8614-DCD98FBF6EBD}">
      <dgm:prSet phldrT="[Text]"/>
      <dgm:spPr/>
      <dgm:t>
        <a:bodyPr/>
        <a:lstStyle/>
        <a:p>
          <a:r>
            <a:rPr lang="en-US" dirty="0"/>
            <a:t>Investigation</a:t>
          </a:r>
        </a:p>
      </dgm:t>
    </dgm:pt>
    <dgm:pt modelId="{CCEBD9DB-2261-4900-AE52-EDF2CA2E9F5B}" type="parTrans" cxnId="{E03A8C77-4D4C-490C-998F-DE3A6D15151D}">
      <dgm:prSet/>
      <dgm:spPr/>
      <dgm:t>
        <a:bodyPr/>
        <a:lstStyle/>
        <a:p>
          <a:endParaRPr lang="en-US"/>
        </a:p>
      </dgm:t>
    </dgm:pt>
    <dgm:pt modelId="{4FA066D3-D7FF-4DEE-9CAE-A59A74652237}" type="sibTrans" cxnId="{E03A8C77-4D4C-490C-998F-DE3A6D15151D}">
      <dgm:prSet/>
      <dgm:spPr/>
      <dgm:t>
        <a:bodyPr/>
        <a:lstStyle/>
        <a:p>
          <a:endParaRPr lang="en-US" dirty="0"/>
        </a:p>
      </dgm:t>
    </dgm:pt>
    <dgm:pt modelId="{929B8618-5501-420D-8EE5-6015628595B3}">
      <dgm:prSet/>
      <dgm:spPr/>
      <dgm:t>
        <a:bodyPr/>
        <a:lstStyle/>
        <a:p>
          <a:r>
            <a:rPr lang="en-US" dirty="0"/>
            <a:t>Recovery and repair</a:t>
          </a:r>
        </a:p>
      </dgm:t>
    </dgm:pt>
    <dgm:pt modelId="{813EE56B-EA15-4D09-9DB3-970E1166BC6B}" type="parTrans" cxnId="{FABD68F7-E1CB-4655-9603-B4FAE16DC0D4}">
      <dgm:prSet/>
      <dgm:spPr/>
      <dgm:t>
        <a:bodyPr/>
        <a:lstStyle/>
        <a:p>
          <a:endParaRPr lang="en-US"/>
        </a:p>
      </dgm:t>
    </dgm:pt>
    <dgm:pt modelId="{73FF4D6C-817D-462C-ACA9-203B04FC2807}" type="sibTrans" cxnId="{FABD68F7-E1CB-4655-9603-B4FAE16DC0D4}">
      <dgm:prSet/>
      <dgm:spPr/>
      <dgm:t>
        <a:bodyPr/>
        <a:lstStyle/>
        <a:p>
          <a:endParaRPr lang="en-US" dirty="0"/>
        </a:p>
      </dgm:t>
    </dgm:pt>
    <dgm:pt modelId="{39E6E179-E417-44EC-A155-B69022B2E0BF}">
      <dgm:prSet/>
      <dgm:spPr/>
      <dgm:t>
        <a:bodyPr/>
        <a:lstStyle/>
        <a:p>
          <a:r>
            <a:rPr lang="en-US"/>
            <a:t>Lessons </a:t>
          </a:r>
          <a:r>
            <a:rPr lang="en-US" dirty="0"/>
            <a:t>learned</a:t>
          </a:r>
        </a:p>
      </dgm:t>
    </dgm:pt>
    <dgm:pt modelId="{63279084-A92D-4F90-8201-BC47BBE290FA}" type="parTrans" cxnId="{F59FA730-2222-4BD0-AE13-3F89484DC10A}">
      <dgm:prSet/>
      <dgm:spPr/>
      <dgm:t>
        <a:bodyPr/>
        <a:lstStyle/>
        <a:p>
          <a:endParaRPr lang="en-US"/>
        </a:p>
      </dgm:t>
    </dgm:pt>
    <dgm:pt modelId="{1154A72A-CA28-47E8-9A2F-52DB2C9F2963}" type="sibTrans" cxnId="{F59FA730-2222-4BD0-AE13-3F89484DC10A}">
      <dgm:prSet/>
      <dgm:spPr/>
      <dgm:t>
        <a:bodyPr/>
        <a:lstStyle/>
        <a:p>
          <a:endParaRPr lang="en-US"/>
        </a:p>
      </dgm:t>
    </dgm:pt>
    <dgm:pt modelId="{B786D602-3667-4936-A3AA-EB2AE16A17DC}">
      <dgm:prSet phldrT="[Text]"/>
      <dgm:spPr/>
      <dgm:t>
        <a:bodyPr/>
        <a:lstStyle/>
        <a:p>
          <a:r>
            <a:rPr lang="en-US" dirty="0"/>
            <a:t>Eradication</a:t>
          </a:r>
        </a:p>
      </dgm:t>
    </dgm:pt>
    <dgm:pt modelId="{A4FA9F0D-17F3-4BB7-B81B-67B5ED470817}" type="parTrans" cxnId="{3428109B-265C-4A3A-87A5-28B7D39C295B}">
      <dgm:prSet/>
      <dgm:spPr/>
      <dgm:t>
        <a:bodyPr/>
        <a:lstStyle/>
        <a:p>
          <a:endParaRPr lang="en-US"/>
        </a:p>
      </dgm:t>
    </dgm:pt>
    <dgm:pt modelId="{C708F360-C4B5-48AD-A7FD-42FA22CE8B12}" type="sibTrans" cxnId="{3428109B-265C-4A3A-87A5-28B7D39C295B}">
      <dgm:prSet/>
      <dgm:spPr/>
      <dgm:t>
        <a:bodyPr/>
        <a:lstStyle/>
        <a:p>
          <a:endParaRPr lang="en-US" dirty="0"/>
        </a:p>
      </dgm:t>
    </dgm:pt>
    <dgm:pt modelId="{6136303C-D7ED-43EF-AAED-B6F3318AEF1B}">
      <dgm:prSet phldrT="[Text]"/>
      <dgm:spPr/>
      <dgm:t>
        <a:bodyPr/>
        <a:lstStyle/>
        <a:p>
          <a:r>
            <a:rPr lang="en-US" dirty="0"/>
            <a:t>Incident identification</a:t>
          </a:r>
        </a:p>
      </dgm:t>
    </dgm:pt>
    <dgm:pt modelId="{E579C0AC-7DFE-4D4A-909C-DF236B0B95F9}" type="parTrans" cxnId="{928C620E-F188-4B62-B1DE-945A87F9C557}">
      <dgm:prSet/>
      <dgm:spPr/>
      <dgm:t>
        <a:bodyPr/>
        <a:lstStyle/>
        <a:p>
          <a:endParaRPr lang="en-US"/>
        </a:p>
      </dgm:t>
    </dgm:pt>
    <dgm:pt modelId="{8D8D38C1-38FC-4B02-930C-987A25F31FC3}" type="sibTrans" cxnId="{928C620E-F188-4B62-B1DE-945A87F9C557}">
      <dgm:prSet/>
      <dgm:spPr/>
      <dgm:t>
        <a:bodyPr/>
        <a:lstStyle/>
        <a:p>
          <a:endParaRPr lang="en-US" dirty="0"/>
        </a:p>
      </dgm:t>
    </dgm:pt>
    <dgm:pt modelId="{5AF5B0EB-32A0-4777-844C-BBAA7861ED38}" type="pres">
      <dgm:prSet presAssocID="{D5A47D53-0316-4BD8-BA66-54F11298BC16}" presName="Name0" presStyleCnt="0">
        <dgm:presLayoutVars>
          <dgm:dir/>
          <dgm:resizeHandles val="exact"/>
        </dgm:presLayoutVars>
      </dgm:prSet>
      <dgm:spPr/>
    </dgm:pt>
    <dgm:pt modelId="{F27B5AC3-189C-43BA-B0AF-ED9848BBCB8B}" type="pres">
      <dgm:prSet presAssocID="{A17743F6-F3F6-4780-90D5-044219871EBB}" presName="node" presStyleLbl="node1" presStyleIdx="0" presStyleCnt="7">
        <dgm:presLayoutVars>
          <dgm:bulletEnabled val="1"/>
        </dgm:presLayoutVars>
      </dgm:prSet>
      <dgm:spPr/>
    </dgm:pt>
    <dgm:pt modelId="{8032A80C-D51B-4E21-AA93-9ED1BCA879CA}" type="pres">
      <dgm:prSet presAssocID="{9221BE21-80C1-4674-908B-FDD298D7643E}" presName="sibTrans" presStyleLbl="sibTrans1D1" presStyleIdx="0" presStyleCnt="6"/>
      <dgm:spPr/>
    </dgm:pt>
    <dgm:pt modelId="{594B7C58-5AC3-4A73-BF0E-DEC10DAEB0FA}" type="pres">
      <dgm:prSet presAssocID="{9221BE21-80C1-4674-908B-FDD298D7643E}" presName="connectorText" presStyleLbl="sibTrans1D1" presStyleIdx="0" presStyleCnt="6"/>
      <dgm:spPr/>
    </dgm:pt>
    <dgm:pt modelId="{13ED64B9-A0D2-4263-A867-AF461881EC4C}" type="pres">
      <dgm:prSet presAssocID="{6136303C-D7ED-43EF-AAED-B6F3318AEF1B}" presName="node" presStyleLbl="node1" presStyleIdx="1" presStyleCnt="7">
        <dgm:presLayoutVars>
          <dgm:bulletEnabled val="1"/>
        </dgm:presLayoutVars>
      </dgm:prSet>
      <dgm:spPr/>
    </dgm:pt>
    <dgm:pt modelId="{1E023F03-F4D9-4C62-8770-5343578145C7}" type="pres">
      <dgm:prSet presAssocID="{8D8D38C1-38FC-4B02-930C-987A25F31FC3}" presName="sibTrans" presStyleLbl="sibTrans1D1" presStyleIdx="1" presStyleCnt="6"/>
      <dgm:spPr/>
    </dgm:pt>
    <dgm:pt modelId="{26C29884-1FAD-43DA-ADD9-EC6C82C1322A}" type="pres">
      <dgm:prSet presAssocID="{8D8D38C1-38FC-4B02-930C-987A25F31FC3}" presName="connectorText" presStyleLbl="sibTrans1D1" presStyleIdx="1" presStyleCnt="6"/>
      <dgm:spPr/>
    </dgm:pt>
    <dgm:pt modelId="{7B74CE34-2361-4EDE-8D99-756382E63A20}" type="pres">
      <dgm:prSet presAssocID="{70A3187D-1F8F-4CA0-A916-A148070E2DC3}" presName="node" presStyleLbl="node1" presStyleIdx="2" presStyleCnt="7">
        <dgm:presLayoutVars>
          <dgm:bulletEnabled val="1"/>
        </dgm:presLayoutVars>
      </dgm:prSet>
      <dgm:spPr/>
    </dgm:pt>
    <dgm:pt modelId="{74A7D2E5-B034-4D35-8ABD-C9CB3B5FC240}" type="pres">
      <dgm:prSet presAssocID="{022BD61B-57B7-4998-81D9-36F7C38AC82F}" presName="sibTrans" presStyleLbl="sibTrans1D1" presStyleIdx="2" presStyleCnt="6"/>
      <dgm:spPr/>
    </dgm:pt>
    <dgm:pt modelId="{A67585DD-BFA3-479E-9347-CED44D050741}" type="pres">
      <dgm:prSet presAssocID="{022BD61B-57B7-4998-81D9-36F7C38AC82F}" presName="connectorText" presStyleLbl="sibTrans1D1" presStyleIdx="2" presStyleCnt="6"/>
      <dgm:spPr/>
    </dgm:pt>
    <dgm:pt modelId="{3EED5C1A-D786-456F-B746-823C3ABBE006}" type="pres">
      <dgm:prSet presAssocID="{A35C856D-2C62-4656-8614-DCD98FBF6EBD}" presName="node" presStyleLbl="node1" presStyleIdx="3" presStyleCnt="7">
        <dgm:presLayoutVars>
          <dgm:bulletEnabled val="1"/>
        </dgm:presLayoutVars>
      </dgm:prSet>
      <dgm:spPr/>
    </dgm:pt>
    <dgm:pt modelId="{B6C4AF5C-F112-449B-98A3-4B8BB39DD97F}" type="pres">
      <dgm:prSet presAssocID="{4FA066D3-D7FF-4DEE-9CAE-A59A74652237}" presName="sibTrans" presStyleLbl="sibTrans1D1" presStyleIdx="3" presStyleCnt="6"/>
      <dgm:spPr/>
    </dgm:pt>
    <dgm:pt modelId="{5ED86EB7-E3C6-498D-AFBC-87662A1154D1}" type="pres">
      <dgm:prSet presAssocID="{4FA066D3-D7FF-4DEE-9CAE-A59A74652237}" presName="connectorText" presStyleLbl="sibTrans1D1" presStyleIdx="3" presStyleCnt="6"/>
      <dgm:spPr/>
    </dgm:pt>
    <dgm:pt modelId="{BFFAD0BF-C785-4097-83E2-F4FEBAD1F767}" type="pres">
      <dgm:prSet presAssocID="{B786D602-3667-4936-A3AA-EB2AE16A17DC}" presName="node" presStyleLbl="node1" presStyleIdx="4" presStyleCnt="7">
        <dgm:presLayoutVars>
          <dgm:bulletEnabled val="1"/>
        </dgm:presLayoutVars>
      </dgm:prSet>
      <dgm:spPr/>
    </dgm:pt>
    <dgm:pt modelId="{521794EE-E6DA-4F53-8E13-9DBFF8748DF6}" type="pres">
      <dgm:prSet presAssocID="{C708F360-C4B5-48AD-A7FD-42FA22CE8B12}" presName="sibTrans" presStyleLbl="sibTrans1D1" presStyleIdx="4" presStyleCnt="6"/>
      <dgm:spPr/>
    </dgm:pt>
    <dgm:pt modelId="{A216E7E2-D8E9-4C0D-9E7E-B6388D5307AF}" type="pres">
      <dgm:prSet presAssocID="{C708F360-C4B5-48AD-A7FD-42FA22CE8B12}" presName="connectorText" presStyleLbl="sibTrans1D1" presStyleIdx="4" presStyleCnt="6"/>
      <dgm:spPr/>
    </dgm:pt>
    <dgm:pt modelId="{3F0B78D4-FA8E-4666-847E-E9A29CF0C9AD}" type="pres">
      <dgm:prSet presAssocID="{929B8618-5501-420D-8EE5-6015628595B3}" presName="node" presStyleLbl="node1" presStyleIdx="5" presStyleCnt="7">
        <dgm:presLayoutVars>
          <dgm:bulletEnabled val="1"/>
        </dgm:presLayoutVars>
      </dgm:prSet>
      <dgm:spPr/>
    </dgm:pt>
    <dgm:pt modelId="{AC5B4248-BE19-4B30-9AAA-BB7F2B84213F}" type="pres">
      <dgm:prSet presAssocID="{73FF4D6C-817D-462C-ACA9-203B04FC2807}" presName="sibTrans" presStyleLbl="sibTrans1D1" presStyleIdx="5" presStyleCnt="6"/>
      <dgm:spPr/>
    </dgm:pt>
    <dgm:pt modelId="{9A812207-2DE0-4065-ACBA-EB44720123DB}" type="pres">
      <dgm:prSet presAssocID="{73FF4D6C-817D-462C-ACA9-203B04FC2807}" presName="connectorText" presStyleLbl="sibTrans1D1" presStyleIdx="5" presStyleCnt="6"/>
      <dgm:spPr/>
    </dgm:pt>
    <dgm:pt modelId="{42838F90-0C97-43BC-A46D-E5F233D3CA5F}" type="pres">
      <dgm:prSet presAssocID="{39E6E179-E417-44EC-A155-B69022B2E0BF}" presName="node" presStyleLbl="node1" presStyleIdx="6" presStyleCnt="7">
        <dgm:presLayoutVars>
          <dgm:bulletEnabled val="1"/>
        </dgm:presLayoutVars>
      </dgm:prSet>
      <dgm:spPr/>
    </dgm:pt>
  </dgm:ptLst>
  <dgm:cxnLst>
    <dgm:cxn modelId="{C316A901-033A-4602-8F76-64E4BC3D8033}" type="presOf" srcId="{B786D602-3667-4936-A3AA-EB2AE16A17DC}" destId="{BFFAD0BF-C785-4097-83E2-F4FEBAD1F767}" srcOrd="0" destOrd="0" presId="urn:microsoft.com/office/officeart/2005/8/layout/bProcess3"/>
    <dgm:cxn modelId="{928C620E-F188-4B62-B1DE-945A87F9C557}" srcId="{D5A47D53-0316-4BD8-BA66-54F11298BC16}" destId="{6136303C-D7ED-43EF-AAED-B6F3318AEF1B}" srcOrd="1" destOrd="0" parTransId="{E579C0AC-7DFE-4D4A-909C-DF236B0B95F9}" sibTransId="{8D8D38C1-38FC-4B02-930C-987A25F31FC3}"/>
    <dgm:cxn modelId="{41683A0F-2B21-402D-A889-70D7FD2402EA}" type="presOf" srcId="{9221BE21-80C1-4674-908B-FDD298D7643E}" destId="{594B7C58-5AC3-4A73-BF0E-DEC10DAEB0FA}" srcOrd="1" destOrd="0" presId="urn:microsoft.com/office/officeart/2005/8/layout/bProcess3"/>
    <dgm:cxn modelId="{B8BE531E-D824-48A4-BBA0-B8320F96E132}" type="presOf" srcId="{73FF4D6C-817D-462C-ACA9-203B04FC2807}" destId="{9A812207-2DE0-4065-ACBA-EB44720123DB}" srcOrd="1" destOrd="0" presId="urn:microsoft.com/office/officeart/2005/8/layout/bProcess3"/>
    <dgm:cxn modelId="{DE77C32B-0DF1-4E86-AED0-7E0200990479}" type="presOf" srcId="{6136303C-D7ED-43EF-AAED-B6F3318AEF1B}" destId="{13ED64B9-A0D2-4263-A867-AF461881EC4C}" srcOrd="0" destOrd="0" presId="urn:microsoft.com/office/officeart/2005/8/layout/bProcess3"/>
    <dgm:cxn modelId="{C15A6D2D-685C-4901-A134-66E21F3265AC}" type="presOf" srcId="{39E6E179-E417-44EC-A155-B69022B2E0BF}" destId="{42838F90-0C97-43BC-A46D-E5F233D3CA5F}" srcOrd="0" destOrd="0" presId="urn:microsoft.com/office/officeart/2005/8/layout/bProcess3"/>
    <dgm:cxn modelId="{95CEC62D-9AA9-4079-8302-C457411B868B}" type="presOf" srcId="{8D8D38C1-38FC-4B02-930C-987A25F31FC3}" destId="{1E023F03-F4D9-4C62-8770-5343578145C7}" srcOrd="0" destOrd="0" presId="urn:microsoft.com/office/officeart/2005/8/layout/bProcess3"/>
    <dgm:cxn modelId="{F59FA730-2222-4BD0-AE13-3F89484DC10A}" srcId="{D5A47D53-0316-4BD8-BA66-54F11298BC16}" destId="{39E6E179-E417-44EC-A155-B69022B2E0BF}" srcOrd="6" destOrd="0" parTransId="{63279084-A92D-4F90-8201-BC47BBE290FA}" sibTransId="{1154A72A-CA28-47E8-9A2F-52DB2C9F2963}"/>
    <dgm:cxn modelId="{5F6B2734-3446-4017-A28C-AAC44C0C186C}" type="presOf" srcId="{9221BE21-80C1-4674-908B-FDD298D7643E}" destId="{8032A80C-D51B-4E21-AA93-9ED1BCA879CA}" srcOrd="0" destOrd="0" presId="urn:microsoft.com/office/officeart/2005/8/layout/bProcess3"/>
    <dgm:cxn modelId="{3BF8BD5E-1345-4A7C-A537-32960C74CE76}" type="presOf" srcId="{929B8618-5501-420D-8EE5-6015628595B3}" destId="{3F0B78D4-FA8E-4666-847E-E9A29CF0C9AD}" srcOrd="0" destOrd="0" presId="urn:microsoft.com/office/officeart/2005/8/layout/bProcess3"/>
    <dgm:cxn modelId="{B2A93765-4AD3-4676-B3A8-A58BA86EFE38}" type="presOf" srcId="{73FF4D6C-817D-462C-ACA9-203B04FC2807}" destId="{AC5B4248-BE19-4B30-9AAA-BB7F2B84213F}" srcOrd="0" destOrd="0" presId="urn:microsoft.com/office/officeart/2005/8/layout/bProcess3"/>
    <dgm:cxn modelId="{A7A3C445-E3B0-484B-94DB-7AAF2E7D65BA}" type="presOf" srcId="{4FA066D3-D7FF-4DEE-9CAE-A59A74652237}" destId="{B6C4AF5C-F112-449B-98A3-4B8BB39DD97F}" srcOrd="0" destOrd="0" presId="urn:microsoft.com/office/officeart/2005/8/layout/bProcess3"/>
    <dgm:cxn modelId="{4849B268-D536-4124-AED9-799FBFBE08BE}" type="presOf" srcId="{A17743F6-F3F6-4780-90D5-044219871EBB}" destId="{F27B5AC3-189C-43BA-B0AF-ED9848BBCB8B}" srcOrd="0" destOrd="0" presId="urn:microsoft.com/office/officeart/2005/8/layout/bProcess3"/>
    <dgm:cxn modelId="{7A571475-CD1F-484A-AB47-5C30108776C5}" type="presOf" srcId="{D5A47D53-0316-4BD8-BA66-54F11298BC16}" destId="{5AF5B0EB-32A0-4777-844C-BBAA7861ED38}" srcOrd="0" destOrd="0" presId="urn:microsoft.com/office/officeart/2005/8/layout/bProcess3"/>
    <dgm:cxn modelId="{E03A8C77-4D4C-490C-998F-DE3A6D15151D}" srcId="{D5A47D53-0316-4BD8-BA66-54F11298BC16}" destId="{A35C856D-2C62-4656-8614-DCD98FBF6EBD}" srcOrd="3" destOrd="0" parTransId="{CCEBD9DB-2261-4900-AE52-EDF2CA2E9F5B}" sibTransId="{4FA066D3-D7FF-4DEE-9CAE-A59A74652237}"/>
    <dgm:cxn modelId="{978D8E79-D4F5-4777-AD3F-C95E9980E870}" type="presOf" srcId="{70A3187D-1F8F-4CA0-A916-A148070E2DC3}" destId="{7B74CE34-2361-4EDE-8D99-756382E63A20}" srcOrd="0" destOrd="0" presId="urn:microsoft.com/office/officeart/2005/8/layout/bProcess3"/>
    <dgm:cxn modelId="{8CDF697F-1C20-49E0-B131-E8A9BBA70C1F}" type="presOf" srcId="{022BD61B-57B7-4998-81D9-36F7C38AC82F}" destId="{A67585DD-BFA3-479E-9347-CED44D050741}" srcOrd="1" destOrd="0" presId="urn:microsoft.com/office/officeart/2005/8/layout/bProcess3"/>
    <dgm:cxn modelId="{42213B84-AE54-40FF-8FBC-E4BA22402F46}" type="presOf" srcId="{C708F360-C4B5-48AD-A7FD-42FA22CE8B12}" destId="{521794EE-E6DA-4F53-8E13-9DBFF8748DF6}" srcOrd="0" destOrd="0" presId="urn:microsoft.com/office/officeart/2005/8/layout/bProcess3"/>
    <dgm:cxn modelId="{14CAA991-6EAE-47ED-92D6-FCE13AAEA432}" type="presOf" srcId="{8D8D38C1-38FC-4B02-930C-987A25F31FC3}" destId="{26C29884-1FAD-43DA-ADD9-EC6C82C1322A}" srcOrd="1" destOrd="0" presId="urn:microsoft.com/office/officeart/2005/8/layout/bProcess3"/>
    <dgm:cxn modelId="{3428109B-265C-4A3A-87A5-28B7D39C295B}" srcId="{D5A47D53-0316-4BD8-BA66-54F11298BC16}" destId="{B786D602-3667-4936-A3AA-EB2AE16A17DC}" srcOrd="4" destOrd="0" parTransId="{A4FA9F0D-17F3-4BB7-B81B-67B5ED470817}" sibTransId="{C708F360-C4B5-48AD-A7FD-42FA22CE8B12}"/>
    <dgm:cxn modelId="{022ED4A6-914D-4A3F-8EAB-9CAA331CA554}" type="presOf" srcId="{A35C856D-2C62-4656-8614-DCD98FBF6EBD}" destId="{3EED5C1A-D786-456F-B746-823C3ABBE006}" srcOrd="0" destOrd="0" presId="urn:microsoft.com/office/officeart/2005/8/layout/bProcess3"/>
    <dgm:cxn modelId="{D319CCCD-B1E3-440F-93EF-67CD98560031}" type="presOf" srcId="{C708F360-C4B5-48AD-A7FD-42FA22CE8B12}" destId="{A216E7E2-D8E9-4C0D-9E7E-B6388D5307AF}" srcOrd="1" destOrd="0" presId="urn:microsoft.com/office/officeart/2005/8/layout/bProcess3"/>
    <dgm:cxn modelId="{357C8ECF-364B-4DF5-B1E1-A75E2D9F71A1}" type="presOf" srcId="{4FA066D3-D7FF-4DEE-9CAE-A59A74652237}" destId="{5ED86EB7-E3C6-498D-AFBC-87662A1154D1}" srcOrd="1" destOrd="0" presId="urn:microsoft.com/office/officeart/2005/8/layout/bProcess3"/>
    <dgm:cxn modelId="{5B2138D7-EF50-49C7-BD41-3434F1386D4F}" srcId="{D5A47D53-0316-4BD8-BA66-54F11298BC16}" destId="{70A3187D-1F8F-4CA0-A916-A148070E2DC3}" srcOrd="2" destOrd="0" parTransId="{0270F73F-C03A-44A0-8764-C72F924D86BC}" sibTransId="{022BD61B-57B7-4998-81D9-36F7C38AC82F}"/>
    <dgm:cxn modelId="{79FD62F6-490F-44DF-ABFF-7BF20387E22B}" type="presOf" srcId="{022BD61B-57B7-4998-81D9-36F7C38AC82F}" destId="{74A7D2E5-B034-4D35-8ABD-C9CB3B5FC240}" srcOrd="0" destOrd="0" presId="urn:microsoft.com/office/officeart/2005/8/layout/bProcess3"/>
    <dgm:cxn modelId="{FABD68F7-E1CB-4655-9603-B4FAE16DC0D4}" srcId="{D5A47D53-0316-4BD8-BA66-54F11298BC16}" destId="{929B8618-5501-420D-8EE5-6015628595B3}" srcOrd="5" destOrd="0" parTransId="{813EE56B-EA15-4D09-9DB3-970E1166BC6B}" sibTransId="{73FF4D6C-817D-462C-ACA9-203B04FC2807}"/>
    <dgm:cxn modelId="{34CC6AFC-9CD0-4B45-BDE9-5E860DEAC5A3}" srcId="{D5A47D53-0316-4BD8-BA66-54F11298BC16}" destId="{A17743F6-F3F6-4780-90D5-044219871EBB}" srcOrd="0" destOrd="0" parTransId="{F13611A3-E7D5-4C96-A2A2-3D4C431AE131}" sibTransId="{9221BE21-80C1-4674-908B-FDD298D7643E}"/>
    <dgm:cxn modelId="{27E8FED2-F637-4E01-8B1F-C9B20F5D8C6E}" type="presParOf" srcId="{5AF5B0EB-32A0-4777-844C-BBAA7861ED38}" destId="{F27B5AC3-189C-43BA-B0AF-ED9848BBCB8B}" srcOrd="0" destOrd="0" presId="urn:microsoft.com/office/officeart/2005/8/layout/bProcess3"/>
    <dgm:cxn modelId="{7B9464F2-F31F-458E-9551-FFDD73C45DEF}" type="presParOf" srcId="{5AF5B0EB-32A0-4777-844C-BBAA7861ED38}" destId="{8032A80C-D51B-4E21-AA93-9ED1BCA879CA}" srcOrd="1" destOrd="0" presId="urn:microsoft.com/office/officeart/2005/8/layout/bProcess3"/>
    <dgm:cxn modelId="{C91EDC5C-C6D5-4221-BEB8-41BDA6A0AEBD}" type="presParOf" srcId="{8032A80C-D51B-4E21-AA93-9ED1BCA879CA}" destId="{594B7C58-5AC3-4A73-BF0E-DEC10DAEB0FA}" srcOrd="0" destOrd="0" presId="urn:microsoft.com/office/officeart/2005/8/layout/bProcess3"/>
    <dgm:cxn modelId="{9AAAC48D-456B-48AD-8579-90B40FFC6335}" type="presParOf" srcId="{5AF5B0EB-32A0-4777-844C-BBAA7861ED38}" destId="{13ED64B9-A0D2-4263-A867-AF461881EC4C}" srcOrd="2" destOrd="0" presId="urn:microsoft.com/office/officeart/2005/8/layout/bProcess3"/>
    <dgm:cxn modelId="{1535961C-C219-4F4D-982F-758559D78E5B}" type="presParOf" srcId="{5AF5B0EB-32A0-4777-844C-BBAA7861ED38}" destId="{1E023F03-F4D9-4C62-8770-5343578145C7}" srcOrd="3" destOrd="0" presId="urn:microsoft.com/office/officeart/2005/8/layout/bProcess3"/>
    <dgm:cxn modelId="{B6AD2C28-AFDE-405C-AD2A-B9F0F5A80C6F}" type="presParOf" srcId="{1E023F03-F4D9-4C62-8770-5343578145C7}" destId="{26C29884-1FAD-43DA-ADD9-EC6C82C1322A}" srcOrd="0" destOrd="0" presId="urn:microsoft.com/office/officeart/2005/8/layout/bProcess3"/>
    <dgm:cxn modelId="{58ACDB81-3B46-4B37-B4EB-B97A9FB60567}" type="presParOf" srcId="{5AF5B0EB-32A0-4777-844C-BBAA7861ED38}" destId="{7B74CE34-2361-4EDE-8D99-756382E63A20}" srcOrd="4" destOrd="0" presId="urn:microsoft.com/office/officeart/2005/8/layout/bProcess3"/>
    <dgm:cxn modelId="{03A784D5-872F-4B72-976F-5C1FB8FED8A5}" type="presParOf" srcId="{5AF5B0EB-32A0-4777-844C-BBAA7861ED38}" destId="{74A7D2E5-B034-4D35-8ABD-C9CB3B5FC240}" srcOrd="5" destOrd="0" presId="urn:microsoft.com/office/officeart/2005/8/layout/bProcess3"/>
    <dgm:cxn modelId="{87D8883C-96FF-4CEE-97A5-8D95B7CBBFEF}" type="presParOf" srcId="{74A7D2E5-B034-4D35-8ABD-C9CB3B5FC240}" destId="{A67585DD-BFA3-479E-9347-CED44D050741}" srcOrd="0" destOrd="0" presId="urn:microsoft.com/office/officeart/2005/8/layout/bProcess3"/>
    <dgm:cxn modelId="{879C180D-DE55-48C5-BBE7-EBBDFF9EE757}" type="presParOf" srcId="{5AF5B0EB-32A0-4777-844C-BBAA7861ED38}" destId="{3EED5C1A-D786-456F-B746-823C3ABBE006}" srcOrd="6" destOrd="0" presId="urn:microsoft.com/office/officeart/2005/8/layout/bProcess3"/>
    <dgm:cxn modelId="{902154FD-EE52-4B27-BC55-2743A52A6523}" type="presParOf" srcId="{5AF5B0EB-32A0-4777-844C-BBAA7861ED38}" destId="{B6C4AF5C-F112-449B-98A3-4B8BB39DD97F}" srcOrd="7" destOrd="0" presId="urn:microsoft.com/office/officeart/2005/8/layout/bProcess3"/>
    <dgm:cxn modelId="{006EBDFC-8CA2-4978-A938-21A3FAD4557B}" type="presParOf" srcId="{B6C4AF5C-F112-449B-98A3-4B8BB39DD97F}" destId="{5ED86EB7-E3C6-498D-AFBC-87662A1154D1}" srcOrd="0" destOrd="0" presId="urn:microsoft.com/office/officeart/2005/8/layout/bProcess3"/>
    <dgm:cxn modelId="{48A8B9FF-E318-47CF-B249-FF0CBA2896D0}" type="presParOf" srcId="{5AF5B0EB-32A0-4777-844C-BBAA7861ED38}" destId="{BFFAD0BF-C785-4097-83E2-F4FEBAD1F767}" srcOrd="8" destOrd="0" presId="urn:microsoft.com/office/officeart/2005/8/layout/bProcess3"/>
    <dgm:cxn modelId="{759A0FB1-401B-4493-87D3-66F6BE5044B3}" type="presParOf" srcId="{5AF5B0EB-32A0-4777-844C-BBAA7861ED38}" destId="{521794EE-E6DA-4F53-8E13-9DBFF8748DF6}" srcOrd="9" destOrd="0" presId="urn:microsoft.com/office/officeart/2005/8/layout/bProcess3"/>
    <dgm:cxn modelId="{ACF86632-0349-4344-BE04-EFCC62612E8B}" type="presParOf" srcId="{521794EE-E6DA-4F53-8E13-9DBFF8748DF6}" destId="{A216E7E2-D8E9-4C0D-9E7E-B6388D5307AF}" srcOrd="0" destOrd="0" presId="urn:microsoft.com/office/officeart/2005/8/layout/bProcess3"/>
    <dgm:cxn modelId="{DDDC1CEC-8E43-4318-B03C-EB36C63CF46E}" type="presParOf" srcId="{5AF5B0EB-32A0-4777-844C-BBAA7861ED38}" destId="{3F0B78D4-FA8E-4666-847E-E9A29CF0C9AD}" srcOrd="10" destOrd="0" presId="urn:microsoft.com/office/officeart/2005/8/layout/bProcess3"/>
    <dgm:cxn modelId="{B084A96E-5324-449D-92A2-19CDC8A4532D}" type="presParOf" srcId="{5AF5B0EB-32A0-4777-844C-BBAA7861ED38}" destId="{AC5B4248-BE19-4B30-9AAA-BB7F2B84213F}" srcOrd="11" destOrd="0" presId="urn:microsoft.com/office/officeart/2005/8/layout/bProcess3"/>
    <dgm:cxn modelId="{ECE1F01C-B4FA-4BE0-AF36-608ACB8B1BF6}" type="presParOf" srcId="{AC5B4248-BE19-4B30-9AAA-BB7F2B84213F}" destId="{9A812207-2DE0-4065-ACBA-EB44720123DB}" srcOrd="0" destOrd="0" presId="urn:microsoft.com/office/officeart/2005/8/layout/bProcess3"/>
    <dgm:cxn modelId="{DCF749A9-21A0-43F3-BE4E-DD4D0C77A5E9}" type="presParOf" srcId="{5AF5B0EB-32A0-4777-844C-BBAA7861ED38}" destId="{42838F90-0C97-43BC-A46D-E5F233D3CA5F}"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0876EF-3DB1-41B7-9B84-9370DBF8BD9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493DA80-99E9-414F-B07D-AACA6A694FA5}">
      <dgm:prSet phldrT="[Text]"/>
      <dgm:spPr/>
      <dgm:t>
        <a:bodyPr/>
        <a:lstStyle/>
        <a:p>
          <a:r>
            <a:rPr lang="en-US" dirty="0"/>
            <a:t>IT personnel</a:t>
          </a:r>
        </a:p>
      </dgm:t>
    </dgm:pt>
    <dgm:pt modelId="{4EFAC789-4656-41FB-B4C0-2079F57F33B7}" type="parTrans" cxnId="{346A5B2D-FE7D-4402-B318-ED3819600F24}">
      <dgm:prSet/>
      <dgm:spPr/>
      <dgm:t>
        <a:bodyPr/>
        <a:lstStyle/>
        <a:p>
          <a:endParaRPr lang="en-US"/>
        </a:p>
      </dgm:t>
    </dgm:pt>
    <dgm:pt modelId="{BF212E83-DE97-4A71-9966-B63C70A919FC}" type="sibTrans" cxnId="{346A5B2D-FE7D-4402-B318-ED3819600F24}">
      <dgm:prSet/>
      <dgm:spPr/>
      <dgm:t>
        <a:bodyPr/>
        <a:lstStyle/>
        <a:p>
          <a:endParaRPr lang="en-US"/>
        </a:p>
      </dgm:t>
    </dgm:pt>
    <dgm:pt modelId="{DA224F10-2215-41C6-80AB-BA0D11820DE8}">
      <dgm:prSet phldrT="[Text]"/>
      <dgm:spPr/>
      <dgm:t>
        <a:bodyPr/>
        <a:lstStyle/>
        <a:p>
          <a:r>
            <a:rPr lang="en-US" dirty="0"/>
            <a:t>Legal representation</a:t>
          </a:r>
        </a:p>
      </dgm:t>
    </dgm:pt>
    <dgm:pt modelId="{41082FC2-571A-4080-875E-88253544F023}" type="parTrans" cxnId="{66ADD043-7FFC-40C2-9E95-D42F7B65B48B}">
      <dgm:prSet/>
      <dgm:spPr/>
      <dgm:t>
        <a:bodyPr/>
        <a:lstStyle/>
        <a:p>
          <a:endParaRPr lang="en-US"/>
        </a:p>
      </dgm:t>
    </dgm:pt>
    <dgm:pt modelId="{C56D8BE1-5D03-4774-8CF3-11A024FEDFEF}" type="sibTrans" cxnId="{66ADD043-7FFC-40C2-9E95-D42F7B65B48B}">
      <dgm:prSet/>
      <dgm:spPr/>
      <dgm:t>
        <a:bodyPr/>
        <a:lstStyle/>
        <a:p>
          <a:endParaRPr lang="en-US"/>
        </a:p>
      </dgm:t>
    </dgm:pt>
    <dgm:pt modelId="{F5DF4AE7-97A6-4159-8DE2-6483811AD9B9}">
      <dgm:prSet phldrT="[Text]"/>
      <dgm:spPr/>
      <dgm:t>
        <a:bodyPr/>
        <a:lstStyle/>
        <a:p>
          <a:r>
            <a:rPr lang="en-US" dirty="0"/>
            <a:t>Leaders from affected departments</a:t>
          </a:r>
        </a:p>
      </dgm:t>
    </dgm:pt>
    <dgm:pt modelId="{1C696B47-38BB-4C15-94A8-6C04B7F631B5}" type="parTrans" cxnId="{49D7720F-F54A-479C-84E1-1FCF422B2293}">
      <dgm:prSet/>
      <dgm:spPr/>
      <dgm:t>
        <a:bodyPr/>
        <a:lstStyle/>
        <a:p>
          <a:endParaRPr lang="en-US"/>
        </a:p>
      </dgm:t>
    </dgm:pt>
    <dgm:pt modelId="{6883AD9A-D9B5-4F11-83C3-25F762A4CCD2}" type="sibTrans" cxnId="{49D7720F-F54A-479C-84E1-1FCF422B2293}">
      <dgm:prSet/>
      <dgm:spPr/>
      <dgm:t>
        <a:bodyPr/>
        <a:lstStyle/>
        <a:p>
          <a:endParaRPr lang="en-US"/>
        </a:p>
      </dgm:t>
    </dgm:pt>
    <dgm:pt modelId="{E05F6FF7-8028-411D-84CA-EDC44E1ABB80}">
      <dgm:prSet/>
      <dgm:spPr/>
      <dgm:t>
        <a:bodyPr/>
        <a:lstStyle/>
        <a:p>
          <a:r>
            <a:rPr lang="en-US" dirty="0"/>
            <a:t>Human resources</a:t>
          </a:r>
        </a:p>
      </dgm:t>
    </dgm:pt>
    <dgm:pt modelId="{2E0EA98D-AF96-4473-863A-29417BBCFAFC}" type="parTrans" cxnId="{B1558473-A9EA-4DD5-A4AE-D0587EBCD8D6}">
      <dgm:prSet/>
      <dgm:spPr/>
      <dgm:t>
        <a:bodyPr/>
        <a:lstStyle/>
        <a:p>
          <a:endParaRPr lang="en-US"/>
        </a:p>
      </dgm:t>
    </dgm:pt>
    <dgm:pt modelId="{7BA83CA8-611F-4EE1-9B7A-0149AE7A523E}" type="sibTrans" cxnId="{B1558473-A9EA-4DD5-A4AE-D0587EBCD8D6}">
      <dgm:prSet/>
      <dgm:spPr/>
      <dgm:t>
        <a:bodyPr/>
        <a:lstStyle/>
        <a:p>
          <a:endParaRPr lang="en-US"/>
        </a:p>
      </dgm:t>
    </dgm:pt>
    <dgm:pt modelId="{69BEBF02-E408-488D-8003-FF883C1F0101}">
      <dgm:prSet/>
      <dgm:spPr/>
      <dgm:t>
        <a:bodyPr/>
        <a:lstStyle/>
        <a:p>
          <a:r>
            <a:rPr lang="en-US" dirty="0"/>
            <a:t>Public relations</a:t>
          </a:r>
        </a:p>
      </dgm:t>
    </dgm:pt>
    <dgm:pt modelId="{5A5CAADE-591B-44B7-88F7-C7BBF3D63FB6}" type="parTrans" cxnId="{93136A73-F907-4BCE-9677-38197D779011}">
      <dgm:prSet/>
      <dgm:spPr/>
      <dgm:t>
        <a:bodyPr/>
        <a:lstStyle/>
        <a:p>
          <a:endParaRPr lang="en-US"/>
        </a:p>
      </dgm:t>
    </dgm:pt>
    <dgm:pt modelId="{A7F042FC-F821-4984-8668-31C81569C97C}" type="sibTrans" cxnId="{93136A73-F907-4BCE-9677-38197D779011}">
      <dgm:prSet/>
      <dgm:spPr/>
      <dgm:t>
        <a:bodyPr/>
        <a:lstStyle/>
        <a:p>
          <a:endParaRPr lang="en-US"/>
        </a:p>
      </dgm:t>
    </dgm:pt>
    <dgm:pt modelId="{252FE443-E2F3-4700-9DDE-0AABE5CD7244}">
      <dgm:prSet/>
      <dgm:spPr/>
      <dgm:t>
        <a:bodyPr/>
        <a:lstStyle/>
        <a:p>
          <a:r>
            <a:rPr lang="en-US" dirty="0"/>
            <a:t>Security officers / Chief security officer</a:t>
          </a:r>
        </a:p>
      </dgm:t>
    </dgm:pt>
    <dgm:pt modelId="{1BDBC0E1-D9D9-4AC7-B09B-4FFC10FFC536}" type="parTrans" cxnId="{C2B2BD74-4072-45D4-BB4B-BC3B6CEC02C3}">
      <dgm:prSet/>
      <dgm:spPr/>
      <dgm:t>
        <a:bodyPr/>
        <a:lstStyle/>
        <a:p>
          <a:endParaRPr lang="en-US"/>
        </a:p>
      </dgm:t>
    </dgm:pt>
    <dgm:pt modelId="{4B615249-E5B5-42A7-93A7-5AD82DB7F8DE}" type="sibTrans" cxnId="{C2B2BD74-4072-45D4-BB4B-BC3B6CEC02C3}">
      <dgm:prSet/>
      <dgm:spPr/>
      <dgm:t>
        <a:bodyPr/>
        <a:lstStyle/>
        <a:p>
          <a:endParaRPr lang="en-US"/>
        </a:p>
      </dgm:t>
    </dgm:pt>
    <dgm:pt modelId="{37EE6FB7-2FA7-472B-AE2C-4C112C9AB751}" type="pres">
      <dgm:prSet presAssocID="{6C0876EF-3DB1-41B7-9B84-9370DBF8BD90}" presName="Name0" presStyleCnt="0">
        <dgm:presLayoutVars>
          <dgm:chMax val="7"/>
          <dgm:chPref val="7"/>
          <dgm:dir/>
        </dgm:presLayoutVars>
      </dgm:prSet>
      <dgm:spPr/>
    </dgm:pt>
    <dgm:pt modelId="{119EC33F-683E-4109-B327-235A009B4AC1}" type="pres">
      <dgm:prSet presAssocID="{6C0876EF-3DB1-41B7-9B84-9370DBF8BD90}" presName="Name1" presStyleCnt="0"/>
      <dgm:spPr/>
    </dgm:pt>
    <dgm:pt modelId="{16C75F36-64E7-4567-B3C3-FE876E11C711}" type="pres">
      <dgm:prSet presAssocID="{6C0876EF-3DB1-41B7-9B84-9370DBF8BD90}" presName="cycle" presStyleCnt="0"/>
      <dgm:spPr/>
    </dgm:pt>
    <dgm:pt modelId="{D03E95EE-6FBD-4C1D-8F50-4BF4C44485E2}" type="pres">
      <dgm:prSet presAssocID="{6C0876EF-3DB1-41B7-9B84-9370DBF8BD90}" presName="srcNode" presStyleLbl="node1" presStyleIdx="0" presStyleCnt="6"/>
      <dgm:spPr/>
    </dgm:pt>
    <dgm:pt modelId="{EE085525-3072-43E9-9E7E-E82C011B7A84}" type="pres">
      <dgm:prSet presAssocID="{6C0876EF-3DB1-41B7-9B84-9370DBF8BD90}" presName="conn" presStyleLbl="parChTrans1D2" presStyleIdx="0" presStyleCnt="1"/>
      <dgm:spPr/>
    </dgm:pt>
    <dgm:pt modelId="{B7D89E99-924E-475F-881A-78A8326DE1ED}" type="pres">
      <dgm:prSet presAssocID="{6C0876EF-3DB1-41B7-9B84-9370DBF8BD90}" presName="extraNode" presStyleLbl="node1" presStyleIdx="0" presStyleCnt="6"/>
      <dgm:spPr/>
    </dgm:pt>
    <dgm:pt modelId="{C14F860E-F140-4B68-8A59-194755ABEA26}" type="pres">
      <dgm:prSet presAssocID="{6C0876EF-3DB1-41B7-9B84-9370DBF8BD90}" presName="dstNode" presStyleLbl="node1" presStyleIdx="0" presStyleCnt="6"/>
      <dgm:spPr/>
    </dgm:pt>
    <dgm:pt modelId="{1977E775-5449-44ED-BF13-050923D1647C}" type="pres">
      <dgm:prSet presAssocID="{0493DA80-99E9-414F-B07D-AACA6A694FA5}" presName="text_1" presStyleLbl="node1" presStyleIdx="0" presStyleCnt="6">
        <dgm:presLayoutVars>
          <dgm:bulletEnabled val="1"/>
        </dgm:presLayoutVars>
      </dgm:prSet>
      <dgm:spPr/>
    </dgm:pt>
    <dgm:pt modelId="{814F4105-38D4-4B0A-BA5E-959141FFA4CF}" type="pres">
      <dgm:prSet presAssocID="{0493DA80-99E9-414F-B07D-AACA6A694FA5}" presName="accent_1" presStyleCnt="0"/>
      <dgm:spPr/>
    </dgm:pt>
    <dgm:pt modelId="{E5AE3C80-40DC-4DFE-8768-6A5B2B7ED2A1}" type="pres">
      <dgm:prSet presAssocID="{0493DA80-99E9-414F-B07D-AACA6A694FA5}" presName="accentRepeatNode" presStyleLbl="solidFgAcc1" presStyleIdx="0" presStyleCnt="6"/>
      <dgm:spPr/>
    </dgm:pt>
    <dgm:pt modelId="{8F55088E-D8F4-486B-B241-FFBE24762A0C}" type="pres">
      <dgm:prSet presAssocID="{DA224F10-2215-41C6-80AB-BA0D11820DE8}" presName="text_2" presStyleLbl="node1" presStyleIdx="1" presStyleCnt="6">
        <dgm:presLayoutVars>
          <dgm:bulletEnabled val="1"/>
        </dgm:presLayoutVars>
      </dgm:prSet>
      <dgm:spPr/>
    </dgm:pt>
    <dgm:pt modelId="{E63FF677-A9F4-47DB-B60B-18929EF31F1C}" type="pres">
      <dgm:prSet presAssocID="{DA224F10-2215-41C6-80AB-BA0D11820DE8}" presName="accent_2" presStyleCnt="0"/>
      <dgm:spPr/>
    </dgm:pt>
    <dgm:pt modelId="{AC09D525-80EE-4190-946F-CA0E7D978717}" type="pres">
      <dgm:prSet presAssocID="{DA224F10-2215-41C6-80AB-BA0D11820DE8}" presName="accentRepeatNode" presStyleLbl="solidFgAcc1" presStyleIdx="1" presStyleCnt="6"/>
      <dgm:spPr/>
    </dgm:pt>
    <dgm:pt modelId="{6E0E89B4-7E47-4F58-8A22-108B86BC62D7}" type="pres">
      <dgm:prSet presAssocID="{F5DF4AE7-97A6-4159-8DE2-6483811AD9B9}" presName="text_3" presStyleLbl="node1" presStyleIdx="2" presStyleCnt="6">
        <dgm:presLayoutVars>
          <dgm:bulletEnabled val="1"/>
        </dgm:presLayoutVars>
      </dgm:prSet>
      <dgm:spPr/>
    </dgm:pt>
    <dgm:pt modelId="{C2544AA2-0533-438A-A362-B49792150FE1}" type="pres">
      <dgm:prSet presAssocID="{F5DF4AE7-97A6-4159-8DE2-6483811AD9B9}" presName="accent_3" presStyleCnt="0"/>
      <dgm:spPr/>
    </dgm:pt>
    <dgm:pt modelId="{3CC1503B-CE33-41A8-BE47-CBA95DF6A280}" type="pres">
      <dgm:prSet presAssocID="{F5DF4AE7-97A6-4159-8DE2-6483811AD9B9}" presName="accentRepeatNode" presStyleLbl="solidFgAcc1" presStyleIdx="2" presStyleCnt="6"/>
      <dgm:spPr/>
    </dgm:pt>
    <dgm:pt modelId="{F3396027-85A1-4241-99D8-BF86716E51D5}" type="pres">
      <dgm:prSet presAssocID="{E05F6FF7-8028-411D-84CA-EDC44E1ABB80}" presName="text_4" presStyleLbl="node1" presStyleIdx="3" presStyleCnt="6">
        <dgm:presLayoutVars>
          <dgm:bulletEnabled val="1"/>
        </dgm:presLayoutVars>
      </dgm:prSet>
      <dgm:spPr/>
    </dgm:pt>
    <dgm:pt modelId="{E3F43B99-7C03-4EE6-A05C-37A0004C1691}" type="pres">
      <dgm:prSet presAssocID="{E05F6FF7-8028-411D-84CA-EDC44E1ABB80}" presName="accent_4" presStyleCnt="0"/>
      <dgm:spPr/>
    </dgm:pt>
    <dgm:pt modelId="{E69A9E2A-7428-4D5C-8E8E-7DF116464657}" type="pres">
      <dgm:prSet presAssocID="{E05F6FF7-8028-411D-84CA-EDC44E1ABB80}" presName="accentRepeatNode" presStyleLbl="solidFgAcc1" presStyleIdx="3" presStyleCnt="6"/>
      <dgm:spPr/>
    </dgm:pt>
    <dgm:pt modelId="{45F50245-ED17-438F-AC47-07F8C52EF398}" type="pres">
      <dgm:prSet presAssocID="{69BEBF02-E408-488D-8003-FF883C1F0101}" presName="text_5" presStyleLbl="node1" presStyleIdx="4" presStyleCnt="6">
        <dgm:presLayoutVars>
          <dgm:bulletEnabled val="1"/>
        </dgm:presLayoutVars>
      </dgm:prSet>
      <dgm:spPr/>
    </dgm:pt>
    <dgm:pt modelId="{81F3922F-C58F-4F9C-BC99-88AF1C73B3BB}" type="pres">
      <dgm:prSet presAssocID="{69BEBF02-E408-488D-8003-FF883C1F0101}" presName="accent_5" presStyleCnt="0"/>
      <dgm:spPr/>
    </dgm:pt>
    <dgm:pt modelId="{D18CF314-630B-4AAC-A4B3-51B82EDBDC18}" type="pres">
      <dgm:prSet presAssocID="{69BEBF02-E408-488D-8003-FF883C1F0101}" presName="accentRepeatNode" presStyleLbl="solidFgAcc1" presStyleIdx="4" presStyleCnt="6"/>
      <dgm:spPr/>
    </dgm:pt>
    <dgm:pt modelId="{98163365-131A-4C70-8631-A2424F6318A8}" type="pres">
      <dgm:prSet presAssocID="{252FE443-E2F3-4700-9DDE-0AABE5CD7244}" presName="text_6" presStyleLbl="node1" presStyleIdx="5" presStyleCnt="6">
        <dgm:presLayoutVars>
          <dgm:bulletEnabled val="1"/>
        </dgm:presLayoutVars>
      </dgm:prSet>
      <dgm:spPr/>
    </dgm:pt>
    <dgm:pt modelId="{415D48DF-7C3C-4A20-AFB6-C8BAACB93D6C}" type="pres">
      <dgm:prSet presAssocID="{252FE443-E2F3-4700-9DDE-0AABE5CD7244}" presName="accent_6" presStyleCnt="0"/>
      <dgm:spPr/>
    </dgm:pt>
    <dgm:pt modelId="{2F763EC6-5728-4823-94EA-48064D326135}" type="pres">
      <dgm:prSet presAssocID="{252FE443-E2F3-4700-9DDE-0AABE5CD7244}" presName="accentRepeatNode" presStyleLbl="solidFgAcc1" presStyleIdx="5" presStyleCnt="6"/>
      <dgm:spPr/>
    </dgm:pt>
  </dgm:ptLst>
  <dgm:cxnLst>
    <dgm:cxn modelId="{49D7720F-F54A-479C-84E1-1FCF422B2293}" srcId="{6C0876EF-3DB1-41B7-9B84-9370DBF8BD90}" destId="{F5DF4AE7-97A6-4159-8DE2-6483811AD9B9}" srcOrd="2" destOrd="0" parTransId="{1C696B47-38BB-4C15-94A8-6C04B7F631B5}" sibTransId="{6883AD9A-D9B5-4F11-83C3-25F762A4CCD2}"/>
    <dgm:cxn modelId="{C951131F-554F-494C-B042-D3636DB4D110}" type="presOf" srcId="{69BEBF02-E408-488D-8003-FF883C1F0101}" destId="{45F50245-ED17-438F-AC47-07F8C52EF398}" srcOrd="0" destOrd="0" presId="urn:microsoft.com/office/officeart/2008/layout/VerticalCurvedList"/>
    <dgm:cxn modelId="{DF9DCB20-4063-4927-8E34-B2E427CEB2D7}" type="presOf" srcId="{0493DA80-99E9-414F-B07D-AACA6A694FA5}" destId="{1977E775-5449-44ED-BF13-050923D1647C}" srcOrd="0" destOrd="0" presId="urn:microsoft.com/office/officeart/2008/layout/VerticalCurvedList"/>
    <dgm:cxn modelId="{346A5B2D-FE7D-4402-B318-ED3819600F24}" srcId="{6C0876EF-3DB1-41B7-9B84-9370DBF8BD90}" destId="{0493DA80-99E9-414F-B07D-AACA6A694FA5}" srcOrd="0" destOrd="0" parTransId="{4EFAC789-4656-41FB-B4C0-2079F57F33B7}" sibTransId="{BF212E83-DE97-4A71-9966-B63C70A919FC}"/>
    <dgm:cxn modelId="{66ADD043-7FFC-40C2-9E95-D42F7B65B48B}" srcId="{6C0876EF-3DB1-41B7-9B84-9370DBF8BD90}" destId="{DA224F10-2215-41C6-80AB-BA0D11820DE8}" srcOrd="1" destOrd="0" parTransId="{41082FC2-571A-4080-875E-88253544F023}" sibTransId="{C56D8BE1-5D03-4774-8CF3-11A024FEDFEF}"/>
    <dgm:cxn modelId="{FBC0484D-FE70-4EA3-A973-5BC4D2FC3B1A}" type="presOf" srcId="{6C0876EF-3DB1-41B7-9B84-9370DBF8BD90}" destId="{37EE6FB7-2FA7-472B-AE2C-4C112C9AB751}" srcOrd="0" destOrd="0" presId="urn:microsoft.com/office/officeart/2008/layout/VerticalCurvedList"/>
    <dgm:cxn modelId="{F258FF71-3107-49FD-838A-7FC38A41257D}" type="presOf" srcId="{DA224F10-2215-41C6-80AB-BA0D11820DE8}" destId="{8F55088E-D8F4-486B-B241-FFBE24762A0C}" srcOrd="0" destOrd="0" presId="urn:microsoft.com/office/officeart/2008/layout/VerticalCurvedList"/>
    <dgm:cxn modelId="{93136A73-F907-4BCE-9677-38197D779011}" srcId="{6C0876EF-3DB1-41B7-9B84-9370DBF8BD90}" destId="{69BEBF02-E408-488D-8003-FF883C1F0101}" srcOrd="4" destOrd="0" parTransId="{5A5CAADE-591B-44B7-88F7-C7BBF3D63FB6}" sibTransId="{A7F042FC-F821-4984-8668-31C81569C97C}"/>
    <dgm:cxn modelId="{B1558473-A9EA-4DD5-A4AE-D0587EBCD8D6}" srcId="{6C0876EF-3DB1-41B7-9B84-9370DBF8BD90}" destId="{E05F6FF7-8028-411D-84CA-EDC44E1ABB80}" srcOrd="3" destOrd="0" parTransId="{2E0EA98D-AF96-4473-863A-29417BBCFAFC}" sibTransId="{7BA83CA8-611F-4EE1-9B7A-0149AE7A523E}"/>
    <dgm:cxn modelId="{8C26A173-EC86-45D8-B555-FE6C4B6CCC73}" type="presOf" srcId="{BF212E83-DE97-4A71-9966-B63C70A919FC}" destId="{EE085525-3072-43E9-9E7E-E82C011B7A84}" srcOrd="0" destOrd="0" presId="urn:microsoft.com/office/officeart/2008/layout/VerticalCurvedList"/>
    <dgm:cxn modelId="{C2B2BD74-4072-45D4-BB4B-BC3B6CEC02C3}" srcId="{6C0876EF-3DB1-41B7-9B84-9370DBF8BD90}" destId="{252FE443-E2F3-4700-9DDE-0AABE5CD7244}" srcOrd="5" destOrd="0" parTransId="{1BDBC0E1-D9D9-4AC7-B09B-4FFC10FFC536}" sibTransId="{4B615249-E5B5-42A7-93A7-5AD82DB7F8DE}"/>
    <dgm:cxn modelId="{73C5FF7D-5560-44AF-B281-5C3298E67D1B}" type="presOf" srcId="{F5DF4AE7-97A6-4159-8DE2-6483811AD9B9}" destId="{6E0E89B4-7E47-4F58-8A22-108B86BC62D7}" srcOrd="0" destOrd="0" presId="urn:microsoft.com/office/officeart/2008/layout/VerticalCurvedList"/>
    <dgm:cxn modelId="{76D036AF-FE28-48A1-9AEF-0F3C7E781CF2}" type="presOf" srcId="{E05F6FF7-8028-411D-84CA-EDC44E1ABB80}" destId="{F3396027-85A1-4241-99D8-BF86716E51D5}" srcOrd="0" destOrd="0" presId="urn:microsoft.com/office/officeart/2008/layout/VerticalCurvedList"/>
    <dgm:cxn modelId="{62D4B5E3-6F1F-4638-B40A-7FF25A716635}" type="presOf" srcId="{252FE443-E2F3-4700-9DDE-0AABE5CD7244}" destId="{98163365-131A-4C70-8631-A2424F6318A8}" srcOrd="0" destOrd="0" presId="urn:microsoft.com/office/officeart/2008/layout/VerticalCurvedList"/>
    <dgm:cxn modelId="{8158CA7B-FDAB-4803-B168-535E7F044493}" type="presParOf" srcId="{37EE6FB7-2FA7-472B-AE2C-4C112C9AB751}" destId="{119EC33F-683E-4109-B327-235A009B4AC1}" srcOrd="0" destOrd="0" presId="urn:microsoft.com/office/officeart/2008/layout/VerticalCurvedList"/>
    <dgm:cxn modelId="{CD8C0910-3AE9-4A8B-B76E-A2D1BCAD1B1F}" type="presParOf" srcId="{119EC33F-683E-4109-B327-235A009B4AC1}" destId="{16C75F36-64E7-4567-B3C3-FE876E11C711}" srcOrd="0" destOrd="0" presId="urn:microsoft.com/office/officeart/2008/layout/VerticalCurvedList"/>
    <dgm:cxn modelId="{D975A3D9-0F05-40FE-ADFC-6D5A2D28BAE3}" type="presParOf" srcId="{16C75F36-64E7-4567-B3C3-FE876E11C711}" destId="{D03E95EE-6FBD-4C1D-8F50-4BF4C44485E2}" srcOrd="0" destOrd="0" presId="urn:microsoft.com/office/officeart/2008/layout/VerticalCurvedList"/>
    <dgm:cxn modelId="{6D7B2399-0C26-42D3-B114-8A079B5712AA}" type="presParOf" srcId="{16C75F36-64E7-4567-B3C3-FE876E11C711}" destId="{EE085525-3072-43E9-9E7E-E82C011B7A84}" srcOrd="1" destOrd="0" presId="urn:microsoft.com/office/officeart/2008/layout/VerticalCurvedList"/>
    <dgm:cxn modelId="{F6BF77A6-6506-44EE-B602-EAB44B3CAD52}" type="presParOf" srcId="{16C75F36-64E7-4567-B3C3-FE876E11C711}" destId="{B7D89E99-924E-475F-881A-78A8326DE1ED}" srcOrd="2" destOrd="0" presId="urn:microsoft.com/office/officeart/2008/layout/VerticalCurvedList"/>
    <dgm:cxn modelId="{F74DD2AA-4D40-4C1B-9767-3953063E9CE1}" type="presParOf" srcId="{16C75F36-64E7-4567-B3C3-FE876E11C711}" destId="{C14F860E-F140-4B68-8A59-194755ABEA26}" srcOrd="3" destOrd="0" presId="urn:microsoft.com/office/officeart/2008/layout/VerticalCurvedList"/>
    <dgm:cxn modelId="{ABFD3CB5-27D2-4464-8ABA-879A539A1ABB}" type="presParOf" srcId="{119EC33F-683E-4109-B327-235A009B4AC1}" destId="{1977E775-5449-44ED-BF13-050923D1647C}" srcOrd="1" destOrd="0" presId="urn:microsoft.com/office/officeart/2008/layout/VerticalCurvedList"/>
    <dgm:cxn modelId="{6CE16A94-676B-44B5-8811-045C263FE41E}" type="presParOf" srcId="{119EC33F-683E-4109-B327-235A009B4AC1}" destId="{814F4105-38D4-4B0A-BA5E-959141FFA4CF}" srcOrd="2" destOrd="0" presId="urn:microsoft.com/office/officeart/2008/layout/VerticalCurvedList"/>
    <dgm:cxn modelId="{2A98B055-E353-4FCA-B7CE-188FEDA51C08}" type="presParOf" srcId="{814F4105-38D4-4B0A-BA5E-959141FFA4CF}" destId="{E5AE3C80-40DC-4DFE-8768-6A5B2B7ED2A1}" srcOrd="0" destOrd="0" presId="urn:microsoft.com/office/officeart/2008/layout/VerticalCurvedList"/>
    <dgm:cxn modelId="{384821B0-C58A-4A5E-9E4D-E1B927BB654B}" type="presParOf" srcId="{119EC33F-683E-4109-B327-235A009B4AC1}" destId="{8F55088E-D8F4-486B-B241-FFBE24762A0C}" srcOrd="3" destOrd="0" presId="urn:microsoft.com/office/officeart/2008/layout/VerticalCurvedList"/>
    <dgm:cxn modelId="{2A96424D-1038-40C0-91F8-8C564573AFE6}" type="presParOf" srcId="{119EC33F-683E-4109-B327-235A009B4AC1}" destId="{E63FF677-A9F4-47DB-B60B-18929EF31F1C}" srcOrd="4" destOrd="0" presId="urn:microsoft.com/office/officeart/2008/layout/VerticalCurvedList"/>
    <dgm:cxn modelId="{B821879B-9E53-45DB-B92F-D4F1F8D1D219}" type="presParOf" srcId="{E63FF677-A9F4-47DB-B60B-18929EF31F1C}" destId="{AC09D525-80EE-4190-946F-CA0E7D978717}" srcOrd="0" destOrd="0" presId="urn:microsoft.com/office/officeart/2008/layout/VerticalCurvedList"/>
    <dgm:cxn modelId="{76813315-769A-4BD7-9984-0185991420F8}" type="presParOf" srcId="{119EC33F-683E-4109-B327-235A009B4AC1}" destId="{6E0E89B4-7E47-4F58-8A22-108B86BC62D7}" srcOrd="5" destOrd="0" presId="urn:microsoft.com/office/officeart/2008/layout/VerticalCurvedList"/>
    <dgm:cxn modelId="{6DE7FA54-CEBB-4960-8300-41860F3873EC}" type="presParOf" srcId="{119EC33F-683E-4109-B327-235A009B4AC1}" destId="{C2544AA2-0533-438A-A362-B49792150FE1}" srcOrd="6" destOrd="0" presId="urn:microsoft.com/office/officeart/2008/layout/VerticalCurvedList"/>
    <dgm:cxn modelId="{36F8486E-D7BF-4370-BB85-8C3446971A5F}" type="presParOf" srcId="{C2544AA2-0533-438A-A362-B49792150FE1}" destId="{3CC1503B-CE33-41A8-BE47-CBA95DF6A280}" srcOrd="0" destOrd="0" presId="urn:microsoft.com/office/officeart/2008/layout/VerticalCurvedList"/>
    <dgm:cxn modelId="{593BD506-E461-420B-9F94-C4FE1EBDDCEB}" type="presParOf" srcId="{119EC33F-683E-4109-B327-235A009B4AC1}" destId="{F3396027-85A1-4241-99D8-BF86716E51D5}" srcOrd="7" destOrd="0" presId="urn:microsoft.com/office/officeart/2008/layout/VerticalCurvedList"/>
    <dgm:cxn modelId="{A1E69E33-8101-4BDF-87EE-EF1E0EEE452F}" type="presParOf" srcId="{119EC33F-683E-4109-B327-235A009B4AC1}" destId="{E3F43B99-7C03-4EE6-A05C-37A0004C1691}" srcOrd="8" destOrd="0" presId="urn:microsoft.com/office/officeart/2008/layout/VerticalCurvedList"/>
    <dgm:cxn modelId="{C41E85AC-5AFF-4B86-B01A-26C9CEAF5B62}" type="presParOf" srcId="{E3F43B99-7C03-4EE6-A05C-37A0004C1691}" destId="{E69A9E2A-7428-4D5C-8E8E-7DF116464657}" srcOrd="0" destOrd="0" presId="urn:microsoft.com/office/officeart/2008/layout/VerticalCurvedList"/>
    <dgm:cxn modelId="{E5E06039-06FF-4B22-B1F1-32EDD7BA0BA4}" type="presParOf" srcId="{119EC33F-683E-4109-B327-235A009B4AC1}" destId="{45F50245-ED17-438F-AC47-07F8C52EF398}" srcOrd="9" destOrd="0" presId="urn:microsoft.com/office/officeart/2008/layout/VerticalCurvedList"/>
    <dgm:cxn modelId="{03F582D6-A6BC-45C9-A818-E3FE90DFF753}" type="presParOf" srcId="{119EC33F-683E-4109-B327-235A009B4AC1}" destId="{81F3922F-C58F-4F9C-BC99-88AF1C73B3BB}" srcOrd="10" destOrd="0" presId="urn:microsoft.com/office/officeart/2008/layout/VerticalCurvedList"/>
    <dgm:cxn modelId="{6157E9D7-DB71-474C-888C-60060F7553E5}" type="presParOf" srcId="{81F3922F-C58F-4F9C-BC99-88AF1C73B3BB}" destId="{D18CF314-630B-4AAC-A4B3-51B82EDBDC18}" srcOrd="0" destOrd="0" presId="urn:microsoft.com/office/officeart/2008/layout/VerticalCurvedList"/>
    <dgm:cxn modelId="{9C4FC1F8-7FF4-4E03-A07E-EA19C01F93C8}" type="presParOf" srcId="{119EC33F-683E-4109-B327-235A009B4AC1}" destId="{98163365-131A-4C70-8631-A2424F6318A8}" srcOrd="11" destOrd="0" presId="urn:microsoft.com/office/officeart/2008/layout/VerticalCurvedList"/>
    <dgm:cxn modelId="{59FCDD95-DAF3-4B70-B711-88E6373363B3}" type="presParOf" srcId="{119EC33F-683E-4109-B327-235A009B4AC1}" destId="{415D48DF-7C3C-4A20-AFB6-C8BAACB93D6C}" srcOrd="12" destOrd="0" presId="urn:microsoft.com/office/officeart/2008/layout/VerticalCurvedList"/>
    <dgm:cxn modelId="{7987D90D-8865-440F-ABAB-453CBBAC1172}" type="presParOf" srcId="{415D48DF-7C3C-4A20-AFB6-C8BAACB93D6C}" destId="{2F763EC6-5728-4823-94EA-48064D32613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425C18-850E-4757-A386-BD9E3765FD7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0DDD569-75EE-434A-98BD-2C19FC69C8FD}">
      <dgm:prSet phldrT="[Text]" custT="1"/>
      <dgm:spPr/>
      <dgm:t>
        <a:bodyPr/>
        <a:lstStyle/>
        <a:p>
          <a:r>
            <a:rPr lang="en-US" sz="2400" dirty="0"/>
            <a:t>RAID</a:t>
          </a:r>
        </a:p>
      </dgm:t>
    </dgm:pt>
    <dgm:pt modelId="{6A517EA0-F420-40C1-A6BC-0A788EBF3202}" type="parTrans" cxnId="{F1900C5B-E4BB-43C4-85F4-8E976E9B63C5}">
      <dgm:prSet/>
      <dgm:spPr/>
      <dgm:t>
        <a:bodyPr/>
        <a:lstStyle/>
        <a:p>
          <a:endParaRPr lang="en-US"/>
        </a:p>
      </dgm:t>
    </dgm:pt>
    <dgm:pt modelId="{DE8DCBEE-E226-4DE8-A5D8-7EBE4CE685E9}" type="sibTrans" cxnId="{F1900C5B-E4BB-43C4-85F4-8E976E9B63C5}">
      <dgm:prSet/>
      <dgm:spPr/>
      <dgm:t>
        <a:bodyPr/>
        <a:lstStyle/>
        <a:p>
          <a:endParaRPr lang="en-US"/>
        </a:p>
      </dgm:t>
    </dgm:pt>
    <dgm:pt modelId="{11205710-181F-4D29-A89B-917C064C2D1C}">
      <dgm:prSet phldrT="[Text]" custT="1"/>
      <dgm:spPr/>
      <dgm:t>
        <a:bodyPr/>
        <a:lstStyle/>
        <a:p>
          <a:r>
            <a:rPr lang="en-US" sz="2400" dirty="0"/>
            <a:t>Server clustering</a:t>
          </a:r>
        </a:p>
      </dgm:t>
    </dgm:pt>
    <dgm:pt modelId="{5237755C-DDA9-4EA0-8E09-A0AD719BBB48}" type="parTrans" cxnId="{4C7AA542-F937-40E1-9F9B-DCCD26DA7438}">
      <dgm:prSet/>
      <dgm:spPr/>
      <dgm:t>
        <a:bodyPr/>
        <a:lstStyle/>
        <a:p>
          <a:endParaRPr lang="en-US"/>
        </a:p>
      </dgm:t>
    </dgm:pt>
    <dgm:pt modelId="{40BF15F4-83BD-49B1-907E-CBB249030627}" type="sibTrans" cxnId="{4C7AA542-F937-40E1-9F9B-DCCD26DA7438}">
      <dgm:prSet/>
      <dgm:spPr/>
      <dgm:t>
        <a:bodyPr/>
        <a:lstStyle/>
        <a:p>
          <a:endParaRPr lang="en-US"/>
        </a:p>
      </dgm:t>
    </dgm:pt>
    <dgm:pt modelId="{6AB807B0-491E-455D-815B-67F2AD9C182F}">
      <dgm:prSet phldrT="[Text]" custT="1"/>
      <dgm:spPr/>
      <dgm:t>
        <a:bodyPr/>
        <a:lstStyle/>
        <a:p>
          <a:r>
            <a:rPr lang="en-US" sz="2400" dirty="0"/>
            <a:t>Redundant power</a:t>
          </a:r>
        </a:p>
      </dgm:t>
    </dgm:pt>
    <dgm:pt modelId="{C5BC373E-8639-48DA-8F1B-E448BCEBBC93}" type="parTrans" cxnId="{BA658381-7CEE-49E9-8EE0-2B9C87F95103}">
      <dgm:prSet/>
      <dgm:spPr/>
      <dgm:t>
        <a:bodyPr/>
        <a:lstStyle/>
        <a:p>
          <a:endParaRPr lang="en-US"/>
        </a:p>
      </dgm:t>
    </dgm:pt>
    <dgm:pt modelId="{23D6AC49-D9D5-4D9B-9C6D-B056B461E24F}" type="sibTrans" cxnId="{BA658381-7CEE-49E9-8EE0-2B9C87F95103}">
      <dgm:prSet/>
      <dgm:spPr/>
      <dgm:t>
        <a:bodyPr/>
        <a:lstStyle/>
        <a:p>
          <a:endParaRPr lang="en-US"/>
        </a:p>
      </dgm:t>
    </dgm:pt>
    <dgm:pt modelId="{7178BEBC-0261-412C-A910-D659B5A5EFA4}">
      <dgm:prSet phldrT="[Text]" custT="1"/>
      <dgm:spPr/>
      <dgm:t>
        <a:bodyPr/>
        <a:lstStyle/>
        <a:p>
          <a:r>
            <a:rPr lang="en-US" sz="2400" dirty="0"/>
            <a:t>Cloud services and virtual machines</a:t>
          </a:r>
        </a:p>
      </dgm:t>
    </dgm:pt>
    <dgm:pt modelId="{B09E8B16-DEDB-48E4-B3A8-1E6506698A55}" type="parTrans" cxnId="{B6A830D8-98CF-4F75-9BFA-8BB1F9D92368}">
      <dgm:prSet/>
      <dgm:spPr/>
      <dgm:t>
        <a:bodyPr/>
        <a:lstStyle/>
        <a:p>
          <a:endParaRPr lang="en-US"/>
        </a:p>
      </dgm:t>
    </dgm:pt>
    <dgm:pt modelId="{1B1C7001-826A-4F41-A535-818F136BBA34}" type="sibTrans" cxnId="{B6A830D8-98CF-4F75-9BFA-8BB1F9D92368}">
      <dgm:prSet/>
      <dgm:spPr/>
      <dgm:t>
        <a:bodyPr/>
        <a:lstStyle/>
        <a:p>
          <a:endParaRPr lang="en-US"/>
        </a:p>
      </dgm:t>
    </dgm:pt>
    <dgm:pt modelId="{79A173F4-E759-4795-8B24-7308363C508C}" type="pres">
      <dgm:prSet presAssocID="{F9425C18-850E-4757-A386-BD9E3765FD74}" presName="diagram" presStyleCnt="0">
        <dgm:presLayoutVars>
          <dgm:dir/>
          <dgm:resizeHandles val="exact"/>
        </dgm:presLayoutVars>
      </dgm:prSet>
      <dgm:spPr/>
    </dgm:pt>
    <dgm:pt modelId="{3F451765-BB7E-4B77-9CBB-81451FD92171}" type="pres">
      <dgm:prSet presAssocID="{20DDD569-75EE-434A-98BD-2C19FC69C8FD}" presName="node" presStyleLbl="node1" presStyleIdx="0" presStyleCnt="4">
        <dgm:presLayoutVars>
          <dgm:bulletEnabled val="1"/>
        </dgm:presLayoutVars>
      </dgm:prSet>
      <dgm:spPr/>
    </dgm:pt>
    <dgm:pt modelId="{39EEC902-DEC4-4097-BC2C-A4094CDEE0AC}" type="pres">
      <dgm:prSet presAssocID="{DE8DCBEE-E226-4DE8-A5D8-7EBE4CE685E9}" presName="sibTrans" presStyleCnt="0"/>
      <dgm:spPr/>
    </dgm:pt>
    <dgm:pt modelId="{3CA50D59-3E64-4A9B-B552-B7EF39A8AA5F}" type="pres">
      <dgm:prSet presAssocID="{11205710-181F-4D29-A89B-917C064C2D1C}" presName="node" presStyleLbl="node1" presStyleIdx="1" presStyleCnt="4">
        <dgm:presLayoutVars>
          <dgm:bulletEnabled val="1"/>
        </dgm:presLayoutVars>
      </dgm:prSet>
      <dgm:spPr/>
    </dgm:pt>
    <dgm:pt modelId="{F531185A-3B49-4D44-B622-97C2E431A15B}" type="pres">
      <dgm:prSet presAssocID="{40BF15F4-83BD-49B1-907E-CBB249030627}" presName="sibTrans" presStyleCnt="0"/>
      <dgm:spPr/>
    </dgm:pt>
    <dgm:pt modelId="{8B4D1CAD-3AB8-4E7E-90E3-DC5304233D76}" type="pres">
      <dgm:prSet presAssocID="{6AB807B0-491E-455D-815B-67F2AD9C182F}" presName="node" presStyleLbl="node1" presStyleIdx="2" presStyleCnt="4">
        <dgm:presLayoutVars>
          <dgm:bulletEnabled val="1"/>
        </dgm:presLayoutVars>
      </dgm:prSet>
      <dgm:spPr/>
    </dgm:pt>
    <dgm:pt modelId="{340EFBEC-ED38-46D0-A3BC-6E087B37A590}" type="pres">
      <dgm:prSet presAssocID="{23D6AC49-D9D5-4D9B-9C6D-B056B461E24F}" presName="sibTrans" presStyleCnt="0"/>
      <dgm:spPr/>
    </dgm:pt>
    <dgm:pt modelId="{0518D195-AD48-403D-B375-28F747C40302}" type="pres">
      <dgm:prSet presAssocID="{7178BEBC-0261-412C-A910-D659B5A5EFA4}" presName="node" presStyleLbl="node1" presStyleIdx="3" presStyleCnt="4">
        <dgm:presLayoutVars>
          <dgm:bulletEnabled val="1"/>
        </dgm:presLayoutVars>
      </dgm:prSet>
      <dgm:spPr/>
    </dgm:pt>
  </dgm:ptLst>
  <dgm:cxnLst>
    <dgm:cxn modelId="{8F6D1D02-4BCF-454A-A5C9-74878F3A8AC3}" type="presOf" srcId="{7178BEBC-0261-412C-A910-D659B5A5EFA4}" destId="{0518D195-AD48-403D-B375-28F747C40302}" srcOrd="0" destOrd="0" presId="urn:microsoft.com/office/officeart/2005/8/layout/default"/>
    <dgm:cxn modelId="{F1900C5B-E4BB-43C4-85F4-8E976E9B63C5}" srcId="{F9425C18-850E-4757-A386-BD9E3765FD74}" destId="{20DDD569-75EE-434A-98BD-2C19FC69C8FD}" srcOrd="0" destOrd="0" parTransId="{6A517EA0-F420-40C1-A6BC-0A788EBF3202}" sibTransId="{DE8DCBEE-E226-4DE8-A5D8-7EBE4CE685E9}"/>
    <dgm:cxn modelId="{4C7AA542-F937-40E1-9F9B-DCCD26DA7438}" srcId="{F9425C18-850E-4757-A386-BD9E3765FD74}" destId="{11205710-181F-4D29-A89B-917C064C2D1C}" srcOrd="1" destOrd="0" parTransId="{5237755C-DDA9-4EA0-8E09-A0AD719BBB48}" sibTransId="{40BF15F4-83BD-49B1-907E-CBB249030627}"/>
    <dgm:cxn modelId="{03EB2770-6FDA-4575-A7DE-5BCF4AAAAF66}" type="presOf" srcId="{F9425C18-850E-4757-A386-BD9E3765FD74}" destId="{79A173F4-E759-4795-8B24-7308363C508C}" srcOrd="0" destOrd="0" presId="urn:microsoft.com/office/officeart/2005/8/layout/default"/>
    <dgm:cxn modelId="{0ABB1771-0936-420D-A1B9-34A929E2C6E7}" type="presOf" srcId="{20DDD569-75EE-434A-98BD-2C19FC69C8FD}" destId="{3F451765-BB7E-4B77-9CBB-81451FD92171}" srcOrd="0" destOrd="0" presId="urn:microsoft.com/office/officeart/2005/8/layout/default"/>
    <dgm:cxn modelId="{BA658381-7CEE-49E9-8EE0-2B9C87F95103}" srcId="{F9425C18-850E-4757-A386-BD9E3765FD74}" destId="{6AB807B0-491E-455D-815B-67F2AD9C182F}" srcOrd="2" destOrd="0" parTransId="{C5BC373E-8639-48DA-8F1B-E448BCEBBC93}" sibTransId="{23D6AC49-D9D5-4D9B-9C6D-B056B461E24F}"/>
    <dgm:cxn modelId="{8F321F9A-AB5A-4E0B-BC2A-ECE6ADA0D7A6}" type="presOf" srcId="{11205710-181F-4D29-A89B-917C064C2D1C}" destId="{3CA50D59-3E64-4A9B-B552-B7EF39A8AA5F}" srcOrd="0" destOrd="0" presId="urn:microsoft.com/office/officeart/2005/8/layout/default"/>
    <dgm:cxn modelId="{FC9C53A6-9E3A-4B3C-87BD-72576E4D32E2}" type="presOf" srcId="{6AB807B0-491E-455D-815B-67F2AD9C182F}" destId="{8B4D1CAD-3AB8-4E7E-90E3-DC5304233D76}" srcOrd="0" destOrd="0" presId="urn:microsoft.com/office/officeart/2005/8/layout/default"/>
    <dgm:cxn modelId="{B6A830D8-98CF-4F75-9BFA-8BB1F9D92368}" srcId="{F9425C18-850E-4757-A386-BD9E3765FD74}" destId="{7178BEBC-0261-412C-A910-D659B5A5EFA4}" srcOrd="3" destOrd="0" parTransId="{B09E8B16-DEDB-48E4-B3A8-1E6506698A55}" sibTransId="{1B1C7001-826A-4F41-A535-818F136BBA34}"/>
    <dgm:cxn modelId="{B54C892D-E2F8-4C4A-A47D-3C8F1368FDA9}" type="presParOf" srcId="{79A173F4-E759-4795-8B24-7308363C508C}" destId="{3F451765-BB7E-4B77-9CBB-81451FD92171}" srcOrd="0" destOrd="0" presId="urn:microsoft.com/office/officeart/2005/8/layout/default"/>
    <dgm:cxn modelId="{8541B503-37FA-436D-A00F-F2A930CCE3DF}" type="presParOf" srcId="{79A173F4-E759-4795-8B24-7308363C508C}" destId="{39EEC902-DEC4-4097-BC2C-A4094CDEE0AC}" srcOrd="1" destOrd="0" presId="urn:microsoft.com/office/officeart/2005/8/layout/default"/>
    <dgm:cxn modelId="{B58EBAE2-A4EA-41B7-9064-135CDEE8DF45}" type="presParOf" srcId="{79A173F4-E759-4795-8B24-7308363C508C}" destId="{3CA50D59-3E64-4A9B-B552-B7EF39A8AA5F}" srcOrd="2" destOrd="0" presId="urn:microsoft.com/office/officeart/2005/8/layout/default"/>
    <dgm:cxn modelId="{E5B54DEB-A2D3-461F-932D-3A2AA1BA15B3}" type="presParOf" srcId="{79A173F4-E759-4795-8B24-7308363C508C}" destId="{F531185A-3B49-4D44-B622-97C2E431A15B}" srcOrd="3" destOrd="0" presId="urn:microsoft.com/office/officeart/2005/8/layout/default"/>
    <dgm:cxn modelId="{F44C35D9-2A3A-437B-9FB6-AB46C176A684}" type="presParOf" srcId="{79A173F4-E759-4795-8B24-7308363C508C}" destId="{8B4D1CAD-3AB8-4E7E-90E3-DC5304233D76}" srcOrd="4" destOrd="0" presId="urn:microsoft.com/office/officeart/2005/8/layout/default"/>
    <dgm:cxn modelId="{33FC013B-EACC-4E34-BFE5-C448F4A34DE4}" type="presParOf" srcId="{79A173F4-E759-4795-8B24-7308363C508C}" destId="{340EFBEC-ED38-46D0-A3BC-6E087B37A590}" srcOrd="5" destOrd="0" presId="urn:microsoft.com/office/officeart/2005/8/layout/default"/>
    <dgm:cxn modelId="{347EF4D5-B051-4C57-933D-484F56BD38B3}" type="presParOf" srcId="{79A173F4-E759-4795-8B24-7308363C508C}" destId="{0518D195-AD48-403D-B375-28F747C40302}"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299C67-702A-4A40-905B-1069A0B89CE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F1F296-F14F-4992-9029-8C612C44DD59}">
      <dgm:prSet phldrT="[Text]" custT="1"/>
      <dgm:spPr/>
      <dgm:t>
        <a:bodyPr vert="vert270" anchor="ctr"/>
        <a:lstStyle/>
        <a:p>
          <a:pPr algn="ctr"/>
          <a:r>
            <a:rPr lang="en-US" sz="2800" dirty="0"/>
            <a:t> </a:t>
          </a:r>
        </a:p>
      </dgm:t>
    </dgm:pt>
    <dgm:pt modelId="{033E78BA-1CBF-4ECD-8FCB-6C1D25D52289}" type="parTrans" cxnId="{A3E0393F-6E83-4CF0-9A96-EC83226EC5C9}">
      <dgm:prSet/>
      <dgm:spPr/>
      <dgm:t>
        <a:bodyPr/>
        <a:lstStyle/>
        <a:p>
          <a:endParaRPr lang="en-US"/>
        </a:p>
      </dgm:t>
    </dgm:pt>
    <dgm:pt modelId="{B9D40D9F-7ED7-4AD1-A4E7-20F36F3EF62C}" type="sibTrans" cxnId="{A3E0393F-6E83-4CF0-9A96-EC83226EC5C9}">
      <dgm:prSet/>
      <dgm:spPr/>
      <dgm:t>
        <a:bodyPr/>
        <a:lstStyle/>
        <a:p>
          <a:endParaRPr lang="en-US"/>
        </a:p>
      </dgm:t>
    </dgm:pt>
    <dgm:pt modelId="{ACC6AE2B-B831-49CC-94C2-08D81916C79A}">
      <dgm:prSet phldrT="[Text]" custT="1"/>
      <dgm:spPr/>
      <dgm:t>
        <a:bodyPr/>
        <a:lstStyle/>
        <a:p>
          <a:r>
            <a:rPr lang="en-US" sz="2400" dirty="0"/>
            <a:t>Have a plan to require operations quickly</a:t>
          </a:r>
        </a:p>
      </dgm:t>
    </dgm:pt>
    <dgm:pt modelId="{EC79093D-3690-4690-84B4-32D4E2D99C7B}" type="parTrans" cxnId="{88C526A1-4F78-4C78-BF15-A9B427C2397F}">
      <dgm:prSet/>
      <dgm:spPr/>
      <dgm:t>
        <a:bodyPr/>
        <a:lstStyle/>
        <a:p>
          <a:endParaRPr lang="en-US"/>
        </a:p>
      </dgm:t>
    </dgm:pt>
    <dgm:pt modelId="{6E92F0C8-9EAB-4CF6-BB36-D24AABEE26F0}" type="sibTrans" cxnId="{88C526A1-4F78-4C78-BF15-A9B427C2397F}">
      <dgm:prSet/>
      <dgm:spPr/>
      <dgm:t>
        <a:bodyPr/>
        <a:lstStyle/>
        <a:p>
          <a:endParaRPr lang="en-US"/>
        </a:p>
      </dgm:t>
    </dgm:pt>
    <dgm:pt modelId="{DBA9CB1D-64F7-4EE2-A70A-EE806A63DC5E}">
      <dgm:prSet custT="1"/>
      <dgm:spPr/>
      <dgm:t>
        <a:bodyPr/>
        <a:lstStyle/>
        <a:p>
          <a:r>
            <a:rPr lang="en-US" sz="2400" dirty="0"/>
            <a:t>Assess the damage</a:t>
          </a:r>
        </a:p>
      </dgm:t>
    </dgm:pt>
    <dgm:pt modelId="{62E5C005-8911-4F04-80D9-572AE3996C6D}" type="parTrans" cxnId="{56B34F6D-9948-44C7-B770-AD6BF26B1927}">
      <dgm:prSet/>
      <dgm:spPr/>
      <dgm:t>
        <a:bodyPr/>
        <a:lstStyle/>
        <a:p>
          <a:endParaRPr lang="en-US"/>
        </a:p>
      </dgm:t>
    </dgm:pt>
    <dgm:pt modelId="{F69F4E72-6560-4763-854B-CB55E8E9F7E3}" type="sibTrans" cxnId="{56B34F6D-9948-44C7-B770-AD6BF26B1927}">
      <dgm:prSet/>
      <dgm:spPr/>
      <dgm:t>
        <a:bodyPr/>
        <a:lstStyle/>
        <a:p>
          <a:endParaRPr lang="en-US"/>
        </a:p>
      </dgm:t>
    </dgm:pt>
    <dgm:pt modelId="{CDC3F30E-0147-473B-84D6-572976097AF8}">
      <dgm:prSet custT="1"/>
      <dgm:spPr/>
      <dgm:t>
        <a:bodyPr/>
        <a:lstStyle/>
        <a:p>
          <a:r>
            <a:rPr lang="en-US" sz="2400" dirty="0"/>
            <a:t>Complete the investigation </a:t>
          </a:r>
        </a:p>
      </dgm:t>
    </dgm:pt>
    <dgm:pt modelId="{568B995D-0A80-498C-B815-33B3D1CD2681}" type="parTrans" cxnId="{E439B316-6A96-4D9D-AD31-EB105B20245E}">
      <dgm:prSet/>
      <dgm:spPr/>
      <dgm:t>
        <a:bodyPr/>
        <a:lstStyle/>
        <a:p>
          <a:endParaRPr lang="en-US"/>
        </a:p>
      </dgm:t>
    </dgm:pt>
    <dgm:pt modelId="{7C074EFC-100A-4CEC-A375-9D2EC678F998}" type="sibTrans" cxnId="{E439B316-6A96-4D9D-AD31-EB105B20245E}">
      <dgm:prSet/>
      <dgm:spPr/>
      <dgm:t>
        <a:bodyPr/>
        <a:lstStyle/>
        <a:p>
          <a:endParaRPr lang="en-US"/>
        </a:p>
      </dgm:t>
    </dgm:pt>
    <dgm:pt modelId="{05B67FD9-AD52-4732-B44A-37452081F564}">
      <dgm:prSet custT="1"/>
      <dgm:spPr/>
      <dgm:t>
        <a:bodyPr/>
        <a:lstStyle/>
        <a:p>
          <a:r>
            <a:rPr lang="en-US" sz="2400" dirty="0"/>
            <a:t>Conduct the recovery process </a:t>
          </a:r>
        </a:p>
      </dgm:t>
    </dgm:pt>
    <dgm:pt modelId="{78D8AE4C-5894-416B-BD9A-F32750FEAB69}" type="parTrans" cxnId="{DD6F565A-BB01-42AC-BDA9-D0DC45B8F3C3}">
      <dgm:prSet/>
      <dgm:spPr/>
      <dgm:t>
        <a:bodyPr/>
        <a:lstStyle/>
        <a:p>
          <a:endParaRPr lang="en-US"/>
        </a:p>
      </dgm:t>
    </dgm:pt>
    <dgm:pt modelId="{D1F7F6D2-6E02-4A17-8EC1-B24158B3A53A}" type="sibTrans" cxnId="{DD6F565A-BB01-42AC-BDA9-D0DC45B8F3C3}">
      <dgm:prSet/>
      <dgm:spPr/>
      <dgm:t>
        <a:bodyPr/>
        <a:lstStyle/>
        <a:p>
          <a:endParaRPr lang="en-US"/>
        </a:p>
      </dgm:t>
    </dgm:pt>
    <dgm:pt modelId="{44DB7A61-A11A-45A2-9C5E-8274BB47BDE1}" type="pres">
      <dgm:prSet presAssocID="{5C299C67-702A-4A40-905B-1069A0B89CE4}" presName="vert0" presStyleCnt="0">
        <dgm:presLayoutVars>
          <dgm:dir/>
          <dgm:animOne val="branch"/>
          <dgm:animLvl val="lvl"/>
        </dgm:presLayoutVars>
      </dgm:prSet>
      <dgm:spPr/>
    </dgm:pt>
    <dgm:pt modelId="{43A9146B-DD41-4F94-9BBC-29A3EADAC790}" type="pres">
      <dgm:prSet presAssocID="{71F1F296-F14F-4992-9029-8C612C44DD59}" presName="thickLine" presStyleLbl="alignNode1" presStyleIdx="0" presStyleCnt="1"/>
      <dgm:spPr/>
    </dgm:pt>
    <dgm:pt modelId="{9AF9543D-030E-4DC3-9DC4-80BAC5ADE454}" type="pres">
      <dgm:prSet presAssocID="{71F1F296-F14F-4992-9029-8C612C44DD59}" presName="horz1" presStyleCnt="0"/>
      <dgm:spPr/>
    </dgm:pt>
    <dgm:pt modelId="{69655AE8-4ED9-4B84-840C-83C6BC8880A7}" type="pres">
      <dgm:prSet presAssocID="{71F1F296-F14F-4992-9029-8C612C44DD59}" presName="tx1" presStyleLbl="revTx" presStyleIdx="0" presStyleCnt="5"/>
      <dgm:spPr/>
    </dgm:pt>
    <dgm:pt modelId="{3C8C4BA0-8BBA-4A7F-974B-BC25829CFFF1}" type="pres">
      <dgm:prSet presAssocID="{71F1F296-F14F-4992-9029-8C612C44DD59}" presName="vert1" presStyleCnt="0"/>
      <dgm:spPr/>
    </dgm:pt>
    <dgm:pt modelId="{3188BCC7-F54C-4CB5-95E4-23D23C2DD108}" type="pres">
      <dgm:prSet presAssocID="{ACC6AE2B-B831-49CC-94C2-08D81916C79A}" presName="vertSpace2a" presStyleCnt="0"/>
      <dgm:spPr/>
    </dgm:pt>
    <dgm:pt modelId="{261EE6C8-B49B-4253-B8CA-E692F0BEE1F8}" type="pres">
      <dgm:prSet presAssocID="{ACC6AE2B-B831-49CC-94C2-08D81916C79A}" presName="horz2" presStyleCnt="0"/>
      <dgm:spPr/>
    </dgm:pt>
    <dgm:pt modelId="{A6A4CEE5-A62F-4D86-89AA-D5A9D60DC77F}" type="pres">
      <dgm:prSet presAssocID="{ACC6AE2B-B831-49CC-94C2-08D81916C79A}" presName="horzSpace2" presStyleCnt="0"/>
      <dgm:spPr/>
    </dgm:pt>
    <dgm:pt modelId="{95574F74-3920-47AB-9CB4-B527152E8677}" type="pres">
      <dgm:prSet presAssocID="{ACC6AE2B-B831-49CC-94C2-08D81916C79A}" presName="tx2" presStyleLbl="revTx" presStyleIdx="1" presStyleCnt="5"/>
      <dgm:spPr/>
    </dgm:pt>
    <dgm:pt modelId="{0008CFB9-8F1D-45B3-9A37-F619D0BA36A8}" type="pres">
      <dgm:prSet presAssocID="{ACC6AE2B-B831-49CC-94C2-08D81916C79A}" presName="vert2" presStyleCnt="0"/>
      <dgm:spPr/>
    </dgm:pt>
    <dgm:pt modelId="{C42B6A95-4E44-4F9E-8932-3435B582B8FD}" type="pres">
      <dgm:prSet presAssocID="{ACC6AE2B-B831-49CC-94C2-08D81916C79A}" presName="thinLine2b" presStyleLbl="callout" presStyleIdx="0" presStyleCnt="4"/>
      <dgm:spPr/>
    </dgm:pt>
    <dgm:pt modelId="{545C5876-61FB-4849-A2C6-387E5BCC6C87}" type="pres">
      <dgm:prSet presAssocID="{ACC6AE2B-B831-49CC-94C2-08D81916C79A}" presName="vertSpace2b" presStyleCnt="0"/>
      <dgm:spPr/>
    </dgm:pt>
    <dgm:pt modelId="{75D3D2CC-259B-44F6-9479-F445FEA8E3E5}" type="pres">
      <dgm:prSet presAssocID="{DBA9CB1D-64F7-4EE2-A70A-EE806A63DC5E}" presName="horz2" presStyleCnt="0"/>
      <dgm:spPr/>
    </dgm:pt>
    <dgm:pt modelId="{EE9EBCAF-E0E1-4B32-A86A-97EBEFB7555E}" type="pres">
      <dgm:prSet presAssocID="{DBA9CB1D-64F7-4EE2-A70A-EE806A63DC5E}" presName="horzSpace2" presStyleCnt="0"/>
      <dgm:spPr/>
    </dgm:pt>
    <dgm:pt modelId="{9D009DFC-6A58-4827-8BE6-C1E032084202}" type="pres">
      <dgm:prSet presAssocID="{DBA9CB1D-64F7-4EE2-A70A-EE806A63DC5E}" presName="tx2" presStyleLbl="revTx" presStyleIdx="2" presStyleCnt="5"/>
      <dgm:spPr/>
    </dgm:pt>
    <dgm:pt modelId="{04CC436F-9EC6-417E-ACB1-83929275E8A8}" type="pres">
      <dgm:prSet presAssocID="{DBA9CB1D-64F7-4EE2-A70A-EE806A63DC5E}" presName="vert2" presStyleCnt="0"/>
      <dgm:spPr/>
    </dgm:pt>
    <dgm:pt modelId="{A8A9C218-02DF-422F-B01B-ABF6F5DD491F}" type="pres">
      <dgm:prSet presAssocID="{DBA9CB1D-64F7-4EE2-A70A-EE806A63DC5E}" presName="thinLine2b" presStyleLbl="callout" presStyleIdx="1" presStyleCnt="4"/>
      <dgm:spPr/>
    </dgm:pt>
    <dgm:pt modelId="{A79F44A0-D264-41F6-94F0-FAC28184A142}" type="pres">
      <dgm:prSet presAssocID="{DBA9CB1D-64F7-4EE2-A70A-EE806A63DC5E}" presName="vertSpace2b" presStyleCnt="0"/>
      <dgm:spPr/>
    </dgm:pt>
    <dgm:pt modelId="{B09AA3F0-1E4B-4DA4-85BC-5C9609F759AF}" type="pres">
      <dgm:prSet presAssocID="{CDC3F30E-0147-473B-84D6-572976097AF8}" presName="horz2" presStyleCnt="0"/>
      <dgm:spPr/>
    </dgm:pt>
    <dgm:pt modelId="{0943EC3B-FE07-4210-937D-0D08380D0093}" type="pres">
      <dgm:prSet presAssocID="{CDC3F30E-0147-473B-84D6-572976097AF8}" presName="horzSpace2" presStyleCnt="0"/>
      <dgm:spPr/>
    </dgm:pt>
    <dgm:pt modelId="{0967C65D-22F0-4A58-9DC5-A6331CAB8635}" type="pres">
      <dgm:prSet presAssocID="{CDC3F30E-0147-473B-84D6-572976097AF8}" presName="tx2" presStyleLbl="revTx" presStyleIdx="3" presStyleCnt="5"/>
      <dgm:spPr/>
    </dgm:pt>
    <dgm:pt modelId="{E656D3B5-4D85-40F5-94E7-C093DAAB1E75}" type="pres">
      <dgm:prSet presAssocID="{CDC3F30E-0147-473B-84D6-572976097AF8}" presName="vert2" presStyleCnt="0"/>
      <dgm:spPr/>
    </dgm:pt>
    <dgm:pt modelId="{05DDF834-37F7-4E80-9256-1D6B84D50B28}" type="pres">
      <dgm:prSet presAssocID="{CDC3F30E-0147-473B-84D6-572976097AF8}" presName="thinLine2b" presStyleLbl="callout" presStyleIdx="2" presStyleCnt="4"/>
      <dgm:spPr/>
    </dgm:pt>
    <dgm:pt modelId="{6F6CC2A8-66E9-47F5-AECE-D598C5247284}" type="pres">
      <dgm:prSet presAssocID="{CDC3F30E-0147-473B-84D6-572976097AF8}" presName="vertSpace2b" presStyleCnt="0"/>
      <dgm:spPr/>
    </dgm:pt>
    <dgm:pt modelId="{8A786E45-FE7C-44EB-9895-B90006F982FD}" type="pres">
      <dgm:prSet presAssocID="{05B67FD9-AD52-4732-B44A-37452081F564}" presName="horz2" presStyleCnt="0"/>
      <dgm:spPr/>
    </dgm:pt>
    <dgm:pt modelId="{11C3E23F-9257-4F3E-A0EF-E52DD2851198}" type="pres">
      <dgm:prSet presAssocID="{05B67FD9-AD52-4732-B44A-37452081F564}" presName="horzSpace2" presStyleCnt="0"/>
      <dgm:spPr/>
    </dgm:pt>
    <dgm:pt modelId="{849E6320-35B9-4C05-82FC-64FC36BFFCCD}" type="pres">
      <dgm:prSet presAssocID="{05B67FD9-AD52-4732-B44A-37452081F564}" presName="tx2" presStyleLbl="revTx" presStyleIdx="4" presStyleCnt="5"/>
      <dgm:spPr/>
    </dgm:pt>
    <dgm:pt modelId="{34E37945-193C-44DB-8B3D-43F5E49FA2D1}" type="pres">
      <dgm:prSet presAssocID="{05B67FD9-AD52-4732-B44A-37452081F564}" presName="vert2" presStyleCnt="0"/>
      <dgm:spPr/>
    </dgm:pt>
    <dgm:pt modelId="{799F7775-84DA-42D9-BE7E-EF7838800759}" type="pres">
      <dgm:prSet presAssocID="{05B67FD9-AD52-4732-B44A-37452081F564}" presName="thinLine2b" presStyleLbl="callout" presStyleIdx="3" presStyleCnt="4"/>
      <dgm:spPr/>
    </dgm:pt>
    <dgm:pt modelId="{951BD471-9519-4473-A368-9B6406E16E90}" type="pres">
      <dgm:prSet presAssocID="{05B67FD9-AD52-4732-B44A-37452081F564}" presName="vertSpace2b" presStyleCnt="0"/>
      <dgm:spPr/>
    </dgm:pt>
  </dgm:ptLst>
  <dgm:cxnLst>
    <dgm:cxn modelId="{365BC909-6E86-4334-9E94-BB2930B97264}" type="presOf" srcId="{5C299C67-702A-4A40-905B-1069A0B89CE4}" destId="{44DB7A61-A11A-45A2-9C5E-8274BB47BDE1}" srcOrd="0" destOrd="0" presId="urn:microsoft.com/office/officeart/2008/layout/LinedList"/>
    <dgm:cxn modelId="{E439B316-6A96-4D9D-AD31-EB105B20245E}" srcId="{71F1F296-F14F-4992-9029-8C612C44DD59}" destId="{CDC3F30E-0147-473B-84D6-572976097AF8}" srcOrd="2" destOrd="0" parTransId="{568B995D-0A80-498C-B815-33B3D1CD2681}" sibTransId="{7C074EFC-100A-4CEC-A375-9D2EC678F998}"/>
    <dgm:cxn modelId="{B7A17817-138B-4665-91C4-EB5C8A669C31}" type="presOf" srcId="{ACC6AE2B-B831-49CC-94C2-08D81916C79A}" destId="{95574F74-3920-47AB-9CB4-B527152E8677}" srcOrd="0" destOrd="0" presId="urn:microsoft.com/office/officeart/2008/layout/LinedList"/>
    <dgm:cxn modelId="{A3E0393F-6E83-4CF0-9A96-EC83226EC5C9}" srcId="{5C299C67-702A-4A40-905B-1069A0B89CE4}" destId="{71F1F296-F14F-4992-9029-8C612C44DD59}" srcOrd="0" destOrd="0" parTransId="{033E78BA-1CBF-4ECD-8FCB-6C1D25D52289}" sibTransId="{B9D40D9F-7ED7-4AD1-A4E7-20F36F3EF62C}"/>
    <dgm:cxn modelId="{56B34F6D-9948-44C7-B770-AD6BF26B1927}" srcId="{71F1F296-F14F-4992-9029-8C612C44DD59}" destId="{DBA9CB1D-64F7-4EE2-A70A-EE806A63DC5E}" srcOrd="1" destOrd="0" parTransId="{62E5C005-8911-4F04-80D9-572AE3996C6D}" sibTransId="{F69F4E72-6560-4763-854B-CB55E8E9F7E3}"/>
    <dgm:cxn modelId="{DD6F565A-BB01-42AC-BDA9-D0DC45B8F3C3}" srcId="{71F1F296-F14F-4992-9029-8C612C44DD59}" destId="{05B67FD9-AD52-4732-B44A-37452081F564}" srcOrd="3" destOrd="0" parTransId="{78D8AE4C-5894-416B-BD9A-F32750FEAB69}" sibTransId="{D1F7F6D2-6E02-4A17-8EC1-B24158B3A53A}"/>
    <dgm:cxn modelId="{88C526A1-4F78-4C78-BF15-A9B427C2397F}" srcId="{71F1F296-F14F-4992-9029-8C612C44DD59}" destId="{ACC6AE2B-B831-49CC-94C2-08D81916C79A}" srcOrd="0" destOrd="0" parTransId="{EC79093D-3690-4690-84B4-32D4E2D99C7B}" sibTransId="{6E92F0C8-9EAB-4CF6-BB36-D24AABEE26F0}"/>
    <dgm:cxn modelId="{F88544B3-7B2F-46A8-A4A3-2CCE5477EBD2}" type="presOf" srcId="{71F1F296-F14F-4992-9029-8C612C44DD59}" destId="{69655AE8-4ED9-4B84-840C-83C6BC8880A7}" srcOrd="0" destOrd="0" presId="urn:microsoft.com/office/officeart/2008/layout/LinedList"/>
    <dgm:cxn modelId="{A00CF3C6-490F-48B0-AA99-D729825E5697}" type="presOf" srcId="{05B67FD9-AD52-4732-B44A-37452081F564}" destId="{849E6320-35B9-4C05-82FC-64FC36BFFCCD}" srcOrd="0" destOrd="0" presId="urn:microsoft.com/office/officeart/2008/layout/LinedList"/>
    <dgm:cxn modelId="{281EFBCB-7BDD-4014-A0F2-FE5D4A1B88D4}" type="presOf" srcId="{CDC3F30E-0147-473B-84D6-572976097AF8}" destId="{0967C65D-22F0-4A58-9DC5-A6331CAB8635}" srcOrd="0" destOrd="0" presId="urn:microsoft.com/office/officeart/2008/layout/LinedList"/>
    <dgm:cxn modelId="{7243A5FC-333C-45FC-801E-84BC5834E777}" type="presOf" srcId="{DBA9CB1D-64F7-4EE2-A70A-EE806A63DC5E}" destId="{9D009DFC-6A58-4827-8BE6-C1E032084202}" srcOrd="0" destOrd="0" presId="urn:microsoft.com/office/officeart/2008/layout/LinedList"/>
    <dgm:cxn modelId="{25CEB50E-0D41-4459-9404-3A62086186C4}" type="presParOf" srcId="{44DB7A61-A11A-45A2-9C5E-8274BB47BDE1}" destId="{43A9146B-DD41-4F94-9BBC-29A3EADAC790}" srcOrd="0" destOrd="0" presId="urn:microsoft.com/office/officeart/2008/layout/LinedList"/>
    <dgm:cxn modelId="{305E9795-E93C-463B-865E-E626C194AB39}" type="presParOf" srcId="{44DB7A61-A11A-45A2-9C5E-8274BB47BDE1}" destId="{9AF9543D-030E-4DC3-9DC4-80BAC5ADE454}" srcOrd="1" destOrd="0" presId="urn:microsoft.com/office/officeart/2008/layout/LinedList"/>
    <dgm:cxn modelId="{B089818D-A1C6-4313-B7FB-0F82D6E1F594}" type="presParOf" srcId="{9AF9543D-030E-4DC3-9DC4-80BAC5ADE454}" destId="{69655AE8-4ED9-4B84-840C-83C6BC8880A7}" srcOrd="0" destOrd="0" presId="urn:microsoft.com/office/officeart/2008/layout/LinedList"/>
    <dgm:cxn modelId="{5CCB2428-391B-4FB9-8262-6999CB5EA3AC}" type="presParOf" srcId="{9AF9543D-030E-4DC3-9DC4-80BAC5ADE454}" destId="{3C8C4BA0-8BBA-4A7F-974B-BC25829CFFF1}" srcOrd="1" destOrd="0" presId="urn:microsoft.com/office/officeart/2008/layout/LinedList"/>
    <dgm:cxn modelId="{1F8FBE2D-B037-4E85-9D25-5C0FD5FA62D8}" type="presParOf" srcId="{3C8C4BA0-8BBA-4A7F-974B-BC25829CFFF1}" destId="{3188BCC7-F54C-4CB5-95E4-23D23C2DD108}" srcOrd="0" destOrd="0" presId="urn:microsoft.com/office/officeart/2008/layout/LinedList"/>
    <dgm:cxn modelId="{2DF3BBC4-6581-47AE-B6DA-C1D14FEB3AB3}" type="presParOf" srcId="{3C8C4BA0-8BBA-4A7F-974B-BC25829CFFF1}" destId="{261EE6C8-B49B-4253-B8CA-E692F0BEE1F8}" srcOrd="1" destOrd="0" presId="urn:microsoft.com/office/officeart/2008/layout/LinedList"/>
    <dgm:cxn modelId="{B5196D32-44F3-4532-A387-43F550EA6F46}" type="presParOf" srcId="{261EE6C8-B49B-4253-B8CA-E692F0BEE1F8}" destId="{A6A4CEE5-A62F-4D86-89AA-D5A9D60DC77F}" srcOrd="0" destOrd="0" presId="urn:microsoft.com/office/officeart/2008/layout/LinedList"/>
    <dgm:cxn modelId="{0C761771-0FC7-4480-8907-F6A9D962A0AF}" type="presParOf" srcId="{261EE6C8-B49B-4253-B8CA-E692F0BEE1F8}" destId="{95574F74-3920-47AB-9CB4-B527152E8677}" srcOrd="1" destOrd="0" presId="urn:microsoft.com/office/officeart/2008/layout/LinedList"/>
    <dgm:cxn modelId="{DF119342-AF5C-4B4E-8FA6-FE934F26D70E}" type="presParOf" srcId="{261EE6C8-B49B-4253-B8CA-E692F0BEE1F8}" destId="{0008CFB9-8F1D-45B3-9A37-F619D0BA36A8}" srcOrd="2" destOrd="0" presId="urn:microsoft.com/office/officeart/2008/layout/LinedList"/>
    <dgm:cxn modelId="{7365BF1C-C503-4E04-989E-8A3265820B60}" type="presParOf" srcId="{3C8C4BA0-8BBA-4A7F-974B-BC25829CFFF1}" destId="{C42B6A95-4E44-4F9E-8932-3435B582B8FD}" srcOrd="2" destOrd="0" presId="urn:microsoft.com/office/officeart/2008/layout/LinedList"/>
    <dgm:cxn modelId="{AE3059F7-258F-48C8-A73B-FABA2FE9B127}" type="presParOf" srcId="{3C8C4BA0-8BBA-4A7F-974B-BC25829CFFF1}" destId="{545C5876-61FB-4849-A2C6-387E5BCC6C87}" srcOrd="3" destOrd="0" presId="urn:microsoft.com/office/officeart/2008/layout/LinedList"/>
    <dgm:cxn modelId="{B449DAC8-48A5-45A9-B9C6-2ADF52FCB339}" type="presParOf" srcId="{3C8C4BA0-8BBA-4A7F-974B-BC25829CFFF1}" destId="{75D3D2CC-259B-44F6-9479-F445FEA8E3E5}" srcOrd="4" destOrd="0" presId="urn:microsoft.com/office/officeart/2008/layout/LinedList"/>
    <dgm:cxn modelId="{2ECEA2E5-F49C-4967-A313-486798AA80AF}" type="presParOf" srcId="{75D3D2CC-259B-44F6-9479-F445FEA8E3E5}" destId="{EE9EBCAF-E0E1-4B32-A86A-97EBEFB7555E}" srcOrd="0" destOrd="0" presId="urn:microsoft.com/office/officeart/2008/layout/LinedList"/>
    <dgm:cxn modelId="{93418F2A-C391-480B-AF5E-CC173D35FECA}" type="presParOf" srcId="{75D3D2CC-259B-44F6-9479-F445FEA8E3E5}" destId="{9D009DFC-6A58-4827-8BE6-C1E032084202}" srcOrd="1" destOrd="0" presId="urn:microsoft.com/office/officeart/2008/layout/LinedList"/>
    <dgm:cxn modelId="{E97D553E-23C9-4A66-912F-76E4DBF45EE1}" type="presParOf" srcId="{75D3D2CC-259B-44F6-9479-F445FEA8E3E5}" destId="{04CC436F-9EC6-417E-ACB1-83929275E8A8}" srcOrd="2" destOrd="0" presId="urn:microsoft.com/office/officeart/2008/layout/LinedList"/>
    <dgm:cxn modelId="{7D029DA4-6004-40BB-AB25-F8E2AA995B1E}" type="presParOf" srcId="{3C8C4BA0-8BBA-4A7F-974B-BC25829CFFF1}" destId="{A8A9C218-02DF-422F-B01B-ABF6F5DD491F}" srcOrd="5" destOrd="0" presId="urn:microsoft.com/office/officeart/2008/layout/LinedList"/>
    <dgm:cxn modelId="{68B0DDB2-EA37-4B32-B79B-AAFACFBD38CE}" type="presParOf" srcId="{3C8C4BA0-8BBA-4A7F-974B-BC25829CFFF1}" destId="{A79F44A0-D264-41F6-94F0-FAC28184A142}" srcOrd="6" destOrd="0" presId="urn:microsoft.com/office/officeart/2008/layout/LinedList"/>
    <dgm:cxn modelId="{95E20F35-660A-42A4-ABEC-E28A4A06C361}" type="presParOf" srcId="{3C8C4BA0-8BBA-4A7F-974B-BC25829CFFF1}" destId="{B09AA3F0-1E4B-4DA4-85BC-5C9609F759AF}" srcOrd="7" destOrd="0" presId="urn:microsoft.com/office/officeart/2008/layout/LinedList"/>
    <dgm:cxn modelId="{F39C72EB-C110-4ACE-96F3-13AAF2CDF393}" type="presParOf" srcId="{B09AA3F0-1E4B-4DA4-85BC-5C9609F759AF}" destId="{0943EC3B-FE07-4210-937D-0D08380D0093}" srcOrd="0" destOrd="0" presId="urn:microsoft.com/office/officeart/2008/layout/LinedList"/>
    <dgm:cxn modelId="{01180F21-145E-4FDE-AFAB-2658C8423D98}" type="presParOf" srcId="{B09AA3F0-1E4B-4DA4-85BC-5C9609F759AF}" destId="{0967C65D-22F0-4A58-9DC5-A6331CAB8635}" srcOrd="1" destOrd="0" presId="urn:microsoft.com/office/officeart/2008/layout/LinedList"/>
    <dgm:cxn modelId="{CFCF87D5-4B58-46EC-85AF-F0BC3FC4E9B0}" type="presParOf" srcId="{B09AA3F0-1E4B-4DA4-85BC-5C9609F759AF}" destId="{E656D3B5-4D85-40F5-94E7-C093DAAB1E75}" srcOrd="2" destOrd="0" presId="urn:microsoft.com/office/officeart/2008/layout/LinedList"/>
    <dgm:cxn modelId="{D201490C-072D-4763-98DD-1EFBF4CF9903}" type="presParOf" srcId="{3C8C4BA0-8BBA-4A7F-974B-BC25829CFFF1}" destId="{05DDF834-37F7-4E80-9256-1D6B84D50B28}" srcOrd="8" destOrd="0" presId="urn:microsoft.com/office/officeart/2008/layout/LinedList"/>
    <dgm:cxn modelId="{5FF7E42C-DA6B-4324-BCC2-C5A9D6F03048}" type="presParOf" srcId="{3C8C4BA0-8BBA-4A7F-974B-BC25829CFFF1}" destId="{6F6CC2A8-66E9-47F5-AECE-D598C5247284}" srcOrd="9" destOrd="0" presId="urn:microsoft.com/office/officeart/2008/layout/LinedList"/>
    <dgm:cxn modelId="{9D773F8B-95B2-4999-B8D2-4507F882B4FF}" type="presParOf" srcId="{3C8C4BA0-8BBA-4A7F-974B-BC25829CFFF1}" destId="{8A786E45-FE7C-44EB-9895-B90006F982FD}" srcOrd="10" destOrd="0" presId="urn:microsoft.com/office/officeart/2008/layout/LinedList"/>
    <dgm:cxn modelId="{C8640AB5-C694-4CD2-B68B-FC33E2B3A795}" type="presParOf" srcId="{8A786E45-FE7C-44EB-9895-B90006F982FD}" destId="{11C3E23F-9257-4F3E-A0EF-E52DD2851198}" srcOrd="0" destOrd="0" presId="urn:microsoft.com/office/officeart/2008/layout/LinedList"/>
    <dgm:cxn modelId="{B7EF0C51-30D9-4672-B7A4-8E97B9F83CE8}" type="presParOf" srcId="{8A786E45-FE7C-44EB-9895-B90006F982FD}" destId="{849E6320-35B9-4C05-82FC-64FC36BFFCCD}" srcOrd="1" destOrd="0" presId="urn:microsoft.com/office/officeart/2008/layout/LinedList"/>
    <dgm:cxn modelId="{9D78AE16-400E-4BD0-864B-C1614B85DC29}" type="presParOf" srcId="{8A786E45-FE7C-44EB-9895-B90006F982FD}" destId="{34E37945-193C-44DB-8B3D-43F5E49FA2D1}" srcOrd="2" destOrd="0" presId="urn:microsoft.com/office/officeart/2008/layout/LinedList"/>
    <dgm:cxn modelId="{B21EEE12-8C51-4C35-96FE-F8D1CAA47BA3}" type="presParOf" srcId="{3C8C4BA0-8BBA-4A7F-974B-BC25829CFFF1}" destId="{799F7775-84DA-42D9-BE7E-EF7838800759}" srcOrd="11" destOrd="0" presId="urn:microsoft.com/office/officeart/2008/layout/LinedList"/>
    <dgm:cxn modelId="{E3A52E6E-9A53-4FEE-9253-7C5345330208}" type="presParOf" srcId="{3C8C4BA0-8BBA-4A7F-974B-BC25829CFFF1}" destId="{951BD471-9519-4473-A368-9B6406E16E90}"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460692-B9DD-43A3-A850-5BAC6CE071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6048BC-3D28-405D-95A3-0C2EE3BB6636}">
      <dgm:prSet phldrT="[Text]" custT="1"/>
      <dgm:spPr/>
      <dgm:t>
        <a:bodyPr/>
        <a:lstStyle/>
        <a:p>
          <a:r>
            <a:rPr lang="en-US" sz="2800" dirty="0"/>
            <a:t>BIA</a:t>
          </a:r>
        </a:p>
      </dgm:t>
    </dgm:pt>
    <dgm:pt modelId="{CA547CB2-B9DE-4713-A3E3-AA4CE19E95C2}" type="parTrans" cxnId="{5F0BD95D-D629-4CEC-83FB-6F786E7F89F8}">
      <dgm:prSet/>
      <dgm:spPr/>
      <dgm:t>
        <a:bodyPr/>
        <a:lstStyle/>
        <a:p>
          <a:endParaRPr lang="en-US"/>
        </a:p>
      </dgm:t>
    </dgm:pt>
    <dgm:pt modelId="{2F8D1308-89AE-43E2-84C2-8F97B0DE21F3}" type="sibTrans" cxnId="{5F0BD95D-D629-4CEC-83FB-6F786E7F89F8}">
      <dgm:prSet/>
      <dgm:spPr/>
      <dgm:t>
        <a:bodyPr/>
        <a:lstStyle/>
        <a:p>
          <a:endParaRPr lang="en-US"/>
        </a:p>
      </dgm:t>
    </dgm:pt>
    <dgm:pt modelId="{564840B1-B6F3-45BD-908E-503CDCFA12A4}">
      <dgm:prSet phldrT="[Text]" custT="1"/>
      <dgm:spPr/>
      <dgm:t>
        <a:bodyPr/>
        <a:lstStyle/>
        <a:p>
          <a:r>
            <a:rPr lang="en-US" sz="2400" dirty="0"/>
            <a:t>Business impact analysis (BIA) refers to the process of analyzing existing risk and documenting strategies to minimize identified risk</a:t>
          </a:r>
          <a:endParaRPr lang="en-US" sz="2800" dirty="0"/>
        </a:p>
      </dgm:t>
    </dgm:pt>
    <dgm:pt modelId="{85106053-D2B2-4A75-82E1-EA7F6D5CB299}" type="parTrans" cxnId="{88C71E8B-516D-4A24-BC49-79C797930180}">
      <dgm:prSet/>
      <dgm:spPr/>
      <dgm:t>
        <a:bodyPr/>
        <a:lstStyle/>
        <a:p>
          <a:endParaRPr lang="en-US"/>
        </a:p>
      </dgm:t>
    </dgm:pt>
    <dgm:pt modelId="{51D35305-A6E6-4D15-A179-C20F01662898}" type="sibTrans" cxnId="{88C71E8B-516D-4A24-BC49-79C797930180}">
      <dgm:prSet/>
      <dgm:spPr/>
      <dgm:t>
        <a:bodyPr/>
        <a:lstStyle/>
        <a:p>
          <a:endParaRPr lang="en-US"/>
        </a:p>
      </dgm:t>
    </dgm:pt>
    <dgm:pt modelId="{0E6AB835-8F7D-4B89-9D9C-2F8C2B86742B}">
      <dgm:prSet custT="1"/>
      <dgm:spPr/>
      <dgm:t>
        <a:bodyPr/>
        <a:lstStyle/>
        <a:p>
          <a:r>
            <a:rPr lang="en-US" sz="2800" dirty="0"/>
            <a:t>Outcome of BIA</a:t>
          </a:r>
        </a:p>
      </dgm:t>
    </dgm:pt>
    <dgm:pt modelId="{82DE66B2-EDB0-4F88-82D6-0D53DC427E62}" type="parTrans" cxnId="{3360D475-0270-4ACD-BC6C-63B8B77D1828}">
      <dgm:prSet/>
      <dgm:spPr/>
      <dgm:t>
        <a:bodyPr/>
        <a:lstStyle/>
        <a:p>
          <a:endParaRPr lang="en-US"/>
        </a:p>
      </dgm:t>
    </dgm:pt>
    <dgm:pt modelId="{4A2CC5F7-D0C5-4A4E-B01A-3D3A7D2798D4}" type="sibTrans" cxnId="{3360D475-0270-4ACD-BC6C-63B8B77D1828}">
      <dgm:prSet/>
      <dgm:spPr/>
      <dgm:t>
        <a:bodyPr/>
        <a:lstStyle/>
        <a:p>
          <a:endParaRPr lang="en-US"/>
        </a:p>
      </dgm:t>
    </dgm:pt>
    <dgm:pt modelId="{DE9D9972-A686-4AC0-9BBA-CF9C91F64658}">
      <dgm:prSet custT="1"/>
      <dgm:spPr/>
      <dgm:t>
        <a:bodyPr/>
        <a:lstStyle/>
        <a:p>
          <a:r>
            <a:rPr lang="en-US" sz="2400" dirty="0"/>
            <a:t>The outcome of BIA results in a report that covers all potential risk uncovered and their effect on the organization </a:t>
          </a:r>
        </a:p>
      </dgm:t>
    </dgm:pt>
    <dgm:pt modelId="{6E68964D-D338-4C91-879B-33B9B1180BA0}" type="parTrans" cxnId="{7EDCBB30-F207-4760-A423-005DC169381E}">
      <dgm:prSet/>
      <dgm:spPr/>
      <dgm:t>
        <a:bodyPr/>
        <a:lstStyle/>
        <a:p>
          <a:endParaRPr lang="en-US"/>
        </a:p>
      </dgm:t>
    </dgm:pt>
    <dgm:pt modelId="{4A97D3D5-1C33-4422-8953-4E57722F720B}" type="sibTrans" cxnId="{7EDCBB30-F207-4760-A423-005DC169381E}">
      <dgm:prSet/>
      <dgm:spPr/>
      <dgm:t>
        <a:bodyPr/>
        <a:lstStyle/>
        <a:p>
          <a:endParaRPr lang="en-US"/>
        </a:p>
      </dgm:t>
    </dgm:pt>
    <dgm:pt modelId="{710B1279-20E6-4D29-9691-ACDEB60DDA7C}" type="pres">
      <dgm:prSet presAssocID="{5D460692-B9DD-43A3-A850-5BAC6CE071E1}" presName="Name0" presStyleCnt="0">
        <dgm:presLayoutVars>
          <dgm:dir/>
          <dgm:animLvl val="lvl"/>
          <dgm:resizeHandles val="exact"/>
        </dgm:presLayoutVars>
      </dgm:prSet>
      <dgm:spPr/>
    </dgm:pt>
    <dgm:pt modelId="{FD93EA90-C5C3-406C-AA1D-6ED9C9DD65B8}" type="pres">
      <dgm:prSet presAssocID="{6A6048BC-3D28-405D-95A3-0C2EE3BB6636}" presName="composite" presStyleCnt="0"/>
      <dgm:spPr/>
    </dgm:pt>
    <dgm:pt modelId="{2F1502E6-E04D-4ED8-8662-346359CC2919}" type="pres">
      <dgm:prSet presAssocID="{6A6048BC-3D28-405D-95A3-0C2EE3BB6636}" presName="parTx" presStyleLbl="alignNode1" presStyleIdx="0" presStyleCnt="2">
        <dgm:presLayoutVars>
          <dgm:chMax val="0"/>
          <dgm:chPref val="0"/>
          <dgm:bulletEnabled val="1"/>
        </dgm:presLayoutVars>
      </dgm:prSet>
      <dgm:spPr/>
    </dgm:pt>
    <dgm:pt modelId="{8DFBBE98-BFFA-4F23-AAE9-213456AF6D84}" type="pres">
      <dgm:prSet presAssocID="{6A6048BC-3D28-405D-95A3-0C2EE3BB6636}" presName="desTx" presStyleLbl="alignAccFollowNode1" presStyleIdx="0" presStyleCnt="2">
        <dgm:presLayoutVars>
          <dgm:bulletEnabled val="1"/>
        </dgm:presLayoutVars>
      </dgm:prSet>
      <dgm:spPr/>
    </dgm:pt>
    <dgm:pt modelId="{AFDD7004-55C3-4150-80C2-FB7AC48DC7C2}" type="pres">
      <dgm:prSet presAssocID="{2F8D1308-89AE-43E2-84C2-8F97B0DE21F3}" presName="space" presStyleCnt="0"/>
      <dgm:spPr/>
    </dgm:pt>
    <dgm:pt modelId="{F5D1BEA4-AA78-42F6-9B3E-D7F7408BBA46}" type="pres">
      <dgm:prSet presAssocID="{0E6AB835-8F7D-4B89-9D9C-2F8C2B86742B}" presName="composite" presStyleCnt="0"/>
      <dgm:spPr/>
    </dgm:pt>
    <dgm:pt modelId="{44384CAD-7863-44D7-A3CA-C074402232A1}" type="pres">
      <dgm:prSet presAssocID="{0E6AB835-8F7D-4B89-9D9C-2F8C2B86742B}" presName="parTx" presStyleLbl="alignNode1" presStyleIdx="1" presStyleCnt="2">
        <dgm:presLayoutVars>
          <dgm:chMax val="0"/>
          <dgm:chPref val="0"/>
          <dgm:bulletEnabled val="1"/>
        </dgm:presLayoutVars>
      </dgm:prSet>
      <dgm:spPr/>
    </dgm:pt>
    <dgm:pt modelId="{06BF71F2-1DAF-45C0-B432-9DC1D80B6ED3}" type="pres">
      <dgm:prSet presAssocID="{0E6AB835-8F7D-4B89-9D9C-2F8C2B86742B}" presName="desTx" presStyleLbl="alignAccFollowNode1" presStyleIdx="1" presStyleCnt="2">
        <dgm:presLayoutVars>
          <dgm:bulletEnabled val="1"/>
        </dgm:presLayoutVars>
      </dgm:prSet>
      <dgm:spPr/>
    </dgm:pt>
  </dgm:ptLst>
  <dgm:cxnLst>
    <dgm:cxn modelId="{10A3590A-9118-4151-A8AA-40F7CF177135}" type="presOf" srcId="{6A6048BC-3D28-405D-95A3-0C2EE3BB6636}" destId="{2F1502E6-E04D-4ED8-8662-346359CC2919}" srcOrd="0" destOrd="0" presId="urn:microsoft.com/office/officeart/2005/8/layout/hList1"/>
    <dgm:cxn modelId="{7EDCBB30-F207-4760-A423-005DC169381E}" srcId="{0E6AB835-8F7D-4B89-9D9C-2F8C2B86742B}" destId="{DE9D9972-A686-4AC0-9BBA-CF9C91F64658}" srcOrd="0" destOrd="0" parTransId="{6E68964D-D338-4C91-879B-33B9B1180BA0}" sibTransId="{4A97D3D5-1C33-4422-8953-4E57722F720B}"/>
    <dgm:cxn modelId="{5F0BD95D-D629-4CEC-83FB-6F786E7F89F8}" srcId="{5D460692-B9DD-43A3-A850-5BAC6CE071E1}" destId="{6A6048BC-3D28-405D-95A3-0C2EE3BB6636}" srcOrd="0" destOrd="0" parTransId="{CA547CB2-B9DE-4713-A3E3-AA4CE19E95C2}" sibTransId="{2F8D1308-89AE-43E2-84C2-8F97B0DE21F3}"/>
    <dgm:cxn modelId="{3360D475-0270-4ACD-BC6C-63B8B77D1828}" srcId="{5D460692-B9DD-43A3-A850-5BAC6CE071E1}" destId="{0E6AB835-8F7D-4B89-9D9C-2F8C2B86742B}" srcOrd="1" destOrd="0" parTransId="{82DE66B2-EDB0-4F88-82D6-0D53DC427E62}" sibTransId="{4A2CC5F7-D0C5-4A4E-B01A-3D3A7D2798D4}"/>
    <dgm:cxn modelId="{88C71E8B-516D-4A24-BC49-79C797930180}" srcId="{6A6048BC-3D28-405D-95A3-0C2EE3BB6636}" destId="{564840B1-B6F3-45BD-908E-503CDCFA12A4}" srcOrd="0" destOrd="0" parTransId="{85106053-D2B2-4A75-82E1-EA7F6D5CB299}" sibTransId="{51D35305-A6E6-4D15-A179-C20F01662898}"/>
    <dgm:cxn modelId="{04C7718E-0A6C-4703-91EE-3972818D2490}" type="presOf" srcId="{5D460692-B9DD-43A3-A850-5BAC6CE071E1}" destId="{710B1279-20E6-4D29-9691-ACDEB60DDA7C}" srcOrd="0" destOrd="0" presId="urn:microsoft.com/office/officeart/2005/8/layout/hList1"/>
    <dgm:cxn modelId="{D7D4659D-421D-4326-B514-71CB8D109113}" type="presOf" srcId="{564840B1-B6F3-45BD-908E-503CDCFA12A4}" destId="{8DFBBE98-BFFA-4F23-AAE9-213456AF6D84}" srcOrd="0" destOrd="0" presId="urn:microsoft.com/office/officeart/2005/8/layout/hList1"/>
    <dgm:cxn modelId="{403E40C3-1A03-45C2-B39F-BE36F9321ACD}" type="presOf" srcId="{0E6AB835-8F7D-4B89-9D9C-2F8C2B86742B}" destId="{44384CAD-7863-44D7-A3CA-C074402232A1}" srcOrd="0" destOrd="0" presId="urn:microsoft.com/office/officeart/2005/8/layout/hList1"/>
    <dgm:cxn modelId="{38DD6BEA-9E31-4B63-A08D-65E6B30FD674}" type="presOf" srcId="{DE9D9972-A686-4AC0-9BBA-CF9C91F64658}" destId="{06BF71F2-1DAF-45C0-B432-9DC1D80B6ED3}" srcOrd="0" destOrd="0" presId="urn:microsoft.com/office/officeart/2005/8/layout/hList1"/>
    <dgm:cxn modelId="{33112C09-3E2E-4FAA-9287-F9928D5F8877}" type="presParOf" srcId="{710B1279-20E6-4D29-9691-ACDEB60DDA7C}" destId="{FD93EA90-C5C3-406C-AA1D-6ED9C9DD65B8}" srcOrd="0" destOrd="0" presId="urn:microsoft.com/office/officeart/2005/8/layout/hList1"/>
    <dgm:cxn modelId="{A20CA130-A13B-4882-8ABA-FD71BE7D75EF}" type="presParOf" srcId="{FD93EA90-C5C3-406C-AA1D-6ED9C9DD65B8}" destId="{2F1502E6-E04D-4ED8-8662-346359CC2919}" srcOrd="0" destOrd="0" presId="urn:microsoft.com/office/officeart/2005/8/layout/hList1"/>
    <dgm:cxn modelId="{AB245EA2-39B8-4452-8B1F-81DBA0910E58}" type="presParOf" srcId="{FD93EA90-C5C3-406C-AA1D-6ED9C9DD65B8}" destId="{8DFBBE98-BFFA-4F23-AAE9-213456AF6D84}" srcOrd="1" destOrd="0" presId="urn:microsoft.com/office/officeart/2005/8/layout/hList1"/>
    <dgm:cxn modelId="{1D27FA4E-8E3B-4F11-8BD5-F897BF16BAD6}" type="presParOf" srcId="{710B1279-20E6-4D29-9691-ACDEB60DDA7C}" destId="{AFDD7004-55C3-4150-80C2-FB7AC48DC7C2}" srcOrd="1" destOrd="0" presId="urn:microsoft.com/office/officeart/2005/8/layout/hList1"/>
    <dgm:cxn modelId="{1189C856-694B-4A5F-A555-0051F4273F2A}" type="presParOf" srcId="{710B1279-20E6-4D29-9691-ACDEB60DDA7C}" destId="{F5D1BEA4-AA78-42F6-9B3E-D7F7408BBA46}" srcOrd="2" destOrd="0" presId="urn:microsoft.com/office/officeart/2005/8/layout/hList1"/>
    <dgm:cxn modelId="{1ECCFDB0-49C5-43AB-ADFC-B082A9B37BBE}" type="presParOf" srcId="{F5D1BEA4-AA78-42F6-9B3E-D7F7408BBA46}" destId="{44384CAD-7863-44D7-A3CA-C074402232A1}" srcOrd="0" destOrd="0" presId="urn:microsoft.com/office/officeart/2005/8/layout/hList1"/>
    <dgm:cxn modelId="{E4A947BF-C17F-4836-AF92-16C8D6E4EB20}" type="presParOf" srcId="{F5D1BEA4-AA78-42F6-9B3E-D7F7408BBA46}" destId="{06BF71F2-1DAF-45C0-B432-9DC1D80B6ED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0EC2D1-B2E3-418E-A91F-1D4AE18B05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49A3FC8-CB68-44F0-9529-0729FE4B6726}">
      <dgm:prSet phldrT="[Text]" custT="1"/>
      <dgm:spPr/>
      <dgm:t>
        <a:bodyPr/>
        <a:lstStyle/>
        <a:p>
          <a:r>
            <a:rPr lang="en-US" sz="2400" dirty="0"/>
            <a:t>Walkthrough</a:t>
          </a:r>
        </a:p>
      </dgm:t>
    </dgm:pt>
    <dgm:pt modelId="{C1D9EF3D-6C1B-4252-9C92-A9E5C09F8A25}" type="parTrans" cxnId="{F3E28C9A-4924-4579-9B61-C88F699029ED}">
      <dgm:prSet/>
      <dgm:spPr/>
      <dgm:t>
        <a:bodyPr/>
        <a:lstStyle/>
        <a:p>
          <a:endParaRPr lang="en-US"/>
        </a:p>
      </dgm:t>
    </dgm:pt>
    <dgm:pt modelId="{342B6C47-CFEC-4A62-805D-721258524664}" type="sibTrans" cxnId="{F3E28C9A-4924-4579-9B61-C88F699029ED}">
      <dgm:prSet/>
      <dgm:spPr/>
      <dgm:t>
        <a:bodyPr/>
        <a:lstStyle/>
        <a:p>
          <a:endParaRPr lang="en-US"/>
        </a:p>
      </dgm:t>
    </dgm:pt>
    <dgm:pt modelId="{9E927B8B-CF7F-4A00-AEAB-EB65BCB25728}">
      <dgm:prSet phldrT="[Text]" custT="1"/>
      <dgm:spPr/>
      <dgm:t>
        <a:bodyPr/>
        <a:lstStyle/>
        <a:p>
          <a:r>
            <a:rPr lang="en-US" sz="2400" dirty="0"/>
            <a:t>Checklist</a:t>
          </a:r>
        </a:p>
      </dgm:t>
    </dgm:pt>
    <dgm:pt modelId="{1486221D-1B96-40F6-974C-27DF73C3B680}" type="parTrans" cxnId="{4B9F10C8-503B-4C9C-A71D-C745996DB460}">
      <dgm:prSet/>
      <dgm:spPr/>
      <dgm:t>
        <a:bodyPr/>
        <a:lstStyle/>
        <a:p>
          <a:endParaRPr lang="en-US"/>
        </a:p>
      </dgm:t>
    </dgm:pt>
    <dgm:pt modelId="{803F843A-176D-41B3-99B3-0681C12E26A3}" type="sibTrans" cxnId="{4B9F10C8-503B-4C9C-A71D-C745996DB460}">
      <dgm:prSet/>
      <dgm:spPr/>
      <dgm:t>
        <a:bodyPr/>
        <a:lstStyle/>
        <a:p>
          <a:endParaRPr lang="en-US"/>
        </a:p>
      </dgm:t>
    </dgm:pt>
    <dgm:pt modelId="{99414951-E046-4B8B-A919-F0271C3DE6DB}">
      <dgm:prSet phldrT="[Text]" custT="1"/>
      <dgm:spPr/>
      <dgm:t>
        <a:bodyPr/>
        <a:lstStyle/>
        <a:p>
          <a:r>
            <a:rPr lang="en-US" sz="2400" dirty="0"/>
            <a:t>Simulation</a:t>
          </a:r>
        </a:p>
      </dgm:t>
    </dgm:pt>
    <dgm:pt modelId="{CB4C459F-6AAF-4FE6-87E8-E219B6B2E7FD}" type="parTrans" cxnId="{FF8810F7-27AA-403A-BE17-AC1399EE8C21}">
      <dgm:prSet/>
      <dgm:spPr/>
      <dgm:t>
        <a:bodyPr/>
        <a:lstStyle/>
        <a:p>
          <a:endParaRPr lang="en-US"/>
        </a:p>
      </dgm:t>
    </dgm:pt>
    <dgm:pt modelId="{B3B9D300-142F-4356-9F29-E3A6E04C6EDC}" type="sibTrans" cxnId="{FF8810F7-27AA-403A-BE17-AC1399EE8C21}">
      <dgm:prSet/>
      <dgm:spPr/>
      <dgm:t>
        <a:bodyPr/>
        <a:lstStyle/>
        <a:p>
          <a:endParaRPr lang="en-US"/>
        </a:p>
      </dgm:t>
    </dgm:pt>
    <dgm:pt modelId="{2A2FAFE8-CCD9-4AED-8ED1-E7B72356D84C}">
      <dgm:prSet phldrT="[Text]" custT="1"/>
      <dgm:spPr/>
      <dgm:t>
        <a:bodyPr/>
        <a:lstStyle/>
        <a:p>
          <a:r>
            <a:rPr lang="en-US" sz="2400" dirty="0"/>
            <a:t>Full interruption</a:t>
          </a:r>
        </a:p>
      </dgm:t>
    </dgm:pt>
    <dgm:pt modelId="{1E37BF79-6EEC-4605-B5C0-75ABDFAAD83D}" type="parTrans" cxnId="{B4479CC5-00EF-468D-B69E-9401454F1BA5}">
      <dgm:prSet/>
      <dgm:spPr/>
      <dgm:t>
        <a:bodyPr/>
        <a:lstStyle/>
        <a:p>
          <a:endParaRPr lang="en-US"/>
        </a:p>
      </dgm:t>
    </dgm:pt>
    <dgm:pt modelId="{7DF89EAF-801B-4DD1-83F3-AF6189DCA41B}" type="sibTrans" cxnId="{B4479CC5-00EF-468D-B69E-9401454F1BA5}">
      <dgm:prSet/>
      <dgm:spPr/>
      <dgm:t>
        <a:bodyPr/>
        <a:lstStyle/>
        <a:p>
          <a:endParaRPr lang="en-US"/>
        </a:p>
      </dgm:t>
    </dgm:pt>
    <dgm:pt modelId="{629BFF1C-D4B6-47C9-9AF9-467FC07A5FA1}" type="pres">
      <dgm:prSet presAssocID="{4A0EC2D1-B2E3-418E-A91F-1D4AE18B05CA}" presName="Name0" presStyleCnt="0">
        <dgm:presLayoutVars>
          <dgm:chMax val="7"/>
          <dgm:chPref val="7"/>
          <dgm:dir/>
        </dgm:presLayoutVars>
      </dgm:prSet>
      <dgm:spPr/>
    </dgm:pt>
    <dgm:pt modelId="{27B6BDF2-C412-4A5A-836F-FCD58C210940}" type="pres">
      <dgm:prSet presAssocID="{4A0EC2D1-B2E3-418E-A91F-1D4AE18B05CA}" presName="Name1" presStyleCnt="0"/>
      <dgm:spPr/>
    </dgm:pt>
    <dgm:pt modelId="{E9F6984F-9262-440A-84B7-B783FD24DE90}" type="pres">
      <dgm:prSet presAssocID="{4A0EC2D1-B2E3-418E-A91F-1D4AE18B05CA}" presName="cycle" presStyleCnt="0"/>
      <dgm:spPr/>
    </dgm:pt>
    <dgm:pt modelId="{E464082B-C0F7-49B0-87EC-D0DB520EC857}" type="pres">
      <dgm:prSet presAssocID="{4A0EC2D1-B2E3-418E-A91F-1D4AE18B05CA}" presName="srcNode" presStyleLbl="node1" presStyleIdx="0" presStyleCnt="4"/>
      <dgm:spPr/>
    </dgm:pt>
    <dgm:pt modelId="{323A51AF-7448-43C0-B083-9F71987A02CD}" type="pres">
      <dgm:prSet presAssocID="{4A0EC2D1-B2E3-418E-A91F-1D4AE18B05CA}" presName="conn" presStyleLbl="parChTrans1D2" presStyleIdx="0" presStyleCnt="1"/>
      <dgm:spPr/>
    </dgm:pt>
    <dgm:pt modelId="{E377D7E7-9999-4A8D-8B78-FD90202B7851}" type="pres">
      <dgm:prSet presAssocID="{4A0EC2D1-B2E3-418E-A91F-1D4AE18B05CA}" presName="extraNode" presStyleLbl="node1" presStyleIdx="0" presStyleCnt="4"/>
      <dgm:spPr/>
    </dgm:pt>
    <dgm:pt modelId="{9A3AC4FA-A56D-4912-97D5-CD42500A71EF}" type="pres">
      <dgm:prSet presAssocID="{4A0EC2D1-B2E3-418E-A91F-1D4AE18B05CA}" presName="dstNode" presStyleLbl="node1" presStyleIdx="0" presStyleCnt="4"/>
      <dgm:spPr/>
    </dgm:pt>
    <dgm:pt modelId="{B46B31BF-B4CA-47DB-9399-B03204A25339}" type="pres">
      <dgm:prSet presAssocID="{549A3FC8-CB68-44F0-9529-0729FE4B6726}" presName="text_1" presStyleLbl="node1" presStyleIdx="0" presStyleCnt="4">
        <dgm:presLayoutVars>
          <dgm:bulletEnabled val="1"/>
        </dgm:presLayoutVars>
      </dgm:prSet>
      <dgm:spPr/>
    </dgm:pt>
    <dgm:pt modelId="{63192C2E-080C-4E41-95AA-9F9B4E7FBF51}" type="pres">
      <dgm:prSet presAssocID="{549A3FC8-CB68-44F0-9529-0729FE4B6726}" presName="accent_1" presStyleCnt="0"/>
      <dgm:spPr/>
    </dgm:pt>
    <dgm:pt modelId="{6131CA97-A501-4762-92F3-DA0FB42F938D}" type="pres">
      <dgm:prSet presAssocID="{549A3FC8-CB68-44F0-9529-0729FE4B6726}" presName="accentRepeatNode" presStyleLbl="solidFgAcc1" presStyleIdx="0" presStyleCnt="4"/>
      <dgm:spPr/>
    </dgm:pt>
    <dgm:pt modelId="{88470E1F-8F3B-46D9-B440-7361EEC9F92A}" type="pres">
      <dgm:prSet presAssocID="{9E927B8B-CF7F-4A00-AEAB-EB65BCB25728}" presName="text_2" presStyleLbl="node1" presStyleIdx="1" presStyleCnt="4">
        <dgm:presLayoutVars>
          <dgm:bulletEnabled val="1"/>
        </dgm:presLayoutVars>
      </dgm:prSet>
      <dgm:spPr/>
    </dgm:pt>
    <dgm:pt modelId="{734C507B-0577-48D9-8075-635C11FA11A5}" type="pres">
      <dgm:prSet presAssocID="{9E927B8B-CF7F-4A00-AEAB-EB65BCB25728}" presName="accent_2" presStyleCnt="0"/>
      <dgm:spPr/>
    </dgm:pt>
    <dgm:pt modelId="{92B3A43F-7CF1-44AB-840A-27CFBF24B13B}" type="pres">
      <dgm:prSet presAssocID="{9E927B8B-CF7F-4A00-AEAB-EB65BCB25728}" presName="accentRepeatNode" presStyleLbl="solidFgAcc1" presStyleIdx="1" presStyleCnt="4"/>
      <dgm:spPr/>
    </dgm:pt>
    <dgm:pt modelId="{F2FE70BE-34C8-4D15-B009-28A155D88B57}" type="pres">
      <dgm:prSet presAssocID="{99414951-E046-4B8B-A919-F0271C3DE6DB}" presName="text_3" presStyleLbl="node1" presStyleIdx="2" presStyleCnt="4">
        <dgm:presLayoutVars>
          <dgm:bulletEnabled val="1"/>
        </dgm:presLayoutVars>
      </dgm:prSet>
      <dgm:spPr/>
    </dgm:pt>
    <dgm:pt modelId="{3F00ED0C-5C7A-42AA-89CF-8364E14379B6}" type="pres">
      <dgm:prSet presAssocID="{99414951-E046-4B8B-A919-F0271C3DE6DB}" presName="accent_3" presStyleCnt="0"/>
      <dgm:spPr/>
    </dgm:pt>
    <dgm:pt modelId="{E901338E-BCCC-40D4-BEF5-CE573D9D7764}" type="pres">
      <dgm:prSet presAssocID="{99414951-E046-4B8B-A919-F0271C3DE6DB}" presName="accentRepeatNode" presStyleLbl="solidFgAcc1" presStyleIdx="2" presStyleCnt="4"/>
      <dgm:spPr/>
    </dgm:pt>
    <dgm:pt modelId="{D8E01E1A-4762-4514-9F75-1CDC24F76599}" type="pres">
      <dgm:prSet presAssocID="{2A2FAFE8-CCD9-4AED-8ED1-E7B72356D84C}" presName="text_4" presStyleLbl="node1" presStyleIdx="3" presStyleCnt="4">
        <dgm:presLayoutVars>
          <dgm:bulletEnabled val="1"/>
        </dgm:presLayoutVars>
      </dgm:prSet>
      <dgm:spPr/>
    </dgm:pt>
    <dgm:pt modelId="{06B8CBE8-8EB1-482A-B1F7-E0A0C6B12FA3}" type="pres">
      <dgm:prSet presAssocID="{2A2FAFE8-CCD9-4AED-8ED1-E7B72356D84C}" presName="accent_4" presStyleCnt="0"/>
      <dgm:spPr/>
    </dgm:pt>
    <dgm:pt modelId="{33838F63-232A-4761-81B7-A7C470B31A04}" type="pres">
      <dgm:prSet presAssocID="{2A2FAFE8-CCD9-4AED-8ED1-E7B72356D84C}" presName="accentRepeatNode" presStyleLbl="solidFgAcc1" presStyleIdx="3" presStyleCnt="4"/>
      <dgm:spPr/>
    </dgm:pt>
  </dgm:ptLst>
  <dgm:cxnLst>
    <dgm:cxn modelId="{31C03E27-547B-43D7-909C-7099C8D79A52}" type="presOf" srcId="{549A3FC8-CB68-44F0-9529-0729FE4B6726}" destId="{B46B31BF-B4CA-47DB-9399-B03204A25339}" srcOrd="0" destOrd="0" presId="urn:microsoft.com/office/officeart/2008/layout/VerticalCurvedList"/>
    <dgm:cxn modelId="{0F13DF33-640F-4FD3-A1D4-0DC1845F4590}" type="presOf" srcId="{342B6C47-CFEC-4A62-805D-721258524664}" destId="{323A51AF-7448-43C0-B083-9F71987A02CD}" srcOrd="0" destOrd="0" presId="urn:microsoft.com/office/officeart/2008/layout/VerticalCurvedList"/>
    <dgm:cxn modelId="{99151C42-41BA-49AB-A0AC-DC1EAAB66BC4}" type="presOf" srcId="{4A0EC2D1-B2E3-418E-A91F-1D4AE18B05CA}" destId="{629BFF1C-D4B6-47C9-9AF9-467FC07A5FA1}" srcOrd="0" destOrd="0" presId="urn:microsoft.com/office/officeart/2008/layout/VerticalCurvedList"/>
    <dgm:cxn modelId="{F3E28C9A-4924-4579-9B61-C88F699029ED}" srcId="{4A0EC2D1-B2E3-418E-A91F-1D4AE18B05CA}" destId="{549A3FC8-CB68-44F0-9529-0729FE4B6726}" srcOrd="0" destOrd="0" parTransId="{C1D9EF3D-6C1B-4252-9C92-A9E5C09F8A25}" sibTransId="{342B6C47-CFEC-4A62-805D-721258524664}"/>
    <dgm:cxn modelId="{0C6D7A9D-8B64-4540-BF87-1786AC20AB52}" type="presOf" srcId="{9E927B8B-CF7F-4A00-AEAB-EB65BCB25728}" destId="{88470E1F-8F3B-46D9-B440-7361EEC9F92A}" srcOrd="0" destOrd="0" presId="urn:microsoft.com/office/officeart/2008/layout/VerticalCurvedList"/>
    <dgm:cxn modelId="{693509C4-CA0D-42C5-AFCF-B0F0E3FE771E}" type="presOf" srcId="{2A2FAFE8-CCD9-4AED-8ED1-E7B72356D84C}" destId="{D8E01E1A-4762-4514-9F75-1CDC24F76599}" srcOrd="0" destOrd="0" presId="urn:microsoft.com/office/officeart/2008/layout/VerticalCurvedList"/>
    <dgm:cxn modelId="{B4479CC5-00EF-468D-B69E-9401454F1BA5}" srcId="{4A0EC2D1-B2E3-418E-A91F-1D4AE18B05CA}" destId="{2A2FAFE8-CCD9-4AED-8ED1-E7B72356D84C}" srcOrd="3" destOrd="0" parTransId="{1E37BF79-6EEC-4605-B5C0-75ABDFAAD83D}" sibTransId="{7DF89EAF-801B-4DD1-83F3-AF6189DCA41B}"/>
    <dgm:cxn modelId="{4B9F10C8-503B-4C9C-A71D-C745996DB460}" srcId="{4A0EC2D1-B2E3-418E-A91F-1D4AE18B05CA}" destId="{9E927B8B-CF7F-4A00-AEAB-EB65BCB25728}" srcOrd="1" destOrd="0" parTransId="{1486221D-1B96-40F6-974C-27DF73C3B680}" sibTransId="{803F843A-176D-41B3-99B3-0681C12E26A3}"/>
    <dgm:cxn modelId="{019F40EB-9732-49BC-85C2-C104EEBC043D}" type="presOf" srcId="{99414951-E046-4B8B-A919-F0271C3DE6DB}" destId="{F2FE70BE-34C8-4D15-B009-28A155D88B57}" srcOrd="0" destOrd="0" presId="urn:microsoft.com/office/officeart/2008/layout/VerticalCurvedList"/>
    <dgm:cxn modelId="{FF8810F7-27AA-403A-BE17-AC1399EE8C21}" srcId="{4A0EC2D1-B2E3-418E-A91F-1D4AE18B05CA}" destId="{99414951-E046-4B8B-A919-F0271C3DE6DB}" srcOrd="2" destOrd="0" parTransId="{CB4C459F-6AAF-4FE6-87E8-E219B6B2E7FD}" sibTransId="{B3B9D300-142F-4356-9F29-E3A6E04C6EDC}"/>
    <dgm:cxn modelId="{49132C07-EC86-4F76-8E8C-F506F3EEBA2C}" type="presParOf" srcId="{629BFF1C-D4B6-47C9-9AF9-467FC07A5FA1}" destId="{27B6BDF2-C412-4A5A-836F-FCD58C210940}" srcOrd="0" destOrd="0" presId="urn:microsoft.com/office/officeart/2008/layout/VerticalCurvedList"/>
    <dgm:cxn modelId="{A59DC173-3A97-43D6-AE57-AA9CA7A3DE34}" type="presParOf" srcId="{27B6BDF2-C412-4A5A-836F-FCD58C210940}" destId="{E9F6984F-9262-440A-84B7-B783FD24DE90}" srcOrd="0" destOrd="0" presId="urn:microsoft.com/office/officeart/2008/layout/VerticalCurvedList"/>
    <dgm:cxn modelId="{93548453-191C-49CC-ACB2-0B4B2E3D2226}" type="presParOf" srcId="{E9F6984F-9262-440A-84B7-B783FD24DE90}" destId="{E464082B-C0F7-49B0-87EC-D0DB520EC857}" srcOrd="0" destOrd="0" presId="urn:microsoft.com/office/officeart/2008/layout/VerticalCurvedList"/>
    <dgm:cxn modelId="{984198C0-EA25-4014-933B-9B27CC458CD1}" type="presParOf" srcId="{E9F6984F-9262-440A-84B7-B783FD24DE90}" destId="{323A51AF-7448-43C0-B083-9F71987A02CD}" srcOrd="1" destOrd="0" presId="urn:microsoft.com/office/officeart/2008/layout/VerticalCurvedList"/>
    <dgm:cxn modelId="{2F89E5A2-FB73-4FA7-8818-7C7F376876CB}" type="presParOf" srcId="{E9F6984F-9262-440A-84B7-B783FD24DE90}" destId="{E377D7E7-9999-4A8D-8B78-FD90202B7851}" srcOrd="2" destOrd="0" presId="urn:microsoft.com/office/officeart/2008/layout/VerticalCurvedList"/>
    <dgm:cxn modelId="{E121F71D-598B-4E80-ACA0-B9746BFA82E8}" type="presParOf" srcId="{E9F6984F-9262-440A-84B7-B783FD24DE90}" destId="{9A3AC4FA-A56D-4912-97D5-CD42500A71EF}" srcOrd="3" destOrd="0" presId="urn:microsoft.com/office/officeart/2008/layout/VerticalCurvedList"/>
    <dgm:cxn modelId="{F07B7BFA-85A7-41CB-B6E4-7E7200ADE9A5}" type="presParOf" srcId="{27B6BDF2-C412-4A5A-836F-FCD58C210940}" destId="{B46B31BF-B4CA-47DB-9399-B03204A25339}" srcOrd="1" destOrd="0" presId="urn:microsoft.com/office/officeart/2008/layout/VerticalCurvedList"/>
    <dgm:cxn modelId="{3035D801-7D0F-4BAE-9619-2C86D3E07825}" type="presParOf" srcId="{27B6BDF2-C412-4A5A-836F-FCD58C210940}" destId="{63192C2E-080C-4E41-95AA-9F9B4E7FBF51}" srcOrd="2" destOrd="0" presId="urn:microsoft.com/office/officeart/2008/layout/VerticalCurvedList"/>
    <dgm:cxn modelId="{046794E8-39EF-4E2A-A733-22B445F7743C}" type="presParOf" srcId="{63192C2E-080C-4E41-95AA-9F9B4E7FBF51}" destId="{6131CA97-A501-4762-92F3-DA0FB42F938D}" srcOrd="0" destOrd="0" presId="urn:microsoft.com/office/officeart/2008/layout/VerticalCurvedList"/>
    <dgm:cxn modelId="{13F5BDA1-4F0E-4C5A-A2AC-4FF63784CD80}" type="presParOf" srcId="{27B6BDF2-C412-4A5A-836F-FCD58C210940}" destId="{88470E1F-8F3B-46D9-B440-7361EEC9F92A}" srcOrd="3" destOrd="0" presId="urn:microsoft.com/office/officeart/2008/layout/VerticalCurvedList"/>
    <dgm:cxn modelId="{13302A06-66C6-4A52-A3DF-8CB5059EA8BA}" type="presParOf" srcId="{27B6BDF2-C412-4A5A-836F-FCD58C210940}" destId="{734C507B-0577-48D9-8075-635C11FA11A5}" srcOrd="4" destOrd="0" presId="urn:microsoft.com/office/officeart/2008/layout/VerticalCurvedList"/>
    <dgm:cxn modelId="{4D9F60CA-8D36-4D9F-931B-9CD981A57844}" type="presParOf" srcId="{734C507B-0577-48D9-8075-635C11FA11A5}" destId="{92B3A43F-7CF1-44AB-840A-27CFBF24B13B}" srcOrd="0" destOrd="0" presId="urn:microsoft.com/office/officeart/2008/layout/VerticalCurvedList"/>
    <dgm:cxn modelId="{D46D42EA-F0A7-4131-9500-11ED41C3C752}" type="presParOf" srcId="{27B6BDF2-C412-4A5A-836F-FCD58C210940}" destId="{F2FE70BE-34C8-4D15-B009-28A155D88B57}" srcOrd="5" destOrd="0" presId="urn:microsoft.com/office/officeart/2008/layout/VerticalCurvedList"/>
    <dgm:cxn modelId="{66B4E6E2-273C-4134-AF08-ABFF02633379}" type="presParOf" srcId="{27B6BDF2-C412-4A5A-836F-FCD58C210940}" destId="{3F00ED0C-5C7A-42AA-89CF-8364E14379B6}" srcOrd="6" destOrd="0" presId="urn:microsoft.com/office/officeart/2008/layout/VerticalCurvedList"/>
    <dgm:cxn modelId="{2C11EDCA-07BA-4C82-AFCB-A29A6BA4FB8B}" type="presParOf" srcId="{3F00ED0C-5C7A-42AA-89CF-8364E14379B6}" destId="{E901338E-BCCC-40D4-BEF5-CE573D9D7764}" srcOrd="0" destOrd="0" presId="urn:microsoft.com/office/officeart/2008/layout/VerticalCurvedList"/>
    <dgm:cxn modelId="{4EC8449E-C3AE-43EF-92B4-732AA0E8272F}" type="presParOf" srcId="{27B6BDF2-C412-4A5A-836F-FCD58C210940}" destId="{D8E01E1A-4762-4514-9F75-1CDC24F76599}" srcOrd="7" destOrd="0" presId="urn:microsoft.com/office/officeart/2008/layout/VerticalCurvedList"/>
    <dgm:cxn modelId="{9A3E5546-CFC9-4528-8123-0E82EFDB9CC1}" type="presParOf" srcId="{27B6BDF2-C412-4A5A-836F-FCD58C210940}" destId="{06B8CBE8-8EB1-482A-B1F7-E0A0C6B12FA3}" srcOrd="8" destOrd="0" presId="urn:microsoft.com/office/officeart/2008/layout/VerticalCurvedList"/>
    <dgm:cxn modelId="{1FE134C1-CC0E-4BE7-912C-926E6123F033}" type="presParOf" srcId="{06B8CBE8-8EB1-482A-B1F7-E0A0C6B12FA3}" destId="{33838F63-232A-4761-81B7-A7C470B31A0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42025F-594F-4609-8EC0-3FBD6A419D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8F454B-8035-496E-B95F-A3361F7B63F0}">
      <dgm:prSet phldrT="[Text]" custT="1"/>
      <dgm:spPr/>
      <dgm:t>
        <a:bodyPr/>
        <a:lstStyle/>
        <a:p>
          <a:r>
            <a:rPr lang="en-US" sz="2800" dirty="0"/>
            <a:t>Chain of custody documents the whereabouts of the evidence from collection to presentation in court and after</a:t>
          </a:r>
        </a:p>
      </dgm:t>
    </dgm:pt>
    <dgm:pt modelId="{C7494437-736C-4B54-A25D-AC7C4B27E63E}" type="parTrans" cxnId="{D6A7898A-D7F6-446F-A2C8-648092043EC3}">
      <dgm:prSet/>
      <dgm:spPr/>
      <dgm:t>
        <a:bodyPr/>
        <a:lstStyle/>
        <a:p>
          <a:endParaRPr lang="en-US"/>
        </a:p>
      </dgm:t>
    </dgm:pt>
    <dgm:pt modelId="{D199872E-8CB5-4D55-A168-4E8E490BC8CC}" type="sibTrans" cxnId="{D6A7898A-D7F6-446F-A2C8-648092043EC3}">
      <dgm:prSet/>
      <dgm:spPr/>
      <dgm:t>
        <a:bodyPr/>
        <a:lstStyle/>
        <a:p>
          <a:endParaRPr lang="en-US"/>
        </a:p>
      </dgm:t>
    </dgm:pt>
    <dgm:pt modelId="{1FC8913D-BC33-4FBA-A96C-9EC8FDB7FFDD}">
      <dgm:prSet phldrT="[Text]"/>
      <dgm:spPr/>
      <dgm:t>
        <a:bodyPr/>
        <a:lstStyle/>
        <a:p>
          <a:r>
            <a:rPr lang="en-US" dirty="0"/>
            <a:t>What evidence has been collected?</a:t>
          </a:r>
        </a:p>
      </dgm:t>
    </dgm:pt>
    <dgm:pt modelId="{145FE10D-DB8C-444D-BBD4-262D0937AA91}" type="parTrans" cxnId="{C1EB816C-32B9-4B6E-977B-D7EA51568258}">
      <dgm:prSet/>
      <dgm:spPr/>
      <dgm:t>
        <a:bodyPr/>
        <a:lstStyle/>
        <a:p>
          <a:endParaRPr lang="en-US"/>
        </a:p>
      </dgm:t>
    </dgm:pt>
    <dgm:pt modelId="{EEC7708F-08A7-4498-B3AD-52452D404C86}" type="sibTrans" cxnId="{C1EB816C-32B9-4B6E-977B-D7EA51568258}">
      <dgm:prSet/>
      <dgm:spPr/>
      <dgm:t>
        <a:bodyPr/>
        <a:lstStyle/>
        <a:p>
          <a:endParaRPr lang="en-US"/>
        </a:p>
      </dgm:t>
    </dgm:pt>
    <dgm:pt modelId="{8F35C3B5-14E1-40BF-A6FF-74547A3DC325}">
      <dgm:prSet phldrT="[Text]"/>
      <dgm:spPr/>
      <dgm:t>
        <a:bodyPr/>
        <a:lstStyle/>
        <a:p>
          <a:r>
            <a:rPr lang="en-US" dirty="0"/>
            <a:t>How was the evidence obtained? </a:t>
          </a:r>
        </a:p>
      </dgm:t>
    </dgm:pt>
    <dgm:pt modelId="{F34FE9F5-78FD-4A2F-80A1-A3FDF321FF59}" type="parTrans" cxnId="{FC1E2E7F-DCA0-4D02-BAA1-B8FFA36F9DE4}">
      <dgm:prSet/>
      <dgm:spPr/>
      <dgm:t>
        <a:bodyPr/>
        <a:lstStyle/>
        <a:p>
          <a:endParaRPr lang="en-US"/>
        </a:p>
      </dgm:t>
    </dgm:pt>
    <dgm:pt modelId="{13D6BF49-DE80-48DE-BDD6-33F9BB12671C}" type="sibTrans" cxnId="{FC1E2E7F-DCA0-4D02-BAA1-B8FFA36F9DE4}">
      <dgm:prSet/>
      <dgm:spPr/>
      <dgm:t>
        <a:bodyPr/>
        <a:lstStyle/>
        <a:p>
          <a:endParaRPr lang="en-US"/>
        </a:p>
      </dgm:t>
    </dgm:pt>
    <dgm:pt modelId="{3B24A818-C51D-4EBF-A003-FF9D2D4A8D05}">
      <dgm:prSet phldrT="[Text]"/>
      <dgm:spPr/>
      <dgm:t>
        <a:bodyPr/>
        <a:lstStyle/>
        <a:p>
          <a:r>
            <a:rPr lang="en-US" dirty="0"/>
            <a:t>When was the evidence collected? </a:t>
          </a:r>
        </a:p>
      </dgm:t>
    </dgm:pt>
    <dgm:pt modelId="{7B4B1F9C-DA43-4A0F-831E-319C70A140FE}" type="parTrans" cxnId="{B3F74199-A51D-406B-B68B-9736917325AF}">
      <dgm:prSet/>
      <dgm:spPr/>
      <dgm:t>
        <a:bodyPr/>
        <a:lstStyle/>
        <a:p>
          <a:endParaRPr lang="en-US"/>
        </a:p>
      </dgm:t>
    </dgm:pt>
    <dgm:pt modelId="{D63AD7E8-3CC4-4463-AC2E-35F1E056E0C3}" type="sibTrans" cxnId="{B3F74199-A51D-406B-B68B-9736917325AF}">
      <dgm:prSet/>
      <dgm:spPr/>
      <dgm:t>
        <a:bodyPr/>
        <a:lstStyle/>
        <a:p>
          <a:endParaRPr lang="en-US"/>
        </a:p>
      </dgm:t>
    </dgm:pt>
    <dgm:pt modelId="{2F134260-72C6-4661-AC41-2CD8E05C89B4}">
      <dgm:prSet phldrT="[Text]"/>
      <dgm:spPr/>
      <dgm:t>
        <a:bodyPr/>
        <a:lstStyle/>
        <a:p>
          <a:r>
            <a:rPr lang="en-US" dirty="0"/>
            <a:t>Who are the individuals who handled the evidence? </a:t>
          </a:r>
        </a:p>
      </dgm:t>
    </dgm:pt>
    <dgm:pt modelId="{0184E3C9-A96C-4C35-A77C-59E2A02D5883}" type="parTrans" cxnId="{91E3F9DA-5B6C-4AB9-BAB8-0D6C8717DEA2}">
      <dgm:prSet/>
      <dgm:spPr/>
      <dgm:t>
        <a:bodyPr/>
        <a:lstStyle/>
        <a:p>
          <a:endParaRPr lang="en-US"/>
        </a:p>
      </dgm:t>
    </dgm:pt>
    <dgm:pt modelId="{B126573C-FE13-432B-ABF3-09E51C4E609B}" type="sibTrans" cxnId="{91E3F9DA-5B6C-4AB9-BAB8-0D6C8717DEA2}">
      <dgm:prSet/>
      <dgm:spPr/>
      <dgm:t>
        <a:bodyPr/>
        <a:lstStyle/>
        <a:p>
          <a:endParaRPr lang="en-US"/>
        </a:p>
      </dgm:t>
    </dgm:pt>
    <dgm:pt modelId="{F5D344D8-5702-4ECC-A58E-39A312E4A14C}">
      <dgm:prSet phldrT="[Text]"/>
      <dgm:spPr/>
      <dgm:t>
        <a:bodyPr/>
        <a:lstStyle/>
        <a:p>
          <a:r>
            <a:rPr lang="en-US" dirty="0"/>
            <a:t>What reason did each person have for handling the evidence? </a:t>
          </a:r>
        </a:p>
      </dgm:t>
    </dgm:pt>
    <dgm:pt modelId="{57A70DF2-F543-4881-8125-B2DF98B77B30}" type="parTrans" cxnId="{3A2485A3-C8C7-4644-A5F9-4874F9945D57}">
      <dgm:prSet/>
      <dgm:spPr/>
      <dgm:t>
        <a:bodyPr/>
        <a:lstStyle/>
        <a:p>
          <a:endParaRPr lang="en-US"/>
        </a:p>
      </dgm:t>
    </dgm:pt>
    <dgm:pt modelId="{115C0328-A463-4DE1-B729-1EF0F8B8DA74}" type="sibTrans" cxnId="{3A2485A3-C8C7-4644-A5F9-4874F9945D57}">
      <dgm:prSet/>
      <dgm:spPr/>
      <dgm:t>
        <a:bodyPr/>
        <a:lstStyle/>
        <a:p>
          <a:endParaRPr lang="en-US"/>
        </a:p>
      </dgm:t>
    </dgm:pt>
    <dgm:pt modelId="{D0539BFD-E5C0-4072-98A0-A6F5E36C24CE}">
      <dgm:prSet phldrT="[Text]"/>
      <dgm:spPr/>
      <dgm:t>
        <a:bodyPr/>
        <a:lstStyle/>
        <a:p>
          <a:r>
            <a:rPr lang="en-US" dirty="0"/>
            <a:t>Where has the evidence traveled, and where was this evidence stored? </a:t>
          </a:r>
        </a:p>
      </dgm:t>
    </dgm:pt>
    <dgm:pt modelId="{4BB62280-C649-46FC-B39C-EEBBE06ECBB9}" type="parTrans" cxnId="{87F58D5C-24C2-4F15-BB40-0BD50DC2128A}">
      <dgm:prSet/>
      <dgm:spPr/>
      <dgm:t>
        <a:bodyPr/>
        <a:lstStyle/>
        <a:p>
          <a:endParaRPr lang="en-US"/>
        </a:p>
      </dgm:t>
    </dgm:pt>
    <dgm:pt modelId="{6B655D4C-A08C-4C71-BD73-65179A3C5930}" type="sibTrans" cxnId="{87F58D5C-24C2-4F15-BB40-0BD50DC2128A}">
      <dgm:prSet/>
      <dgm:spPr/>
      <dgm:t>
        <a:bodyPr/>
        <a:lstStyle/>
        <a:p>
          <a:endParaRPr lang="en-US"/>
        </a:p>
      </dgm:t>
    </dgm:pt>
    <dgm:pt modelId="{330A735A-3F98-4B0C-BB6F-4A16880F2FE7}" type="pres">
      <dgm:prSet presAssocID="{2A42025F-594F-4609-8EC0-3FBD6A419D52}" presName="linear" presStyleCnt="0">
        <dgm:presLayoutVars>
          <dgm:animLvl val="lvl"/>
          <dgm:resizeHandles val="exact"/>
        </dgm:presLayoutVars>
      </dgm:prSet>
      <dgm:spPr/>
    </dgm:pt>
    <dgm:pt modelId="{012A29AE-8D4C-4032-89C9-2352D26EB271}" type="pres">
      <dgm:prSet presAssocID="{958F454B-8035-496E-B95F-A3361F7B63F0}" presName="parentText" presStyleLbl="node1" presStyleIdx="0" presStyleCnt="1">
        <dgm:presLayoutVars>
          <dgm:chMax val="0"/>
          <dgm:bulletEnabled val="1"/>
        </dgm:presLayoutVars>
      </dgm:prSet>
      <dgm:spPr/>
    </dgm:pt>
    <dgm:pt modelId="{834C26F1-8655-47CD-B1EF-86A6508DA7B8}" type="pres">
      <dgm:prSet presAssocID="{958F454B-8035-496E-B95F-A3361F7B63F0}" presName="childText" presStyleLbl="revTx" presStyleIdx="0" presStyleCnt="1">
        <dgm:presLayoutVars>
          <dgm:bulletEnabled val="1"/>
        </dgm:presLayoutVars>
      </dgm:prSet>
      <dgm:spPr/>
    </dgm:pt>
  </dgm:ptLst>
  <dgm:cxnLst>
    <dgm:cxn modelId="{F27ECA12-9769-4466-BC3C-4BB8242B9D8D}" type="presOf" srcId="{D0539BFD-E5C0-4072-98A0-A6F5E36C24CE}" destId="{834C26F1-8655-47CD-B1EF-86A6508DA7B8}" srcOrd="0" destOrd="5" presId="urn:microsoft.com/office/officeart/2005/8/layout/vList2"/>
    <dgm:cxn modelId="{F27FD822-BA67-41A5-B3CD-7F6F7B97ABE9}" type="presOf" srcId="{8F35C3B5-14E1-40BF-A6FF-74547A3DC325}" destId="{834C26F1-8655-47CD-B1EF-86A6508DA7B8}" srcOrd="0" destOrd="1" presId="urn:microsoft.com/office/officeart/2005/8/layout/vList2"/>
    <dgm:cxn modelId="{3C0B8038-F3D6-40D3-8742-690BE9DA483D}" type="presOf" srcId="{1FC8913D-BC33-4FBA-A96C-9EC8FDB7FFDD}" destId="{834C26F1-8655-47CD-B1EF-86A6508DA7B8}" srcOrd="0" destOrd="0" presId="urn:microsoft.com/office/officeart/2005/8/layout/vList2"/>
    <dgm:cxn modelId="{934D223E-46AA-476A-A23D-C4DF448673DA}" type="presOf" srcId="{2F134260-72C6-4661-AC41-2CD8E05C89B4}" destId="{834C26F1-8655-47CD-B1EF-86A6508DA7B8}" srcOrd="0" destOrd="3" presId="urn:microsoft.com/office/officeart/2005/8/layout/vList2"/>
    <dgm:cxn modelId="{87F58D5C-24C2-4F15-BB40-0BD50DC2128A}" srcId="{958F454B-8035-496E-B95F-A3361F7B63F0}" destId="{D0539BFD-E5C0-4072-98A0-A6F5E36C24CE}" srcOrd="5" destOrd="0" parTransId="{4BB62280-C649-46FC-B39C-EEBBE06ECBB9}" sibTransId="{6B655D4C-A08C-4C71-BD73-65179A3C5930}"/>
    <dgm:cxn modelId="{29BCA863-E245-4851-AD70-6FD9B9F453D7}" type="presOf" srcId="{2A42025F-594F-4609-8EC0-3FBD6A419D52}" destId="{330A735A-3F98-4B0C-BB6F-4A16880F2FE7}" srcOrd="0" destOrd="0" presId="urn:microsoft.com/office/officeart/2005/8/layout/vList2"/>
    <dgm:cxn modelId="{C1EB816C-32B9-4B6E-977B-D7EA51568258}" srcId="{958F454B-8035-496E-B95F-A3361F7B63F0}" destId="{1FC8913D-BC33-4FBA-A96C-9EC8FDB7FFDD}" srcOrd="0" destOrd="0" parTransId="{145FE10D-DB8C-444D-BBD4-262D0937AA91}" sibTransId="{EEC7708F-08A7-4498-B3AD-52452D404C86}"/>
    <dgm:cxn modelId="{0B4E1258-BABC-4576-AC71-E85E430935A2}" type="presOf" srcId="{F5D344D8-5702-4ECC-A58E-39A312E4A14C}" destId="{834C26F1-8655-47CD-B1EF-86A6508DA7B8}" srcOrd="0" destOrd="4" presId="urn:microsoft.com/office/officeart/2005/8/layout/vList2"/>
    <dgm:cxn modelId="{FC1E2E7F-DCA0-4D02-BAA1-B8FFA36F9DE4}" srcId="{958F454B-8035-496E-B95F-A3361F7B63F0}" destId="{8F35C3B5-14E1-40BF-A6FF-74547A3DC325}" srcOrd="1" destOrd="0" parTransId="{F34FE9F5-78FD-4A2F-80A1-A3FDF321FF59}" sibTransId="{13D6BF49-DE80-48DE-BDD6-33F9BB12671C}"/>
    <dgm:cxn modelId="{0BB27488-069B-459F-9F50-32B16A30F5B0}" type="presOf" srcId="{958F454B-8035-496E-B95F-A3361F7B63F0}" destId="{012A29AE-8D4C-4032-89C9-2352D26EB271}" srcOrd="0" destOrd="0" presId="urn:microsoft.com/office/officeart/2005/8/layout/vList2"/>
    <dgm:cxn modelId="{D6A7898A-D7F6-446F-A2C8-648092043EC3}" srcId="{2A42025F-594F-4609-8EC0-3FBD6A419D52}" destId="{958F454B-8035-496E-B95F-A3361F7B63F0}" srcOrd="0" destOrd="0" parTransId="{C7494437-736C-4B54-A25D-AC7C4B27E63E}" sibTransId="{D199872E-8CB5-4D55-A168-4E8E490BC8CC}"/>
    <dgm:cxn modelId="{B3F74199-A51D-406B-B68B-9736917325AF}" srcId="{958F454B-8035-496E-B95F-A3361F7B63F0}" destId="{3B24A818-C51D-4EBF-A003-FF9D2D4A8D05}" srcOrd="2" destOrd="0" parTransId="{7B4B1F9C-DA43-4A0F-831E-319C70A140FE}" sibTransId="{D63AD7E8-3CC4-4463-AC2E-35F1E056E0C3}"/>
    <dgm:cxn modelId="{3A2485A3-C8C7-4644-A5F9-4874F9945D57}" srcId="{958F454B-8035-496E-B95F-A3361F7B63F0}" destId="{F5D344D8-5702-4ECC-A58E-39A312E4A14C}" srcOrd="4" destOrd="0" parTransId="{57A70DF2-F543-4881-8125-B2DF98B77B30}" sibTransId="{115C0328-A463-4DE1-B729-1EF0F8B8DA74}"/>
    <dgm:cxn modelId="{91163DA7-526B-4E05-BED3-F7C413123708}" type="presOf" srcId="{3B24A818-C51D-4EBF-A003-FF9D2D4A8D05}" destId="{834C26F1-8655-47CD-B1EF-86A6508DA7B8}" srcOrd="0" destOrd="2" presId="urn:microsoft.com/office/officeart/2005/8/layout/vList2"/>
    <dgm:cxn modelId="{91E3F9DA-5B6C-4AB9-BAB8-0D6C8717DEA2}" srcId="{958F454B-8035-496E-B95F-A3361F7B63F0}" destId="{2F134260-72C6-4661-AC41-2CD8E05C89B4}" srcOrd="3" destOrd="0" parTransId="{0184E3C9-A96C-4C35-A77C-59E2A02D5883}" sibTransId="{B126573C-FE13-432B-ABF3-09E51C4E609B}"/>
    <dgm:cxn modelId="{C797DC26-0A3F-4B0B-B557-18623A315060}" type="presParOf" srcId="{330A735A-3F98-4B0C-BB6F-4A16880F2FE7}" destId="{012A29AE-8D4C-4032-89C9-2352D26EB271}" srcOrd="0" destOrd="0" presId="urn:microsoft.com/office/officeart/2005/8/layout/vList2"/>
    <dgm:cxn modelId="{09BC50B4-C913-4904-BD44-F9BC5A62ABEC}" type="presParOf" srcId="{330A735A-3F98-4B0C-BB6F-4A16880F2FE7}" destId="{834C26F1-8655-47CD-B1EF-86A6508DA7B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C580-99DD-49EA-A601-7F39CA3D3300}">
      <dsp:nvSpPr>
        <dsp:cNvPr id="0" name=""/>
        <dsp:cNvSpPr/>
      </dsp:nvSpPr>
      <dsp:spPr>
        <a:xfrm>
          <a:off x="4052" y="542099"/>
          <a:ext cx="2072836" cy="76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Security policy</a:t>
          </a:r>
        </a:p>
      </dsp:txBody>
      <dsp:txXfrm>
        <a:off x="4052" y="542099"/>
        <a:ext cx="2072836" cy="762300"/>
      </dsp:txXfrm>
    </dsp:sp>
    <dsp:sp modelId="{D20F3150-6652-4A5D-BD95-322E31BA3A8C}">
      <dsp:nvSpPr>
        <dsp:cNvPr id="0" name=""/>
        <dsp:cNvSpPr/>
      </dsp:nvSpPr>
      <dsp:spPr>
        <a:xfrm>
          <a:off x="2076888" y="353224"/>
          <a:ext cx="414567" cy="10481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9BCD7-9E3B-4813-9B1F-8B7C57AF3827}">
      <dsp:nvSpPr>
        <dsp:cNvPr id="0" name=""/>
        <dsp:cNvSpPr/>
      </dsp:nvSpPr>
      <dsp:spPr>
        <a:xfrm>
          <a:off x="2657282" y="353224"/>
          <a:ext cx="5638114" cy="10481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A high-level description of how an organization defines a secure environment</a:t>
          </a:r>
        </a:p>
      </dsp:txBody>
      <dsp:txXfrm>
        <a:off x="2657282" y="353224"/>
        <a:ext cx="5638114" cy="1048162"/>
      </dsp:txXfrm>
    </dsp:sp>
    <dsp:sp modelId="{32E72448-5BF8-4543-8F63-BCD148ED4B2C}">
      <dsp:nvSpPr>
        <dsp:cNvPr id="0" name=""/>
        <dsp:cNvSpPr/>
      </dsp:nvSpPr>
      <dsp:spPr>
        <a:xfrm>
          <a:off x="4052" y="1480587"/>
          <a:ext cx="2072836" cy="76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Security control</a:t>
          </a:r>
        </a:p>
      </dsp:txBody>
      <dsp:txXfrm>
        <a:off x="4052" y="1480587"/>
        <a:ext cx="2072836" cy="762300"/>
      </dsp:txXfrm>
    </dsp:sp>
    <dsp:sp modelId="{D40226CA-7C83-4A92-83CF-ACAD58391CEA}">
      <dsp:nvSpPr>
        <dsp:cNvPr id="0" name=""/>
        <dsp:cNvSpPr/>
      </dsp:nvSpPr>
      <dsp:spPr>
        <a:xfrm>
          <a:off x="2076888" y="1480587"/>
          <a:ext cx="414567" cy="7623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3F31E4-73AA-4E89-8D9C-F73BAEF6ACBA}">
      <dsp:nvSpPr>
        <dsp:cNvPr id="0" name=""/>
        <dsp:cNvSpPr/>
      </dsp:nvSpPr>
      <dsp:spPr>
        <a:xfrm>
          <a:off x="2657282" y="1480587"/>
          <a:ext cx="5638114" cy="7623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A technical and nontechnical mechanism that enforces the security policy</a:t>
          </a:r>
        </a:p>
      </dsp:txBody>
      <dsp:txXfrm>
        <a:off x="2657282" y="1480587"/>
        <a:ext cx="5638114" cy="762300"/>
      </dsp:txXfrm>
    </dsp:sp>
    <dsp:sp modelId="{E8D83383-B99C-45AF-AE11-55DF671D8868}">
      <dsp:nvSpPr>
        <dsp:cNvPr id="0" name=""/>
        <dsp:cNvSpPr/>
      </dsp:nvSpPr>
      <dsp:spPr>
        <a:xfrm>
          <a:off x="4052" y="2476504"/>
          <a:ext cx="2072836" cy="44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Event</a:t>
          </a:r>
        </a:p>
      </dsp:txBody>
      <dsp:txXfrm>
        <a:off x="4052" y="2476504"/>
        <a:ext cx="2072836" cy="449212"/>
      </dsp:txXfrm>
    </dsp:sp>
    <dsp:sp modelId="{7771ED31-C195-49D9-B5C3-952CF9399FD7}">
      <dsp:nvSpPr>
        <dsp:cNvPr id="0" name=""/>
        <dsp:cNvSpPr/>
      </dsp:nvSpPr>
      <dsp:spPr>
        <a:xfrm>
          <a:off x="2076888" y="2322087"/>
          <a:ext cx="414567" cy="75804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9AC21-44D9-49FE-92EC-338A4594FC97}">
      <dsp:nvSpPr>
        <dsp:cNvPr id="0" name=""/>
        <dsp:cNvSpPr/>
      </dsp:nvSpPr>
      <dsp:spPr>
        <a:xfrm>
          <a:off x="2657282" y="2322087"/>
          <a:ext cx="5638114" cy="7580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An observable occurrence in a computer, device, or network</a:t>
          </a:r>
        </a:p>
      </dsp:txBody>
      <dsp:txXfrm>
        <a:off x="2657282" y="2322087"/>
        <a:ext cx="5638114" cy="758046"/>
      </dsp:txXfrm>
    </dsp:sp>
    <dsp:sp modelId="{33ACC342-331A-4843-9FDE-5E6E9BF4F93D}">
      <dsp:nvSpPr>
        <dsp:cNvPr id="0" name=""/>
        <dsp:cNvSpPr/>
      </dsp:nvSpPr>
      <dsp:spPr>
        <a:xfrm>
          <a:off x="4052" y="3454129"/>
          <a:ext cx="2072836" cy="44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Incident</a:t>
          </a:r>
        </a:p>
      </dsp:txBody>
      <dsp:txXfrm>
        <a:off x="4052" y="3454129"/>
        <a:ext cx="2072836" cy="449212"/>
      </dsp:txXfrm>
    </dsp:sp>
    <dsp:sp modelId="{7925F06F-8C3C-4000-8752-71C0E5D3EEE9}">
      <dsp:nvSpPr>
        <dsp:cNvPr id="0" name=""/>
        <dsp:cNvSpPr/>
      </dsp:nvSpPr>
      <dsp:spPr>
        <a:xfrm>
          <a:off x="2076888" y="3159333"/>
          <a:ext cx="414567" cy="103880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2DCDD-5626-4D05-810F-CD79DC28EB47}">
      <dsp:nvSpPr>
        <dsp:cNvPr id="0" name=""/>
        <dsp:cNvSpPr/>
      </dsp:nvSpPr>
      <dsp:spPr>
        <a:xfrm>
          <a:off x="2657282" y="3159333"/>
          <a:ext cx="5638114" cy="10388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May occur at any point from the desktop or mobile device to the servers and infrastructure that make the network work</a:t>
          </a:r>
        </a:p>
      </dsp:txBody>
      <dsp:txXfrm>
        <a:off x="2657282" y="3159333"/>
        <a:ext cx="5638114" cy="10388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6B546-843D-4649-8D29-3E6C8217F681}">
      <dsp:nvSpPr>
        <dsp:cNvPr id="0" name=""/>
        <dsp:cNvSpPr/>
      </dsp:nvSpPr>
      <dsp:spPr>
        <a:xfrm>
          <a:off x="434424" y="2037"/>
          <a:ext cx="2322062" cy="1393237"/>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Best</a:t>
          </a:r>
        </a:p>
      </dsp:txBody>
      <dsp:txXfrm>
        <a:off x="434424" y="2037"/>
        <a:ext cx="2322062" cy="1393237"/>
      </dsp:txXfrm>
    </dsp:sp>
    <dsp:sp modelId="{280BCCC3-BF0C-4313-8C7C-0A11951F6790}">
      <dsp:nvSpPr>
        <dsp:cNvPr id="0" name=""/>
        <dsp:cNvSpPr/>
      </dsp:nvSpPr>
      <dsp:spPr>
        <a:xfrm>
          <a:off x="2988693" y="2037"/>
          <a:ext cx="2322062" cy="1393237"/>
        </a:xfrm>
        <a:prstGeom prst="rect">
          <a:avLst/>
        </a:prstGeom>
        <a:solidFill>
          <a:schemeClr val="accent1">
            <a:shade val="80000"/>
            <a:hueOff val="64708"/>
            <a:satOff val="-4064"/>
            <a:lumOff val="5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Secondary</a:t>
          </a:r>
        </a:p>
      </dsp:txBody>
      <dsp:txXfrm>
        <a:off x="2988693" y="2037"/>
        <a:ext cx="2322062" cy="1393237"/>
      </dsp:txXfrm>
    </dsp:sp>
    <dsp:sp modelId="{D7D5F519-1CC7-4427-955E-457D593B4315}">
      <dsp:nvSpPr>
        <dsp:cNvPr id="0" name=""/>
        <dsp:cNvSpPr/>
      </dsp:nvSpPr>
      <dsp:spPr>
        <a:xfrm>
          <a:off x="5542962" y="2037"/>
          <a:ext cx="2322062" cy="1393237"/>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Direct</a:t>
          </a:r>
        </a:p>
      </dsp:txBody>
      <dsp:txXfrm>
        <a:off x="5542962" y="2037"/>
        <a:ext cx="2322062" cy="1393237"/>
      </dsp:txXfrm>
    </dsp:sp>
    <dsp:sp modelId="{5E8A4F9F-B83B-4DD9-A0D6-59D8F4B913F8}">
      <dsp:nvSpPr>
        <dsp:cNvPr id="0" name=""/>
        <dsp:cNvSpPr/>
      </dsp:nvSpPr>
      <dsp:spPr>
        <a:xfrm>
          <a:off x="434424" y="1627481"/>
          <a:ext cx="2322062" cy="1393237"/>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Conclusive</a:t>
          </a:r>
        </a:p>
      </dsp:txBody>
      <dsp:txXfrm>
        <a:off x="434424" y="1627481"/>
        <a:ext cx="2322062" cy="1393237"/>
      </dsp:txXfrm>
    </dsp:sp>
    <dsp:sp modelId="{BC48A857-AC3D-44FE-B18A-9E05170298B9}">
      <dsp:nvSpPr>
        <dsp:cNvPr id="0" name=""/>
        <dsp:cNvSpPr/>
      </dsp:nvSpPr>
      <dsp:spPr>
        <a:xfrm>
          <a:off x="2988693" y="1627481"/>
          <a:ext cx="2322062" cy="1393237"/>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Opinion</a:t>
          </a:r>
        </a:p>
      </dsp:txBody>
      <dsp:txXfrm>
        <a:off x="2988693" y="1627481"/>
        <a:ext cx="2322062" cy="1393237"/>
      </dsp:txXfrm>
    </dsp:sp>
    <dsp:sp modelId="{FCC158C6-2697-45F2-92C3-A7683A3F167B}">
      <dsp:nvSpPr>
        <dsp:cNvPr id="0" name=""/>
        <dsp:cNvSpPr/>
      </dsp:nvSpPr>
      <dsp:spPr>
        <a:xfrm>
          <a:off x="5542962" y="1627481"/>
          <a:ext cx="2322062" cy="1393237"/>
        </a:xfrm>
        <a:prstGeom prst="rect">
          <a:avLst/>
        </a:prstGeom>
        <a:solidFill>
          <a:schemeClr val="accent1">
            <a:shade val="80000"/>
            <a:hueOff val="323542"/>
            <a:satOff val="-20322"/>
            <a:lumOff val="2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Corroborative</a:t>
          </a:r>
        </a:p>
      </dsp:txBody>
      <dsp:txXfrm>
        <a:off x="5542962" y="1627481"/>
        <a:ext cx="2322062" cy="1393237"/>
      </dsp:txXfrm>
    </dsp:sp>
    <dsp:sp modelId="{E1427CC5-1F75-48DA-86C2-6CD5100FBA84}">
      <dsp:nvSpPr>
        <dsp:cNvPr id="0" name=""/>
        <dsp:cNvSpPr/>
      </dsp:nvSpPr>
      <dsp:spPr>
        <a:xfrm>
          <a:off x="2988693" y="3252925"/>
          <a:ext cx="2322062" cy="1393237"/>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Circumstantial</a:t>
          </a:r>
        </a:p>
      </dsp:txBody>
      <dsp:txXfrm>
        <a:off x="2988693" y="3252925"/>
        <a:ext cx="2322062" cy="13932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D43B-AAF4-4510-B193-C1AA4B5D769B}">
      <dsp:nvSpPr>
        <dsp:cNvPr id="0" name=""/>
        <dsp:cNvSpPr/>
      </dsp:nvSpPr>
      <dsp:spPr>
        <a:xfrm>
          <a:off x="0" y="373439"/>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6E27F-D797-4B2D-9372-ABE682AEF492}">
      <dsp:nvSpPr>
        <dsp:cNvPr id="0" name=""/>
        <dsp:cNvSpPr/>
      </dsp:nvSpPr>
      <dsp:spPr>
        <a:xfrm>
          <a:off x="414972" y="48719"/>
          <a:ext cx="58096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Reliable</a:t>
          </a:r>
        </a:p>
      </dsp:txBody>
      <dsp:txXfrm>
        <a:off x="446675" y="80422"/>
        <a:ext cx="5746209" cy="586034"/>
      </dsp:txXfrm>
    </dsp:sp>
    <dsp:sp modelId="{D7B71AD5-34C5-4520-8B20-FD36FCDFE8D5}">
      <dsp:nvSpPr>
        <dsp:cNvPr id="0" name=""/>
        <dsp:cNvSpPr/>
      </dsp:nvSpPr>
      <dsp:spPr>
        <a:xfrm>
          <a:off x="0" y="1371359"/>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1EDC7E-31F1-4C54-B58E-4D0C2D8BA91C}">
      <dsp:nvSpPr>
        <dsp:cNvPr id="0" name=""/>
        <dsp:cNvSpPr/>
      </dsp:nvSpPr>
      <dsp:spPr>
        <a:xfrm>
          <a:off x="414972" y="1046639"/>
          <a:ext cx="58096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Preserved</a:t>
          </a:r>
        </a:p>
      </dsp:txBody>
      <dsp:txXfrm>
        <a:off x="446675" y="1078342"/>
        <a:ext cx="5746209" cy="586034"/>
      </dsp:txXfrm>
    </dsp:sp>
    <dsp:sp modelId="{507C9438-0527-4EF7-9480-A9E57F615AC2}">
      <dsp:nvSpPr>
        <dsp:cNvPr id="0" name=""/>
        <dsp:cNvSpPr/>
      </dsp:nvSpPr>
      <dsp:spPr>
        <a:xfrm>
          <a:off x="0" y="2369280"/>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A0B2C-8741-4BF7-B726-966B526D9C94}">
      <dsp:nvSpPr>
        <dsp:cNvPr id="0" name=""/>
        <dsp:cNvSpPr/>
      </dsp:nvSpPr>
      <dsp:spPr>
        <a:xfrm>
          <a:off x="414972" y="2044559"/>
          <a:ext cx="58096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Relevant</a:t>
          </a:r>
        </a:p>
      </dsp:txBody>
      <dsp:txXfrm>
        <a:off x="446675" y="2076262"/>
        <a:ext cx="5746209" cy="586034"/>
      </dsp:txXfrm>
    </dsp:sp>
    <dsp:sp modelId="{20051D4F-3607-4E6D-A961-DB6F241991EB}">
      <dsp:nvSpPr>
        <dsp:cNvPr id="0" name=""/>
        <dsp:cNvSpPr/>
      </dsp:nvSpPr>
      <dsp:spPr>
        <a:xfrm>
          <a:off x="0" y="3367200"/>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85D56-C793-4352-AE8D-16C4933EE7C6}">
      <dsp:nvSpPr>
        <dsp:cNvPr id="0" name=""/>
        <dsp:cNvSpPr/>
      </dsp:nvSpPr>
      <dsp:spPr>
        <a:xfrm>
          <a:off x="414972" y="3042480"/>
          <a:ext cx="58096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Properly identified</a:t>
          </a:r>
        </a:p>
      </dsp:txBody>
      <dsp:txXfrm>
        <a:off x="446675" y="3074183"/>
        <a:ext cx="5746209" cy="586034"/>
      </dsp:txXfrm>
    </dsp:sp>
    <dsp:sp modelId="{FB8138FC-C15F-4500-8C03-F7FE796301AB}">
      <dsp:nvSpPr>
        <dsp:cNvPr id="0" name=""/>
        <dsp:cNvSpPr/>
      </dsp:nvSpPr>
      <dsp:spPr>
        <a:xfrm>
          <a:off x="0" y="4365120"/>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CB980F-83B3-4F5C-8B1D-93E6B8BF931C}">
      <dsp:nvSpPr>
        <dsp:cNvPr id="0" name=""/>
        <dsp:cNvSpPr/>
      </dsp:nvSpPr>
      <dsp:spPr>
        <a:xfrm>
          <a:off x="414972" y="4040400"/>
          <a:ext cx="5809615"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Legally permissible</a:t>
          </a:r>
        </a:p>
      </dsp:txBody>
      <dsp:txXfrm>
        <a:off x="446675" y="4072103"/>
        <a:ext cx="5746209"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ACA84-B739-495D-93DA-3860CE29ACE2}">
      <dsp:nvSpPr>
        <dsp:cNvPr id="0" name=""/>
        <dsp:cNvSpPr/>
      </dsp:nvSpPr>
      <dsp:spPr>
        <a:xfrm>
          <a:off x="0" y="239039"/>
          <a:ext cx="8299450" cy="8714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How to Report a Security Incident</a:t>
          </a:r>
        </a:p>
      </dsp:txBody>
      <dsp:txXfrm>
        <a:off x="42543" y="281582"/>
        <a:ext cx="8214364" cy="786410"/>
      </dsp:txXfrm>
    </dsp:sp>
    <dsp:sp modelId="{1D9C1410-9226-4108-9EE1-3A1CA8C474A9}">
      <dsp:nvSpPr>
        <dsp:cNvPr id="0" name=""/>
        <dsp:cNvSpPr/>
      </dsp:nvSpPr>
      <dsp:spPr>
        <a:xfrm>
          <a:off x="0" y="1110535"/>
          <a:ext cx="8299450"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Refer to guidelines as documented in the company incident response plan (IRP)</a:t>
          </a:r>
        </a:p>
        <a:p>
          <a:pPr marL="228600" lvl="1" indent="-228600" algn="l" defTabSz="1066800">
            <a:lnSpc>
              <a:spcPct val="90000"/>
            </a:lnSpc>
            <a:spcBef>
              <a:spcPct val="0"/>
            </a:spcBef>
            <a:spcAft>
              <a:spcPct val="20000"/>
            </a:spcAft>
            <a:buChar char="•"/>
          </a:pPr>
          <a:r>
            <a:rPr lang="en-US" sz="2400" kern="1200" dirty="0"/>
            <a:t>Consider if the incident must be reported to law enforcement in addition to company personnel</a:t>
          </a:r>
        </a:p>
        <a:p>
          <a:pPr marL="228600" lvl="1" indent="-228600" algn="l" defTabSz="1066800">
            <a:lnSpc>
              <a:spcPct val="90000"/>
            </a:lnSpc>
            <a:spcBef>
              <a:spcPct val="0"/>
            </a:spcBef>
            <a:spcAft>
              <a:spcPct val="20000"/>
            </a:spcAft>
            <a:buChar char="•"/>
          </a:pPr>
          <a:r>
            <a:rPr lang="en-US" sz="2400" kern="1200" dirty="0"/>
            <a:t>Consider whether or not the security incident must be reported to regulatory bodies as required by law</a:t>
          </a:r>
        </a:p>
        <a:p>
          <a:pPr marL="228600" lvl="1" indent="-228600" algn="l" defTabSz="1066800">
            <a:lnSpc>
              <a:spcPct val="90000"/>
            </a:lnSpc>
            <a:spcBef>
              <a:spcPct val="0"/>
            </a:spcBef>
            <a:spcAft>
              <a:spcPct val="20000"/>
            </a:spcAft>
            <a:buChar char="•"/>
          </a:pPr>
          <a:r>
            <a:rPr lang="en-US" sz="2400" kern="1200" dirty="0"/>
            <a:t>Document the incident in the company incident report if it is reported outside the organization </a:t>
          </a:r>
        </a:p>
      </dsp:txBody>
      <dsp:txXfrm>
        <a:off x="0" y="1110535"/>
        <a:ext cx="8299450" cy="28255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62552-FB91-4CC9-AE53-8EE1B22A66E4}">
      <dsp:nvSpPr>
        <dsp:cNvPr id="0" name=""/>
        <dsp:cNvSpPr/>
      </dsp:nvSpPr>
      <dsp:spPr>
        <a:xfrm>
          <a:off x="0" y="378562"/>
          <a:ext cx="829945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226505-FFBD-4FF1-8B06-D8DD7F93719F}">
      <dsp:nvSpPr>
        <dsp:cNvPr id="0" name=""/>
        <dsp:cNvSpPr/>
      </dsp:nvSpPr>
      <dsp:spPr>
        <a:xfrm>
          <a:off x="414972" y="9562"/>
          <a:ext cx="580961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11250">
            <a:lnSpc>
              <a:spcPct val="90000"/>
            </a:lnSpc>
            <a:spcBef>
              <a:spcPct val="0"/>
            </a:spcBef>
            <a:spcAft>
              <a:spcPct val="35000"/>
            </a:spcAft>
            <a:buNone/>
          </a:pPr>
          <a:r>
            <a:rPr lang="en-US" sz="2500" kern="1200" dirty="0"/>
            <a:t>Due care</a:t>
          </a:r>
        </a:p>
      </dsp:txBody>
      <dsp:txXfrm>
        <a:off x="450998" y="45588"/>
        <a:ext cx="5737563" cy="665948"/>
      </dsp:txXfrm>
    </dsp:sp>
    <dsp:sp modelId="{6FF7BD9E-9638-41AC-A0C4-ACA6E608D6A9}">
      <dsp:nvSpPr>
        <dsp:cNvPr id="0" name=""/>
        <dsp:cNvSpPr/>
      </dsp:nvSpPr>
      <dsp:spPr>
        <a:xfrm>
          <a:off x="0" y="1512562"/>
          <a:ext cx="829945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A7A16-C6C7-405F-9ED2-99EFBF666E36}">
      <dsp:nvSpPr>
        <dsp:cNvPr id="0" name=""/>
        <dsp:cNvSpPr/>
      </dsp:nvSpPr>
      <dsp:spPr>
        <a:xfrm>
          <a:off x="414972" y="1143562"/>
          <a:ext cx="580961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11250">
            <a:lnSpc>
              <a:spcPct val="90000"/>
            </a:lnSpc>
            <a:spcBef>
              <a:spcPct val="0"/>
            </a:spcBef>
            <a:spcAft>
              <a:spcPct val="35000"/>
            </a:spcAft>
            <a:buNone/>
          </a:pPr>
          <a:r>
            <a:rPr lang="en-US" sz="2500" kern="1200" dirty="0"/>
            <a:t>Due diligence</a:t>
          </a:r>
        </a:p>
      </dsp:txBody>
      <dsp:txXfrm>
        <a:off x="450998" y="1179588"/>
        <a:ext cx="5737563" cy="665948"/>
      </dsp:txXfrm>
    </dsp:sp>
    <dsp:sp modelId="{393239B6-9D1E-4194-B2BF-B47E46C6F8AF}">
      <dsp:nvSpPr>
        <dsp:cNvPr id="0" name=""/>
        <dsp:cNvSpPr/>
      </dsp:nvSpPr>
      <dsp:spPr>
        <a:xfrm>
          <a:off x="0" y="2646562"/>
          <a:ext cx="829945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5E545-783E-456A-8F68-7C59C12ABDC0}">
      <dsp:nvSpPr>
        <dsp:cNvPr id="0" name=""/>
        <dsp:cNvSpPr/>
      </dsp:nvSpPr>
      <dsp:spPr>
        <a:xfrm>
          <a:off x="414972" y="2277562"/>
          <a:ext cx="580961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11250">
            <a:lnSpc>
              <a:spcPct val="90000"/>
            </a:lnSpc>
            <a:spcBef>
              <a:spcPct val="0"/>
            </a:spcBef>
            <a:spcAft>
              <a:spcPct val="35000"/>
            </a:spcAft>
            <a:buNone/>
          </a:pPr>
          <a:r>
            <a:rPr lang="en-US" sz="2500" kern="1200" dirty="0"/>
            <a:t>Due process</a:t>
          </a:r>
        </a:p>
      </dsp:txBody>
      <dsp:txXfrm>
        <a:off x="450998" y="2313588"/>
        <a:ext cx="573756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C94F6-A0D9-4A1C-AFCC-91133D1891E5}">
      <dsp:nvSpPr>
        <dsp:cNvPr id="0" name=""/>
        <dsp:cNvSpPr/>
      </dsp:nvSpPr>
      <dsp:spPr>
        <a:xfrm>
          <a:off x="0" y="16409"/>
          <a:ext cx="8299450" cy="78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Plan</a:t>
          </a:r>
        </a:p>
      </dsp:txBody>
      <dsp:txXfrm>
        <a:off x="38381" y="54790"/>
        <a:ext cx="8222688" cy="709478"/>
      </dsp:txXfrm>
    </dsp:sp>
    <dsp:sp modelId="{8037FCB6-817B-4298-BD12-73B7A5802156}">
      <dsp:nvSpPr>
        <dsp:cNvPr id="0" name=""/>
        <dsp:cNvSpPr/>
      </dsp:nvSpPr>
      <dsp:spPr>
        <a:xfrm>
          <a:off x="0" y="802649"/>
          <a:ext cx="8299450" cy="134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How you react when a security incident occurs</a:t>
          </a:r>
        </a:p>
        <a:p>
          <a:pPr marL="228600" lvl="1" indent="-228600" algn="l" defTabSz="977900">
            <a:lnSpc>
              <a:spcPct val="90000"/>
            </a:lnSpc>
            <a:spcBef>
              <a:spcPct val="0"/>
            </a:spcBef>
            <a:spcAft>
              <a:spcPct val="20000"/>
            </a:spcAft>
            <a:buChar char="•"/>
          </a:pPr>
          <a:r>
            <a:rPr lang="en-US" sz="2200" kern="1200" dirty="0"/>
            <a:t>Planning determines if you deal with an incident efficiently or if the incident gets worse</a:t>
          </a:r>
        </a:p>
        <a:p>
          <a:pPr marL="228600" lvl="1" indent="-228600" algn="l" defTabSz="977900">
            <a:lnSpc>
              <a:spcPct val="90000"/>
            </a:lnSpc>
            <a:spcBef>
              <a:spcPct val="0"/>
            </a:spcBef>
            <a:spcAft>
              <a:spcPct val="20000"/>
            </a:spcAft>
            <a:buChar char="•"/>
          </a:pPr>
          <a:r>
            <a:rPr lang="en-US" sz="2200" kern="1200" dirty="0"/>
            <a:t>Investigate with care </a:t>
          </a:r>
        </a:p>
      </dsp:txBody>
      <dsp:txXfrm>
        <a:off x="0" y="802649"/>
        <a:ext cx="8299450" cy="1347570"/>
      </dsp:txXfrm>
    </dsp:sp>
    <dsp:sp modelId="{EB8CB49C-04D8-4AB6-A6D7-CE879CC6FAB5}">
      <dsp:nvSpPr>
        <dsp:cNvPr id="0" name=""/>
        <dsp:cNvSpPr/>
      </dsp:nvSpPr>
      <dsp:spPr>
        <a:xfrm>
          <a:off x="0" y="2150220"/>
          <a:ext cx="8299450" cy="78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Computer crime</a:t>
          </a:r>
        </a:p>
      </dsp:txBody>
      <dsp:txXfrm>
        <a:off x="38381" y="2188601"/>
        <a:ext cx="8222688" cy="709478"/>
      </dsp:txXfrm>
    </dsp:sp>
    <dsp:sp modelId="{ECE77149-9C56-4230-92DC-3A52E850C601}">
      <dsp:nvSpPr>
        <dsp:cNvPr id="0" name=""/>
        <dsp:cNvSpPr/>
      </dsp:nvSpPr>
      <dsp:spPr>
        <a:xfrm>
          <a:off x="0" y="2936460"/>
          <a:ext cx="8299450"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Computer crime is challenging because much evidence is intangible</a:t>
          </a:r>
        </a:p>
        <a:p>
          <a:pPr marL="228600" lvl="1" indent="-228600" algn="l" defTabSz="977900">
            <a:lnSpc>
              <a:spcPct val="90000"/>
            </a:lnSpc>
            <a:spcBef>
              <a:spcPct val="0"/>
            </a:spcBef>
            <a:spcAft>
              <a:spcPct val="20000"/>
            </a:spcAft>
            <a:buChar char="•"/>
          </a:pPr>
          <a:r>
            <a:rPr lang="en-US" sz="2200" kern="1200" dirty="0"/>
            <a:t>Computer crime:</a:t>
          </a:r>
        </a:p>
        <a:p>
          <a:pPr marL="457200" lvl="2" indent="-228600" algn="l" defTabSz="977900">
            <a:lnSpc>
              <a:spcPct val="90000"/>
            </a:lnSpc>
            <a:spcBef>
              <a:spcPct val="0"/>
            </a:spcBef>
            <a:spcAft>
              <a:spcPct val="20000"/>
            </a:spcAft>
            <a:buChar char="•"/>
          </a:pPr>
          <a:r>
            <a:rPr lang="en-US" sz="2200" kern="1200" dirty="0"/>
            <a:t>Is any act that affects national security</a:t>
          </a:r>
        </a:p>
        <a:p>
          <a:pPr marL="457200" lvl="2" indent="-228600" algn="l" defTabSz="977900">
            <a:lnSpc>
              <a:spcPct val="90000"/>
            </a:lnSpc>
            <a:spcBef>
              <a:spcPct val="0"/>
            </a:spcBef>
            <a:spcAft>
              <a:spcPct val="20000"/>
            </a:spcAft>
            <a:buChar char="•"/>
          </a:pPr>
          <a:r>
            <a:rPr lang="en-US" sz="2200" kern="1200" dirty="0"/>
            <a:t>May involve fraud, identity theft, or distribution of malware</a:t>
          </a:r>
        </a:p>
      </dsp:txBody>
      <dsp:txXfrm>
        <a:off x="0" y="2936460"/>
        <a:ext cx="8299450" cy="169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2A80C-D51B-4E21-AA93-9ED1BCA879CA}">
      <dsp:nvSpPr>
        <dsp:cNvPr id="0" name=""/>
        <dsp:cNvSpPr/>
      </dsp:nvSpPr>
      <dsp:spPr>
        <a:xfrm>
          <a:off x="2646587" y="571380"/>
          <a:ext cx="442424" cy="91440"/>
        </a:xfrm>
        <a:custGeom>
          <a:avLst/>
          <a:gdLst/>
          <a:ahLst/>
          <a:cxnLst/>
          <a:rect l="0" t="0" r="0" b="0"/>
          <a:pathLst>
            <a:path>
              <a:moveTo>
                <a:pt x="0" y="45720"/>
              </a:moveTo>
              <a:lnTo>
                <a:pt x="442424" y="45720"/>
              </a:lnTo>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855974" y="614734"/>
        <a:ext cx="23651" cy="4730"/>
      </dsp:txXfrm>
    </dsp:sp>
    <dsp:sp modelId="{F27B5AC3-189C-43BA-B0AF-ED9848BBCB8B}">
      <dsp:nvSpPr>
        <dsp:cNvPr id="0" name=""/>
        <dsp:cNvSpPr/>
      </dsp:nvSpPr>
      <dsp:spPr>
        <a:xfrm>
          <a:off x="591761" y="112"/>
          <a:ext cx="2056626" cy="1233975"/>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Preparation</a:t>
          </a:r>
        </a:p>
      </dsp:txBody>
      <dsp:txXfrm>
        <a:off x="591761" y="112"/>
        <a:ext cx="2056626" cy="1233975"/>
      </dsp:txXfrm>
    </dsp:sp>
    <dsp:sp modelId="{1E023F03-F4D9-4C62-8770-5343578145C7}">
      <dsp:nvSpPr>
        <dsp:cNvPr id="0" name=""/>
        <dsp:cNvSpPr/>
      </dsp:nvSpPr>
      <dsp:spPr>
        <a:xfrm>
          <a:off x="5176238" y="571380"/>
          <a:ext cx="442424" cy="91440"/>
        </a:xfrm>
        <a:custGeom>
          <a:avLst/>
          <a:gdLst/>
          <a:ahLst/>
          <a:cxnLst/>
          <a:rect l="0" t="0" r="0" b="0"/>
          <a:pathLst>
            <a:path>
              <a:moveTo>
                <a:pt x="0" y="45720"/>
              </a:moveTo>
              <a:lnTo>
                <a:pt x="442424" y="45720"/>
              </a:lnTo>
            </a:path>
          </a:pathLst>
        </a:custGeom>
        <a:noFill/>
        <a:ln w="9525" cap="flat" cmpd="sng" algn="ctr">
          <a:solidFill>
            <a:schemeClr val="accent1">
              <a:shade val="90000"/>
              <a:hueOff val="77683"/>
              <a:satOff val="-4811"/>
              <a:lumOff val="573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85624" y="614734"/>
        <a:ext cx="23651" cy="4730"/>
      </dsp:txXfrm>
    </dsp:sp>
    <dsp:sp modelId="{13ED64B9-A0D2-4263-A867-AF461881EC4C}">
      <dsp:nvSpPr>
        <dsp:cNvPr id="0" name=""/>
        <dsp:cNvSpPr/>
      </dsp:nvSpPr>
      <dsp:spPr>
        <a:xfrm>
          <a:off x="3121411" y="112"/>
          <a:ext cx="2056626" cy="1233975"/>
        </a:xfrm>
        <a:prstGeom prst="rect">
          <a:avLst/>
        </a:prstGeom>
        <a:solidFill>
          <a:schemeClr val="accent1">
            <a:shade val="80000"/>
            <a:hueOff val="64708"/>
            <a:satOff val="-4064"/>
            <a:lumOff val="5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Incident identification</a:t>
          </a:r>
        </a:p>
      </dsp:txBody>
      <dsp:txXfrm>
        <a:off x="3121411" y="112"/>
        <a:ext cx="2056626" cy="1233975"/>
      </dsp:txXfrm>
    </dsp:sp>
    <dsp:sp modelId="{74A7D2E5-B034-4D35-8ABD-C9CB3B5FC240}">
      <dsp:nvSpPr>
        <dsp:cNvPr id="0" name=""/>
        <dsp:cNvSpPr/>
      </dsp:nvSpPr>
      <dsp:spPr>
        <a:xfrm>
          <a:off x="1620074" y="1232288"/>
          <a:ext cx="5059300" cy="442424"/>
        </a:xfrm>
        <a:custGeom>
          <a:avLst/>
          <a:gdLst/>
          <a:ahLst/>
          <a:cxnLst/>
          <a:rect l="0" t="0" r="0" b="0"/>
          <a:pathLst>
            <a:path>
              <a:moveTo>
                <a:pt x="5059300" y="0"/>
              </a:moveTo>
              <a:lnTo>
                <a:pt x="5059300" y="238312"/>
              </a:lnTo>
              <a:lnTo>
                <a:pt x="0" y="238312"/>
              </a:lnTo>
              <a:lnTo>
                <a:pt x="0" y="442424"/>
              </a:lnTo>
            </a:path>
          </a:pathLst>
        </a:custGeom>
        <a:noFill/>
        <a:ln w="9525" cap="flat" cmpd="sng" algn="ctr">
          <a:solidFill>
            <a:schemeClr val="accent1">
              <a:shade val="90000"/>
              <a:hueOff val="155366"/>
              <a:satOff val="-9622"/>
              <a:lumOff val="1146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022690" y="1451134"/>
        <a:ext cx="254068" cy="4730"/>
      </dsp:txXfrm>
    </dsp:sp>
    <dsp:sp modelId="{7B74CE34-2361-4EDE-8D99-756382E63A20}">
      <dsp:nvSpPr>
        <dsp:cNvPr id="0" name=""/>
        <dsp:cNvSpPr/>
      </dsp:nvSpPr>
      <dsp:spPr>
        <a:xfrm>
          <a:off x="5651062" y="112"/>
          <a:ext cx="2056626" cy="1233975"/>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Containment</a:t>
          </a:r>
        </a:p>
      </dsp:txBody>
      <dsp:txXfrm>
        <a:off x="5651062" y="112"/>
        <a:ext cx="2056626" cy="1233975"/>
      </dsp:txXfrm>
    </dsp:sp>
    <dsp:sp modelId="{B6C4AF5C-F112-449B-98A3-4B8BB39DD97F}">
      <dsp:nvSpPr>
        <dsp:cNvPr id="0" name=""/>
        <dsp:cNvSpPr/>
      </dsp:nvSpPr>
      <dsp:spPr>
        <a:xfrm>
          <a:off x="2646587" y="2278380"/>
          <a:ext cx="442424" cy="91440"/>
        </a:xfrm>
        <a:custGeom>
          <a:avLst/>
          <a:gdLst/>
          <a:ahLst/>
          <a:cxnLst/>
          <a:rect l="0" t="0" r="0" b="0"/>
          <a:pathLst>
            <a:path>
              <a:moveTo>
                <a:pt x="0" y="45720"/>
              </a:moveTo>
              <a:lnTo>
                <a:pt x="442424" y="45720"/>
              </a:lnTo>
            </a:path>
          </a:pathLst>
        </a:custGeom>
        <a:noFill/>
        <a:ln w="9525" cap="flat" cmpd="sng" algn="ctr">
          <a:solidFill>
            <a:schemeClr val="accent1">
              <a:shade val="90000"/>
              <a:hueOff val="233049"/>
              <a:satOff val="-14433"/>
              <a:lumOff val="172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855974" y="2321734"/>
        <a:ext cx="23651" cy="4730"/>
      </dsp:txXfrm>
    </dsp:sp>
    <dsp:sp modelId="{3EED5C1A-D786-456F-B746-823C3ABBE006}">
      <dsp:nvSpPr>
        <dsp:cNvPr id="0" name=""/>
        <dsp:cNvSpPr/>
      </dsp:nvSpPr>
      <dsp:spPr>
        <a:xfrm>
          <a:off x="591761" y="1707112"/>
          <a:ext cx="2056626" cy="1233975"/>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Investigation</a:t>
          </a:r>
        </a:p>
      </dsp:txBody>
      <dsp:txXfrm>
        <a:off x="591761" y="1707112"/>
        <a:ext cx="2056626" cy="1233975"/>
      </dsp:txXfrm>
    </dsp:sp>
    <dsp:sp modelId="{521794EE-E6DA-4F53-8E13-9DBFF8748DF6}">
      <dsp:nvSpPr>
        <dsp:cNvPr id="0" name=""/>
        <dsp:cNvSpPr/>
      </dsp:nvSpPr>
      <dsp:spPr>
        <a:xfrm>
          <a:off x="5176238" y="2278380"/>
          <a:ext cx="442424" cy="91440"/>
        </a:xfrm>
        <a:custGeom>
          <a:avLst/>
          <a:gdLst/>
          <a:ahLst/>
          <a:cxnLst/>
          <a:rect l="0" t="0" r="0" b="0"/>
          <a:pathLst>
            <a:path>
              <a:moveTo>
                <a:pt x="0" y="45720"/>
              </a:moveTo>
              <a:lnTo>
                <a:pt x="442424" y="45720"/>
              </a:lnTo>
            </a:path>
          </a:pathLst>
        </a:custGeom>
        <a:noFill/>
        <a:ln w="9525" cap="flat" cmpd="sng" algn="ctr">
          <a:solidFill>
            <a:schemeClr val="accent1">
              <a:shade val="90000"/>
              <a:hueOff val="310732"/>
              <a:satOff val="-19244"/>
              <a:lumOff val="2293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85624" y="2321734"/>
        <a:ext cx="23651" cy="4730"/>
      </dsp:txXfrm>
    </dsp:sp>
    <dsp:sp modelId="{BFFAD0BF-C785-4097-83E2-F4FEBAD1F767}">
      <dsp:nvSpPr>
        <dsp:cNvPr id="0" name=""/>
        <dsp:cNvSpPr/>
      </dsp:nvSpPr>
      <dsp:spPr>
        <a:xfrm>
          <a:off x="3121411" y="1707112"/>
          <a:ext cx="2056626" cy="1233975"/>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Eradication</a:t>
          </a:r>
        </a:p>
      </dsp:txBody>
      <dsp:txXfrm>
        <a:off x="3121411" y="1707112"/>
        <a:ext cx="2056626" cy="1233975"/>
      </dsp:txXfrm>
    </dsp:sp>
    <dsp:sp modelId="{AC5B4248-BE19-4B30-9AAA-BB7F2B84213F}">
      <dsp:nvSpPr>
        <dsp:cNvPr id="0" name=""/>
        <dsp:cNvSpPr/>
      </dsp:nvSpPr>
      <dsp:spPr>
        <a:xfrm>
          <a:off x="1620074" y="2939287"/>
          <a:ext cx="5059300" cy="442424"/>
        </a:xfrm>
        <a:custGeom>
          <a:avLst/>
          <a:gdLst/>
          <a:ahLst/>
          <a:cxnLst/>
          <a:rect l="0" t="0" r="0" b="0"/>
          <a:pathLst>
            <a:path>
              <a:moveTo>
                <a:pt x="5059300" y="0"/>
              </a:moveTo>
              <a:lnTo>
                <a:pt x="5059300" y="238312"/>
              </a:lnTo>
              <a:lnTo>
                <a:pt x="0" y="238312"/>
              </a:lnTo>
              <a:lnTo>
                <a:pt x="0" y="442424"/>
              </a:lnTo>
            </a:path>
          </a:pathLst>
        </a:custGeom>
        <a:noFill/>
        <a:ln w="9525" cap="flat" cmpd="sng" algn="ctr">
          <a:solidFill>
            <a:schemeClr val="accent1">
              <a:shade val="90000"/>
              <a:hueOff val="388415"/>
              <a:satOff val="-24055"/>
              <a:lumOff val="2866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022690" y="3158134"/>
        <a:ext cx="254068" cy="4730"/>
      </dsp:txXfrm>
    </dsp:sp>
    <dsp:sp modelId="{3F0B78D4-FA8E-4666-847E-E9A29CF0C9AD}">
      <dsp:nvSpPr>
        <dsp:cNvPr id="0" name=""/>
        <dsp:cNvSpPr/>
      </dsp:nvSpPr>
      <dsp:spPr>
        <a:xfrm>
          <a:off x="5651062" y="1707112"/>
          <a:ext cx="2056626" cy="1233975"/>
        </a:xfrm>
        <a:prstGeom prst="rect">
          <a:avLst/>
        </a:prstGeom>
        <a:solidFill>
          <a:schemeClr val="accent1">
            <a:shade val="80000"/>
            <a:hueOff val="323542"/>
            <a:satOff val="-20322"/>
            <a:lumOff val="2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Recovery and repair</a:t>
          </a:r>
        </a:p>
      </dsp:txBody>
      <dsp:txXfrm>
        <a:off x="5651062" y="1707112"/>
        <a:ext cx="2056626" cy="1233975"/>
      </dsp:txXfrm>
    </dsp:sp>
    <dsp:sp modelId="{42838F90-0C97-43BC-A46D-E5F233D3CA5F}">
      <dsp:nvSpPr>
        <dsp:cNvPr id="0" name=""/>
        <dsp:cNvSpPr/>
      </dsp:nvSpPr>
      <dsp:spPr>
        <a:xfrm>
          <a:off x="591761" y="3414111"/>
          <a:ext cx="2056626" cy="1233975"/>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Lessons </a:t>
          </a:r>
          <a:r>
            <a:rPr lang="en-US" sz="2300" kern="1200" dirty="0"/>
            <a:t>learned</a:t>
          </a:r>
        </a:p>
      </dsp:txBody>
      <dsp:txXfrm>
        <a:off x="591761" y="3414111"/>
        <a:ext cx="2056626" cy="1233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85525-3072-43E9-9E7E-E82C011B7A84}">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77E775-5449-44ED-BF13-050923D1647C}">
      <dsp:nvSpPr>
        <dsp:cNvPr id="0" name=""/>
        <dsp:cNvSpPr/>
      </dsp:nvSpPr>
      <dsp:spPr>
        <a:xfrm>
          <a:off x="373911" y="244774"/>
          <a:ext cx="7861124"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IT personnel</a:t>
          </a:r>
        </a:p>
      </dsp:txBody>
      <dsp:txXfrm>
        <a:off x="373911" y="244774"/>
        <a:ext cx="7861124" cy="489362"/>
      </dsp:txXfrm>
    </dsp:sp>
    <dsp:sp modelId="{E5AE3C80-40DC-4DFE-8768-6A5B2B7ED2A1}">
      <dsp:nvSpPr>
        <dsp:cNvPr id="0" name=""/>
        <dsp:cNvSpPr/>
      </dsp:nvSpPr>
      <dsp:spPr>
        <a:xfrm>
          <a:off x="68060" y="183603"/>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5088E-D8F4-486B-B241-FFBE24762A0C}">
      <dsp:nvSpPr>
        <dsp:cNvPr id="0" name=""/>
        <dsp:cNvSpPr/>
      </dsp:nvSpPr>
      <dsp:spPr>
        <a:xfrm>
          <a:off x="776445" y="978724"/>
          <a:ext cx="7458590"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Legal representation</a:t>
          </a:r>
        </a:p>
      </dsp:txBody>
      <dsp:txXfrm>
        <a:off x="776445" y="978724"/>
        <a:ext cx="7458590" cy="489362"/>
      </dsp:txXfrm>
    </dsp:sp>
    <dsp:sp modelId="{AC09D525-80EE-4190-946F-CA0E7D978717}">
      <dsp:nvSpPr>
        <dsp:cNvPr id="0" name=""/>
        <dsp:cNvSpPr/>
      </dsp:nvSpPr>
      <dsp:spPr>
        <a:xfrm>
          <a:off x="470594" y="917554"/>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0E89B4-7E47-4F58-8A22-108B86BC62D7}">
      <dsp:nvSpPr>
        <dsp:cNvPr id="0" name=""/>
        <dsp:cNvSpPr/>
      </dsp:nvSpPr>
      <dsp:spPr>
        <a:xfrm>
          <a:off x="960514" y="1712675"/>
          <a:ext cx="7274521"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Leaders from affected departments</a:t>
          </a:r>
        </a:p>
      </dsp:txBody>
      <dsp:txXfrm>
        <a:off x="960514" y="1712675"/>
        <a:ext cx="7274521" cy="489362"/>
      </dsp:txXfrm>
    </dsp:sp>
    <dsp:sp modelId="{3CC1503B-CE33-41A8-BE47-CBA95DF6A280}">
      <dsp:nvSpPr>
        <dsp:cNvPr id="0" name=""/>
        <dsp:cNvSpPr/>
      </dsp:nvSpPr>
      <dsp:spPr>
        <a:xfrm>
          <a:off x="654663" y="1651505"/>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396027-85A1-4241-99D8-BF86716E51D5}">
      <dsp:nvSpPr>
        <dsp:cNvPr id="0" name=""/>
        <dsp:cNvSpPr/>
      </dsp:nvSpPr>
      <dsp:spPr>
        <a:xfrm>
          <a:off x="960514" y="2446161"/>
          <a:ext cx="7274521"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Human resources</a:t>
          </a:r>
        </a:p>
      </dsp:txBody>
      <dsp:txXfrm>
        <a:off x="960514" y="2446161"/>
        <a:ext cx="7274521" cy="489362"/>
      </dsp:txXfrm>
    </dsp:sp>
    <dsp:sp modelId="{E69A9E2A-7428-4D5C-8E8E-7DF116464657}">
      <dsp:nvSpPr>
        <dsp:cNvPr id="0" name=""/>
        <dsp:cNvSpPr/>
      </dsp:nvSpPr>
      <dsp:spPr>
        <a:xfrm>
          <a:off x="654663" y="2384991"/>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50245-ED17-438F-AC47-07F8C52EF398}">
      <dsp:nvSpPr>
        <dsp:cNvPr id="0" name=""/>
        <dsp:cNvSpPr/>
      </dsp:nvSpPr>
      <dsp:spPr>
        <a:xfrm>
          <a:off x="776445" y="3180112"/>
          <a:ext cx="7458590"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Public relations</a:t>
          </a:r>
        </a:p>
      </dsp:txBody>
      <dsp:txXfrm>
        <a:off x="776445" y="3180112"/>
        <a:ext cx="7458590" cy="489362"/>
      </dsp:txXfrm>
    </dsp:sp>
    <dsp:sp modelId="{D18CF314-630B-4AAC-A4B3-51B82EDBDC18}">
      <dsp:nvSpPr>
        <dsp:cNvPr id="0" name=""/>
        <dsp:cNvSpPr/>
      </dsp:nvSpPr>
      <dsp:spPr>
        <a:xfrm>
          <a:off x="470594" y="3118942"/>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63365-131A-4C70-8631-A2424F6318A8}">
      <dsp:nvSpPr>
        <dsp:cNvPr id="0" name=""/>
        <dsp:cNvSpPr/>
      </dsp:nvSpPr>
      <dsp:spPr>
        <a:xfrm>
          <a:off x="373911" y="3914063"/>
          <a:ext cx="7861124" cy="4893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Security officers / Chief security officer</a:t>
          </a:r>
        </a:p>
      </dsp:txBody>
      <dsp:txXfrm>
        <a:off x="373911" y="3914063"/>
        <a:ext cx="7861124" cy="489362"/>
      </dsp:txXfrm>
    </dsp:sp>
    <dsp:sp modelId="{2F763EC6-5728-4823-94EA-48064D326135}">
      <dsp:nvSpPr>
        <dsp:cNvPr id="0" name=""/>
        <dsp:cNvSpPr/>
      </dsp:nvSpPr>
      <dsp:spPr>
        <a:xfrm>
          <a:off x="68060" y="3852892"/>
          <a:ext cx="611703" cy="61170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51765-BB7E-4B77-9CBB-81451FD92171}">
      <dsp:nvSpPr>
        <dsp:cNvPr id="0" name=""/>
        <dsp:cNvSpPr/>
      </dsp:nvSpPr>
      <dsp:spPr>
        <a:xfrm>
          <a:off x="1213713" y="1330"/>
          <a:ext cx="2796201" cy="1677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RAID</a:t>
          </a:r>
        </a:p>
      </dsp:txBody>
      <dsp:txXfrm>
        <a:off x="1213713" y="1330"/>
        <a:ext cx="2796201" cy="1677720"/>
      </dsp:txXfrm>
    </dsp:sp>
    <dsp:sp modelId="{3CA50D59-3E64-4A9B-B552-B7EF39A8AA5F}">
      <dsp:nvSpPr>
        <dsp:cNvPr id="0" name=""/>
        <dsp:cNvSpPr/>
      </dsp:nvSpPr>
      <dsp:spPr>
        <a:xfrm>
          <a:off x="4289535" y="1330"/>
          <a:ext cx="2796201" cy="1677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Server clustering</a:t>
          </a:r>
        </a:p>
      </dsp:txBody>
      <dsp:txXfrm>
        <a:off x="4289535" y="1330"/>
        <a:ext cx="2796201" cy="1677720"/>
      </dsp:txXfrm>
    </dsp:sp>
    <dsp:sp modelId="{8B4D1CAD-3AB8-4E7E-90E3-DC5304233D76}">
      <dsp:nvSpPr>
        <dsp:cNvPr id="0" name=""/>
        <dsp:cNvSpPr/>
      </dsp:nvSpPr>
      <dsp:spPr>
        <a:xfrm>
          <a:off x="1213713" y="1958671"/>
          <a:ext cx="2796201" cy="1677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Redundant power</a:t>
          </a:r>
        </a:p>
      </dsp:txBody>
      <dsp:txXfrm>
        <a:off x="1213713" y="1958671"/>
        <a:ext cx="2796201" cy="1677720"/>
      </dsp:txXfrm>
    </dsp:sp>
    <dsp:sp modelId="{0518D195-AD48-403D-B375-28F747C40302}">
      <dsp:nvSpPr>
        <dsp:cNvPr id="0" name=""/>
        <dsp:cNvSpPr/>
      </dsp:nvSpPr>
      <dsp:spPr>
        <a:xfrm>
          <a:off x="4289535" y="1958671"/>
          <a:ext cx="2796201" cy="16777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services and virtual machines</a:t>
          </a:r>
        </a:p>
      </dsp:txBody>
      <dsp:txXfrm>
        <a:off x="4289535" y="1958671"/>
        <a:ext cx="2796201" cy="1677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9146B-DD41-4F94-9BBC-29A3EADAC790}">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55AE8-4ED9-4B84-840C-83C6BC8880A7}">
      <dsp:nvSpPr>
        <dsp:cNvPr id="0" name=""/>
        <dsp:cNvSpPr/>
      </dsp:nvSpPr>
      <dsp:spPr>
        <a:xfrm>
          <a:off x="0" y="0"/>
          <a:ext cx="1659890" cy="3293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 </a:t>
          </a:r>
        </a:p>
      </dsp:txBody>
      <dsp:txXfrm>
        <a:off x="0" y="0"/>
        <a:ext cx="1659890" cy="3293165"/>
      </dsp:txXfrm>
    </dsp:sp>
    <dsp:sp modelId="{95574F74-3920-47AB-9CB4-B527152E8677}">
      <dsp:nvSpPr>
        <dsp:cNvPr id="0" name=""/>
        <dsp:cNvSpPr/>
      </dsp:nvSpPr>
      <dsp:spPr>
        <a:xfrm>
          <a:off x="1784381" y="38712"/>
          <a:ext cx="6515068" cy="77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Have a plan to require operations quickly</a:t>
          </a:r>
        </a:p>
      </dsp:txBody>
      <dsp:txXfrm>
        <a:off x="1784381" y="38712"/>
        <a:ext cx="6515068" cy="774247"/>
      </dsp:txXfrm>
    </dsp:sp>
    <dsp:sp modelId="{C42B6A95-4E44-4F9E-8932-3435B582B8FD}">
      <dsp:nvSpPr>
        <dsp:cNvPr id="0" name=""/>
        <dsp:cNvSpPr/>
      </dsp:nvSpPr>
      <dsp:spPr>
        <a:xfrm>
          <a:off x="1659890" y="81295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009DFC-6A58-4827-8BE6-C1E032084202}">
      <dsp:nvSpPr>
        <dsp:cNvPr id="0" name=""/>
        <dsp:cNvSpPr/>
      </dsp:nvSpPr>
      <dsp:spPr>
        <a:xfrm>
          <a:off x="1784381" y="851672"/>
          <a:ext cx="6515068" cy="77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Assess the damage</a:t>
          </a:r>
        </a:p>
      </dsp:txBody>
      <dsp:txXfrm>
        <a:off x="1784381" y="851672"/>
        <a:ext cx="6515068" cy="774247"/>
      </dsp:txXfrm>
    </dsp:sp>
    <dsp:sp modelId="{A8A9C218-02DF-422F-B01B-ABF6F5DD491F}">
      <dsp:nvSpPr>
        <dsp:cNvPr id="0" name=""/>
        <dsp:cNvSpPr/>
      </dsp:nvSpPr>
      <dsp:spPr>
        <a:xfrm>
          <a:off x="1659890" y="162591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7C65D-22F0-4A58-9DC5-A6331CAB8635}">
      <dsp:nvSpPr>
        <dsp:cNvPr id="0" name=""/>
        <dsp:cNvSpPr/>
      </dsp:nvSpPr>
      <dsp:spPr>
        <a:xfrm>
          <a:off x="1784381" y="1664632"/>
          <a:ext cx="6515068" cy="77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Complete the investigation </a:t>
          </a:r>
        </a:p>
      </dsp:txBody>
      <dsp:txXfrm>
        <a:off x="1784381" y="1664632"/>
        <a:ext cx="6515068" cy="774247"/>
      </dsp:txXfrm>
    </dsp:sp>
    <dsp:sp modelId="{05DDF834-37F7-4E80-9256-1D6B84D50B28}">
      <dsp:nvSpPr>
        <dsp:cNvPr id="0" name=""/>
        <dsp:cNvSpPr/>
      </dsp:nvSpPr>
      <dsp:spPr>
        <a:xfrm>
          <a:off x="1659890" y="243887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9E6320-35B9-4C05-82FC-64FC36BFFCCD}">
      <dsp:nvSpPr>
        <dsp:cNvPr id="0" name=""/>
        <dsp:cNvSpPr/>
      </dsp:nvSpPr>
      <dsp:spPr>
        <a:xfrm>
          <a:off x="1784381" y="2477592"/>
          <a:ext cx="6515068" cy="774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Conduct the recovery process </a:t>
          </a:r>
        </a:p>
      </dsp:txBody>
      <dsp:txXfrm>
        <a:off x="1784381" y="2477592"/>
        <a:ext cx="6515068" cy="774247"/>
      </dsp:txXfrm>
    </dsp:sp>
    <dsp:sp modelId="{799F7775-84DA-42D9-BE7E-EF7838800759}">
      <dsp:nvSpPr>
        <dsp:cNvPr id="0" name=""/>
        <dsp:cNvSpPr/>
      </dsp:nvSpPr>
      <dsp:spPr>
        <a:xfrm>
          <a:off x="1659890" y="325183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502E6-E04D-4ED8-8662-346359CC2919}">
      <dsp:nvSpPr>
        <dsp:cNvPr id="0" name=""/>
        <dsp:cNvSpPr/>
      </dsp:nvSpPr>
      <dsp:spPr>
        <a:xfrm>
          <a:off x="40" y="121058"/>
          <a:ext cx="3878209" cy="155128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BIA</a:t>
          </a:r>
        </a:p>
      </dsp:txBody>
      <dsp:txXfrm>
        <a:off x="40" y="121058"/>
        <a:ext cx="3878209" cy="1551283"/>
      </dsp:txXfrm>
    </dsp:sp>
    <dsp:sp modelId="{8DFBBE98-BFFA-4F23-AAE9-213456AF6D84}">
      <dsp:nvSpPr>
        <dsp:cNvPr id="0" name=""/>
        <dsp:cNvSpPr/>
      </dsp:nvSpPr>
      <dsp:spPr>
        <a:xfrm>
          <a:off x="40" y="1672341"/>
          <a:ext cx="3878209"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Business impact analysis (BIA) refers to the process of analyzing existing risk and documenting strategies to minimize identified risk</a:t>
          </a:r>
          <a:endParaRPr lang="en-US" sz="2800" kern="1200" dirty="0"/>
        </a:p>
      </dsp:txBody>
      <dsp:txXfrm>
        <a:off x="40" y="1672341"/>
        <a:ext cx="3878209" cy="2854800"/>
      </dsp:txXfrm>
    </dsp:sp>
    <dsp:sp modelId="{44384CAD-7863-44D7-A3CA-C074402232A1}">
      <dsp:nvSpPr>
        <dsp:cNvPr id="0" name=""/>
        <dsp:cNvSpPr/>
      </dsp:nvSpPr>
      <dsp:spPr>
        <a:xfrm>
          <a:off x="4421199" y="121058"/>
          <a:ext cx="3878209" cy="155128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Outcome of BIA</a:t>
          </a:r>
        </a:p>
      </dsp:txBody>
      <dsp:txXfrm>
        <a:off x="4421199" y="121058"/>
        <a:ext cx="3878209" cy="1551283"/>
      </dsp:txXfrm>
    </dsp:sp>
    <dsp:sp modelId="{06BF71F2-1DAF-45C0-B432-9DC1D80B6ED3}">
      <dsp:nvSpPr>
        <dsp:cNvPr id="0" name=""/>
        <dsp:cNvSpPr/>
      </dsp:nvSpPr>
      <dsp:spPr>
        <a:xfrm>
          <a:off x="4421199" y="1672341"/>
          <a:ext cx="3878209"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The outcome of BIA results in a report that covers all potential risk uncovered and their effect on the organization </a:t>
          </a:r>
        </a:p>
      </dsp:txBody>
      <dsp:txXfrm>
        <a:off x="4421199" y="1672341"/>
        <a:ext cx="3878209" cy="2854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A51AF-7448-43C0-B083-9F71987A02CD}">
      <dsp:nvSpPr>
        <dsp:cNvPr id="0" name=""/>
        <dsp:cNvSpPr/>
      </dsp:nvSpPr>
      <dsp:spPr>
        <a:xfrm>
          <a:off x="-5220804" y="-799647"/>
          <a:ext cx="6217015" cy="6217015"/>
        </a:xfrm>
        <a:prstGeom prst="blockArc">
          <a:avLst>
            <a:gd name="adj1" fmla="val 18900000"/>
            <a:gd name="adj2" fmla="val 2700000"/>
            <a:gd name="adj3" fmla="val 3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6B31BF-B4CA-47DB-9399-B03204A25339}">
      <dsp:nvSpPr>
        <dsp:cNvPr id="0" name=""/>
        <dsp:cNvSpPr/>
      </dsp:nvSpPr>
      <dsp:spPr>
        <a:xfrm>
          <a:off x="521594" y="355010"/>
          <a:ext cx="7713923" cy="710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87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Walkthrough</a:t>
          </a:r>
        </a:p>
      </dsp:txBody>
      <dsp:txXfrm>
        <a:off x="521594" y="355010"/>
        <a:ext cx="7713923" cy="710390"/>
      </dsp:txXfrm>
    </dsp:sp>
    <dsp:sp modelId="{6131CA97-A501-4762-92F3-DA0FB42F938D}">
      <dsp:nvSpPr>
        <dsp:cNvPr id="0" name=""/>
        <dsp:cNvSpPr/>
      </dsp:nvSpPr>
      <dsp:spPr>
        <a:xfrm>
          <a:off x="77601" y="266211"/>
          <a:ext cx="887987" cy="8879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470E1F-8F3B-46D9-B440-7361EEC9F92A}">
      <dsp:nvSpPr>
        <dsp:cNvPr id="0" name=""/>
        <dsp:cNvSpPr/>
      </dsp:nvSpPr>
      <dsp:spPr>
        <a:xfrm>
          <a:off x="928877" y="1420780"/>
          <a:ext cx="7306640" cy="710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87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Checklist</a:t>
          </a:r>
        </a:p>
      </dsp:txBody>
      <dsp:txXfrm>
        <a:off x="928877" y="1420780"/>
        <a:ext cx="7306640" cy="710390"/>
      </dsp:txXfrm>
    </dsp:sp>
    <dsp:sp modelId="{92B3A43F-7CF1-44AB-840A-27CFBF24B13B}">
      <dsp:nvSpPr>
        <dsp:cNvPr id="0" name=""/>
        <dsp:cNvSpPr/>
      </dsp:nvSpPr>
      <dsp:spPr>
        <a:xfrm>
          <a:off x="484884" y="1331981"/>
          <a:ext cx="887987" cy="8879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E70BE-34C8-4D15-B009-28A155D88B57}">
      <dsp:nvSpPr>
        <dsp:cNvPr id="0" name=""/>
        <dsp:cNvSpPr/>
      </dsp:nvSpPr>
      <dsp:spPr>
        <a:xfrm>
          <a:off x="928877" y="2486549"/>
          <a:ext cx="7306640" cy="710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87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Simulation</a:t>
          </a:r>
        </a:p>
      </dsp:txBody>
      <dsp:txXfrm>
        <a:off x="928877" y="2486549"/>
        <a:ext cx="7306640" cy="710390"/>
      </dsp:txXfrm>
    </dsp:sp>
    <dsp:sp modelId="{E901338E-BCCC-40D4-BEF5-CE573D9D7764}">
      <dsp:nvSpPr>
        <dsp:cNvPr id="0" name=""/>
        <dsp:cNvSpPr/>
      </dsp:nvSpPr>
      <dsp:spPr>
        <a:xfrm>
          <a:off x="484884" y="2397751"/>
          <a:ext cx="887987" cy="8879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E01E1A-4762-4514-9F75-1CDC24F76599}">
      <dsp:nvSpPr>
        <dsp:cNvPr id="0" name=""/>
        <dsp:cNvSpPr/>
      </dsp:nvSpPr>
      <dsp:spPr>
        <a:xfrm>
          <a:off x="521594" y="3552319"/>
          <a:ext cx="7713923" cy="710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87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Full interruption</a:t>
          </a:r>
        </a:p>
      </dsp:txBody>
      <dsp:txXfrm>
        <a:off x="521594" y="3552319"/>
        <a:ext cx="7713923" cy="710390"/>
      </dsp:txXfrm>
    </dsp:sp>
    <dsp:sp modelId="{33838F63-232A-4761-81B7-A7C470B31A04}">
      <dsp:nvSpPr>
        <dsp:cNvPr id="0" name=""/>
        <dsp:cNvSpPr/>
      </dsp:nvSpPr>
      <dsp:spPr>
        <a:xfrm>
          <a:off x="77601" y="3463520"/>
          <a:ext cx="887987" cy="88798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A29AE-8D4C-4032-89C9-2352D26EB271}">
      <dsp:nvSpPr>
        <dsp:cNvPr id="0" name=""/>
        <dsp:cNvSpPr/>
      </dsp:nvSpPr>
      <dsp:spPr>
        <a:xfrm>
          <a:off x="0" y="37379"/>
          <a:ext cx="8299450" cy="14601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Chain of custody documents the whereabouts of the evidence from collection to presentation in court and after</a:t>
          </a:r>
        </a:p>
      </dsp:txBody>
      <dsp:txXfrm>
        <a:off x="71279" y="108658"/>
        <a:ext cx="8156892" cy="1317601"/>
      </dsp:txXfrm>
    </dsp:sp>
    <dsp:sp modelId="{834C26F1-8655-47CD-B1EF-86A6508DA7B8}">
      <dsp:nvSpPr>
        <dsp:cNvPr id="0" name=""/>
        <dsp:cNvSpPr/>
      </dsp:nvSpPr>
      <dsp:spPr>
        <a:xfrm>
          <a:off x="0" y="1497539"/>
          <a:ext cx="8299450" cy="311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What evidence has been collected?</a:t>
          </a:r>
        </a:p>
        <a:p>
          <a:pPr marL="228600" lvl="1" indent="-228600" algn="l" defTabSz="1111250">
            <a:lnSpc>
              <a:spcPct val="90000"/>
            </a:lnSpc>
            <a:spcBef>
              <a:spcPct val="0"/>
            </a:spcBef>
            <a:spcAft>
              <a:spcPct val="20000"/>
            </a:spcAft>
            <a:buChar char="•"/>
          </a:pPr>
          <a:r>
            <a:rPr lang="en-US" sz="2500" kern="1200" dirty="0"/>
            <a:t>How was the evidence obtained? </a:t>
          </a:r>
        </a:p>
        <a:p>
          <a:pPr marL="228600" lvl="1" indent="-228600" algn="l" defTabSz="1111250">
            <a:lnSpc>
              <a:spcPct val="90000"/>
            </a:lnSpc>
            <a:spcBef>
              <a:spcPct val="0"/>
            </a:spcBef>
            <a:spcAft>
              <a:spcPct val="20000"/>
            </a:spcAft>
            <a:buChar char="•"/>
          </a:pPr>
          <a:r>
            <a:rPr lang="en-US" sz="2500" kern="1200" dirty="0"/>
            <a:t>When was the evidence collected? </a:t>
          </a:r>
        </a:p>
        <a:p>
          <a:pPr marL="228600" lvl="1" indent="-228600" algn="l" defTabSz="1111250">
            <a:lnSpc>
              <a:spcPct val="90000"/>
            </a:lnSpc>
            <a:spcBef>
              <a:spcPct val="0"/>
            </a:spcBef>
            <a:spcAft>
              <a:spcPct val="20000"/>
            </a:spcAft>
            <a:buChar char="•"/>
          </a:pPr>
          <a:r>
            <a:rPr lang="en-US" sz="2500" kern="1200" dirty="0"/>
            <a:t>Who are the individuals who handled the evidence? </a:t>
          </a:r>
        </a:p>
        <a:p>
          <a:pPr marL="228600" lvl="1" indent="-228600" algn="l" defTabSz="1111250">
            <a:lnSpc>
              <a:spcPct val="90000"/>
            </a:lnSpc>
            <a:spcBef>
              <a:spcPct val="0"/>
            </a:spcBef>
            <a:spcAft>
              <a:spcPct val="20000"/>
            </a:spcAft>
            <a:buChar char="•"/>
          </a:pPr>
          <a:r>
            <a:rPr lang="en-US" sz="2500" kern="1200" dirty="0"/>
            <a:t>What reason did each person have for handling the evidence? </a:t>
          </a:r>
        </a:p>
        <a:p>
          <a:pPr marL="228600" lvl="1" indent="-228600" algn="l" defTabSz="1111250">
            <a:lnSpc>
              <a:spcPct val="90000"/>
            </a:lnSpc>
            <a:spcBef>
              <a:spcPct val="0"/>
            </a:spcBef>
            <a:spcAft>
              <a:spcPct val="20000"/>
            </a:spcAft>
            <a:buChar char="•"/>
          </a:pPr>
          <a:r>
            <a:rPr lang="en-US" sz="2500" kern="1200" dirty="0"/>
            <a:t>Where has the evidence traveled, and where was this evidence stored? </a:t>
          </a:r>
        </a:p>
      </dsp:txBody>
      <dsp:txXfrm>
        <a:off x="0" y="1497539"/>
        <a:ext cx="8299450" cy="31132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9C83307A-3297-45CA-ACCC-8C5BCA379940}"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D844BA03-8DCD-4DA8-AD7E-3264C482AF03}" type="slidenum">
              <a:rPr lang="en-US"/>
              <a:pPr>
                <a:defRPr/>
              </a:pPr>
              <a:t>‹#›</a:t>
            </a:fld>
            <a:endParaRPr lang="en-US" dirty="0"/>
          </a:p>
        </p:txBody>
      </p:sp>
    </p:spTree>
    <p:extLst>
      <p:ext uri="{BB962C8B-B14F-4D97-AF65-F5344CB8AC3E}">
        <p14:creationId xmlns:p14="http://schemas.microsoft.com/office/powerpoint/2010/main" val="3836721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8B8347C6-E0AB-4E7A-BED3-F6C5E340666A}"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BAD5DAE9-4ED5-4752-B96E-EE72FE41DC5C}" type="slidenum">
              <a:rPr lang="en-US"/>
              <a:pPr>
                <a:defRPr/>
              </a:pPr>
              <a:t>‹#›</a:t>
            </a:fld>
            <a:endParaRPr lang="en-US" dirty="0"/>
          </a:p>
        </p:txBody>
      </p:sp>
    </p:spTree>
    <p:extLst>
      <p:ext uri="{BB962C8B-B14F-4D97-AF65-F5344CB8AC3E}">
        <p14:creationId xmlns:p14="http://schemas.microsoft.com/office/powerpoint/2010/main" val="222752245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9F9149A0-DFC2-4E9D-B91B-605187887C0B}"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134238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6</a:t>
            </a:fld>
            <a:endParaRPr lang="en-US" dirty="0"/>
          </a:p>
        </p:txBody>
      </p:sp>
    </p:spTree>
    <p:extLst>
      <p:ext uri="{BB962C8B-B14F-4D97-AF65-F5344CB8AC3E}">
        <p14:creationId xmlns:p14="http://schemas.microsoft.com/office/powerpoint/2010/main" val="392922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incident response team (IRT) is more generally referred to as the computer security incident response team (CSIRT). </a:t>
            </a:r>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15</a:t>
            </a:fld>
            <a:endParaRPr lang="en-US" dirty="0"/>
          </a:p>
        </p:txBody>
      </p:sp>
    </p:spTree>
    <p:extLst>
      <p:ext uri="{BB962C8B-B14F-4D97-AF65-F5344CB8AC3E}">
        <p14:creationId xmlns:p14="http://schemas.microsoft.com/office/powerpoint/2010/main" val="157767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Redundant array of independent disks (RAID) — Provides an array of disks that are configured so that if one disk fails, access to data or applications is not affected. </a:t>
            </a:r>
          </a:p>
          <a:p>
            <a:pPr marL="171450" indent="-171450">
              <a:buFont typeface="Arial" panose="020B0604020202020204" pitchFamily="34" charset="0"/>
              <a:buChar char="•"/>
            </a:pPr>
            <a:r>
              <a:rPr lang="en-US" dirty="0"/>
              <a:t>Server clustering — A technique used to group servers together in such a way that if one server fails, access to an application is not lost</a:t>
            </a:r>
          </a:p>
          <a:p>
            <a:pPr marL="171450" indent="-171450">
              <a:buFont typeface="Arial" panose="020B0604020202020204" pitchFamily="34" charset="0"/>
              <a:buChar char="•"/>
            </a:pPr>
            <a:r>
              <a:rPr lang="en-US" dirty="0"/>
              <a:t>Redundant power — Can be provided by using systems such as backup generators and uninterrupted power supplies. </a:t>
            </a:r>
          </a:p>
          <a:p>
            <a:pPr marL="171450" indent="-171450">
              <a:buFont typeface="Arial" panose="020B0604020202020204" pitchFamily="34" charset="0"/>
              <a:buChar char="•"/>
            </a:pPr>
            <a:r>
              <a:rPr lang="en-US" dirty="0"/>
              <a:t>Cloud services and virtual machines — Provides the ability to quickly provision servers and resources based on need. </a:t>
            </a:r>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17</a:t>
            </a:fld>
            <a:endParaRPr lang="en-US" dirty="0"/>
          </a:p>
        </p:txBody>
      </p:sp>
    </p:spTree>
    <p:extLst>
      <p:ext uri="{BB962C8B-B14F-4D97-AF65-F5344CB8AC3E}">
        <p14:creationId xmlns:p14="http://schemas.microsoft.com/office/powerpoint/2010/main" val="261047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Structured Walkthrough</a:t>
            </a:r>
          </a:p>
          <a:p>
            <a:r>
              <a:rPr lang="en-US" dirty="0"/>
              <a:t>Members of the disaster recovery team get together around a table and read through the plan together.  The goal is to read through the steps and note how each department gets responsibilities handed off to it and how it interacts. This type of test will uncover potential gaps and bottlenecks in the response.</a:t>
            </a:r>
          </a:p>
          <a:p>
            <a:r>
              <a:rPr lang="en-US" b="1" dirty="0"/>
              <a:t>Checklist</a:t>
            </a:r>
          </a:p>
          <a:p>
            <a:r>
              <a:rPr lang="en-US" dirty="0"/>
              <a:t>This type of test will assist in verifying that sufficient supplies are stored and available at the backup site, contact information is current, and the recovery plan is accessible and available to all who need it in an emergency. The recovery team should review and identify weak areas but also resources that are available.</a:t>
            </a:r>
          </a:p>
          <a:p>
            <a:r>
              <a:rPr lang="en-US" b="1" dirty="0"/>
              <a:t>Simulations</a:t>
            </a:r>
          </a:p>
          <a:p>
            <a:r>
              <a:rPr lang="en-US" dirty="0"/>
              <a:t>In this type of test, a disaster is simulated in such a way that normal business operations are not adversely affected. The test will seek to simulate a disaster as accurately as practical given the budget and situation. Features of this test include practicing backup and restore operations, incident response, communication and coordination of efforts, alternative site usage, and other similar details. Tasks or processes that cannot be economically or practically completed should be omitted where necessary, including travel requirements, taking down key systems, and involvement of certain teams.</a:t>
            </a:r>
          </a:p>
          <a:p>
            <a:r>
              <a:rPr lang="en-US" b="1" dirty="0"/>
              <a:t>Full Interruption</a:t>
            </a:r>
          </a:p>
          <a:p>
            <a:r>
              <a:rPr lang="en-US" dirty="0"/>
              <a:t>In this type of test, the complete DRP is enacted under simulated conditions. This test will very closely simulate a disaster, including the simulation of damage to systems such as communications and other services. Because of the fact that this type of test interrupts services and the organization itself, extreme caution should be exercised to avoid a major effect on the organization. Ideally, this type of test should be scheduled during slow periods, at the end of the month, after business hours, or at any point when critical business operations are such that they will not be affected.</a:t>
            </a:r>
          </a:p>
          <a:p>
            <a:endParaRPr lang="en-US" dirty="0"/>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24</a:t>
            </a:fld>
            <a:endParaRPr lang="en-US" dirty="0"/>
          </a:p>
        </p:txBody>
      </p:sp>
    </p:spTree>
    <p:extLst>
      <p:ext uri="{BB962C8B-B14F-4D97-AF65-F5344CB8AC3E}">
        <p14:creationId xmlns:p14="http://schemas.microsoft.com/office/powerpoint/2010/main" val="2009728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Reliable — Consistent and trustworthy evidence that leads to a common conclusion. </a:t>
            </a:r>
          </a:p>
          <a:p>
            <a:pPr marL="171450" indent="-171450">
              <a:buFont typeface="Arial" panose="020B0604020202020204" pitchFamily="34" charset="0"/>
              <a:buChar char="•"/>
            </a:pPr>
            <a:r>
              <a:rPr lang="en-US" dirty="0"/>
              <a:t>Preserved — Chain of custody must be observed and the records help identify and prove the preservation of the evidence in question. </a:t>
            </a:r>
          </a:p>
          <a:p>
            <a:pPr marL="171450" indent="-171450">
              <a:buFont typeface="Arial" panose="020B0604020202020204" pitchFamily="34" charset="0"/>
              <a:buChar char="•"/>
            </a:pPr>
            <a:r>
              <a:rPr lang="en-US" dirty="0"/>
              <a:t>Relevant — Evidence that directly relates to the case being tried. </a:t>
            </a:r>
          </a:p>
          <a:p>
            <a:pPr marL="171450" indent="-171450">
              <a:buFont typeface="Arial" panose="020B0604020202020204" pitchFamily="34" charset="0"/>
              <a:buChar char="•"/>
            </a:pPr>
            <a:r>
              <a:rPr lang="en-US" dirty="0"/>
              <a:t>Properly identified — Evidence in which records provide proper preservation and identifiable proof</a:t>
            </a:r>
          </a:p>
          <a:p>
            <a:pPr marL="171450" indent="-171450">
              <a:buFont typeface="Arial" panose="020B0604020202020204" pitchFamily="34" charset="0"/>
              <a:buChar char="•"/>
            </a:pPr>
            <a:r>
              <a:rPr lang="en-US" dirty="0"/>
              <a:t>Legally permissible — Evidence that is deemed by the judge to fit the rules of evidence for the court and case at hand. </a:t>
            </a:r>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32</a:t>
            </a:fld>
            <a:endParaRPr lang="en-US" dirty="0"/>
          </a:p>
        </p:txBody>
      </p:sp>
    </p:spTree>
    <p:extLst>
      <p:ext uri="{BB962C8B-B14F-4D97-AF65-F5344CB8AC3E}">
        <p14:creationId xmlns:p14="http://schemas.microsoft.com/office/powerpoint/2010/main" val="222380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Due care — A policy that describes and dictates how assets need to be maintained and used during company operations.</a:t>
            </a:r>
          </a:p>
          <a:p>
            <a:pPr marL="171450" indent="-171450">
              <a:buFont typeface="Arial" panose="020B0604020202020204" pitchFamily="34" charset="0"/>
              <a:buChar char="•"/>
            </a:pPr>
            <a:r>
              <a:rPr lang="en-US" dirty="0"/>
              <a:t>Due diligence — The process of investigating any and all security incidents and related issues pertaining to a particular situation. </a:t>
            </a:r>
          </a:p>
          <a:p>
            <a:pPr marL="171450" indent="-171450">
              <a:buFont typeface="Arial" panose="020B0604020202020204" pitchFamily="34" charset="0"/>
              <a:buChar char="•"/>
            </a:pPr>
            <a:r>
              <a:rPr lang="en-US" dirty="0"/>
              <a:t>Due process — References a key idea that when a policy or rule is broken, disciplinary measures are followed uniformly and employees are not considered guilty until they have been given proper process. </a:t>
            </a:r>
          </a:p>
        </p:txBody>
      </p:sp>
      <p:sp>
        <p:nvSpPr>
          <p:cNvPr id="4" name="Date Placeholder 3"/>
          <p:cNvSpPr>
            <a:spLocks noGrp="1"/>
          </p:cNvSpPr>
          <p:nvPr>
            <p:ph type="dt" idx="10"/>
          </p:nvPr>
        </p:nvSpPr>
        <p:spPr/>
        <p:txBody>
          <a:bodyPr/>
          <a:lstStyle/>
          <a:p>
            <a:pPr>
              <a:defRPr/>
            </a:pPr>
            <a:fld id="{8B8347C6-E0AB-4E7A-BED3-F6C5E340666A}"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AD5DAE9-4ED5-4752-B96E-EE72FE41DC5C}" type="slidenum">
              <a:rPr lang="en-US" smtClean="0"/>
              <a:pPr>
                <a:defRPr/>
              </a:pPr>
              <a:t>35</a:t>
            </a:fld>
            <a:endParaRPr lang="en-US" dirty="0"/>
          </a:p>
        </p:txBody>
      </p:sp>
    </p:spTree>
    <p:extLst>
      <p:ext uri="{BB962C8B-B14F-4D97-AF65-F5344CB8AC3E}">
        <p14:creationId xmlns:p14="http://schemas.microsoft.com/office/powerpoint/2010/main" val="195915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252283"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893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10D67A64-BBB5-4DB4-9A59-8D33AD72EC69}"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6062"/>
          </a:xfrm>
          <a:prstGeom prst="rect">
            <a:avLst/>
          </a:prstGeom>
          <a:noFill/>
          <a:ln w="9525">
            <a:noFill/>
            <a:miter lim="800000"/>
            <a:headEnd/>
            <a:tailEnd/>
          </a:ln>
          <a:effectLst/>
        </p:spPr>
        <p:txBody>
          <a:bodyPr>
            <a:spAutoFit/>
          </a:bodyPr>
          <a:lstStyle/>
          <a:p>
            <a:pPr algn="l">
              <a:buFont typeface="Wingdings" pitchFamily="92" charset="2"/>
              <a:buNone/>
              <a:defRPr/>
            </a:pPr>
            <a:r>
              <a:rPr lang="en-US" sz="1000" b="0" dirty="0">
                <a:solidFill>
                  <a:schemeClr val="bg1"/>
                </a:solidFill>
                <a:latin typeface="Arial" charset="0"/>
                <a:ea typeface="ＭＳ Ｐゴシック" pitchFamily="92" charset="-128"/>
                <a:cs typeface="+mn-cs"/>
              </a:rPr>
              <a:t>Hacker Techniques, Tools, and Incident Handling</a:t>
            </a:r>
          </a:p>
        </p:txBody>
      </p:sp>
      <p:sp>
        <p:nvSpPr>
          <p:cNvPr id="9" name="TextBox 8"/>
          <p:cNvSpPr txBox="1"/>
          <p:nvPr userDrawn="1"/>
        </p:nvSpPr>
        <p:spPr>
          <a:xfrm>
            <a:off x="3989341" y="63700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3.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4.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5.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6.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7.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668" y="1641566"/>
            <a:ext cx="8348663" cy="4721292"/>
          </a:xfrm>
        </p:spPr>
        <p:txBody>
          <a:bodyPr/>
          <a:lstStyle/>
          <a:p>
            <a:pPr algn="ctr"/>
            <a:r>
              <a:rPr lang="en-US" sz="4000" b="1" dirty="0">
                <a:ea typeface="ＭＳ Ｐゴシック"/>
              </a:rPr>
              <a:t>Hacker Techniques, Tools, and Incident Handling</a:t>
            </a:r>
          </a:p>
          <a:p>
            <a:pPr algn="ctr"/>
            <a:endParaRPr lang="en-US" sz="4000" b="1" dirty="0">
              <a:ea typeface="ＭＳ Ｐゴシック"/>
            </a:endParaRPr>
          </a:p>
          <a:p>
            <a:pPr algn="ctr"/>
            <a:r>
              <a:rPr lang="en-US" sz="3600" b="1" dirty="0">
                <a:ea typeface="ＭＳ Ｐゴシック"/>
              </a:rPr>
              <a:t>Chapter 14</a:t>
            </a:r>
          </a:p>
          <a:p>
            <a:pPr algn="ctr"/>
            <a:r>
              <a:rPr lang="en-US" sz="3600" b="1" i="1" dirty="0">
                <a:ea typeface="ＭＳ Ｐゴシック"/>
              </a:rPr>
              <a:t>Incident Response</a:t>
            </a:r>
          </a:p>
          <a:p>
            <a:pPr algn="ctr"/>
            <a:endParaRPr lang="en-US" dirty="0">
              <a:ea typeface="ＭＳ Ｐゴシック"/>
            </a:endParaRP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Containment</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Contain and control damage early on</a:t>
            </a:r>
          </a:p>
          <a:p>
            <a:r>
              <a:rPr lang="en-US" sz="2600" dirty="0"/>
              <a:t>Do not alter the environment or tamper with evidence</a:t>
            </a:r>
          </a:p>
          <a:p>
            <a:pPr lvl="1"/>
            <a:r>
              <a:rPr lang="en-US" sz="2400" dirty="0"/>
              <a:t>Disconnecting computers or devices or shutting down systems could constitute tampering</a:t>
            </a:r>
          </a:p>
          <a:p>
            <a:r>
              <a:rPr lang="en-US" sz="2600" dirty="0"/>
              <a:t>Balance the requirements of reducing the scope of damage and preserving evidence</a:t>
            </a:r>
          </a:p>
        </p:txBody>
      </p:sp>
    </p:spTree>
    <p:custDataLst>
      <p:tags r:id="rId1"/>
    </p:custDataLst>
    <p:extLst>
      <p:ext uri="{BB962C8B-B14F-4D97-AF65-F5344CB8AC3E}">
        <p14:creationId xmlns:p14="http://schemas.microsoft.com/office/powerpoint/2010/main" val="357155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Investigation</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Designed to methodically collect evidence without destroying or altering it in any way</a:t>
            </a:r>
          </a:p>
          <a:p>
            <a:r>
              <a:rPr lang="en-US" sz="2600" dirty="0"/>
              <a:t>Can be performed by internal personnel or by an external team</a:t>
            </a:r>
          </a:p>
          <a:p>
            <a:r>
              <a:rPr lang="en-US" sz="2600" dirty="0"/>
              <a:t>Team must understand how to collect evidence properly</a:t>
            </a:r>
          </a:p>
          <a:p>
            <a:r>
              <a:rPr lang="en-US" sz="2600" dirty="0"/>
              <a:t>If criminal activity is involved, conduct investigation under guidance of law enforcement</a:t>
            </a:r>
          </a:p>
        </p:txBody>
      </p:sp>
    </p:spTree>
    <p:custDataLst>
      <p:tags r:id="rId1"/>
    </p:custDataLst>
    <p:extLst>
      <p:ext uri="{BB962C8B-B14F-4D97-AF65-F5344CB8AC3E}">
        <p14:creationId xmlns:p14="http://schemas.microsoft.com/office/powerpoint/2010/main" val="344661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Eradication</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Once damage is contained, remove vulnerability that allowed the incident to occur</a:t>
            </a:r>
          </a:p>
          <a:p>
            <a:r>
              <a:rPr lang="en-US" sz="2600" dirty="0"/>
              <a:t>May involve configuration changes, software updates, or physical modifications</a:t>
            </a:r>
          </a:p>
          <a:p>
            <a:r>
              <a:rPr lang="en-US" sz="2600" dirty="0"/>
              <a:t>Includes deploying new or modified controls to ensure the incident does not happen again</a:t>
            </a:r>
          </a:p>
          <a:p>
            <a:endParaRPr lang="en-US" sz="2600" dirty="0"/>
          </a:p>
        </p:txBody>
      </p:sp>
    </p:spTree>
    <p:custDataLst>
      <p:tags r:id="rId1"/>
    </p:custDataLst>
    <p:extLst>
      <p:ext uri="{BB962C8B-B14F-4D97-AF65-F5344CB8AC3E}">
        <p14:creationId xmlns:p14="http://schemas.microsoft.com/office/powerpoint/2010/main" val="378460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Recovery and Repair</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Assume all relevant evidence has been collected and vulnerabilities addressed</a:t>
            </a:r>
          </a:p>
          <a:p>
            <a:r>
              <a:rPr lang="en-US" sz="2600" dirty="0"/>
              <a:t>Return affected systems to an operational state</a:t>
            </a:r>
          </a:p>
          <a:p>
            <a:r>
              <a:rPr lang="en-US" sz="2600" dirty="0"/>
              <a:t>Restore and rebuild operating systems with applications and data from backups or drive images</a:t>
            </a:r>
          </a:p>
          <a:p>
            <a:r>
              <a:rPr lang="en-US" sz="2600" dirty="0"/>
              <a:t>Repair damaged systems</a:t>
            </a:r>
          </a:p>
          <a:p>
            <a:pPr lvl="1"/>
            <a:r>
              <a:rPr lang="en-US" sz="2400" dirty="0"/>
              <a:t>Collected evidence may have required the removal of components (that will need to be replaced) for preservation of evidence</a:t>
            </a:r>
          </a:p>
          <a:p>
            <a:endParaRPr lang="en-US" sz="2600" dirty="0"/>
          </a:p>
        </p:txBody>
      </p:sp>
    </p:spTree>
    <p:custDataLst>
      <p:tags r:id="rId1"/>
    </p:custDataLst>
    <p:extLst>
      <p:ext uri="{BB962C8B-B14F-4D97-AF65-F5344CB8AC3E}">
        <p14:creationId xmlns:p14="http://schemas.microsoft.com/office/powerpoint/2010/main" val="284895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a:t>
            </a:r>
            <a:r>
              <a:rPr lang="en-US" sz="3600" dirty="0">
                <a:solidFill>
                  <a:srgbClr val="FFC000"/>
                </a:solidFill>
              </a:rPr>
              <a:t> Lessons Learned</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Debrief and obtain feedback from everyone involved</a:t>
            </a:r>
          </a:p>
          <a:p>
            <a:r>
              <a:rPr lang="en-US" sz="2600" dirty="0"/>
              <a:t>Goal is to determine what you did right, what you did wrong, and how to improve</a:t>
            </a:r>
          </a:p>
          <a:p>
            <a:r>
              <a:rPr lang="en-US" sz="2600" dirty="0"/>
              <a:t>Debriefing can be used to determine changes that will be made to improve incident response process</a:t>
            </a:r>
          </a:p>
          <a:p>
            <a:r>
              <a:rPr lang="en-US" sz="2600" dirty="0"/>
              <a:t>May be necessary to start the process of informing clients and other agencies and regulatory bodies of the breach</a:t>
            </a:r>
          </a:p>
          <a:p>
            <a:pPr lvl="1"/>
            <a:r>
              <a:rPr lang="en-US" sz="2400" dirty="0"/>
              <a:t>Failure to inform appropriate regulatory bodies can result in fines or other negative sanctions</a:t>
            </a:r>
          </a:p>
        </p:txBody>
      </p:sp>
    </p:spTree>
    <p:custDataLst>
      <p:tags r:id="rId1"/>
    </p:custDataLst>
    <p:extLst>
      <p:ext uri="{BB962C8B-B14F-4D97-AF65-F5344CB8AC3E}">
        <p14:creationId xmlns:p14="http://schemas.microsoft.com/office/powerpoint/2010/main" val="134064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Incident Response Team (IRT)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4640258"/>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6069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Incident Response Plans</a:t>
            </a:r>
          </a:p>
        </p:txBody>
      </p:sp>
      <p:sp>
        <p:nvSpPr>
          <p:cNvPr id="13314" name="Content Placeholder 2"/>
          <p:cNvSpPr>
            <a:spLocks noGrp="1"/>
          </p:cNvSpPr>
          <p:nvPr>
            <p:ph idx="1"/>
          </p:nvPr>
        </p:nvSpPr>
        <p:spPr>
          <a:xfrm>
            <a:off x="539750" y="1114425"/>
            <a:ext cx="8299450" cy="4829175"/>
          </a:xfrm>
        </p:spPr>
        <p:txBody>
          <a:bodyPr/>
          <a:lstStyle/>
          <a:p>
            <a:pPr>
              <a:defRPr/>
            </a:pPr>
            <a:r>
              <a:rPr lang="en-US" sz="2600" dirty="0">
                <a:ea typeface="ＭＳ Ｐゴシック"/>
              </a:rPr>
              <a:t>Business continuity plan (BCP)</a:t>
            </a:r>
          </a:p>
          <a:p>
            <a:pPr lvl="1">
              <a:defRPr/>
            </a:pPr>
            <a:r>
              <a:rPr lang="en-US" sz="2400" dirty="0">
                <a:ea typeface="ＭＳ Ｐゴシック"/>
              </a:rPr>
              <a:t>Defines how organization will maintain normal day-to-day business after security incident or other disruptive event</a:t>
            </a:r>
          </a:p>
          <a:p>
            <a:pPr>
              <a:defRPr/>
            </a:pPr>
            <a:r>
              <a:rPr lang="en-US" sz="2600" dirty="0">
                <a:ea typeface="ＭＳ Ｐゴシック"/>
              </a:rPr>
              <a:t>Disaster recovery plan (DRP)</a:t>
            </a:r>
          </a:p>
          <a:p>
            <a:pPr lvl="1">
              <a:defRPr/>
            </a:pPr>
            <a:r>
              <a:rPr lang="en-US" sz="2400" dirty="0">
                <a:ea typeface="ＭＳ Ｐゴシック"/>
              </a:rPr>
              <a:t>Defines how personnel and assets will be safeguarded in the event of a disaster and how assets will be restored and brought back to an operating state after disaster passes</a:t>
            </a:r>
          </a:p>
          <a:p>
            <a:pPr lvl="1">
              <a:defRPr/>
            </a:pPr>
            <a:endParaRPr lang="en-US" dirty="0">
              <a:ea typeface="ＭＳ Ｐゴシック"/>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679E-BF09-4F54-9412-B7C2CC8CF93C}"/>
              </a:ext>
            </a:extLst>
          </p:cNvPr>
          <p:cNvSpPr>
            <a:spLocks noGrp="1"/>
          </p:cNvSpPr>
          <p:nvPr>
            <p:ph type="title"/>
          </p:nvPr>
        </p:nvSpPr>
        <p:spPr/>
        <p:txBody>
          <a:bodyPr/>
          <a:lstStyle/>
          <a:p>
            <a:r>
              <a:rPr lang="en-US" sz="3600" dirty="0"/>
              <a:t>Examples of Fault-Tolerant Devices</a:t>
            </a:r>
          </a:p>
        </p:txBody>
      </p:sp>
      <p:graphicFrame>
        <p:nvGraphicFramePr>
          <p:cNvPr id="4" name="Content Placeholder 3">
            <a:extLst>
              <a:ext uri="{FF2B5EF4-FFF2-40B4-BE49-F238E27FC236}">
                <a16:creationId xmlns:a16="http://schemas.microsoft.com/office/drawing/2014/main" id="{2391F402-D990-43A1-8707-1507B6C6C115}"/>
              </a:ext>
            </a:extLst>
          </p:cNvPr>
          <p:cNvGraphicFramePr>
            <a:graphicFrameLocks noGrp="1"/>
          </p:cNvGraphicFramePr>
          <p:nvPr>
            <p:ph idx="1"/>
            <p:extLst>
              <p:ext uri="{D42A27DB-BD31-4B8C-83A1-F6EECF244321}">
                <p14:modId xmlns:p14="http://schemas.microsoft.com/office/powerpoint/2010/main" val="3521761751"/>
              </p:ext>
            </p:extLst>
          </p:nvPr>
        </p:nvGraphicFramePr>
        <p:xfrm>
          <a:off x="422275" y="1610139"/>
          <a:ext cx="8299450" cy="36377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4543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2FE7-1963-495B-B693-1ECE456CAF6F}"/>
              </a:ext>
            </a:extLst>
          </p:cNvPr>
          <p:cNvSpPr>
            <a:spLocks noGrp="1"/>
          </p:cNvSpPr>
          <p:nvPr>
            <p:ph type="title"/>
          </p:nvPr>
        </p:nvSpPr>
        <p:spPr/>
        <p:txBody>
          <a:bodyPr/>
          <a:lstStyle/>
          <a:p>
            <a:r>
              <a:rPr lang="en-US" sz="3600" dirty="0"/>
              <a:t>Recovering Systems</a:t>
            </a:r>
          </a:p>
        </p:txBody>
      </p:sp>
      <p:graphicFrame>
        <p:nvGraphicFramePr>
          <p:cNvPr id="6" name="Content Placeholder 5">
            <a:extLst>
              <a:ext uri="{FF2B5EF4-FFF2-40B4-BE49-F238E27FC236}">
                <a16:creationId xmlns:a16="http://schemas.microsoft.com/office/drawing/2014/main" id="{DC6F8B56-0769-4734-BC2A-996C50E3FD06}"/>
              </a:ext>
            </a:extLst>
          </p:cNvPr>
          <p:cNvGraphicFramePr>
            <a:graphicFrameLocks noGrp="1"/>
          </p:cNvGraphicFramePr>
          <p:nvPr>
            <p:ph idx="1"/>
            <p:extLst>
              <p:ext uri="{D42A27DB-BD31-4B8C-83A1-F6EECF244321}">
                <p14:modId xmlns:p14="http://schemas.microsoft.com/office/powerpoint/2010/main" val="3029339469"/>
              </p:ext>
            </p:extLst>
          </p:nvPr>
        </p:nvGraphicFramePr>
        <p:xfrm>
          <a:off x="422275" y="1470991"/>
          <a:ext cx="8299450" cy="329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39791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C0E8-CFAD-4710-8AE5-0B041CC463DD}"/>
              </a:ext>
            </a:extLst>
          </p:cNvPr>
          <p:cNvSpPr>
            <a:spLocks noGrp="1"/>
          </p:cNvSpPr>
          <p:nvPr>
            <p:ph type="title"/>
          </p:nvPr>
        </p:nvSpPr>
        <p:spPr/>
        <p:txBody>
          <a:bodyPr/>
          <a:lstStyle/>
          <a:p>
            <a:r>
              <a:rPr lang="en-US" sz="3600" dirty="0"/>
              <a:t>Loss Control and Damage Assessment</a:t>
            </a:r>
          </a:p>
        </p:txBody>
      </p:sp>
      <p:sp>
        <p:nvSpPr>
          <p:cNvPr id="3" name="Content Placeholder 2">
            <a:extLst>
              <a:ext uri="{FF2B5EF4-FFF2-40B4-BE49-F238E27FC236}">
                <a16:creationId xmlns:a16="http://schemas.microsoft.com/office/drawing/2014/main" id="{AC639BCF-6882-4648-8569-4B4AC9163EAA}"/>
              </a:ext>
            </a:extLst>
          </p:cNvPr>
          <p:cNvSpPr>
            <a:spLocks noGrp="1"/>
          </p:cNvSpPr>
          <p:nvPr>
            <p:ph idx="1"/>
          </p:nvPr>
        </p:nvSpPr>
        <p:spPr>
          <a:xfrm>
            <a:off x="539750" y="1737360"/>
            <a:ext cx="8299450" cy="4206240"/>
          </a:xfrm>
        </p:spPr>
        <p:txBody>
          <a:bodyPr/>
          <a:lstStyle/>
          <a:p>
            <a:pPr marL="0" indent="0">
              <a:buNone/>
            </a:pPr>
            <a:r>
              <a:rPr lang="en-US" sz="2400" dirty="0"/>
              <a:t>Damage assessment steps:</a:t>
            </a:r>
          </a:p>
          <a:p>
            <a:r>
              <a:rPr lang="en-US" sz="2400" dirty="0"/>
              <a:t>Assess scope of damage and determine course of action</a:t>
            </a:r>
          </a:p>
          <a:p>
            <a:r>
              <a:rPr lang="en-US" sz="2400" dirty="0"/>
              <a:t>Determine amount of damage</a:t>
            </a:r>
          </a:p>
          <a:p>
            <a:pPr lvl="1"/>
            <a:r>
              <a:rPr lang="en-US" sz="2200" dirty="0"/>
              <a:t>Virtual damage — Examine log files and identify compromises accounts</a:t>
            </a:r>
          </a:p>
          <a:p>
            <a:pPr lvl="1"/>
            <a:r>
              <a:rPr lang="en-US" sz="2200" dirty="0"/>
              <a:t>Physical damage — Take a physical inventory </a:t>
            </a:r>
          </a:p>
          <a:p>
            <a:r>
              <a:rPr lang="en-US" sz="2400" dirty="0"/>
              <a:t>Determine if attack is over or still ongoing</a:t>
            </a:r>
          </a:p>
        </p:txBody>
      </p:sp>
    </p:spTree>
    <p:custDataLst>
      <p:tags r:id="rId1"/>
    </p:custDataLst>
    <p:extLst>
      <p:ext uri="{BB962C8B-B14F-4D97-AF65-F5344CB8AC3E}">
        <p14:creationId xmlns:p14="http://schemas.microsoft.com/office/powerpoint/2010/main" val="197113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95400"/>
            <a:ext cx="8299450" cy="4648200"/>
          </a:xfrm>
        </p:spPr>
        <p:txBody>
          <a:bodyPr/>
          <a:lstStyle/>
          <a:p>
            <a:r>
              <a:rPr lang="en-US" sz="2800" dirty="0">
                <a:ea typeface="ＭＳ Ｐゴシック"/>
              </a:rPr>
              <a:t>Perform incident handling by using appropriate methods.</a:t>
            </a:r>
          </a:p>
          <a:p>
            <a:pPr>
              <a:buFont typeface="Wingdings" pitchFamily="2" charset="2"/>
              <a:buNone/>
            </a:pPr>
            <a:endParaRPr lang="en-US" sz="2800" b="1" dirty="0">
              <a:ea typeface="ＭＳ Ｐゴシック"/>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1AA8-D8A3-4637-9341-705AFC1C1E9B}"/>
              </a:ext>
            </a:extLst>
          </p:cNvPr>
          <p:cNvSpPr>
            <a:spLocks noGrp="1"/>
          </p:cNvSpPr>
          <p:nvPr>
            <p:ph type="title"/>
          </p:nvPr>
        </p:nvSpPr>
        <p:spPr/>
        <p:txBody>
          <a:bodyPr/>
          <a:lstStyle/>
          <a:p>
            <a:r>
              <a:rPr lang="en-US" sz="3600" dirty="0"/>
              <a:t>Business Impact Analysis</a:t>
            </a:r>
          </a:p>
        </p:txBody>
      </p:sp>
      <p:graphicFrame>
        <p:nvGraphicFramePr>
          <p:cNvPr id="4" name="Content Placeholder 3">
            <a:extLst>
              <a:ext uri="{FF2B5EF4-FFF2-40B4-BE49-F238E27FC236}">
                <a16:creationId xmlns:a16="http://schemas.microsoft.com/office/drawing/2014/main" id="{FDB11392-33C0-4B70-BB99-1C7C963FE3FF}"/>
              </a:ext>
            </a:extLst>
          </p:cNvPr>
          <p:cNvGraphicFramePr>
            <a:graphicFrameLocks noGrp="1"/>
          </p:cNvGraphicFramePr>
          <p:nvPr>
            <p:ph idx="1"/>
            <p:extLst>
              <p:ext uri="{D42A27DB-BD31-4B8C-83A1-F6EECF244321}">
                <p14:modId xmlns:p14="http://schemas.microsoft.com/office/powerpoint/2010/main" val="899395746"/>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16958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Planning for Disaster and Recovery</a:t>
            </a:r>
          </a:p>
        </p:txBody>
      </p:sp>
      <p:sp>
        <p:nvSpPr>
          <p:cNvPr id="14338" name="Content Placeholder 2"/>
          <p:cNvSpPr>
            <a:spLocks noGrp="1"/>
          </p:cNvSpPr>
          <p:nvPr>
            <p:ph idx="1"/>
          </p:nvPr>
        </p:nvSpPr>
        <p:spPr>
          <a:xfrm>
            <a:off x="539750" y="1285254"/>
            <a:ext cx="8299450" cy="4075111"/>
          </a:xfrm>
        </p:spPr>
        <p:txBody>
          <a:bodyPr/>
          <a:lstStyle/>
          <a:p>
            <a:pPr>
              <a:defRPr/>
            </a:pPr>
            <a:r>
              <a:rPr lang="en-US" sz="2600" dirty="0">
                <a:ea typeface="ＭＳ Ｐゴシック"/>
              </a:rPr>
              <a:t>Evaluate proper redundancy measures for critical resources</a:t>
            </a:r>
          </a:p>
          <a:p>
            <a:pPr>
              <a:defRPr/>
            </a:pPr>
            <a:r>
              <a:rPr lang="en-US" sz="2600" dirty="0">
                <a:ea typeface="ＭＳ Ｐゴシック"/>
              </a:rPr>
              <a:t>Check with critical service providers to ensure adequate protection has been taken to guarantee that the services provided will be available</a:t>
            </a:r>
          </a:p>
          <a:p>
            <a:pPr>
              <a:defRPr/>
            </a:pPr>
            <a:r>
              <a:rPr lang="en-US" sz="2600" dirty="0">
                <a:ea typeface="ＭＳ Ｐゴシック"/>
              </a:rPr>
              <a:t>Check for existence of or ability to obtain spare hardware</a:t>
            </a:r>
          </a:p>
          <a:p>
            <a:pPr>
              <a:defRPr/>
            </a:pPr>
            <a:r>
              <a:rPr lang="en-US" sz="2600" dirty="0">
                <a:ea typeface="ＭＳ Ｐゴシック"/>
              </a:rPr>
              <a:t>Evaluate existing service level agreements (SLAs) to determine acceptable downtime</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Planning for Disaster and Recovery (Cont.)</a:t>
            </a:r>
          </a:p>
        </p:txBody>
      </p:sp>
      <p:sp>
        <p:nvSpPr>
          <p:cNvPr id="14338" name="Content Placeholder 2"/>
          <p:cNvSpPr>
            <a:spLocks noGrp="1"/>
          </p:cNvSpPr>
          <p:nvPr>
            <p:ph idx="1"/>
          </p:nvPr>
        </p:nvSpPr>
        <p:spPr>
          <a:xfrm>
            <a:off x="539750" y="1643063"/>
            <a:ext cx="8299450" cy="4075111"/>
          </a:xfrm>
        </p:spPr>
        <p:txBody>
          <a:bodyPr/>
          <a:lstStyle/>
          <a:p>
            <a:pPr>
              <a:defRPr/>
            </a:pPr>
            <a:r>
              <a:rPr lang="en-US" sz="2600" dirty="0">
                <a:ea typeface="ＭＳ Ｐゴシック"/>
              </a:rPr>
              <a:t>Establish mechanisms for communication that do not require company resources</a:t>
            </a:r>
          </a:p>
          <a:p>
            <a:pPr>
              <a:defRPr/>
            </a:pPr>
            <a:r>
              <a:rPr lang="en-US" sz="2600" dirty="0">
                <a:ea typeface="ＭＳ Ｐゴシック"/>
              </a:rPr>
              <a:t>Ensure that organization’s designated alternate site can be accessed immediately</a:t>
            </a:r>
          </a:p>
          <a:p>
            <a:pPr>
              <a:defRPr/>
            </a:pPr>
            <a:r>
              <a:rPr lang="en-US" sz="2600" dirty="0">
                <a:ea typeface="ＭＳ Ｐゴシック"/>
              </a:rPr>
              <a:t>Identify and document points of failure and redundancy measures</a:t>
            </a:r>
          </a:p>
          <a:p>
            <a:pPr>
              <a:defRPr/>
            </a:pPr>
            <a:r>
              <a:rPr lang="en-US" sz="2600" dirty="0">
                <a:ea typeface="ＭＳ Ｐゴシック"/>
              </a:rPr>
              <a:t>Ensure that redundant storage is secure</a:t>
            </a:r>
          </a:p>
        </p:txBody>
      </p:sp>
    </p:spTree>
    <p:custDataLst>
      <p:tags r:id="rId1"/>
    </p:custDataLst>
    <p:extLst>
      <p:ext uri="{BB962C8B-B14F-4D97-AF65-F5344CB8AC3E}">
        <p14:creationId xmlns:p14="http://schemas.microsoft.com/office/powerpoint/2010/main" val="351623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46EC-16AE-46DB-A116-3235C0462DCE}"/>
              </a:ext>
            </a:extLst>
          </p:cNvPr>
          <p:cNvSpPr>
            <a:spLocks noGrp="1"/>
          </p:cNvSpPr>
          <p:nvPr>
            <p:ph type="title"/>
          </p:nvPr>
        </p:nvSpPr>
        <p:spPr/>
        <p:txBody>
          <a:bodyPr/>
          <a:lstStyle/>
          <a:p>
            <a:r>
              <a:rPr lang="en-US" sz="3600" dirty="0"/>
              <a:t>Testing and Evaluation</a:t>
            </a:r>
          </a:p>
        </p:txBody>
      </p:sp>
      <p:sp>
        <p:nvSpPr>
          <p:cNvPr id="3" name="Content Placeholder 2">
            <a:extLst>
              <a:ext uri="{FF2B5EF4-FFF2-40B4-BE49-F238E27FC236}">
                <a16:creationId xmlns:a16="http://schemas.microsoft.com/office/drawing/2014/main" id="{3744E8DA-BF51-440B-B766-EEF173F5D2F0}"/>
              </a:ext>
            </a:extLst>
          </p:cNvPr>
          <p:cNvSpPr>
            <a:spLocks noGrp="1"/>
          </p:cNvSpPr>
          <p:nvPr>
            <p:ph idx="1"/>
          </p:nvPr>
        </p:nvSpPr>
        <p:spPr/>
        <p:txBody>
          <a:bodyPr/>
          <a:lstStyle/>
          <a:p>
            <a:r>
              <a:rPr lang="en-US" sz="2800" dirty="0"/>
              <a:t>Test and evaluate plans</a:t>
            </a:r>
          </a:p>
          <a:p>
            <a:r>
              <a:rPr lang="en-US" sz="2800" dirty="0"/>
              <a:t>Review plan regularly and adopt if necessary</a:t>
            </a:r>
          </a:p>
          <a:p>
            <a:r>
              <a:rPr lang="en-US" sz="2800" dirty="0"/>
              <a:t>Consider events that affect or diminish plan strength</a:t>
            </a:r>
          </a:p>
          <a:p>
            <a:r>
              <a:rPr lang="en-US" sz="2800" dirty="0"/>
              <a:t>Emphasize the plan’s strength and weaknesses during evaluation and testing</a:t>
            </a:r>
          </a:p>
          <a:p>
            <a:r>
              <a:rPr lang="en-US" sz="2800" dirty="0"/>
              <a:t>Engage parties and teams with special skills and training, if necessary</a:t>
            </a:r>
          </a:p>
          <a:p>
            <a:r>
              <a:rPr lang="en-US" sz="2800" dirty="0"/>
              <a:t>Verify effectiveness of a plan</a:t>
            </a:r>
          </a:p>
        </p:txBody>
      </p:sp>
    </p:spTree>
    <p:custDataLst>
      <p:tags r:id="rId1"/>
    </p:custDataLst>
    <p:extLst>
      <p:ext uri="{BB962C8B-B14F-4D97-AF65-F5344CB8AC3E}">
        <p14:creationId xmlns:p14="http://schemas.microsoft.com/office/powerpoint/2010/main" val="261576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8131-2E7C-468D-A75E-B3FA013D9DB9}"/>
              </a:ext>
            </a:extLst>
          </p:cNvPr>
          <p:cNvSpPr>
            <a:spLocks noGrp="1"/>
          </p:cNvSpPr>
          <p:nvPr>
            <p:ph type="title"/>
          </p:nvPr>
        </p:nvSpPr>
        <p:spPr/>
        <p:txBody>
          <a:bodyPr/>
          <a:lstStyle/>
          <a:p>
            <a:r>
              <a:rPr lang="en-US" sz="3600" dirty="0"/>
              <a:t>Preparation and Staging of Testing Procedures</a:t>
            </a:r>
          </a:p>
        </p:txBody>
      </p:sp>
      <p:graphicFrame>
        <p:nvGraphicFramePr>
          <p:cNvPr id="6" name="Content Placeholder 5">
            <a:extLst>
              <a:ext uri="{FF2B5EF4-FFF2-40B4-BE49-F238E27FC236}">
                <a16:creationId xmlns:a16="http://schemas.microsoft.com/office/drawing/2014/main" id="{FF98699A-AE68-4D59-A05A-DDBD82E5E4F9}"/>
              </a:ext>
            </a:extLst>
          </p:cNvPr>
          <p:cNvGraphicFramePr>
            <a:graphicFrameLocks noGrp="1"/>
          </p:cNvGraphicFramePr>
          <p:nvPr>
            <p:ph idx="1"/>
            <p:extLst>
              <p:ext uri="{D42A27DB-BD31-4B8C-83A1-F6EECF244321}">
                <p14:modId xmlns:p14="http://schemas.microsoft.com/office/powerpoint/2010/main" val="4184752967"/>
              </p:ext>
            </p:extLst>
          </p:nvPr>
        </p:nvGraphicFramePr>
        <p:xfrm>
          <a:off x="539750" y="1584960"/>
          <a:ext cx="8299450" cy="4617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671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AECC-175D-4397-8CEC-3B8EA1E1FE7F}"/>
              </a:ext>
            </a:extLst>
          </p:cNvPr>
          <p:cNvSpPr>
            <a:spLocks noGrp="1"/>
          </p:cNvSpPr>
          <p:nvPr>
            <p:ph type="title"/>
          </p:nvPr>
        </p:nvSpPr>
        <p:spPr/>
        <p:txBody>
          <a:bodyPr/>
          <a:lstStyle/>
          <a:p>
            <a:r>
              <a:rPr lang="en-US" sz="3600" dirty="0"/>
              <a:t>Analysis of Test Results</a:t>
            </a:r>
          </a:p>
        </p:txBody>
      </p:sp>
      <p:sp>
        <p:nvSpPr>
          <p:cNvPr id="3" name="Content Placeholder 2">
            <a:extLst>
              <a:ext uri="{FF2B5EF4-FFF2-40B4-BE49-F238E27FC236}">
                <a16:creationId xmlns:a16="http://schemas.microsoft.com/office/drawing/2014/main" id="{48197CC1-F9C5-49FE-8B54-0853A377AB28}"/>
              </a:ext>
            </a:extLst>
          </p:cNvPr>
          <p:cNvSpPr>
            <a:spLocks noGrp="1"/>
          </p:cNvSpPr>
          <p:nvPr>
            <p:ph idx="1"/>
          </p:nvPr>
        </p:nvSpPr>
        <p:spPr/>
        <p:txBody>
          <a:bodyPr/>
          <a:lstStyle/>
          <a:p>
            <a:r>
              <a:rPr lang="en-US" sz="2400" dirty="0"/>
              <a:t>Testing provides data on how well the plan is working</a:t>
            </a:r>
          </a:p>
          <a:p>
            <a:r>
              <a:rPr lang="en-US" sz="2400" dirty="0"/>
              <a:t>Testing provides feedback to the disaster recovery team</a:t>
            </a:r>
          </a:p>
          <a:p>
            <a:r>
              <a:rPr lang="en-US" sz="2400" dirty="0"/>
              <a:t>Assess test results </a:t>
            </a:r>
          </a:p>
          <a:p>
            <a:r>
              <a:rPr lang="en-US" sz="2400" dirty="0"/>
              <a:t>Analyze recommendations regarding improvements or modifications to the plan</a:t>
            </a:r>
          </a:p>
          <a:p>
            <a:r>
              <a:rPr lang="en-US" sz="2400" dirty="0"/>
              <a:t>Quantitatively measure test results</a:t>
            </a:r>
          </a:p>
          <a:p>
            <a:r>
              <a:rPr lang="en-US" sz="2400" dirty="0"/>
              <a:t>Test results may lead to changes in the plan</a:t>
            </a:r>
          </a:p>
          <a:p>
            <a:r>
              <a:rPr lang="en-US" sz="2400" dirty="0"/>
              <a:t>Testing should include both scheduled and unscheduled tests for total and partials disasters </a:t>
            </a:r>
          </a:p>
        </p:txBody>
      </p:sp>
    </p:spTree>
    <p:custDataLst>
      <p:tags r:id="rId1"/>
    </p:custDataLst>
    <p:extLst>
      <p:ext uri="{BB962C8B-B14F-4D97-AF65-F5344CB8AC3E}">
        <p14:creationId xmlns:p14="http://schemas.microsoft.com/office/powerpoint/2010/main" val="345922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Evidence Handling and Administration</a:t>
            </a:r>
          </a:p>
        </p:txBody>
      </p:sp>
      <p:sp>
        <p:nvSpPr>
          <p:cNvPr id="14338" name="Content Placeholder 2"/>
          <p:cNvSpPr>
            <a:spLocks noGrp="1"/>
          </p:cNvSpPr>
          <p:nvPr>
            <p:ph idx="1"/>
          </p:nvPr>
        </p:nvSpPr>
        <p:spPr>
          <a:xfrm>
            <a:off x="539750" y="1643063"/>
            <a:ext cx="8299450" cy="4075111"/>
          </a:xfrm>
        </p:spPr>
        <p:txBody>
          <a:bodyPr/>
          <a:lstStyle/>
          <a:p>
            <a:pPr>
              <a:defRPr/>
            </a:pPr>
            <a:r>
              <a:rPr lang="en-US" sz="2600" dirty="0">
                <a:ea typeface="ＭＳ Ｐゴシック"/>
              </a:rPr>
              <a:t>Let forensic specialists collect evidence, whenever possible</a:t>
            </a:r>
          </a:p>
          <a:p>
            <a:pPr>
              <a:defRPr/>
            </a:pPr>
            <a:r>
              <a:rPr lang="en-US" sz="2600" dirty="0">
                <a:ea typeface="ＭＳ Ｐゴシック"/>
              </a:rPr>
              <a:t>Maintain the chain of custody</a:t>
            </a:r>
          </a:p>
          <a:p>
            <a:pPr>
              <a:defRPr/>
            </a:pPr>
            <a:r>
              <a:rPr lang="en-US" sz="2600" dirty="0">
                <a:ea typeface="ＭＳ Ｐゴシック"/>
              </a:rPr>
              <a:t>Get legal authorization to collect computer evidence, if necessary</a:t>
            </a:r>
          </a:p>
          <a:p>
            <a:pPr>
              <a:defRPr/>
            </a:pPr>
            <a:r>
              <a:rPr lang="en-US" sz="2600" dirty="0">
                <a:ea typeface="ＭＳ Ｐゴシック"/>
              </a:rPr>
              <a:t>Follow the rules of evidence</a:t>
            </a:r>
          </a:p>
          <a:p>
            <a:pPr>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2814399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1AE7-009F-4521-8AC9-203F0BDA78A1}"/>
              </a:ext>
            </a:extLst>
          </p:cNvPr>
          <p:cNvSpPr>
            <a:spLocks noGrp="1"/>
          </p:cNvSpPr>
          <p:nvPr>
            <p:ph type="title"/>
          </p:nvPr>
        </p:nvSpPr>
        <p:spPr/>
        <p:txBody>
          <a:bodyPr/>
          <a:lstStyle/>
          <a:p>
            <a:r>
              <a:rPr lang="en-US" sz="3600" dirty="0"/>
              <a:t>Chain of Custody</a:t>
            </a:r>
          </a:p>
        </p:txBody>
      </p:sp>
      <p:graphicFrame>
        <p:nvGraphicFramePr>
          <p:cNvPr id="4" name="Content Placeholder 3">
            <a:extLst>
              <a:ext uri="{FF2B5EF4-FFF2-40B4-BE49-F238E27FC236}">
                <a16:creationId xmlns:a16="http://schemas.microsoft.com/office/drawing/2014/main" id="{66475B38-B8EC-4129-89EE-19C0F52B967F}"/>
              </a:ext>
            </a:extLst>
          </p:cNvPr>
          <p:cNvGraphicFramePr>
            <a:graphicFrameLocks noGrp="1"/>
          </p:cNvGraphicFramePr>
          <p:nvPr>
            <p:ph idx="1"/>
            <p:extLst>
              <p:ext uri="{D42A27DB-BD31-4B8C-83A1-F6EECF244321}">
                <p14:modId xmlns:p14="http://schemas.microsoft.com/office/powerpoint/2010/main" val="1884970116"/>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841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Types of Evidence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64441076"/>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55198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t>Types of Evidence (Cont.)</a:t>
            </a:r>
            <a:endParaRPr lang="en-US" sz="3600" dirty="0">
              <a:ea typeface="ＭＳ Ｐゴシック"/>
            </a:endParaRPr>
          </a:p>
        </p:txBody>
      </p:sp>
      <p:sp>
        <p:nvSpPr>
          <p:cNvPr id="14338" name="Content Placeholder 2"/>
          <p:cNvSpPr>
            <a:spLocks noGrp="1"/>
          </p:cNvSpPr>
          <p:nvPr>
            <p:ph idx="1"/>
          </p:nvPr>
        </p:nvSpPr>
        <p:spPr>
          <a:xfrm>
            <a:off x="539750" y="1153370"/>
            <a:ext cx="8299450" cy="4551259"/>
          </a:xfrm>
        </p:spPr>
        <p:txBody>
          <a:bodyPr/>
          <a:lstStyle/>
          <a:p>
            <a:pPr>
              <a:defRPr/>
            </a:pPr>
            <a:r>
              <a:rPr lang="en-US" sz="2600" dirty="0">
                <a:ea typeface="ＭＳ Ｐゴシック"/>
              </a:rPr>
              <a:t>Best</a:t>
            </a:r>
          </a:p>
          <a:p>
            <a:pPr lvl="1">
              <a:defRPr/>
            </a:pPr>
            <a:r>
              <a:rPr lang="en-US" sz="2400" dirty="0">
                <a:ea typeface="ＭＳ Ｐゴシック"/>
              </a:rPr>
              <a:t>Admissible by requirement in any court of law</a:t>
            </a:r>
          </a:p>
          <a:p>
            <a:pPr lvl="1">
              <a:defRPr/>
            </a:pPr>
            <a:r>
              <a:rPr lang="en-US" sz="2400" dirty="0">
                <a:ea typeface="ＭＳ Ｐゴシック"/>
              </a:rPr>
              <a:t>In the case of documents, is the original document</a:t>
            </a:r>
          </a:p>
          <a:p>
            <a:pPr>
              <a:defRPr/>
            </a:pPr>
            <a:r>
              <a:rPr lang="en-US" sz="2600" dirty="0">
                <a:ea typeface="ＭＳ Ｐゴシック"/>
              </a:rPr>
              <a:t>Secondary</a:t>
            </a:r>
          </a:p>
          <a:p>
            <a:pPr lvl="1">
              <a:defRPr/>
            </a:pPr>
            <a:r>
              <a:rPr lang="en-US" sz="2400" dirty="0">
                <a:ea typeface="ＭＳ Ｐゴシック"/>
              </a:rPr>
              <a:t>Any evidence that is a copy of the original evidence, such as backups and drive images</a:t>
            </a:r>
          </a:p>
          <a:p>
            <a:pPr lvl="1">
              <a:defRPr/>
            </a:pPr>
            <a:r>
              <a:rPr lang="en-US" sz="2400" dirty="0">
                <a:ea typeface="ＭＳ Ｐゴシック"/>
              </a:rPr>
              <a:t>May not always be admissible in a court of law and is not admissible if best evidence of the item exists</a:t>
            </a:r>
          </a:p>
          <a:p>
            <a:pPr>
              <a:defRPr/>
            </a:pPr>
            <a:r>
              <a:rPr lang="en-US" sz="2600" dirty="0">
                <a:ea typeface="ＭＳ Ｐゴシック"/>
              </a:rPr>
              <a:t>Direct</a:t>
            </a:r>
          </a:p>
          <a:p>
            <a:pPr lvl="1">
              <a:defRPr/>
            </a:pPr>
            <a:r>
              <a:rPr lang="en-US" sz="2400" dirty="0">
                <a:ea typeface="ＭＳ Ｐゴシック"/>
              </a:rPr>
              <a:t>Evidence received as the result of testimony or interview of an individual regarding something he or she directly experienced</a:t>
            </a:r>
          </a:p>
        </p:txBody>
      </p:sp>
    </p:spTree>
    <p:custDataLst>
      <p:tags r:id="rId1"/>
    </p:custDataLst>
    <p:extLst>
      <p:ext uri="{BB962C8B-B14F-4D97-AF65-F5344CB8AC3E}">
        <p14:creationId xmlns:p14="http://schemas.microsoft.com/office/powerpoint/2010/main" val="243563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0"/>
            <a:ext cx="8299450" cy="4648200"/>
          </a:xfrm>
        </p:spPr>
        <p:txBody>
          <a:bodyPr/>
          <a:lstStyle/>
          <a:p>
            <a:r>
              <a:rPr lang="en-US" sz="2800" dirty="0">
                <a:ea typeface="ＭＳ Ｐゴシック"/>
              </a:rPr>
              <a:t>Incident response concepts and process</a:t>
            </a:r>
          </a:p>
          <a:p>
            <a:r>
              <a:rPr lang="en-US" sz="2800" dirty="0">
                <a:ea typeface="ＭＳ Ｐゴシック"/>
              </a:rPr>
              <a:t>Incident response plans</a:t>
            </a:r>
          </a:p>
          <a:p>
            <a:r>
              <a:rPr lang="en-US" sz="2800" dirty="0">
                <a:ea typeface="ＭＳ Ｐゴシック"/>
              </a:rPr>
              <a:t>Disaster and recovery</a:t>
            </a:r>
          </a:p>
          <a:p>
            <a:r>
              <a:rPr lang="en-US" sz="2800" dirty="0">
                <a:ea typeface="ＭＳ Ｐゴシック"/>
              </a:rPr>
              <a:t>Evidence handling</a:t>
            </a:r>
          </a:p>
          <a:p>
            <a:r>
              <a:rPr lang="en-US" sz="2800" dirty="0">
                <a:ea typeface="ＭＳ Ｐゴシック"/>
              </a:rPr>
              <a:t>Requirements of regulated industries</a:t>
            </a:r>
          </a:p>
          <a:p>
            <a:pPr>
              <a:buFont typeface="Wingdings" pitchFamily="2" charset="2"/>
              <a:buNone/>
            </a:pPr>
            <a:endParaRPr lang="en-US" sz="2800" b="1" dirty="0">
              <a:ea typeface="ＭＳ Ｐゴシック"/>
            </a:endParaRPr>
          </a:p>
        </p:txBody>
      </p:sp>
    </p:spTree>
    <p:custDataLst>
      <p:tags r:id="rId1"/>
    </p:custDataLst>
    <p:extLst>
      <p:ext uri="{BB962C8B-B14F-4D97-AF65-F5344CB8AC3E}">
        <p14:creationId xmlns:p14="http://schemas.microsoft.com/office/powerpoint/2010/main" val="850182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t>Types of Evidence (Cont.)</a:t>
            </a:r>
            <a:endParaRPr lang="en-US" sz="3600" dirty="0">
              <a:ea typeface="ＭＳ Ｐゴシック"/>
            </a:endParaRPr>
          </a:p>
        </p:txBody>
      </p:sp>
      <p:sp>
        <p:nvSpPr>
          <p:cNvPr id="14338" name="Content Placeholder 2"/>
          <p:cNvSpPr>
            <a:spLocks noGrp="1"/>
          </p:cNvSpPr>
          <p:nvPr>
            <p:ph idx="1"/>
          </p:nvPr>
        </p:nvSpPr>
        <p:spPr>
          <a:xfrm>
            <a:off x="539750" y="1153370"/>
            <a:ext cx="8299450" cy="4551259"/>
          </a:xfrm>
        </p:spPr>
        <p:txBody>
          <a:bodyPr/>
          <a:lstStyle/>
          <a:p>
            <a:pPr>
              <a:defRPr/>
            </a:pPr>
            <a:r>
              <a:rPr lang="en-US" sz="2600" dirty="0">
                <a:ea typeface="ＭＳ Ｐゴシック"/>
              </a:rPr>
              <a:t>Conclusive</a:t>
            </a:r>
          </a:p>
          <a:p>
            <a:pPr lvl="1">
              <a:defRPr/>
            </a:pPr>
            <a:r>
              <a:rPr lang="en-US" sz="2400" dirty="0">
                <a:ea typeface="ＭＳ Ｐゴシック"/>
              </a:rPr>
              <a:t>Evidence that is above dispute</a:t>
            </a:r>
          </a:p>
          <a:p>
            <a:pPr lvl="1">
              <a:defRPr/>
            </a:pPr>
            <a:r>
              <a:rPr lang="en-US" sz="2400" dirty="0">
                <a:ea typeface="ＭＳ Ｐゴシック"/>
              </a:rPr>
              <a:t>Is considered so strong that it directly overrides all other evidence types by its existence</a:t>
            </a:r>
          </a:p>
          <a:p>
            <a:pPr>
              <a:defRPr/>
            </a:pPr>
            <a:r>
              <a:rPr lang="en-US" sz="2600" dirty="0">
                <a:ea typeface="ＭＳ Ｐゴシック"/>
              </a:rPr>
              <a:t>Opinion</a:t>
            </a:r>
          </a:p>
          <a:p>
            <a:pPr lvl="1">
              <a:defRPr/>
            </a:pPr>
            <a:r>
              <a:rPr lang="en-US" sz="2400" dirty="0">
                <a:ea typeface="ＭＳ Ｐゴシック"/>
              </a:rPr>
              <a:t>Evidence derived from an individual’s background and experience</a:t>
            </a:r>
          </a:p>
          <a:p>
            <a:pPr lvl="2">
              <a:defRPr/>
            </a:pPr>
            <a:r>
              <a:rPr lang="en-US" sz="2200" dirty="0">
                <a:ea typeface="ＭＳ Ｐゴシック"/>
              </a:rPr>
              <a:t>Expert: Based upon known facts, experience, and an expert’s own knowledge</a:t>
            </a:r>
          </a:p>
          <a:p>
            <a:pPr lvl="2">
              <a:defRPr/>
            </a:pPr>
            <a:r>
              <a:rPr lang="en-US" sz="2200" dirty="0">
                <a:ea typeface="ＭＳ Ｐゴシック"/>
              </a:rPr>
              <a:t>Nonexpert: Limited to that based upon the witness’s perception of a series of events where that perception is relevant to the case</a:t>
            </a:r>
          </a:p>
        </p:txBody>
      </p:sp>
    </p:spTree>
    <p:custDataLst>
      <p:tags r:id="rId1"/>
    </p:custDataLst>
    <p:extLst>
      <p:ext uri="{BB962C8B-B14F-4D97-AF65-F5344CB8AC3E}">
        <p14:creationId xmlns:p14="http://schemas.microsoft.com/office/powerpoint/2010/main" val="374311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t>Types of Evidence (Cont.)</a:t>
            </a:r>
            <a:endParaRPr lang="en-US" sz="3600" dirty="0">
              <a:ea typeface="ＭＳ Ｐゴシック"/>
            </a:endParaRPr>
          </a:p>
        </p:txBody>
      </p:sp>
      <p:sp>
        <p:nvSpPr>
          <p:cNvPr id="14338" name="Content Placeholder 2"/>
          <p:cNvSpPr>
            <a:spLocks noGrp="1"/>
          </p:cNvSpPr>
          <p:nvPr>
            <p:ph idx="1"/>
          </p:nvPr>
        </p:nvSpPr>
        <p:spPr>
          <a:xfrm>
            <a:off x="539750" y="1215360"/>
            <a:ext cx="8299450" cy="4551259"/>
          </a:xfrm>
        </p:spPr>
        <p:txBody>
          <a:bodyPr/>
          <a:lstStyle/>
          <a:p>
            <a:pPr>
              <a:defRPr/>
            </a:pPr>
            <a:r>
              <a:rPr lang="en-US" sz="2600" dirty="0">
                <a:ea typeface="ＭＳ Ｐゴシック"/>
              </a:rPr>
              <a:t>Corroborative</a:t>
            </a:r>
          </a:p>
          <a:p>
            <a:pPr lvl="1">
              <a:defRPr/>
            </a:pPr>
            <a:r>
              <a:rPr lang="en-US" sz="2400" dirty="0">
                <a:ea typeface="ＭＳ Ｐゴシック"/>
              </a:rPr>
              <a:t>Obtained from multiple sources and is supportive in nature</a:t>
            </a:r>
          </a:p>
          <a:p>
            <a:pPr lvl="1">
              <a:defRPr/>
            </a:pPr>
            <a:r>
              <a:rPr lang="en-US" sz="2400" dirty="0">
                <a:ea typeface="ＭＳ Ｐゴシック"/>
              </a:rPr>
              <a:t>Cannot stand on its own and is used to bolster the strength of other evidence</a:t>
            </a:r>
          </a:p>
          <a:p>
            <a:pPr>
              <a:defRPr/>
            </a:pPr>
            <a:r>
              <a:rPr lang="en-US" sz="2600" dirty="0">
                <a:ea typeface="ＭＳ Ｐゴシック"/>
              </a:rPr>
              <a:t>Circumstantial</a:t>
            </a:r>
          </a:p>
          <a:p>
            <a:pPr lvl="1">
              <a:defRPr/>
            </a:pPr>
            <a:r>
              <a:rPr lang="en-US" sz="2400" dirty="0">
                <a:ea typeface="ＭＳ Ｐゴシック"/>
              </a:rPr>
              <a:t>Any evidence that indirectly proves a fact through the use of deduction</a:t>
            </a:r>
          </a:p>
          <a:p>
            <a:pPr>
              <a:defRPr/>
            </a:pPr>
            <a:endParaRPr lang="en-US" sz="2600" dirty="0">
              <a:ea typeface="ＭＳ Ｐゴシック"/>
            </a:endParaRPr>
          </a:p>
          <a:p>
            <a:pPr>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297026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0FD0-F76F-428C-BD57-0D6CAE6DF46D}"/>
              </a:ext>
            </a:extLst>
          </p:cNvPr>
          <p:cNvSpPr>
            <a:spLocks noGrp="1"/>
          </p:cNvSpPr>
          <p:nvPr>
            <p:ph type="title"/>
          </p:nvPr>
        </p:nvSpPr>
        <p:spPr/>
        <p:txBody>
          <a:bodyPr/>
          <a:lstStyle/>
          <a:p>
            <a:r>
              <a:rPr lang="en-US" sz="3600" dirty="0"/>
              <a:t>Rules of Evidence</a:t>
            </a:r>
          </a:p>
        </p:txBody>
      </p:sp>
      <p:graphicFrame>
        <p:nvGraphicFramePr>
          <p:cNvPr id="4" name="Content Placeholder 3">
            <a:extLst>
              <a:ext uri="{FF2B5EF4-FFF2-40B4-BE49-F238E27FC236}">
                <a16:creationId xmlns:a16="http://schemas.microsoft.com/office/drawing/2014/main" id="{1BA027D6-0DC6-4EDE-89C5-A203A5487648}"/>
              </a:ext>
            </a:extLst>
          </p:cNvPr>
          <p:cNvGraphicFramePr>
            <a:graphicFrameLocks noGrp="1"/>
          </p:cNvGraphicFramePr>
          <p:nvPr>
            <p:ph idx="1"/>
            <p:extLst>
              <p:ext uri="{D42A27DB-BD31-4B8C-83A1-F6EECF244321}">
                <p14:modId xmlns:p14="http://schemas.microsoft.com/office/powerpoint/2010/main" val="2752310590"/>
              </p:ext>
            </p:extLst>
          </p:nvPr>
        </p:nvGraphicFramePr>
        <p:xfrm>
          <a:off x="539750" y="1295400"/>
          <a:ext cx="8299450" cy="4968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8170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8B52-4A80-4424-90ED-B3D6086D7B21}"/>
              </a:ext>
            </a:extLst>
          </p:cNvPr>
          <p:cNvSpPr>
            <a:spLocks noGrp="1"/>
          </p:cNvSpPr>
          <p:nvPr>
            <p:ph type="title"/>
          </p:nvPr>
        </p:nvSpPr>
        <p:spPr/>
        <p:txBody>
          <a:bodyPr/>
          <a:lstStyle/>
          <a:p>
            <a:r>
              <a:rPr lang="en-US" sz="3600" dirty="0"/>
              <a:t>Security Reporting Options and Guidelines</a:t>
            </a:r>
          </a:p>
        </p:txBody>
      </p:sp>
      <p:graphicFrame>
        <p:nvGraphicFramePr>
          <p:cNvPr id="4" name="Content Placeholder 3">
            <a:extLst>
              <a:ext uri="{FF2B5EF4-FFF2-40B4-BE49-F238E27FC236}">
                <a16:creationId xmlns:a16="http://schemas.microsoft.com/office/drawing/2014/main" id="{23BAC49D-B8A7-45F5-A30C-C13512C59FF7}"/>
              </a:ext>
            </a:extLst>
          </p:cNvPr>
          <p:cNvGraphicFramePr>
            <a:graphicFrameLocks noGrp="1"/>
          </p:cNvGraphicFramePr>
          <p:nvPr>
            <p:ph idx="1"/>
            <p:extLst>
              <p:ext uri="{D42A27DB-BD31-4B8C-83A1-F6EECF244321}">
                <p14:modId xmlns:p14="http://schemas.microsoft.com/office/powerpoint/2010/main" val="460411973"/>
              </p:ext>
            </p:extLst>
          </p:nvPr>
        </p:nvGraphicFramePr>
        <p:xfrm>
          <a:off x="539750" y="1468030"/>
          <a:ext cx="8299450" cy="417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446534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8B52-4A80-4424-90ED-B3D6086D7B21}"/>
              </a:ext>
            </a:extLst>
          </p:cNvPr>
          <p:cNvSpPr>
            <a:spLocks noGrp="1"/>
          </p:cNvSpPr>
          <p:nvPr>
            <p:ph type="title"/>
          </p:nvPr>
        </p:nvSpPr>
        <p:spPr/>
        <p:txBody>
          <a:bodyPr/>
          <a:lstStyle/>
          <a:p>
            <a:r>
              <a:rPr lang="en-US" sz="3600" dirty="0"/>
              <a:t>Security Reporting Options and Guidelines (Cont.)</a:t>
            </a:r>
          </a:p>
        </p:txBody>
      </p:sp>
      <p:sp>
        <p:nvSpPr>
          <p:cNvPr id="3" name="Content Placeholder 2">
            <a:extLst>
              <a:ext uri="{FF2B5EF4-FFF2-40B4-BE49-F238E27FC236}">
                <a16:creationId xmlns:a16="http://schemas.microsoft.com/office/drawing/2014/main" id="{94430376-A712-409F-A422-768C3DFE466D}"/>
              </a:ext>
            </a:extLst>
          </p:cNvPr>
          <p:cNvSpPr>
            <a:spLocks noGrp="1"/>
          </p:cNvSpPr>
          <p:nvPr>
            <p:ph idx="1"/>
          </p:nvPr>
        </p:nvSpPr>
        <p:spPr>
          <a:xfrm>
            <a:off x="539750" y="1658983"/>
            <a:ext cx="8299450" cy="4114800"/>
          </a:xfrm>
        </p:spPr>
        <p:txBody>
          <a:bodyPr/>
          <a:lstStyle/>
          <a:p>
            <a:r>
              <a:rPr lang="en-US" sz="2200" dirty="0"/>
              <a:t>Include the following in a security incident report:</a:t>
            </a:r>
          </a:p>
          <a:p>
            <a:pPr lvl="1"/>
            <a:r>
              <a:rPr lang="en-US" sz="2000" dirty="0"/>
              <a:t>A timeline of events and actions taken</a:t>
            </a:r>
          </a:p>
          <a:p>
            <a:pPr lvl="1"/>
            <a:r>
              <a:rPr lang="en-US" sz="2000" dirty="0"/>
              <a:t>A risk assessment including details of the state of the system before and after the security incident</a:t>
            </a:r>
          </a:p>
          <a:p>
            <a:pPr lvl="1"/>
            <a:r>
              <a:rPr lang="en-US" sz="2000" dirty="0"/>
              <a:t>A detailed list of all participants who took place in discovery, assessment and resolution of the security incident</a:t>
            </a:r>
          </a:p>
          <a:p>
            <a:pPr lvl="1"/>
            <a:r>
              <a:rPr lang="en-US" sz="2000" dirty="0"/>
              <a:t>A detailed list of the reasons behind the decision made</a:t>
            </a:r>
          </a:p>
          <a:p>
            <a:pPr lvl="1"/>
            <a:r>
              <a:rPr lang="en-US" sz="2000" dirty="0"/>
              <a:t>Recommendations as to what can be done to prevent a repeat of the incident and to reduce damage</a:t>
            </a:r>
          </a:p>
          <a:p>
            <a:r>
              <a:rPr lang="en-US" sz="2200" dirty="0"/>
              <a:t>Create two sections:</a:t>
            </a:r>
          </a:p>
          <a:p>
            <a:pPr lvl="1"/>
            <a:r>
              <a:rPr lang="en-US" sz="2000" dirty="0"/>
              <a:t>A long report with specific details and actions and </a:t>
            </a:r>
          </a:p>
          <a:p>
            <a:pPr lvl="1"/>
            <a:r>
              <a:rPr lang="en-US" sz="2000" dirty="0"/>
              <a:t>A high-level executive summary</a:t>
            </a:r>
          </a:p>
        </p:txBody>
      </p:sp>
    </p:spTree>
    <p:custDataLst>
      <p:tags r:id="rId1"/>
    </p:custDataLst>
    <p:extLst>
      <p:ext uri="{BB962C8B-B14F-4D97-AF65-F5344CB8AC3E}">
        <p14:creationId xmlns:p14="http://schemas.microsoft.com/office/powerpoint/2010/main" val="2383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Requirements of Regulated Industries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081916"/>
              </p:ext>
            </p:extLst>
          </p:nvPr>
        </p:nvGraphicFramePr>
        <p:xfrm>
          <a:off x="539750" y="2085974"/>
          <a:ext cx="8299450" cy="3286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62355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420688"/>
            <a:ext cx="8299450" cy="990600"/>
          </a:xfrm>
        </p:spPr>
        <p:txBody>
          <a:bodyPr/>
          <a:lstStyle/>
          <a:p>
            <a:r>
              <a:rPr lang="en-US" sz="3600" dirty="0">
                <a:ea typeface="ＭＳ Ｐゴシック"/>
              </a:rPr>
              <a:t>Summary</a:t>
            </a:r>
          </a:p>
        </p:txBody>
      </p:sp>
      <p:sp>
        <p:nvSpPr>
          <p:cNvPr id="3" name="Content Placeholder 2"/>
          <p:cNvSpPr>
            <a:spLocks noGrp="1"/>
          </p:cNvSpPr>
          <p:nvPr>
            <p:ph idx="1"/>
          </p:nvPr>
        </p:nvSpPr>
        <p:spPr/>
        <p:txBody>
          <a:bodyPr/>
          <a:lstStyle/>
          <a:p>
            <a:pPr>
              <a:defRPr/>
            </a:pPr>
            <a:r>
              <a:rPr lang="en-US" sz="2800" dirty="0"/>
              <a:t>Incident response concepts and process</a:t>
            </a:r>
          </a:p>
          <a:p>
            <a:pPr>
              <a:defRPr/>
            </a:pPr>
            <a:r>
              <a:rPr lang="en-US" sz="2800" dirty="0"/>
              <a:t>Incident response plans</a:t>
            </a:r>
          </a:p>
          <a:p>
            <a:pPr>
              <a:defRPr/>
            </a:pPr>
            <a:r>
              <a:rPr lang="en-US" sz="2800" dirty="0"/>
              <a:t>Disaster and recovery</a:t>
            </a:r>
          </a:p>
          <a:p>
            <a:pPr>
              <a:defRPr/>
            </a:pPr>
            <a:r>
              <a:rPr lang="en-US" sz="2800" dirty="0"/>
              <a:t>Evidence handling</a:t>
            </a:r>
          </a:p>
          <a:p>
            <a:pPr>
              <a:defRPr/>
            </a:pPr>
            <a:r>
              <a:rPr lang="en-US" sz="2800" dirty="0"/>
              <a:t>Requirements of regulated industries</a:t>
            </a:r>
          </a:p>
          <a:p>
            <a:pPr marL="0" indent="0">
              <a:buFont typeface="Wingdings" pitchFamily="2" charset="2"/>
              <a:buNone/>
              <a:defRPr/>
            </a:pPr>
            <a:endParaRPr lang="en-US" sz="2800" dirty="0"/>
          </a:p>
          <a:p>
            <a:pPr>
              <a:defRPr/>
            </a:pPr>
            <a:endParaRPr lang="en-US" sz="28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What Is a Security Incident?</a:t>
            </a:r>
          </a:p>
        </p:txBody>
      </p:sp>
      <p:graphicFrame>
        <p:nvGraphicFramePr>
          <p:cNvPr id="2" name="Content Placeholder 1">
            <a:extLst>
              <a:ext uri="{FF2B5EF4-FFF2-40B4-BE49-F238E27FC236}">
                <a16:creationId xmlns:a16="http://schemas.microsoft.com/office/drawing/2014/main" id="{4928B1C4-B593-419E-A2A3-7E0D703ABAAA}"/>
              </a:ext>
            </a:extLst>
          </p:cNvPr>
          <p:cNvGraphicFramePr>
            <a:graphicFrameLocks noGrp="1"/>
          </p:cNvGraphicFramePr>
          <p:nvPr>
            <p:ph idx="1"/>
            <p:extLst>
              <p:ext uri="{D42A27DB-BD31-4B8C-83A1-F6EECF244321}">
                <p14:modId xmlns:p14="http://schemas.microsoft.com/office/powerpoint/2010/main" val="3902131793"/>
              </p:ext>
            </p:extLst>
          </p:nvPr>
        </p:nvGraphicFramePr>
        <p:xfrm>
          <a:off x="-43343" y="1206708"/>
          <a:ext cx="8299450" cy="4551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60664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Incident Response Policies</a:t>
            </a:r>
          </a:p>
        </p:txBody>
      </p:sp>
      <p:sp>
        <p:nvSpPr>
          <p:cNvPr id="13314" name="Content Placeholder 2"/>
          <p:cNvSpPr>
            <a:spLocks noGrp="1"/>
          </p:cNvSpPr>
          <p:nvPr>
            <p:ph idx="1"/>
          </p:nvPr>
        </p:nvSpPr>
        <p:spPr>
          <a:xfrm>
            <a:off x="539750" y="1085851"/>
            <a:ext cx="8299450" cy="4857750"/>
          </a:xfrm>
        </p:spPr>
        <p:txBody>
          <a:bodyPr/>
          <a:lstStyle/>
          <a:p>
            <a:pPr>
              <a:defRPr/>
            </a:pPr>
            <a:r>
              <a:rPr lang="en-US" sz="2600" dirty="0">
                <a:ea typeface="ＭＳ Ｐゴシック"/>
              </a:rPr>
              <a:t>Included in policy:</a:t>
            </a:r>
          </a:p>
          <a:p>
            <a:pPr lvl="1">
              <a:defRPr/>
            </a:pPr>
            <a:r>
              <a:rPr lang="en-US" sz="2600" dirty="0">
                <a:ea typeface="ＭＳ Ｐゴシック"/>
              </a:rPr>
              <a:t>Individuals responsible for determining when and if a security incident has occurred</a:t>
            </a:r>
          </a:p>
          <a:p>
            <a:pPr lvl="1">
              <a:defRPr/>
            </a:pPr>
            <a:r>
              <a:rPr lang="en-US" sz="2600" dirty="0">
                <a:ea typeface="ＭＳ Ｐゴシック"/>
              </a:rPr>
              <a:t>Individuals and/or departments to be part of initial notification that a security incident has occurred</a:t>
            </a:r>
          </a:p>
          <a:p>
            <a:pPr lvl="2">
              <a:defRPr/>
            </a:pPr>
            <a:r>
              <a:rPr lang="en-US" sz="2400" dirty="0">
                <a:ea typeface="ＭＳ Ｐゴシック"/>
              </a:rPr>
              <a:t>Notification means: email, phone, face to face</a:t>
            </a:r>
          </a:p>
          <a:p>
            <a:pPr lvl="1">
              <a:defRPr/>
            </a:pPr>
            <a:r>
              <a:rPr lang="en-US" sz="2600" dirty="0">
                <a:ea typeface="ＭＳ Ｐゴシック"/>
              </a:rPr>
              <a:t>Responsible person or parties that will take the lead in responding to the incident</a:t>
            </a:r>
          </a:p>
          <a:p>
            <a:pPr lvl="1">
              <a:defRPr/>
            </a:pPr>
            <a:r>
              <a:rPr lang="en-US" sz="2600" dirty="0">
                <a:ea typeface="ＭＳ Ｐゴシック"/>
              </a:rPr>
              <a:t>Appropriate response guidelines for the given security incident</a:t>
            </a:r>
          </a:p>
        </p:txBody>
      </p:sp>
    </p:spTree>
    <p:custDataLst>
      <p:tags r:id="rId1"/>
    </p:custDataLst>
    <p:extLst>
      <p:ext uri="{BB962C8B-B14F-4D97-AF65-F5344CB8AC3E}">
        <p14:creationId xmlns:p14="http://schemas.microsoft.com/office/powerpoint/2010/main" val="18538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5A5E-5C55-4068-9694-0E9909DBFA47}"/>
              </a:ext>
            </a:extLst>
          </p:cNvPr>
          <p:cNvSpPr>
            <a:spLocks noGrp="1"/>
          </p:cNvSpPr>
          <p:nvPr>
            <p:ph type="title"/>
          </p:nvPr>
        </p:nvSpPr>
        <p:spPr/>
        <p:txBody>
          <a:bodyPr/>
          <a:lstStyle/>
          <a:p>
            <a:r>
              <a:rPr lang="en-US" sz="3600" dirty="0"/>
              <a:t>The Incident Response Process</a:t>
            </a:r>
          </a:p>
        </p:txBody>
      </p:sp>
      <p:graphicFrame>
        <p:nvGraphicFramePr>
          <p:cNvPr id="6" name="Content Placeholder 5">
            <a:extLst>
              <a:ext uri="{FF2B5EF4-FFF2-40B4-BE49-F238E27FC236}">
                <a16:creationId xmlns:a16="http://schemas.microsoft.com/office/drawing/2014/main" id="{94064201-5214-47B5-AB69-4BB34852239D}"/>
              </a:ext>
            </a:extLst>
          </p:cNvPr>
          <p:cNvGraphicFramePr>
            <a:graphicFrameLocks noGrp="1"/>
          </p:cNvGraphicFramePr>
          <p:nvPr>
            <p:ph idx="1"/>
            <p:extLst>
              <p:ext uri="{D42A27DB-BD31-4B8C-83A1-F6EECF244321}">
                <p14:modId xmlns:p14="http://schemas.microsoft.com/office/powerpoint/2010/main" val="172526634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4282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Phases of an Incident and Response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23121602"/>
              </p:ext>
            </p:extLst>
          </p:nvPr>
        </p:nvGraphicFramePr>
        <p:xfrm>
          <a:off x="422275" y="1272871"/>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6652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Planning</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Create and train the computer security incident response team (CSIRT)</a:t>
            </a:r>
          </a:p>
          <a:p>
            <a:r>
              <a:rPr lang="en-US" sz="2600" dirty="0"/>
              <a:t>Develop plans for handling incidents</a:t>
            </a:r>
          </a:p>
          <a:p>
            <a:r>
              <a:rPr lang="en-US" sz="2600" dirty="0"/>
              <a:t>Assign roles and responsibilities</a:t>
            </a:r>
          </a:p>
          <a:p>
            <a:r>
              <a:rPr lang="en-US" sz="2600" dirty="0"/>
              <a:t>Assemble supplies, hardware, and software you’ll need</a:t>
            </a:r>
          </a:p>
        </p:txBody>
      </p:sp>
    </p:spTree>
    <p:custDataLst>
      <p:tags r:id="rId1"/>
    </p:custDataLst>
    <p:extLst>
      <p:ext uri="{BB962C8B-B14F-4D97-AF65-F5344CB8AC3E}">
        <p14:creationId xmlns:p14="http://schemas.microsoft.com/office/powerpoint/2010/main" val="33656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B8C-9DAD-43E1-9CC2-800B9100049F}"/>
              </a:ext>
            </a:extLst>
          </p:cNvPr>
          <p:cNvSpPr>
            <a:spLocks noGrp="1"/>
          </p:cNvSpPr>
          <p:nvPr>
            <p:ph type="title"/>
          </p:nvPr>
        </p:nvSpPr>
        <p:spPr/>
        <p:txBody>
          <a:bodyPr/>
          <a:lstStyle/>
          <a:p>
            <a:r>
              <a:rPr lang="en-US" sz="3600" dirty="0"/>
              <a:t>Phases of an Incident and Response: </a:t>
            </a:r>
            <a:r>
              <a:rPr lang="en-US" sz="3600" dirty="0">
                <a:solidFill>
                  <a:srgbClr val="FFC000"/>
                </a:solidFill>
              </a:rPr>
              <a:t>Incident Identification</a:t>
            </a:r>
          </a:p>
        </p:txBody>
      </p:sp>
      <p:sp>
        <p:nvSpPr>
          <p:cNvPr id="4" name="Content Placeholder 3">
            <a:extLst>
              <a:ext uri="{FF2B5EF4-FFF2-40B4-BE49-F238E27FC236}">
                <a16:creationId xmlns:a16="http://schemas.microsoft.com/office/drawing/2014/main" id="{A8BAA89C-47CC-4BA8-81DF-8C9B9604F66D}"/>
              </a:ext>
            </a:extLst>
          </p:cNvPr>
          <p:cNvSpPr>
            <a:spLocks noGrp="1"/>
          </p:cNvSpPr>
          <p:nvPr>
            <p:ph idx="1"/>
          </p:nvPr>
        </p:nvSpPr>
        <p:spPr>
          <a:xfrm>
            <a:off x="539750" y="1815548"/>
            <a:ext cx="8299450" cy="4128052"/>
          </a:xfrm>
        </p:spPr>
        <p:txBody>
          <a:bodyPr/>
          <a:lstStyle/>
          <a:p>
            <a:r>
              <a:rPr lang="en-US" sz="2600" dirty="0"/>
              <a:t>Establish early on what has actually occurred</a:t>
            </a:r>
          </a:p>
          <a:p>
            <a:r>
              <a:rPr lang="en-US" sz="2600" dirty="0"/>
              <a:t>Is the incident an actual security incident or is it something else?</a:t>
            </a:r>
          </a:p>
          <a:p>
            <a:r>
              <a:rPr lang="en-US" sz="2600" dirty="0"/>
              <a:t>CSIRT is responsible for making this determination and starting the official response process</a:t>
            </a:r>
          </a:p>
          <a:p>
            <a:endParaRPr lang="en-US" sz="2600" dirty="0"/>
          </a:p>
        </p:txBody>
      </p:sp>
    </p:spTree>
    <p:custDataLst>
      <p:tags r:id="rId1"/>
    </p:custDataLst>
    <p:extLst>
      <p:ext uri="{BB962C8B-B14F-4D97-AF65-F5344CB8AC3E}">
        <p14:creationId xmlns:p14="http://schemas.microsoft.com/office/powerpoint/2010/main" val="186850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AstqkfBF"/>
  <p:tag name="ARTICULATE_SLIDE_COUNT" val="3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25562</TotalTime>
  <Words>2212</Words>
  <Application>Microsoft Office PowerPoint</Application>
  <PresentationFormat>On-screen Show (4:3)</PresentationFormat>
  <Paragraphs>257</Paragraphs>
  <Slides>36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What Is a Security Incident?</vt:lpstr>
      <vt:lpstr>Incident Response Policies</vt:lpstr>
      <vt:lpstr>The Incident Response Process</vt:lpstr>
      <vt:lpstr>Phases of an Incident and Response</vt:lpstr>
      <vt:lpstr>Phases of an Incident and Response: Planning</vt:lpstr>
      <vt:lpstr>Phases of an Incident and Response: Incident Identification</vt:lpstr>
      <vt:lpstr>Phases of an Incident and Response: Containment</vt:lpstr>
      <vt:lpstr>Phases of an Incident and Response: Investigation</vt:lpstr>
      <vt:lpstr>Phases of an Incident and Response: Eradication</vt:lpstr>
      <vt:lpstr>Phases of an Incident and Response: Recovery and Repair</vt:lpstr>
      <vt:lpstr>Phases of an Incident and Response: Lessons Learned</vt:lpstr>
      <vt:lpstr>Incident Response Team (IRT)</vt:lpstr>
      <vt:lpstr>Incident Response Plans</vt:lpstr>
      <vt:lpstr>Examples of Fault-Tolerant Devices</vt:lpstr>
      <vt:lpstr>Recovering Systems</vt:lpstr>
      <vt:lpstr>Loss Control and Damage Assessment</vt:lpstr>
      <vt:lpstr>Business Impact Analysis</vt:lpstr>
      <vt:lpstr>Planning for Disaster and Recovery</vt:lpstr>
      <vt:lpstr>Planning for Disaster and Recovery (Cont.)</vt:lpstr>
      <vt:lpstr>Testing and Evaluation</vt:lpstr>
      <vt:lpstr>Preparation and Staging of Testing Procedures</vt:lpstr>
      <vt:lpstr>Analysis of Test Results</vt:lpstr>
      <vt:lpstr>Evidence Handling and Administration</vt:lpstr>
      <vt:lpstr>Chain of Custody</vt:lpstr>
      <vt:lpstr>Types of Evidence</vt:lpstr>
      <vt:lpstr>Types of Evidence (Cont.)</vt:lpstr>
      <vt:lpstr>Types of Evidence (Cont.)</vt:lpstr>
      <vt:lpstr>Types of Evidence (Cont.)</vt:lpstr>
      <vt:lpstr>Rules of Evidence</vt:lpstr>
      <vt:lpstr>Security Reporting Options and Guidelines</vt:lpstr>
      <vt:lpstr>Security Reporting Options and Guidelines (Cont.)</vt:lpstr>
      <vt:lpstr>Requirements of Regulated Industries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3181</cp:revision>
  <cp:lastPrinted>2008-07-07T18:08:55Z</cp:lastPrinted>
  <dcterms:created xsi:type="dcterms:W3CDTF">2010-11-29T21:30:54Z</dcterms:created>
  <dcterms:modified xsi:type="dcterms:W3CDTF">2018-07-30T17:09:13Z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8B6F1A1B-691D-4667-AE31-D1340507D04D</vt:lpwstr>
  </property>
  <property fmtid="{D5CDD505-2E9C-101B-9397-08002B2CF9AE}" pid="3" name="ArticulatePath">
    <vt:lpwstr>hacking3e_ppt_ch14</vt:lpwstr>
  </property>
</Properties>
</file>