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5.xml" ContentType="application/vnd.openxmlformats-officedocument.presentationml.tags+xml"/>
  <Override PartName="/ppt/notesSlides/notesSlide1.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2.xml" ContentType="application/vnd.openxmlformats-officedocument.presentationml.notesSlide+xml"/>
  <Override PartName="/ppt/tags/tag9.xml" ContentType="application/vnd.openxmlformats-officedocument.presentationml.tags+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10.xml" ContentType="application/vnd.openxmlformats-officedocument.presentationml.tags+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11.xml" ContentType="application/vnd.openxmlformats-officedocument.presentationml.tags+xml"/>
  <Override PartName="/ppt/tags/tag12.xml" ContentType="application/vnd.openxmlformats-officedocument.presentationml.tags+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ags/tag13.xml" ContentType="application/vnd.openxmlformats-officedocument.presentationml.tags+xml"/>
  <Override PartName="/ppt/notesSlides/notesSlide6.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notesSlides/notesSlide7.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8.xml" ContentType="application/vnd.openxmlformats-officedocument.presentationml.notesSlide+xml"/>
  <Override PartName="/ppt/tags/tag19.xml" ContentType="application/vnd.openxmlformats-officedocument.presentationml.tags+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tags/tag20.xml" ContentType="application/vnd.openxmlformats-officedocument.presentationml.tags+xml"/>
  <Override PartName="/ppt/tags/tag21.xml" ContentType="application/vnd.openxmlformats-officedocument.presentationml.tags+xml"/>
  <Override PartName="/ppt/notesSlides/notesSlide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tags/tag22.xml" ContentType="application/vnd.openxmlformats-officedocument.presentationml.tags+xml"/>
  <Override PartName="/ppt/tags/tag23.xml" ContentType="application/vnd.openxmlformats-officedocument.presentationml.tags+xml"/>
  <Override PartName="/ppt/notesSlides/notesSlide10.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tags/tag24.xml" ContentType="application/vnd.openxmlformats-officedocument.presentationml.tags+xml"/>
  <Override PartName="/ppt/notesSlides/notesSlide11.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tags/tag32.xml" ContentType="application/vnd.openxmlformats-officedocument.presentationml.tags+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tags/tag33.xml" ContentType="application/vnd.openxmlformats-officedocument.presentationml.tags+xml"/>
  <Override PartName="/ppt/notesSlides/notesSlide12.xml" ContentType="application/vnd.openxmlformats-officedocument.presentationml.notesSlide+xml"/>
  <Override PartName="/ppt/tags/tag34.xml" ContentType="application/vnd.openxmlformats-officedocument.presentationml.tags+xml"/>
  <Override PartName="/ppt/notesSlides/notesSlide13.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notesSlides/notesSlide14.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tags/tag38.xml" ContentType="application/vnd.openxmlformats-officedocument.presentationml.tags+xml"/>
  <Override PartName="/ppt/tags/tag3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37"/>
  </p:notesMasterIdLst>
  <p:handoutMasterIdLst>
    <p:handoutMasterId r:id="rId38"/>
  </p:handoutMasterIdLst>
  <p:sldIdLst>
    <p:sldId id="1507" r:id="rId2"/>
    <p:sldId id="1551" r:id="rId3"/>
    <p:sldId id="1559" r:id="rId4"/>
    <p:sldId id="1572" r:id="rId5"/>
    <p:sldId id="1553" r:id="rId6"/>
    <p:sldId id="1554" r:id="rId7"/>
    <p:sldId id="1574" r:id="rId8"/>
    <p:sldId id="1561" r:id="rId9"/>
    <p:sldId id="1562" r:id="rId10"/>
    <p:sldId id="1575" r:id="rId11"/>
    <p:sldId id="1563" r:id="rId12"/>
    <p:sldId id="1586" r:id="rId13"/>
    <p:sldId id="1587" r:id="rId14"/>
    <p:sldId id="1564" r:id="rId15"/>
    <p:sldId id="1576" r:id="rId16"/>
    <p:sldId id="1577" r:id="rId17"/>
    <p:sldId id="1578" r:id="rId18"/>
    <p:sldId id="1548" r:id="rId19"/>
    <p:sldId id="1566" r:id="rId20"/>
    <p:sldId id="1579" r:id="rId21"/>
    <p:sldId id="1565" r:id="rId22"/>
    <p:sldId id="1568" r:id="rId23"/>
    <p:sldId id="1569" r:id="rId24"/>
    <p:sldId id="1570" r:id="rId25"/>
    <p:sldId id="1571" r:id="rId26"/>
    <p:sldId id="1580" r:id="rId27"/>
    <p:sldId id="1581" r:id="rId28"/>
    <p:sldId id="1582" r:id="rId29"/>
    <p:sldId id="1547" r:id="rId30"/>
    <p:sldId id="1583" r:id="rId31"/>
    <p:sldId id="1550" r:id="rId32"/>
    <p:sldId id="1567" r:id="rId33"/>
    <p:sldId id="1584" r:id="rId34"/>
    <p:sldId id="1585" r:id="rId35"/>
    <p:sldId id="1552" r:id="rId36"/>
  </p:sldIdLst>
  <p:sldSz cx="9144000" cy="6858000" type="screen4x3"/>
  <p:notesSz cx="7010400" cy="9296400"/>
  <p:custDataLst>
    <p:tags r:id="rId39"/>
  </p:custDataLst>
  <p:defaultTextStyle>
    <a:defPPr>
      <a:defRPr lang="en-US"/>
    </a:defPPr>
    <a:lvl1pPr algn="l" rtl="0" fontAlgn="base">
      <a:spcBef>
        <a:spcPct val="0"/>
      </a:spcBef>
      <a:spcAft>
        <a:spcPct val="0"/>
      </a:spcAft>
      <a:defRPr sz="1200" kern="1200">
        <a:solidFill>
          <a:schemeClr val="tx1"/>
        </a:solidFill>
        <a:latin typeface="Arial" pitchFamily="34" charset="0"/>
        <a:ea typeface="ＭＳ Ｐゴシック"/>
        <a:cs typeface="ＭＳ Ｐゴシック"/>
      </a:defRPr>
    </a:lvl1pPr>
    <a:lvl2pPr marL="457200" algn="l" rtl="0" fontAlgn="base">
      <a:spcBef>
        <a:spcPct val="0"/>
      </a:spcBef>
      <a:spcAft>
        <a:spcPct val="0"/>
      </a:spcAft>
      <a:defRPr sz="1200" kern="1200">
        <a:solidFill>
          <a:schemeClr val="tx1"/>
        </a:solidFill>
        <a:latin typeface="Arial" pitchFamily="34" charset="0"/>
        <a:ea typeface="ＭＳ Ｐゴシック"/>
        <a:cs typeface="ＭＳ Ｐゴシック"/>
      </a:defRPr>
    </a:lvl2pPr>
    <a:lvl3pPr marL="914400" algn="l" rtl="0" fontAlgn="base">
      <a:spcBef>
        <a:spcPct val="0"/>
      </a:spcBef>
      <a:spcAft>
        <a:spcPct val="0"/>
      </a:spcAft>
      <a:defRPr sz="1200" kern="1200">
        <a:solidFill>
          <a:schemeClr val="tx1"/>
        </a:solidFill>
        <a:latin typeface="Arial" pitchFamily="34" charset="0"/>
        <a:ea typeface="ＭＳ Ｐゴシック"/>
        <a:cs typeface="ＭＳ Ｐゴシック"/>
      </a:defRPr>
    </a:lvl3pPr>
    <a:lvl4pPr marL="1371600" algn="l" rtl="0" fontAlgn="base">
      <a:spcBef>
        <a:spcPct val="0"/>
      </a:spcBef>
      <a:spcAft>
        <a:spcPct val="0"/>
      </a:spcAft>
      <a:defRPr sz="1200" kern="1200">
        <a:solidFill>
          <a:schemeClr val="tx1"/>
        </a:solidFill>
        <a:latin typeface="Arial" pitchFamily="34" charset="0"/>
        <a:ea typeface="ＭＳ Ｐゴシック"/>
        <a:cs typeface="ＭＳ Ｐゴシック"/>
      </a:defRPr>
    </a:lvl4pPr>
    <a:lvl5pPr marL="1828800" algn="l" rtl="0" fontAlgn="base">
      <a:spcBef>
        <a:spcPct val="0"/>
      </a:spcBef>
      <a:spcAft>
        <a:spcPct val="0"/>
      </a:spcAft>
      <a:defRPr sz="1200" kern="1200">
        <a:solidFill>
          <a:schemeClr val="tx1"/>
        </a:solidFill>
        <a:latin typeface="Arial" pitchFamily="34" charset="0"/>
        <a:ea typeface="ＭＳ Ｐゴシック"/>
        <a:cs typeface="ＭＳ Ｐゴシック"/>
      </a:defRPr>
    </a:lvl5pPr>
    <a:lvl6pPr marL="2286000" algn="l" defTabSz="914400" rtl="0" eaLnBrk="1" latinLnBrk="0" hangingPunct="1">
      <a:defRPr sz="1200" kern="1200">
        <a:solidFill>
          <a:schemeClr val="tx1"/>
        </a:solidFill>
        <a:latin typeface="Arial" pitchFamily="34" charset="0"/>
        <a:ea typeface="ＭＳ Ｐゴシック"/>
        <a:cs typeface="ＭＳ Ｐゴシック"/>
      </a:defRPr>
    </a:lvl6pPr>
    <a:lvl7pPr marL="2743200" algn="l" defTabSz="914400" rtl="0" eaLnBrk="1" latinLnBrk="0" hangingPunct="1">
      <a:defRPr sz="1200" kern="1200">
        <a:solidFill>
          <a:schemeClr val="tx1"/>
        </a:solidFill>
        <a:latin typeface="Arial" pitchFamily="34" charset="0"/>
        <a:ea typeface="ＭＳ Ｐゴシック"/>
        <a:cs typeface="ＭＳ Ｐゴシック"/>
      </a:defRPr>
    </a:lvl7pPr>
    <a:lvl8pPr marL="3200400" algn="l" defTabSz="914400" rtl="0" eaLnBrk="1" latinLnBrk="0" hangingPunct="1">
      <a:defRPr sz="1200" kern="1200">
        <a:solidFill>
          <a:schemeClr val="tx1"/>
        </a:solidFill>
        <a:latin typeface="Arial" pitchFamily="34" charset="0"/>
        <a:ea typeface="ＭＳ Ｐゴシック"/>
        <a:cs typeface="ＭＳ Ｐゴシック"/>
      </a:defRPr>
    </a:lvl8pPr>
    <a:lvl9pPr marL="3657600" algn="l" defTabSz="914400" rtl="0" eaLnBrk="1" latinLnBrk="0" hangingPunct="1">
      <a:defRPr sz="1200" kern="1200">
        <a:solidFill>
          <a:schemeClr val="tx1"/>
        </a:solidFill>
        <a:latin typeface="Arial" pitchFamily="34" charset="0"/>
        <a:ea typeface="ＭＳ Ｐゴシック"/>
        <a:cs typeface="ＭＳ Ｐゴシック"/>
      </a:defRPr>
    </a:lvl9pPr>
  </p:defaultTextStyle>
  <p:extLst>
    <p:ext uri="{EFAFB233-063F-42B5-8137-9DF3F51BA10A}">
      <p15:sldGuideLst xmlns:p15="http://schemas.microsoft.com/office/powerpoint/2012/main">
        <p15:guide id="1" orient="horz" pos="192">
          <p15:clr>
            <a:srgbClr val="A4A3A4"/>
          </p15:clr>
        </p15:guide>
        <p15:guide id="2" orient="horz" pos="2748">
          <p15:clr>
            <a:srgbClr val="A4A3A4"/>
          </p15:clr>
        </p15:guide>
        <p15:guide id="3" pos="4627">
          <p15:clr>
            <a:srgbClr val="A4A3A4"/>
          </p15:clr>
        </p15:guide>
        <p15:guide id="4" pos="1452">
          <p15:clr>
            <a:srgbClr val="A4A3A4"/>
          </p15:clr>
        </p15:guide>
        <p15:guide id="5" pos="2346">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RanitM" initials="R" lastIdx="6" clrIdx="0"/>
  <p:cmAuthor id="1" name="Nidhi" initials="N"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07A"/>
    <a:srgbClr val="E3BBC9"/>
    <a:srgbClr val="D2E4B2"/>
    <a:srgbClr val="DDDDDD"/>
    <a:srgbClr val="FFCCFF"/>
    <a:srgbClr val="FFCCCC"/>
    <a:srgbClr val="0099FF"/>
    <a:srgbClr val="99CCFF"/>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6838" autoAdjust="0"/>
    <p:restoredTop sz="87821" autoAdjust="0"/>
  </p:normalViewPr>
  <p:slideViewPr>
    <p:cSldViewPr snapToGrid="0" snapToObjects="1">
      <p:cViewPr varScale="1">
        <p:scale>
          <a:sx n="55" d="100"/>
          <a:sy n="55" d="100"/>
        </p:scale>
        <p:origin x="1474" y="53"/>
      </p:cViewPr>
      <p:guideLst>
        <p:guide orient="horz" pos="192"/>
        <p:guide orient="horz" pos="2748"/>
        <p:guide pos="4627"/>
        <p:guide pos="1452"/>
        <p:guide pos="2346"/>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9629"/>
    </p:cViewPr>
  </p:sorterViewPr>
  <p:notesViewPr>
    <p:cSldViewPr snapToGrid="0" snapToObjects="1">
      <p:cViewPr varScale="1">
        <p:scale>
          <a:sx n="93" d="100"/>
          <a:sy n="93" d="100"/>
        </p:scale>
        <p:origin x="-2532" y="-120"/>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diagrams/_rels/data1.xml.rels><?xml version="1.0" encoding="UTF-8" standalone="yes"?>
<Relationships xmlns="http://schemas.openxmlformats.org/package/2006/relationships"><Relationship Id="rId1" Type="http://schemas.openxmlformats.org/officeDocument/2006/relationships/image" Target="../media/image4.png"/></Relationships>
</file>

<file path=ppt/diagrams/_rels/data2.xml.rels><?xml version="1.0" encoding="UTF-8" standalone="yes"?>
<Relationships xmlns="http://schemas.openxmlformats.org/package/2006/relationships"><Relationship Id="rId1" Type="http://schemas.openxmlformats.org/officeDocument/2006/relationships/image" Target="../media/image4.png"/></Relationships>
</file>

<file path=ppt/diagrams/_rels/data3.xml.rels><?xml version="1.0" encoding="UTF-8" standalone="yes"?>
<Relationships xmlns="http://schemas.openxmlformats.org/package/2006/relationships"><Relationship Id="rId1" Type="http://schemas.openxmlformats.org/officeDocument/2006/relationships/image" Target="../media/image4.png"/></Relationships>
</file>

<file path=ppt/diagrams/_rels/drawing1.xml.rels><?xml version="1.0" encoding="UTF-8" standalone="yes"?>
<Relationships xmlns="http://schemas.openxmlformats.org/package/2006/relationships"><Relationship Id="rId1" Type="http://schemas.openxmlformats.org/officeDocument/2006/relationships/image" Target="../media/image4.png"/></Relationships>
</file>

<file path=ppt/diagrams/_rels/drawing2.xml.rels><?xml version="1.0" encoding="UTF-8" standalone="yes"?>
<Relationships xmlns="http://schemas.openxmlformats.org/package/2006/relationships"><Relationship Id="rId1" Type="http://schemas.openxmlformats.org/officeDocument/2006/relationships/image" Target="../media/image4.png"/></Relationships>
</file>

<file path=ppt/diagrams/_rels/drawing3.xml.rels><?xml version="1.0" encoding="UTF-8" standalone="yes"?>
<Relationships xmlns="http://schemas.openxmlformats.org/package/2006/relationships"><Relationship Id="rId1" Type="http://schemas.openxmlformats.org/officeDocument/2006/relationships/image" Target="../media/image4.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44049DC-3631-4416-B71D-E2E67D4053EF}"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92642489-A406-42CE-92DD-31059D6FF44D}">
      <dgm:prSet phldrT="[Text]"/>
      <dgm:spPr/>
      <dgm:t>
        <a:bodyPr/>
        <a:lstStyle/>
        <a:p>
          <a:r>
            <a:rPr lang="en-US" dirty="0"/>
            <a:t>Intrusion</a:t>
          </a:r>
        </a:p>
      </dgm:t>
    </dgm:pt>
    <dgm:pt modelId="{86E1AAD4-EFDA-40E2-8C41-F3FCC9BF52BE}" type="parTrans" cxnId="{8256143E-7B9F-403E-AF88-E5465102FDA8}">
      <dgm:prSet/>
      <dgm:spPr/>
      <dgm:t>
        <a:bodyPr/>
        <a:lstStyle/>
        <a:p>
          <a:endParaRPr lang="en-US"/>
        </a:p>
      </dgm:t>
    </dgm:pt>
    <dgm:pt modelId="{C5AA8BBF-E8A2-4C1D-AB1A-F1761DEAB8F7}" type="sibTrans" cxnId="{8256143E-7B9F-403E-AF88-E5465102FDA8}">
      <dgm:prSet/>
      <dgm:spPr/>
      <dgm:t>
        <a:bodyPr/>
        <a:lstStyle/>
        <a:p>
          <a:endParaRPr lang="en-US"/>
        </a:p>
      </dgm:t>
    </dgm:pt>
    <dgm:pt modelId="{07F4AD19-860A-4EE7-B38A-6C792B71D191}">
      <dgm:prSet phldrT="[Text]"/>
      <dgm:spPr/>
      <dgm:t>
        <a:bodyPr/>
        <a:lstStyle/>
        <a:p>
          <a:r>
            <a:rPr lang="en-US" dirty="0"/>
            <a:t>Intrusion detection</a:t>
          </a:r>
        </a:p>
      </dgm:t>
    </dgm:pt>
    <dgm:pt modelId="{653C426B-F998-4377-9B38-9AB44CBED8FF}" type="parTrans" cxnId="{DF9771D2-C0D4-4C32-AFB7-B99D33640CE6}">
      <dgm:prSet/>
      <dgm:spPr/>
      <dgm:t>
        <a:bodyPr/>
        <a:lstStyle/>
        <a:p>
          <a:endParaRPr lang="en-US"/>
        </a:p>
      </dgm:t>
    </dgm:pt>
    <dgm:pt modelId="{C28E35EF-E2E7-4762-B223-AA11E3C0322C}" type="sibTrans" cxnId="{DF9771D2-C0D4-4C32-AFB7-B99D33640CE6}">
      <dgm:prSet/>
      <dgm:spPr/>
      <dgm:t>
        <a:bodyPr/>
        <a:lstStyle/>
        <a:p>
          <a:endParaRPr lang="en-US"/>
        </a:p>
      </dgm:t>
    </dgm:pt>
    <dgm:pt modelId="{A5825D80-DB3A-4D7B-A3F3-7685599F3A92}">
      <dgm:prSet phldrT="[Text]"/>
      <dgm:spPr/>
      <dgm:t>
        <a:bodyPr/>
        <a:lstStyle/>
        <a:p>
          <a:r>
            <a:rPr lang="en-US" dirty="0"/>
            <a:t>Misuse detection</a:t>
          </a:r>
        </a:p>
      </dgm:t>
    </dgm:pt>
    <dgm:pt modelId="{BBD34F39-D3F7-4F3C-A443-A840D0F6D383}" type="parTrans" cxnId="{6C44C24F-35B4-479A-9ECA-4E0C360CCA3E}">
      <dgm:prSet/>
      <dgm:spPr/>
      <dgm:t>
        <a:bodyPr/>
        <a:lstStyle/>
        <a:p>
          <a:endParaRPr lang="en-US"/>
        </a:p>
      </dgm:t>
    </dgm:pt>
    <dgm:pt modelId="{88023FC7-1E22-43EE-AB75-326DEF44A7E3}" type="sibTrans" cxnId="{6C44C24F-35B4-479A-9ECA-4E0C360CCA3E}">
      <dgm:prSet/>
      <dgm:spPr/>
      <dgm:t>
        <a:bodyPr/>
        <a:lstStyle/>
        <a:p>
          <a:endParaRPr lang="en-US"/>
        </a:p>
      </dgm:t>
    </dgm:pt>
    <dgm:pt modelId="{AD2336DC-F08D-4820-AD79-451F634EE8FA}">
      <dgm:prSet/>
      <dgm:spPr/>
      <dgm:t>
        <a:bodyPr/>
        <a:lstStyle/>
        <a:p>
          <a:r>
            <a:rPr lang="en-US" dirty="0"/>
            <a:t>Misuse</a:t>
          </a:r>
        </a:p>
      </dgm:t>
    </dgm:pt>
    <dgm:pt modelId="{E7324293-726C-461D-8E13-46435100124D}" type="parTrans" cxnId="{A5A237E8-F37B-43D2-B856-957C3CA25A78}">
      <dgm:prSet/>
      <dgm:spPr/>
      <dgm:t>
        <a:bodyPr/>
        <a:lstStyle/>
        <a:p>
          <a:endParaRPr lang="en-US"/>
        </a:p>
      </dgm:t>
    </dgm:pt>
    <dgm:pt modelId="{9D80A3C8-EBDF-4735-8689-309223A031E6}" type="sibTrans" cxnId="{A5A237E8-F37B-43D2-B856-957C3CA25A78}">
      <dgm:prSet/>
      <dgm:spPr/>
      <dgm:t>
        <a:bodyPr/>
        <a:lstStyle/>
        <a:p>
          <a:endParaRPr lang="en-US"/>
        </a:p>
      </dgm:t>
    </dgm:pt>
    <dgm:pt modelId="{F9ECE8E9-9775-4E2A-BBB2-D392D9E9BFFD}" type="pres">
      <dgm:prSet presAssocID="{D44049DC-3631-4416-B71D-E2E67D4053EF}" presName="linear" presStyleCnt="0">
        <dgm:presLayoutVars>
          <dgm:dir/>
          <dgm:animLvl val="lvl"/>
          <dgm:resizeHandles val="exact"/>
        </dgm:presLayoutVars>
      </dgm:prSet>
      <dgm:spPr/>
    </dgm:pt>
    <dgm:pt modelId="{B3EA9830-0223-4080-A9CD-7DFC6E6A2C20}" type="pres">
      <dgm:prSet presAssocID="{92642489-A406-42CE-92DD-31059D6FF44D}" presName="parentLin" presStyleCnt="0"/>
      <dgm:spPr/>
    </dgm:pt>
    <dgm:pt modelId="{0C069F6F-EB73-45E4-8233-34E2037CA30E}" type="pres">
      <dgm:prSet presAssocID="{92642489-A406-42CE-92DD-31059D6FF44D}" presName="parentLeftMargin" presStyleLbl="node1" presStyleIdx="0" presStyleCnt="4"/>
      <dgm:spPr/>
    </dgm:pt>
    <dgm:pt modelId="{F6BAB61D-793C-4DCD-A7FD-5C91B95A907C}" type="pres">
      <dgm:prSet presAssocID="{92642489-A406-42CE-92DD-31059D6FF44D}" presName="parentText" presStyleLbl="node1" presStyleIdx="0" presStyleCnt="4">
        <dgm:presLayoutVars>
          <dgm:chMax val="0"/>
          <dgm:bulletEnabled val="1"/>
        </dgm:presLayoutVars>
      </dgm:prSet>
      <dgm:spPr/>
    </dgm:pt>
    <dgm:pt modelId="{8EB25E49-175D-46F7-8564-F7D94729F069}" type="pres">
      <dgm:prSet presAssocID="{92642489-A406-42CE-92DD-31059D6FF44D}" presName="negativeSpace" presStyleCnt="0"/>
      <dgm:spPr/>
    </dgm:pt>
    <dgm:pt modelId="{C6D08A05-90DB-4730-B37F-5667C519D85F}" type="pres">
      <dgm:prSet presAssocID="{92642489-A406-42CE-92DD-31059D6FF44D}" presName="childText" presStyleLbl="conFgAcc1" presStyleIdx="0" presStyleCnt="4">
        <dgm:presLayoutVars>
          <dgm:bulletEnabled val="1"/>
        </dgm:presLayoutVars>
      </dgm:prSet>
      <dgm:spPr/>
    </dgm:pt>
    <dgm:pt modelId="{F1B590CD-EBDA-4352-BC32-E3934A380A79}" type="pres">
      <dgm:prSet presAssocID="{C5AA8BBF-E8A2-4C1D-AB1A-F1761DEAB8F7}" presName="spaceBetweenRectangles" presStyleCnt="0"/>
      <dgm:spPr/>
    </dgm:pt>
    <dgm:pt modelId="{3E9B8E38-7137-4930-91CC-3D2F02DDA4EF}" type="pres">
      <dgm:prSet presAssocID="{AD2336DC-F08D-4820-AD79-451F634EE8FA}" presName="parentLin" presStyleCnt="0"/>
      <dgm:spPr/>
    </dgm:pt>
    <dgm:pt modelId="{9D2F7C10-10FC-4847-904D-E16E8470232D}" type="pres">
      <dgm:prSet presAssocID="{AD2336DC-F08D-4820-AD79-451F634EE8FA}" presName="parentLeftMargin" presStyleLbl="node1" presStyleIdx="0" presStyleCnt="4"/>
      <dgm:spPr/>
    </dgm:pt>
    <dgm:pt modelId="{10A00786-BE86-4069-A4D2-B6C2702B6F79}" type="pres">
      <dgm:prSet presAssocID="{AD2336DC-F08D-4820-AD79-451F634EE8FA}" presName="parentText" presStyleLbl="node1" presStyleIdx="1" presStyleCnt="4">
        <dgm:presLayoutVars>
          <dgm:chMax val="0"/>
          <dgm:bulletEnabled val="1"/>
        </dgm:presLayoutVars>
      </dgm:prSet>
      <dgm:spPr/>
    </dgm:pt>
    <dgm:pt modelId="{687F9F62-984E-4E29-806D-69C903E1C332}" type="pres">
      <dgm:prSet presAssocID="{AD2336DC-F08D-4820-AD79-451F634EE8FA}" presName="negativeSpace" presStyleCnt="0"/>
      <dgm:spPr/>
    </dgm:pt>
    <dgm:pt modelId="{FF3729DE-46EB-42B2-AE6E-7398387AECDF}" type="pres">
      <dgm:prSet presAssocID="{AD2336DC-F08D-4820-AD79-451F634EE8FA}" presName="childText" presStyleLbl="conFgAcc1" presStyleIdx="1" presStyleCnt="4">
        <dgm:presLayoutVars>
          <dgm:bulletEnabled val="1"/>
        </dgm:presLayoutVars>
      </dgm:prSet>
      <dgm:spPr/>
    </dgm:pt>
    <dgm:pt modelId="{DD8F4AFA-6477-4BDC-A645-4FF2C5904C46}" type="pres">
      <dgm:prSet presAssocID="{9D80A3C8-EBDF-4735-8689-309223A031E6}" presName="spaceBetweenRectangles" presStyleCnt="0"/>
      <dgm:spPr/>
    </dgm:pt>
    <dgm:pt modelId="{825A64C1-BD03-454E-ADBF-0BCBF1959488}" type="pres">
      <dgm:prSet presAssocID="{07F4AD19-860A-4EE7-B38A-6C792B71D191}" presName="parentLin" presStyleCnt="0"/>
      <dgm:spPr/>
    </dgm:pt>
    <dgm:pt modelId="{F9BD3A32-08BA-440C-A09D-737B6A54963B}" type="pres">
      <dgm:prSet presAssocID="{07F4AD19-860A-4EE7-B38A-6C792B71D191}" presName="parentLeftMargin" presStyleLbl="node1" presStyleIdx="1" presStyleCnt="4"/>
      <dgm:spPr/>
    </dgm:pt>
    <dgm:pt modelId="{9759EEC3-384B-4859-AAFB-1FF6F58ADC4A}" type="pres">
      <dgm:prSet presAssocID="{07F4AD19-860A-4EE7-B38A-6C792B71D191}" presName="parentText" presStyleLbl="node1" presStyleIdx="2" presStyleCnt="4">
        <dgm:presLayoutVars>
          <dgm:chMax val="0"/>
          <dgm:bulletEnabled val="1"/>
        </dgm:presLayoutVars>
      </dgm:prSet>
      <dgm:spPr/>
    </dgm:pt>
    <dgm:pt modelId="{DCE62A46-21AF-41E7-853D-F9E60B19F506}" type="pres">
      <dgm:prSet presAssocID="{07F4AD19-860A-4EE7-B38A-6C792B71D191}" presName="negativeSpace" presStyleCnt="0"/>
      <dgm:spPr/>
    </dgm:pt>
    <dgm:pt modelId="{B51E0F26-25AA-43CE-95DE-6CFA65B50D81}" type="pres">
      <dgm:prSet presAssocID="{07F4AD19-860A-4EE7-B38A-6C792B71D191}" presName="childText" presStyleLbl="conFgAcc1" presStyleIdx="2" presStyleCnt="4">
        <dgm:presLayoutVars>
          <dgm:bulletEnabled val="1"/>
        </dgm:presLayoutVars>
      </dgm:prSet>
      <dgm:spPr>
        <a:blipFill rotWithShape="0">
          <a:blip xmlns:r="http://schemas.openxmlformats.org/officeDocument/2006/relationships" r:embed="rId1"/>
          <a:stretch>
            <a:fillRect/>
          </a:stretch>
        </a:blipFill>
      </dgm:spPr>
    </dgm:pt>
    <dgm:pt modelId="{E1591A3B-0E98-4B8F-869C-3311228014AF}" type="pres">
      <dgm:prSet presAssocID="{C28E35EF-E2E7-4762-B223-AA11E3C0322C}" presName="spaceBetweenRectangles" presStyleCnt="0"/>
      <dgm:spPr/>
    </dgm:pt>
    <dgm:pt modelId="{51D0DC95-51AF-4BE2-8F2D-3B504071F10C}" type="pres">
      <dgm:prSet presAssocID="{A5825D80-DB3A-4D7B-A3F3-7685599F3A92}" presName="parentLin" presStyleCnt="0"/>
      <dgm:spPr/>
    </dgm:pt>
    <dgm:pt modelId="{F9C08E78-C4E7-4B2D-AE3E-782547E59DD6}" type="pres">
      <dgm:prSet presAssocID="{A5825D80-DB3A-4D7B-A3F3-7685599F3A92}" presName="parentLeftMargin" presStyleLbl="node1" presStyleIdx="2" presStyleCnt="4"/>
      <dgm:spPr/>
    </dgm:pt>
    <dgm:pt modelId="{BF933E48-F840-4508-831F-58F085773CDF}" type="pres">
      <dgm:prSet presAssocID="{A5825D80-DB3A-4D7B-A3F3-7685599F3A92}" presName="parentText" presStyleLbl="node1" presStyleIdx="3" presStyleCnt="4">
        <dgm:presLayoutVars>
          <dgm:chMax val="0"/>
          <dgm:bulletEnabled val="1"/>
        </dgm:presLayoutVars>
      </dgm:prSet>
      <dgm:spPr/>
    </dgm:pt>
    <dgm:pt modelId="{6C01420C-423C-4743-B91C-48BE3B227218}" type="pres">
      <dgm:prSet presAssocID="{A5825D80-DB3A-4D7B-A3F3-7685599F3A92}" presName="negativeSpace" presStyleCnt="0"/>
      <dgm:spPr/>
    </dgm:pt>
    <dgm:pt modelId="{210B4FA5-80F8-4059-A246-44C77601C386}" type="pres">
      <dgm:prSet presAssocID="{A5825D80-DB3A-4D7B-A3F3-7685599F3A92}" presName="childText" presStyleLbl="conFgAcc1" presStyleIdx="3" presStyleCnt="4">
        <dgm:presLayoutVars>
          <dgm:bulletEnabled val="1"/>
        </dgm:presLayoutVars>
      </dgm:prSet>
      <dgm:spPr/>
    </dgm:pt>
  </dgm:ptLst>
  <dgm:cxnLst>
    <dgm:cxn modelId="{01E2F606-4791-4A14-9047-C72830BB4D31}" type="presOf" srcId="{92642489-A406-42CE-92DD-31059D6FF44D}" destId="{0C069F6F-EB73-45E4-8233-34E2037CA30E}" srcOrd="0" destOrd="0" presId="urn:microsoft.com/office/officeart/2005/8/layout/list1"/>
    <dgm:cxn modelId="{22AC9E35-29E8-4B1E-B420-71CA6A1E03F2}" type="presOf" srcId="{AD2336DC-F08D-4820-AD79-451F634EE8FA}" destId="{10A00786-BE86-4069-A4D2-B6C2702B6F79}" srcOrd="1" destOrd="0" presId="urn:microsoft.com/office/officeart/2005/8/layout/list1"/>
    <dgm:cxn modelId="{8256143E-7B9F-403E-AF88-E5465102FDA8}" srcId="{D44049DC-3631-4416-B71D-E2E67D4053EF}" destId="{92642489-A406-42CE-92DD-31059D6FF44D}" srcOrd="0" destOrd="0" parTransId="{86E1AAD4-EFDA-40E2-8C41-F3FCC9BF52BE}" sibTransId="{C5AA8BBF-E8A2-4C1D-AB1A-F1761DEAB8F7}"/>
    <dgm:cxn modelId="{8EB98F61-EC70-4FAA-B601-77383E472232}" type="presOf" srcId="{A5825D80-DB3A-4D7B-A3F3-7685599F3A92}" destId="{BF933E48-F840-4508-831F-58F085773CDF}" srcOrd="1" destOrd="0" presId="urn:microsoft.com/office/officeart/2005/8/layout/list1"/>
    <dgm:cxn modelId="{04433E44-8570-444E-BD44-74E1B8F78BC3}" type="presOf" srcId="{92642489-A406-42CE-92DD-31059D6FF44D}" destId="{F6BAB61D-793C-4DCD-A7FD-5C91B95A907C}" srcOrd="1" destOrd="0" presId="urn:microsoft.com/office/officeart/2005/8/layout/list1"/>
    <dgm:cxn modelId="{EC082468-20AC-457E-9182-30CEC9881792}" type="presOf" srcId="{A5825D80-DB3A-4D7B-A3F3-7685599F3A92}" destId="{F9C08E78-C4E7-4B2D-AE3E-782547E59DD6}" srcOrd="0" destOrd="0" presId="urn:microsoft.com/office/officeart/2005/8/layout/list1"/>
    <dgm:cxn modelId="{25C6326B-0F7A-4499-9751-07FF954396FF}" type="presOf" srcId="{07F4AD19-860A-4EE7-B38A-6C792B71D191}" destId="{F9BD3A32-08BA-440C-A09D-737B6A54963B}" srcOrd="0" destOrd="0" presId="urn:microsoft.com/office/officeart/2005/8/layout/list1"/>
    <dgm:cxn modelId="{DA1F204D-8310-4DC1-837A-7F3C442020B8}" type="presOf" srcId="{D44049DC-3631-4416-B71D-E2E67D4053EF}" destId="{F9ECE8E9-9775-4E2A-BBB2-D392D9E9BFFD}" srcOrd="0" destOrd="0" presId="urn:microsoft.com/office/officeart/2005/8/layout/list1"/>
    <dgm:cxn modelId="{6C44C24F-35B4-479A-9ECA-4E0C360CCA3E}" srcId="{D44049DC-3631-4416-B71D-E2E67D4053EF}" destId="{A5825D80-DB3A-4D7B-A3F3-7685599F3A92}" srcOrd="3" destOrd="0" parTransId="{BBD34F39-D3F7-4F3C-A443-A840D0F6D383}" sibTransId="{88023FC7-1E22-43EE-AB75-326DEF44A7E3}"/>
    <dgm:cxn modelId="{D86A2A98-04F1-4C51-9394-6A4B2B9F90E8}" type="presOf" srcId="{07F4AD19-860A-4EE7-B38A-6C792B71D191}" destId="{9759EEC3-384B-4859-AAFB-1FF6F58ADC4A}" srcOrd="1" destOrd="0" presId="urn:microsoft.com/office/officeart/2005/8/layout/list1"/>
    <dgm:cxn modelId="{084CCABD-EEC1-4133-B500-D2778DDABB64}" type="presOf" srcId="{AD2336DC-F08D-4820-AD79-451F634EE8FA}" destId="{9D2F7C10-10FC-4847-904D-E16E8470232D}" srcOrd="0" destOrd="0" presId="urn:microsoft.com/office/officeart/2005/8/layout/list1"/>
    <dgm:cxn modelId="{DF9771D2-C0D4-4C32-AFB7-B99D33640CE6}" srcId="{D44049DC-3631-4416-B71D-E2E67D4053EF}" destId="{07F4AD19-860A-4EE7-B38A-6C792B71D191}" srcOrd="2" destOrd="0" parTransId="{653C426B-F998-4377-9B38-9AB44CBED8FF}" sibTransId="{C28E35EF-E2E7-4762-B223-AA11E3C0322C}"/>
    <dgm:cxn modelId="{A5A237E8-F37B-43D2-B856-957C3CA25A78}" srcId="{D44049DC-3631-4416-B71D-E2E67D4053EF}" destId="{AD2336DC-F08D-4820-AD79-451F634EE8FA}" srcOrd="1" destOrd="0" parTransId="{E7324293-726C-461D-8E13-46435100124D}" sibTransId="{9D80A3C8-EBDF-4735-8689-309223A031E6}"/>
    <dgm:cxn modelId="{A33BEF53-23C6-424C-89C3-B8EB4E9AE959}" type="presParOf" srcId="{F9ECE8E9-9775-4E2A-BBB2-D392D9E9BFFD}" destId="{B3EA9830-0223-4080-A9CD-7DFC6E6A2C20}" srcOrd="0" destOrd="0" presId="urn:microsoft.com/office/officeart/2005/8/layout/list1"/>
    <dgm:cxn modelId="{878E4AF1-13FB-4883-A2BD-35BD7548591A}" type="presParOf" srcId="{B3EA9830-0223-4080-A9CD-7DFC6E6A2C20}" destId="{0C069F6F-EB73-45E4-8233-34E2037CA30E}" srcOrd="0" destOrd="0" presId="urn:microsoft.com/office/officeart/2005/8/layout/list1"/>
    <dgm:cxn modelId="{F9B07862-6AB2-4FE9-ABDA-B43AEE054639}" type="presParOf" srcId="{B3EA9830-0223-4080-A9CD-7DFC6E6A2C20}" destId="{F6BAB61D-793C-4DCD-A7FD-5C91B95A907C}" srcOrd="1" destOrd="0" presId="urn:microsoft.com/office/officeart/2005/8/layout/list1"/>
    <dgm:cxn modelId="{B332CF80-F094-431E-A5CD-61CC93117482}" type="presParOf" srcId="{F9ECE8E9-9775-4E2A-BBB2-D392D9E9BFFD}" destId="{8EB25E49-175D-46F7-8564-F7D94729F069}" srcOrd="1" destOrd="0" presId="urn:microsoft.com/office/officeart/2005/8/layout/list1"/>
    <dgm:cxn modelId="{DA9CE072-B8D4-4411-B5C7-28B5B59C9405}" type="presParOf" srcId="{F9ECE8E9-9775-4E2A-BBB2-D392D9E9BFFD}" destId="{C6D08A05-90DB-4730-B37F-5667C519D85F}" srcOrd="2" destOrd="0" presId="urn:microsoft.com/office/officeart/2005/8/layout/list1"/>
    <dgm:cxn modelId="{755915BB-8594-4DEB-A9A6-E2579EEC577F}" type="presParOf" srcId="{F9ECE8E9-9775-4E2A-BBB2-D392D9E9BFFD}" destId="{F1B590CD-EBDA-4352-BC32-E3934A380A79}" srcOrd="3" destOrd="0" presId="urn:microsoft.com/office/officeart/2005/8/layout/list1"/>
    <dgm:cxn modelId="{530845D9-9A3C-4F52-9A0A-DAD82A948F17}" type="presParOf" srcId="{F9ECE8E9-9775-4E2A-BBB2-D392D9E9BFFD}" destId="{3E9B8E38-7137-4930-91CC-3D2F02DDA4EF}" srcOrd="4" destOrd="0" presId="urn:microsoft.com/office/officeart/2005/8/layout/list1"/>
    <dgm:cxn modelId="{9A1673D4-932B-460E-8A91-1EAE52055820}" type="presParOf" srcId="{3E9B8E38-7137-4930-91CC-3D2F02DDA4EF}" destId="{9D2F7C10-10FC-4847-904D-E16E8470232D}" srcOrd="0" destOrd="0" presId="urn:microsoft.com/office/officeart/2005/8/layout/list1"/>
    <dgm:cxn modelId="{DCCCC556-1373-4CDE-A16D-AE539C7C01A8}" type="presParOf" srcId="{3E9B8E38-7137-4930-91CC-3D2F02DDA4EF}" destId="{10A00786-BE86-4069-A4D2-B6C2702B6F79}" srcOrd="1" destOrd="0" presId="urn:microsoft.com/office/officeart/2005/8/layout/list1"/>
    <dgm:cxn modelId="{D6C4C66B-BDFE-499D-9E83-8360BD4C669F}" type="presParOf" srcId="{F9ECE8E9-9775-4E2A-BBB2-D392D9E9BFFD}" destId="{687F9F62-984E-4E29-806D-69C903E1C332}" srcOrd="5" destOrd="0" presId="urn:microsoft.com/office/officeart/2005/8/layout/list1"/>
    <dgm:cxn modelId="{E7402A40-3BB8-4474-B0F0-D6E014EDECA2}" type="presParOf" srcId="{F9ECE8E9-9775-4E2A-BBB2-D392D9E9BFFD}" destId="{FF3729DE-46EB-42B2-AE6E-7398387AECDF}" srcOrd="6" destOrd="0" presId="urn:microsoft.com/office/officeart/2005/8/layout/list1"/>
    <dgm:cxn modelId="{BFEC2C11-61D4-4E9A-8C19-103CD5A6B4E0}" type="presParOf" srcId="{F9ECE8E9-9775-4E2A-BBB2-D392D9E9BFFD}" destId="{DD8F4AFA-6477-4BDC-A645-4FF2C5904C46}" srcOrd="7" destOrd="0" presId="urn:microsoft.com/office/officeart/2005/8/layout/list1"/>
    <dgm:cxn modelId="{92CDD3F0-CE48-439A-B710-EC617201FB6B}" type="presParOf" srcId="{F9ECE8E9-9775-4E2A-BBB2-D392D9E9BFFD}" destId="{825A64C1-BD03-454E-ADBF-0BCBF1959488}" srcOrd="8" destOrd="0" presId="urn:microsoft.com/office/officeart/2005/8/layout/list1"/>
    <dgm:cxn modelId="{3460510E-2CFA-4F13-A3CC-88E6C2017045}" type="presParOf" srcId="{825A64C1-BD03-454E-ADBF-0BCBF1959488}" destId="{F9BD3A32-08BA-440C-A09D-737B6A54963B}" srcOrd="0" destOrd="0" presId="urn:microsoft.com/office/officeart/2005/8/layout/list1"/>
    <dgm:cxn modelId="{F0A3B2EF-E1A2-4F00-BD2D-A032184AB8E8}" type="presParOf" srcId="{825A64C1-BD03-454E-ADBF-0BCBF1959488}" destId="{9759EEC3-384B-4859-AAFB-1FF6F58ADC4A}" srcOrd="1" destOrd="0" presId="urn:microsoft.com/office/officeart/2005/8/layout/list1"/>
    <dgm:cxn modelId="{FEE03DE3-2A6A-47CF-96B7-DFE93106ECD5}" type="presParOf" srcId="{F9ECE8E9-9775-4E2A-BBB2-D392D9E9BFFD}" destId="{DCE62A46-21AF-41E7-853D-F9E60B19F506}" srcOrd="9" destOrd="0" presId="urn:microsoft.com/office/officeart/2005/8/layout/list1"/>
    <dgm:cxn modelId="{E6A5C499-5453-4EEB-A705-F8677D543DB4}" type="presParOf" srcId="{F9ECE8E9-9775-4E2A-BBB2-D392D9E9BFFD}" destId="{B51E0F26-25AA-43CE-95DE-6CFA65B50D81}" srcOrd="10" destOrd="0" presId="urn:microsoft.com/office/officeart/2005/8/layout/list1"/>
    <dgm:cxn modelId="{5BB982AD-779A-42C7-A00E-5CB0D7BB920E}" type="presParOf" srcId="{F9ECE8E9-9775-4E2A-BBB2-D392D9E9BFFD}" destId="{E1591A3B-0E98-4B8F-869C-3311228014AF}" srcOrd="11" destOrd="0" presId="urn:microsoft.com/office/officeart/2005/8/layout/list1"/>
    <dgm:cxn modelId="{34F56B2B-16EC-4185-BE02-D0F2F0881B13}" type="presParOf" srcId="{F9ECE8E9-9775-4E2A-BBB2-D392D9E9BFFD}" destId="{51D0DC95-51AF-4BE2-8F2D-3B504071F10C}" srcOrd="12" destOrd="0" presId="urn:microsoft.com/office/officeart/2005/8/layout/list1"/>
    <dgm:cxn modelId="{0360B370-79AE-4D1F-9DF2-F7DB1C232F2D}" type="presParOf" srcId="{51D0DC95-51AF-4BE2-8F2D-3B504071F10C}" destId="{F9C08E78-C4E7-4B2D-AE3E-782547E59DD6}" srcOrd="0" destOrd="0" presId="urn:microsoft.com/office/officeart/2005/8/layout/list1"/>
    <dgm:cxn modelId="{F11D4C33-02AD-4225-BFA7-0AF92BD2CF70}" type="presParOf" srcId="{51D0DC95-51AF-4BE2-8F2D-3B504071F10C}" destId="{BF933E48-F840-4508-831F-58F085773CDF}" srcOrd="1" destOrd="0" presId="urn:microsoft.com/office/officeart/2005/8/layout/list1"/>
    <dgm:cxn modelId="{974F9995-B1C0-427A-B903-E4FB05A36D3B}" type="presParOf" srcId="{F9ECE8E9-9775-4E2A-BBB2-D392D9E9BFFD}" destId="{6C01420C-423C-4743-B91C-48BE3B227218}" srcOrd="13" destOrd="0" presId="urn:microsoft.com/office/officeart/2005/8/layout/list1"/>
    <dgm:cxn modelId="{9D5109AD-1A6C-47AD-AEAA-D54A0AD53F54}" type="presParOf" srcId="{F9ECE8E9-9775-4E2A-BBB2-D392D9E9BFFD}" destId="{210B4FA5-80F8-4059-A246-44C77601C386}" srcOrd="14"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011E060C-3409-49A6-921B-78417723743D}" type="doc">
      <dgm:prSet loTypeId="urn:microsoft.com/office/officeart/2005/8/layout/arrow4" loCatId="process" qsTypeId="urn:microsoft.com/office/officeart/2005/8/quickstyle/simple1" qsCatId="simple" csTypeId="urn:microsoft.com/office/officeart/2005/8/colors/accent1_2" csCatId="accent1" phldr="1"/>
      <dgm:spPr/>
      <dgm:t>
        <a:bodyPr/>
        <a:lstStyle/>
        <a:p>
          <a:endParaRPr lang="en-US"/>
        </a:p>
      </dgm:t>
    </dgm:pt>
    <dgm:pt modelId="{FFEB3E37-116E-4044-A969-80EA8E2B5843}">
      <dgm:prSet phldrT="[Text]" custT="1"/>
      <dgm:spPr/>
      <dgm:t>
        <a:bodyPr/>
        <a:lstStyle/>
        <a:p>
          <a:r>
            <a:rPr lang="en-US" sz="2800" dirty="0"/>
            <a:t>Legal</a:t>
          </a:r>
        </a:p>
      </dgm:t>
    </dgm:pt>
    <dgm:pt modelId="{272AFDAE-C9EE-4902-9B75-E2F1D3DCAE6F}" type="parTrans" cxnId="{9AD0E241-2084-4157-98F0-8D2475E56879}">
      <dgm:prSet/>
      <dgm:spPr/>
      <dgm:t>
        <a:bodyPr/>
        <a:lstStyle/>
        <a:p>
          <a:endParaRPr lang="en-US"/>
        </a:p>
      </dgm:t>
    </dgm:pt>
    <dgm:pt modelId="{5E02A226-7EF1-4F04-8D20-7E16E80B8E42}" type="sibTrans" cxnId="{9AD0E241-2084-4157-98F0-8D2475E56879}">
      <dgm:prSet/>
      <dgm:spPr/>
      <dgm:t>
        <a:bodyPr/>
        <a:lstStyle/>
        <a:p>
          <a:endParaRPr lang="en-US"/>
        </a:p>
      </dgm:t>
    </dgm:pt>
    <dgm:pt modelId="{E0CCE125-6973-4AA4-85C2-CEE350901C2F}">
      <dgm:prSet phldrT="[Text]" custT="1"/>
      <dgm:spPr/>
      <dgm:t>
        <a:bodyPr/>
        <a:lstStyle/>
        <a:p>
          <a:r>
            <a:rPr lang="en-US" sz="2800" dirty="0"/>
            <a:t>Entrapment</a:t>
          </a:r>
        </a:p>
      </dgm:t>
    </dgm:pt>
    <dgm:pt modelId="{F0097468-71B3-4F39-8ABC-04DF966F5138}" type="parTrans" cxnId="{B1E6C0EA-E9C9-4505-AB7A-4E8F7B9E5C84}">
      <dgm:prSet/>
      <dgm:spPr/>
      <dgm:t>
        <a:bodyPr/>
        <a:lstStyle/>
        <a:p>
          <a:endParaRPr lang="en-US"/>
        </a:p>
      </dgm:t>
    </dgm:pt>
    <dgm:pt modelId="{1833B0BF-5A2A-4004-9BA9-3DD5D64F22B1}" type="sibTrans" cxnId="{B1E6C0EA-E9C9-4505-AB7A-4E8F7B9E5C84}">
      <dgm:prSet/>
      <dgm:spPr/>
      <dgm:t>
        <a:bodyPr/>
        <a:lstStyle/>
        <a:p>
          <a:endParaRPr lang="en-US"/>
        </a:p>
      </dgm:t>
    </dgm:pt>
    <dgm:pt modelId="{094B1B3E-03FE-4F88-99A0-6BE610F35550}" type="pres">
      <dgm:prSet presAssocID="{011E060C-3409-49A6-921B-78417723743D}" presName="compositeShape" presStyleCnt="0">
        <dgm:presLayoutVars>
          <dgm:chMax val="2"/>
          <dgm:dir/>
          <dgm:resizeHandles val="exact"/>
        </dgm:presLayoutVars>
      </dgm:prSet>
      <dgm:spPr/>
    </dgm:pt>
    <dgm:pt modelId="{C80CCC44-8090-4D56-8ECF-32B89AD24565}" type="pres">
      <dgm:prSet presAssocID="{FFEB3E37-116E-4044-A969-80EA8E2B5843}" presName="upArrow" presStyleLbl="node1" presStyleIdx="0" presStyleCnt="2"/>
      <dgm:spPr/>
    </dgm:pt>
    <dgm:pt modelId="{39589672-B5DA-4C3B-934C-0681BB6322B1}" type="pres">
      <dgm:prSet presAssocID="{FFEB3E37-116E-4044-A969-80EA8E2B5843}" presName="upArrowText" presStyleLbl="revTx" presStyleIdx="0" presStyleCnt="2">
        <dgm:presLayoutVars>
          <dgm:chMax val="0"/>
          <dgm:bulletEnabled val="1"/>
        </dgm:presLayoutVars>
      </dgm:prSet>
      <dgm:spPr/>
    </dgm:pt>
    <dgm:pt modelId="{06F117EA-2877-4C55-8CDC-E7D9EC2D23B9}" type="pres">
      <dgm:prSet presAssocID="{E0CCE125-6973-4AA4-85C2-CEE350901C2F}" presName="downArrow" presStyleLbl="node1" presStyleIdx="1" presStyleCnt="2"/>
      <dgm:spPr/>
    </dgm:pt>
    <dgm:pt modelId="{851105FB-DA29-4BA5-96CD-FA761B15BB49}" type="pres">
      <dgm:prSet presAssocID="{E0CCE125-6973-4AA4-85C2-CEE350901C2F}" presName="downArrowText" presStyleLbl="revTx" presStyleIdx="1" presStyleCnt="2">
        <dgm:presLayoutVars>
          <dgm:chMax val="0"/>
          <dgm:bulletEnabled val="1"/>
        </dgm:presLayoutVars>
      </dgm:prSet>
      <dgm:spPr/>
    </dgm:pt>
  </dgm:ptLst>
  <dgm:cxnLst>
    <dgm:cxn modelId="{8B0F801E-9197-4A10-B009-5A83D8219683}" type="presOf" srcId="{FFEB3E37-116E-4044-A969-80EA8E2B5843}" destId="{39589672-B5DA-4C3B-934C-0681BB6322B1}" srcOrd="0" destOrd="0" presId="urn:microsoft.com/office/officeart/2005/8/layout/arrow4"/>
    <dgm:cxn modelId="{9AD0E241-2084-4157-98F0-8D2475E56879}" srcId="{011E060C-3409-49A6-921B-78417723743D}" destId="{FFEB3E37-116E-4044-A969-80EA8E2B5843}" srcOrd="0" destOrd="0" parTransId="{272AFDAE-C9EE-4902-9B75-E2F1D3DCAE6F}" sibTransId="{5E02A226-7EF1-4F04-8D20-7E16E80B8E42}"/>
    <dgm:cxn modelId="{9D475A62-A7E6-4D92-90B1-E16066A1C01C}" type="presOf" srcId="{E0CCE125-6973-4AA4-85C2-CEE350901C2F}" destId="{851105FB-DA29-4BA5-96CD-FA761B15BB49}" srcOrd="0" destOrd="0" presId="urn:microsoft.com/office/officeart/2005/8/layout/arrow4"/>
    <dgm:cxn modelId="{CA75BD53-2D14-4761-BAAB-25F1579FC2E8}" type="presOf" srcId="{011E060C-3409-49A6-921B-78417723743D}" destId="{094B1B3E-03FE-4F88-99A0-6BE610F35550}" srcOrd="0" destOrd="0" presId="urn:microsoft.com/office/officeart/2005/8/layout/arrow4"/>
    <dgm:cxn modelId="{B1E6C0EA-E9C9-4505-AB7A-4E8F7B9E5C84}" srcId="{011E060C-3409-49A6-921B-78417723743D}" destId="{E0CCE125-6973-4AA4-85C2-CEE350901C2F}" srcOrd="1" destOrd="0" parTransId="{F0097468-71B3-4F39-8ABC-04DF966F5138}" sibTransId="{1833B0BF-5A2A-4004-9BA9-3DD5D64F22B1}"/>
    <dgm:cxn modelId="{45A93C52-3DB3-42B0-B132-1B415BECC0BE}" type="presParOf" srcId="{094B1B3E-03FE-4F88-99A0-6BE610F35550}" destId="{C80CCC44-8090-4D56-8ECF-32B89AD24565}" srcOrd="0" destOrd="0" presId="urn:microsoft.com/office/officeart/2005/8/layout/arrow4"/>
    <dgm:cxn modelId="{2486713D-F625-43D4-AA9C-567A67E2B09F}" type="presParOf" srcId="{094B1B3E-03FE-4F88-99A0-6BE610F35550}" destId="{39589672-B5DA-4C3B-934C-0681BB6322B1}" srcOrd="1" destOrd="0" presId="urn:microsoft.com/office/officeart/2005/8/layout/arrow4"/>
    <dgm:cxn modelId="{3F7E0030-E079-459D-AE88-8E65306E72C2}" type="presParOf" srcId="{094B1B3E-03FE-4F88-99A0-6BE610F35550}" destId="{06F117EA-2877-4C55-8CDC-E7D9EC2D23B9}" srcOrd="2" destOrd="0" presId="urn:microsoft.com/office/officeart/2005/8/layout/arrow4"/>
    <dgm:cxn modelId="{BB49A208-6173-4A6B-A220-FF4BCF5C0136}" type="presParOf" srcId="{094B1B3E-03FE-4F88-99A0-6BE610F35550}" destId="{851105FB-DA29-4BA5-96CD-FA761B15BB49}" srcOrd="3" destOrd="0" presId="urn:microsoft.com/office/officeart/2005/8/layout/arrow4"/>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061CA82B-D3F9-463E-8580-7429640F533E}"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A130AAFE-1EFA-4704-A4FD-D065872F6C62}">
      <dgm:prSet phldrT="[Text]"/>
      <dgm:spPr/>
      <dgm:t>
        <a:bodyPr/>
        <a:lstStyle/>
        <a:p>
          <a:r>
            <a:rPr lang="en-US" dirty="0"/>
            <a:t>Collection of software and devices that help security professionals manage their environments</a:t>
          </a:r>
        </a:p>
      </dgm:t>
    </dgm:pt>
    <dgm:pt modelId="{DD41F86F-41FC-4F2C-A029-9B518A3A4193}" type="parTrans" cxnId="{D4299C0E-700A-4E16-A6A0-84D69A0B21C4}">
      <dgm:prSet/>
      <dgm:spPr/>
      <dgm:t>
        <a:bodyPr/>
        <a:lstStyle/>
        <a:p>
          <a:endParaRPr lang="en-US"/>
        </a:p>
      </dgm:t>
    </dgm:pt>
    <dgm:pt modelId="{C16545ED-DA77-432C-B510-59782EE2A536}" type="sibTrans" cxnId="{D4299C0E-700A-4E16-A6A0-84D69A0B21C4}">
      <dgm:prSet/>
      <dgm:spPr/>
      <dgm:t>
        <a:bodyPr/>
        <a:lstStyle/>
        <a:p>
          <a:endParaRPr lang="en-US"/>
        </a:p>
      </dgm:t>
    </dgm:pt>
    <dgm:pt modelId="{77B5908B-3B8A-4088-AE58-87AC7961FCFA}">
      <dgm:prSet/>
      <dgm:spPr/>
      <dgm:t>
        <a:bodyPr/>
        <a:lstStyle/>
        <a:p>
          <a:r>
            <a:rPr lang="en-US" dirty="0"/>
            <a:t>Monitors log files, network traffic, and processes for security events</a:t>
          </a:r>
        </a:p>
      </dgm:t>
    </dgm:pt>
    <dgm:pt modelId="{7D49DB1F-3A9B-4533-808E-27EC537B55AE}" type="parTrans" cxnId="{242F8930-8FD2-4869-86CE-CB08EFAEEB40}">
      <dgm:prSet/>
      <dgm:spPr/>
      <dgm:t>
        <a:bodyPr/>
        <a:lstStyle/>
        <a:p>
          <a:endParaRPr lang="en-US"/>
        </a:p>
      </dgm:t>
    </dgm:pt>
    <dgm:pt modelId="{06204495-4CFD-4404-9FBB-24E17AD4798E}" type="sibTrans" cxnId="{242F8930-8FD2-4869-86CE-CB08EFAEEB40}">
      <dgm:prSet/>
      <dgm:spPr/>
      <dgm:t>
        <a:bodyPr/>
        <a:lstStyle/>
        <a:p>
          <a:endParaRPr lang="en-US"/>
        </a:p>
      </dgm:t>
    </dgm:pt>
    <dgm:pt modelId="{B72C3868-17B8-4427-8761-606DC5BC52D8}">
      <dgm:prSet/>
      <dgm:spPr/>
      <dgm:t>
        <a:bodyPr/>
        <a:lstStyle/>
        <a:p>
          <a:r>
            <a:rPr lang="en-US" dirty="0"/>
            <a:t>Provides real-time analysis, stores activity for trend analysis, and triggers alerts for suspect activity </a:t>
          </a:r>
        </a:p>
      </dgm:t>
    </dgm:pt>
    <dgm:pt modelId="{8198071C-2FC4-46D2-99F9-F94CAC69401D}" type="parTrans" cxnId="{DA23ACF9-B78C-4014-AC29-C7098A99208B}">
      <dgm:prSet/>
      <dgm:spPr/>
      <dgm:t>
        <a:bodyPr/>
        <a:lstStyle/>
        <a:p>
          <a:endParaRPr lang="en-US"/>
        </a:p>
      </dgm:t>
    </dgm:pt>
    <dgm:pt modelId="{89BC5841-7688-402E-904B-0AA4D5DAC304}" type="sibTrans" cxnId="{DA23ACF9-B78C-4014-AC29-C7098A99208B}">
      <dgm:prSet/>
      <dgm:spPr/>
      <dgm:t>
        <a:bodyPr/>
        <a:lstStyle/>
        <a:p>
          <a:endParaRPr lang="en-US"/>
        </a:p>
      </dgm:t>
    </dgm:pt>
    <dgm:pt modelId="{11FA29BA-83CF-4B5A-8439-8EEA4E50A826}">
      <dgm:prSet/>
      <dgm:spPr/>
      <dgm:t>
        <a:bodyPr/>
        <a:lstStyle/>
        <a:p>
          <a:r>
            <a:rPr lang="en-US" dirty="0"/>
            <a:t>Provides tools to manage security controls and the collection of security event data </a:t>
          </a:r>
        </a:p>
      </dgm:t>
    </dgm:pt>
    <dgm:pt modelId="{4A20B220-0EC9-47A9-85CC-87E1ACCEF6FB}" type="parTrans" cxnId="{9AD62EA9-F575-4B3E-B283-A49F5808BC80}">
      <dgm:prSet/>
      <dgm:spPr/>
      <dgm:t>
        <a:bodyPr/>
        <a:lstStyle/>
        <a:p>
          <a:endParaRPr lang="en-US"/>
        </a:p>
      </dgm:t>
    </dgm:pt>
    <dgm:pt modelId="{3D6E21D6-23CC-4D16-BE11-E903C71EF524}" type="sibTrans" cxnId="{9AD62EA9-F575-4B3E-B283-A49F5808BC80}">
      <dgm:prSet/>
      <dgm:spPr/>
      <dgm:t>
        <a:bodyPr/>
        <a:lstStyle/>
        <a:p>
          <a:endParaRPr lang="en-US"/>
        </a:p>
      </dgm:t>
    </dgm:pt>
    <dgm:pt modelId="{375B5944-5A62-4CA4-BD81-35487B54FB0D}">
      <dgm:prSet phldrT="[Text]" custT="1"/>
      <dgm:spPr/>
      <dgm:t>
        <a:bodyPr/>
        <a:lstStyle/>
        <a:p>
          <a:r>
            <a:rPr lang="en-US" sz="2800" dirty="0"/>
            <a:t> </a:t>
          </a:r>
        </a:p>
      </dgm:t>
    </dgm:pt>
    <dgm:pt modelId="{B01DE7FE-3798-4376-A813-702BD63F98F4}" type="sibTrans" cxnId="{83798277-5999-46A9-9346-A9D3B530BE50}">
      <dgm:prSet/>
      <dgm:spPr/>
      <dgm:t>
        <a:bodyPr/>
        <a:lstStyle/>
        <a:p>
          <a:endParaRPr lang="en-US"/>
        </a:p>
      </dgm:t>
    </dgm:pt>
    <dgm:pt modelId="{199F1FC2-86E3-4486-8FFA-6F9FC5EBD863}" type="parTrans" cxnId="{83798277-5999-46A9-9346-A9D3B530BE50}">
      <dgm:prSet/>
      <dgm:spPr/>
      <dgm:t>
        <a:bodyPr/>
        <a:lstStyle/>
        <a:p>
          <a:endParaRPr lang="en-US"/>
        </a:p>
      </dgm:t>
    </dgm:pt>
    <dgm:pt modelId="{5B2540F5-17C2-40FC-BEBC-BBAB4FCFA09F}" type="pres">
      <dgm:prSet presAssocID="{061CA82B-D3F9-463E-8580-7429640F533E}" presName="vert0" presStyleCnt="0">
        <dgm:presLayoutVars>
          <dgm:dir/>
          <dgm:animOne val="branch"/>
          <dgm:animLvl val="lvl"/>
        </dgm:presLayoutVars>
      </dgm:prSet>
      <dgm:spPr/>
    </dgm:pt>
    <dgm:pt modelId="{067FF9D8-0DD9-4099-A7D1-23EDB3BB0B6F}" type="pres">
      <dgm:prSet presAssocID="{375B5944-5A62-4CA4-BD81-35487B54FB0D}" presName="thickLine" presStyleLbl="alignNode1" presStyleIdx="0" presStyleCnt="1"/>
      <dgm:spPr/>
    </dgm:pt>
    <dgm:pt modelId="{8B556314-A44E-423F-B0D8-4140C41F8959}" type="pres">
      <dgm:prSet presAssocID="{375B5944-5A62-4CA4-BD81-35487B54FB0D}" presName="horz1" presStyleCnt="0"/>
      <dgm:spPr/>
    </dgm:pt>
    <dgm:pt modelId="{09005E98-701A-4325-927A-3866DBA43F2D}" type="pres">
      <dgm:prSet presAssocID="{375B5944-5A62-4CA4-BD81-35487B54FB0D}" presName="tx1" presStyleLbl="revTx" presStyleIdx="0" presStyleCnt="5"/>
      <dgm:spPr/>
    </dgm:pt>
    <dgm:pt modelId="{44D219DC-3898-4786-A0C5-4367AF2A2261}" type="pres">
      <dgm:prSet presAssocID="{375B5944-5A62-4CA4-BD81-35487B54FB0D}" presName="vert1" presStyleCnt="0"/>
      <dgm:spPr/>
    </dgm:pt>
    <dgm:pt modelId="{911A4F7D-F19F-4ED2-982D-E0F62BEFA70F}" type="pres">
      <dgm:prSet presAssocID="{A130AAFE-1EFA-4704-A4FD-D065872F6C62}" presName="vertSpace2a" presStyleCnt="0"/>
      <dgm:spPr/>
    </dgm:pt>
    <dgm:pt modelId="{B8BDD034-7F1F-400F-926F-578C6F0A8B12}" type="pres">
      <dgm:prSet presAssocID="{A130AAFE-1EFA-4704-A4FD-D065872F6C62}" presName="horz2" presStyleCnt="0"/>
      <dgm:spPr/>
    </dgm:pt>
    <dgm:pt modelId="{DDC558EC-3B18-4B89-92B2-5A607F49D196}" type="pres">
      <dgm:prSet presAssocID="{A130AAFE-1EFA-4704-A4FD-D065872F6C62}" presName="horzSpace2" presStyleCnt="0"/>
      <dgm:spPr/>
    </dgm:pt>
    <dgm:pt modelId="{DD45DBFD-97BC-4F64-8CA6-641AB09B5D9A}" type="pres">
      <dgm:prSet presAssocID="{A130AAFE-1EFA-4704-A4FD-D065872F6C62}" presName="tx2" presStyleLbl="revTx" presStyleIdx="1" presStyleCnt="5"/>
      <dgm:spPr/>
    </dgm:pt>
    <dgm:pt modelId="{67D7E55B-237A-4AED-B410-1F37AD84E3E0}" type="pres">
      <dgm:prSet presAssocID="{A130AAFE-1EFA-4704-A4FD-D065872F6C62}" presName="vert2" presStyleCnt="0"/>
      <dgm:spPr/>
    </dgm:pt>
    <dgm:pt modelId="{7201E5E8-CEAE-44D2-9FD0-849AB8C070D0}" type="pres">
      <dgm:prSet presAssocID="{A130AAFE-1EFA-4704-A4FD-D065872F6C62}" presName="thinLine2b" presStyleLbl="callout" presStyleIdx="0" presStyleCnt="4"/>
      <dgm:spPr/>
    </dgm:pt>
    <dgm:pt modelId="{B8A4DA74-DADE-430B-92D9-A096DADD31DE}" type="pres">
      <dgm:prSet presAssocID="{A130AAFE-1EFA-4704-A4FD-D065872F6C62}" presName="vertSpace2b" presStyleCnt="0"/>
      <dgm:spPr/>
    </dgm:pt>
    <dgm:pt modelId="{ADDFD755-C19D-492D-BD04-F00B586B7251}" type="pres">
      <dgm:prSet presAssocID="{77B5908B-3B8A-4088-AE58-87AC7961FCFA}" presName="horz2" presStyleCnt="0"/>
      <dgm:spPr/>
    </dgm:pt>
    <dgm:pt modelId="{89A73C02-9B57-46A8-9B12-AC91AF855984}" type="pres">
      <dgm:prSet presAssocID="{77B5908B-3B8A-4088-AE58-87AC7961FCFA}" presName="horzSpace2" presStyleCnt="0"/>
      <dgm:spPr/>
    </dgm:pt>
    <dgm:pt modelId="{5912E2B6-5879-4984-8598-5739EC9B1DAA}" type="pres">
      <dgm:prSet presAssocID="{77B5908B-3B8A-4088-AE58-87AC7961FCFA}" presName="tx2" presStyleLbl="revTx" presStyleIdx="2" presStyleCnt="5"/>
      <dgm:spPr/>
    </dgm:pt>
    <dgm:pt modelId="{D2ABE2D2-0539-43F3-8FE0-DB95B5175B52}" type="pres">
      <dgm:prSet presAssocID="{77B5908B-3B8A-4088-AE58-87AC7961FCFA}" presName="vert2" presStyleCnt="0"/>
      <dgm:spPr/>
    </dgm:pt>
    <dgm:pt modelId="{53B297F0-487F-4F3A-A95D-2B8177F5E434}" type="pres">
      <dgm:prSet presAssocID="{77B5908B-3B8A-4088-AE58-87AC7961FCFA}" presName="thinLine2b" presStyleLbl="callout" presStyleIdx="1" presStyleCnt="4"/>
      <dgm:spPr/>
    </dgm:pt>
    <dgm:pt modelId="{502B9393-BD03-4AC5-974C-93773B5C7E29}" type="pres">
      <dgm:prSet presAssocID="{77B5908B-3B8A-4088-AE58-87AC7961FCFA}" presName="vertSpace2b" presStyleCnt="0"/>
      <dgm:spPr/>
    </dgm:pt>
    <dgm:pt modelId="{BF725674-2B34-4E8A-A6D2-0D4A36C38BE5}" type="pres">
      <dgm:prSet presAssocID="{B72C3868-17B8-4427-8761-606DC5BC52D8}" presName="horz2" presStyleCnt="0"/>
      <dgm:spPr/>
    </dgm:pt>
    <dgm:pt modelId="{6042E4D0-CE3A-42E2-9E6E-F6AD3DBA2B4B}" type="pres">
      <dgm:prSet presAssocID="{B72C3868-17B8-4427-8761-606DC5BC52D8}" presName="horzSpace2" presStyleCnt="0"/>
      <dgm:spPr/>
    </dgm:pt>
    <dgm:pt modelId="{C12D0BEF-1E76-4394-84EA-60DF88D8E38B}" type="pres">
      <dgm:prSet presAssocID="{B72C3868-17B8-4427-8761-606DC5BC52D8}" presName="tx2" presStyleLbl="revTx" presStyleIdx="3" presStyleCnt="5"/>
      <dgm:spPr/>
    </dgm:pt>
    <dgm:pt modelId="{0A90401C-2658-4619-94D1-058DF36BDC9A}" type="pres">
      <dgm:prSet presAssocID="{B72C3868-17B8-4427-8761-606DC5BC52D8}" presName="vert2" presStyleCnt="0"/>
      <dgm:spPr/>
    </dgm:pt>
    <dgm:pt modelId="{188BFDA6-9ADD-4671-984D-E20C498B61FF}" type="pres">
      <dgm:prSet presAssocID="{B72C3868-17B8-4427-8761-606DC5BC52D8}" presName="thinLine2b" presStyleLbl="callout" presStyleIdx="2" presStyleCnt="4"/>
      <dgm:spPr/>
    </dgm:pt>
    <dgm:pt modelId="{232F27DD-4401-431E-8E3D-8D16B775C4ED}" type="pres">
      <dgm:prSet presAssocID="{B72C3868-17B8-4427-8761-606DC5BC52D8}" presName="vertSpace2b" presStyleCnt="0"/>
      <dgm:spPr/>
    </dgm:pt>
    <dgm:pt modelId="{EC1D0B1E-19DE-44B3-A1E9-C20E9548670B}" type="pres">
      <dgm:prSet presAssocID="{11FA29BA-83CF-4B5A-8439-8EEA4E50A826}" presName="horz2" presStyleCnt="0"/>
      <dgm:spPr/>
    </dgm:pt>
    <dgm:pt modelId="{506CD462-6725-4D6B-B716-1C08A1700185}" type="pres">
      <dgm:prSet presAssocID="{11FA29BA-83CF-4B5A-8439-8EEA4E50A826}" presName="horzSpace2" presStyleCnt="0"/>
      <dgm:spPr/>
    </dgm:pt>
    <dgm:pt modelId="{CF3EA2EF-C00C-4437-825D-52971C5F40F3}" type="pres">
      <dgm:prSet presAssocID="{11FA29BA-83CF-4B5A-8439-8EEA4E50A826}" presName="tx2" presStyleLbl="revTx" presStyleIdx="4" presStyleCnt="5"/>
      <dgm:spPr/>
    </dgm:pt>
    <dgm:pt modelId="{84F3FF85-3320-42BC-B91C-E6B9397DAD9A}" type="pres">
      <dgm:prSet presAssocID="{11FA29BA-83CF-4B5A-8439-8EEA4E50A826}" presName="vert2" presStyleCnt="0"/>
      <dgm:spPr/>
    </dgm:pt>
    <dgm:pt modelId="{5161C336-957D-4801-9FED-037B339E30A0}" type="pres">
      <dgm:prSet presAssocID="{11FA29BA-83CF-4B5A-8439-8EEA4E50A826}" presName="thinLine2b" presStyleLbl="callout" presStyleIdx="3" presStyleCnt="4"/>
      <dgm:spPr/>
    </dgm:pt>
    <dgm:pt modelId="{B17756AA-C5CE-4A3C-AD69-155507FABD8B}" type="pres">
      <dgm:prSet presAssocID="{11FA29BA-83CF-4B5A-8439-8EEA4E50A826}" presName="vertSpace2b" presStyleCnt="0"/>
      <dgm:spPr/>
    </dgm:pt>
  </dgm:ptLst>
  <dgm:cxnLst>
    <dgm:cxn modelId="{D4299C0E-700A-4E16-A6A0-84D69A0B21C4}" srcId="{375B5944-5A62-4CA4-BD81-35487B54FB0D}" destId="{A130AAFE-1EFA-4704-A4FD-D065872F6C62}" srcOrd="0" destOrd="0" parTransId="{DD41F86F-41FC-4F2C-A029-9B518A3A4193}" sibTransId="{C16545ED-DA77-432C-B510-59782EE2A536}"/>
    <dgm:cxn modelId="{242F8930-8FD2-4869-86CE-CB08EFAEEB40}" srcId="{375B5944-5A62-4CA4-BD81-35487B54FB0D}" destId="{77B5908B-3B8A-4088-AE58-87AC7961FCFA}" srcOrd="1" destOrd="0" parTransId="{7D49DB1F-3A9B-4533-808E-27EC537B55AE}" sibTransId="{06204495-4CFD-4404-9FBB-24E17AD4798E}"/>
    <dgm:cxn modelId="{C60E6150-C0C6-4C10-8F84-8D103035A3FF}" type="presOf" srcId="{77B5908B-3B8A-4088-AE58-87AC7961FCFA}" destId="{5912E2B6-5879-4984-8598-5739EC9B1DAA}" srcOrd="0" destOrd="0" presId="urn:microsoft.com/office/officeart/2008/layout/LinedList"/>
    <dgm:cxn modelId="{83798277-5999-46A9-9346-A9D3B530BE50}" srcId="{061CA82B-D3F9-463E-8580-7429640F533E}" destId="{375B5944-5A62-4CA4-BD81-35487B54FB0D}" srcOrd="0" destOrd="0" parTransId="{199F1FC2-86E3-4486-8FFA-6F9FC5EBD863}" sibTransId="{B01DE7FE-3798-4376-A813-702BD63F98F4}"/>
    <dgm:cxn modelId="{FC36A585-A89D-42C2-ABED-FEF2013ECE80}" type="presOf" srcId="{B72C3868-17B8-4427-8761-606DC5BC52D8}" destId="{C12D0BEF-1E76-4394-84EA-60DF88D8E38B}" srcOrd="0" destOrd="0" presId="urn:microsoft.com/office/officeart/2008/layout/LinedList"/>
    <dgm:cxn modelId="{9AD62EA9-F575-4B3E-B283-A49F5808BC80}" srcId="{375B5944-5A62-4CA4-BD81-35487B54FB0D}" destId="{11FA29BA-83CF-4B5A-8439-8EEA4E50A826}" srcOrd="3" destOrd="0" parTransId="{4A20B220-0EC9-47A9-85CC-87E1ACCEF6FB}" sibTransId="{3D6E21D6-23CC-4D16-BE11-E903C71EF524}"/>
    <dgm:cxn modelId="{D63DFDAE-3567-4AD9-BFC9-E272002D7DF4}" type="presOf" srcId="{061CA82B-D3F9-463E-8580-7429640F533E}" destId="{5B2540F5-17C2-40FC-BEBC-BBAB4FCFA09F}" srcOrd="0" destOrd="0" presId="urn:microsoft.com/office/officeart/2008/layout/LinedList"/>
    <dgm:cxn modelId="{AEDC4CC7-8DB5-4982-9A6F-3AEDB2EE14BE}" type="presOf" srcId="{A130AAFE-1EFA-4704-A4FD-D065872F6C62}" destId="{DD45DBFD-97BC-4F64-8CA6-641AB09B5D9A}" srcOrd="0" destOrd="0" presId="urn:microsoft.com/office/officeart/2008/layout/LinedList"/>
    <dgm:cxn modelId="{20BC4DF4-6731-49E1-A91A-95A690F2D113}" type="presOf" srcId="{375B5944-5A62-4CA4-BD81-35487B54FB0D}" destId="{09005E98-701A-4325-927A-3866DBA43F2D}" srcOrd="0" destOrd="0" presId="urn:microsoft.com/office/officeart/2008/layout/LinedList"/>
    <dgm:cxn modelId="{DA23ACF9-B78C-4014-AC29-C7098A99208B}" srcId="{375B5944-5A62-4CA4-BD81-35487B54FB0D}" destId="{B72C3868-17B8-4427-8761-606DC5BC52D8}" srcOrd="2" destOrd="0" parTransId="{8198071C-2FC4-46D2-99F9-F94CAC69401D}" sibTransId="{89BC5841-7688-402E-904B-0AA4D5DAC304}"/>
    <dgm:cxn modelId="{452468FB-F6E6-45DE-9D28-BB1653340A46}" type="presOf" srcId="{11FA29BA-83CF-4B5A-8439-8EEA4E50A826}" destId="{CF3EA2EF-C00C-4437-825D-52971C5F40F3}" srcOrd="0" destOrd="0" presId="urn:microsoft.com/office/officeart/2008/layout/LinedList"/>
    <dgm:cxn modelId="{0B692AF8-761D-47AF-A434-642BFF92C655}" type="presParOf" srcId="{5B2540F5-17C2-40FC-BEBC-BBAB4FCFA09F}" destId="{067FF9D8-0DD9-4099-A7D1-23EDB3BB0B6F}" srcOrd="0" destOrd="0" presId="urn:microsoft.com/office/officeart/2008/layout/LinedList"/>
    <dgm:cxn modelId="{78478FD9-C28D-4268-A699-2E668A814F52}" type="presParOf" srcId="{5B2540F5-17C2-40FC-BEBC-BBAB4FCFA09F}" destId="{8B556314-A44E-423F-B0D8-4140C41F8959}" srcOrd="1" destOrd="0" presId="urn:microsoft.com/office/officeart/2008/layout/LinedList"/>
    <dgm:cxn modelId="{93FB0E32-0D7F-4270-8140-C5F5CCB3A33F}" type="presParOf" srcId="{8B556314-A44E-423F-B0D8-4140C41F8959}" destId="{09005E98-701A-4325-927A-3866DBA43F2D}" srcOrd="0" destOrd="0" presId="urn:microsoft.com/office/officeart/2008/layout/LinedList"/>
    <dgm:cxn modelId="{8D2209A9-D7FA-483D-8022-C66EB07339EB}" type="presParOf" srcId="{8B556314-A44E-423F-B0D8-4140C41F8959}" destId="{44D219DC-3898-4786-A0C5-4367AF2A2261}" srcOrd="1" destOrd="0" presId="urn:microsoft.com/office/officeart/2008/layout/LinedList"/>
    <dgm:cxn modelId="{0AEA4915-D1F8-4887-A936-21B0698DE7C0}" type="presParOf" srcId="{44D219DC-3898-4786-A0C5-4367AF2A2261}" destId="{911A4F7D-F19F-4ED2-982D-E0F62BEFA70F}" srcOrd="0" destOrd="0" presId="urn:microsoft.com/office/officeart/2008/layout/LinedList"/>
    <dgm:cxn modelId="{A854FCC8-6EC1-460B-BA17-BA3810633117}" type="presParOf" srcId="{44D219DC-3898-4786-A0C5-4367AF2A2261}" destId="{B8BDD034-7F1F-400F-926F-578C6F0A8B12}" srcOrd="1" destOrd="0" presId="urn:microsoft.com/office/officeart/2008/layout/LinedList"/>
    <dgm:cxn modelId="{ABE8BB1B-7C10-465F-8C4D-3341083D1003}" type="presParOf" srcId="{B8BDD034-7F1F-400F-926F-578C6F0A8B12}" destId="{DDC558EC-3B18-4B89-92B2-5A607F49D196}" srcOrd="0" destOrd="0" presId="urn:microsoft.com/office/officeart/2008/layout/LinedList"/>
    <dgm:cxn modelId="{0D172EA0-041A-40C3-9692-DD6F178AE08A}" type="presParOf" srcId="{B8BDD034-7F1F-400F-926F-578C6F0A8B12}" destId="{DD45DBFD-97BC-4F64-8CA6-641AB09B5D9A}" srcOrd="1" destOrd="0" presId="urn:microsoft.com/office/officeart/2008/layout/LinedList"/>
    <dgm:cxn modelId="{F0150361-BE46-4171-9E1F-D69EBECEB33D}" type="presParOf" srcId="{B8BDD034-7F1F-400F-926F-578C6F0A8B12}" destId="{67D7E55B-237A-4AED-B410-1F37AD84E3E0}" srcOrd="2" destOrd="0" presId="urn:microsoft.com/office/officeart/2008/layout/LinedList"/>
    <dgm:cxn modelId="{B54D92FF-C7D3-46D3-9D8C-08D376316878}" type="presParOf" srcId="{44D219DC-3898-4786-A0C5-4367AF2A2261}" destId="{7201E5E8-CEAE-44D2-9FD0-849AB8C070D0}" srcOrd="2" destOrd="0" presId="urn:microsoft.com/office/officeart/2008/layout/LinedList"/>
    <dgm:cxn modelId="{6E18FDEF-AC45-45E1-8DB4-D28485F4DD3C}" type="presParOf" srcId="{44D219DC-3898-4786-A0C5-4367AF2A2261}" destId="{B8A4DA74-DADE-430B-92D9-A096DADD31DE}" srcOrd="3" destOrd="0" presId="urn:microsoft.com/office/officeart/2008/layout/LinedList"/>
    <dgm:cxn modelId="{AFA02E30-7994-4D75-B9D4-F2F72CC5F220}" type="presParOf" srcId="{44D219DC-3898-4786-A0C5-4367AF2A2261}" destId="{ADDFD755-C19D-492D-BD04-F00B586B7251}" srcOrd="4" destOrd="0" presId="urn:microsoft.com/office/officeart/2008/layout/LinedList"/>
    <dgm:cxn modelId="{C45CA7E7-1B95-46ED-BAE6-8AAB1D83C5EB}" type="presParOf" srcId="{ADDFD755-C19D-492D-BD04-F00B586B7251}" destId="{89A73C02-9B57-46A8-9B12-AC91AF855984}" srcOrd="0" destOrd="0" presId="urn:microsoft.com/office/officeart/2008/layout/LinedList"/>
    <dgm:cxn modelId="{098151E8-FF3C-4323-8956-FE66ABCA95EE}" type="presParOf" srcId="{ADDFD755-C19D-492D-BD04-F00B586B7251}" destId="{5912E2B6-5879-4984-8598-5739EC9B1DAA}" srcOrd="1" destOrd="0" presId="urn:microsoft.com/office/officeart/2008/layout/LinedList"/>
    <dgm:cxn modelId="{F41B50D7-966F-4776-B48D-80B4967B6B8E}" type="presParOf" srcId="{ADDFD755-C19D-492D-BD04-F00B586B7251}" destId="{D2ABE2D2-0539-43F3-8FE0-DB95B5175B52}" srcOrd="2" destOrd="0" presId="urn:microsoft.com/office/officeart/2008/layout/LinedList"/>
    <dgm:cxn modelId="{377F8B6A-384E-4987-924E-BDF1922D5564}" type="presParOf" srcId="{44D219DC-3898-4786-A0C5-4367AF2A2261}" destId="{53B297F0-487F-4F3A-A95D-2B8177F5E434}" srcOrd="5" destOrd="0" presId="urn:microsoft.com/office/officeart/2008/layout/LinedList"/>
    <dgm:cxn modelId="{522DF471-2D90-491B-81B7-81393348C1F4}" type="presParOf" srcId="{44D219DC-3898-4786-A0C5-4367AF2A2261}" destId="{502B9393-BD03-4AC5-974C-93773B5C7E29}" srcOrd="6" destOrd="0" presId="urn:microsoft.com/office/officeart/2008/layout/LinedList"/>
    <dgm:cxn modelId="{CA6D63E9-0089-4915-814E-FF22651D5524}" type="presParOf" srcId="{44D219DC-3898-4786-A0C5-4367AF2A2261}" destId="{BF725674-2B34-4E8A-A6D2-0D4A36C38BE5}" srcOrd="7" destOrd="0" presId="urn:microsoft.com/office/officeart/2008/layout/LinedList"/>
    <dgm:cxn modelId="{C0AC101C-2BE7-4E76-95FE-EEF78372F0EA}" type="presParOf" srcId="{BF725674-2B34-4E8A-A6D2-0D4A36C38BE5}" destId="{6042E4D0-CE3A-42E2-9E6E-F6AD3DBA2B4B}" srcOrd="0" destOrd="0" presId="urn:microsoft.com/office/officeart/2008/layout/LinedList"/>
    <dgm:cxn modelId="{475F30ED-F71B-46B0-A321-18DB9503B3B7}" type="presParOf" srcId="{BF725674-2B34-4E8A-A6D2-0D4A36C38BE5}" destId="{C12D0BEF-1E76-4394-84EA-60DF88D8E38B}" srcOrd="1" destOrd="0" presId="urn:microsoft.com/office/officeart/2008/layout/LinedList"/>
    <dgm:cxn modelId="{B7A48D38-1053-4980-BE24-AB87DEAA81BA}" type="presParOf" srcId="{BF725674-2B34-4E8A-A6D2-0D4A36C38BE5}" destId="{0A90401C-2658-4619-94D1-058DF36BDC9A}" srcOrd="2" destOrd="0" presId="urn:microsoft.com/office/officeart/2008/layout/LinedList"/>
    <dgm:cxn modelId="{CBA4E15C-6F18-46E9-9403-2EB48E6F93DE}" type="presParOf" srcId="{44D219DC-3898-4786-A0C5-4367AF2A2261}" destId="{188BFDA6-9ADD-4671-984D-E20C498B61FF}" srcOrd="8" destOrd="0" presId="urn:microsoft.com/office/officeart/2008/layout/LinedList"/>
    <dgm:cxn modelId="{E060C80E-A5D0-4C65-84F2-103E6DEB944F}" type="presParOf" srcId="{44D219DC-3898-4786-A0C5-4367AF2A2261}" destId="{232F27DD-4401-431E-8E3D-8D16B775C4ED}" srcOrd="9" destOrd="0" presId="urn:microsoft.com/office/officeart/2008/layout/LinedList"/>
    <dgm:cxn modelId="{39FC7E04-C962-45A6-8F37-09B9903F06A0}" type="presParOf" srcId="{44D219DC-3898-4786-A0C5-4367AF2A2261}" destId="{EC1D0B1E-19DE-44B3-A1E9-C20E9548670B}" srcOrd="10" destOrd="0" presId="urn:microsoft.com/office/officeart/2008/layout/LinedList"/>
    <dgm:cxn modelId="{33AA0560-A8EE-4A78-B96D-AA1CB94C928C}" type="presParOf" srcId="{EC1D0B1E-19DE-44B3-A1E9-C20E9548670B}" destId="{506CD462-6725-4D6B-B716-1C08A1700185}" srcOrd="0" destOrd="0" presId="urn:microsoft.com/office/officeart/2008/layout/LinedList"/>
    <dgm:cxn modelId="{9CC78D05-51A7-4436-9B93-34F1001328BC}" type="presParOf" srcId="{EC1D0B1E-19DE-44B3-A1E9-C20E9548670B}" destId="{CF3EA2EF-C00C-4437-825D-52971C5F40F3}" srcOrd="1" destOrd="0" presId="urn:microsoft.com/office/officeart/2008/layout/LinedList"/>
    <dgm:cxn modelId="{44B065BD-B150-4976-B9EB-E3EC2D953824}" type="presParOf" srcId="{EC1D0B1E-19DE-44B3-A1E9-C20E9548670B}" destId="{84F3FF85-3320-42BC-B91C-E6B9397DAD9A}" srcOrd="2" destOrd="0" presId="urn:microsoft.com/office/officeart/2008/layout/LinedList"/>
    <dgm:cxn modelId="{1600E44C-930E-4925-B504-DC602A453B8F}" type="presParOf" srcId="{44D219DC-3898-4786-A0C5-4367AF2A2261}" destId="{5161C336-957D-4801-9FED-037B339E30A0}" srcOrd="11" destOrd="0" presId="urn:microsoft.com/office/officeart/2008/layout/LinedList"/>
    <dgm:cxn modelId="{7A6856F3-D38E-4B93-B688-E90031191020}" type="presParOf" srcId="{44D219DC-3898-4786-A0C5-4367AF2A2261}" destId="{B17756AA-C5CE-4A3C-AD69-155507FABD8B}" srcOrd="12"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44049DC-3631-4416-B71D-E2E67D4053EF}"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07F4AD19-860A-4EE7-B38A-6C792B71D191}">
      <dgm:prSet phldrT="[Text]" custT="1"/>
      <dgm:spPr/>
      <dgm:t>
        <a:bodyPr/>
        <a:lstStyle/>
        <a:p>
          <a:r>
            <a:rPr lang="en-US" sz="2800" dirty="0"/>
            <a:t>Anomaly detection</a:t>
          </a:r>
        </a:p>
      </dgm:t>
    </dgm:pt>
    <dgm:pt modelId="{653C426B-F998-4377-9B38-9AB44CBED8FF}" type="parTrans" cxnId="{DF9771D2-C0D4-4C32-AFB7-B99D33640CE6}">
      <dgm:prSet/>
      <dgm:spPr/>
      <dgm:t>
        <a:bodyPr/>
        <a:lstStyle/>
        <a:p>
          <a:endParaRPr lang="en-US" sz="3200"/>
        </a:p>
      </dgm:t>
    </dgm:pt>
    <dgm:pt modelId="{C28E35EF-E2E7-4762-B223-AA11E3C0322C}" type="sibTrans" cxnId="{DF9771D2-C0D4-4C32-AFB7-B99D33640CE6}">
      <dgm:prSet/>
      <dgm:spPr/>
      <dgm:t>
        <a:bodyPr/>
        <a:lstStyle/>
        <a:p>
          <a:endParaRPr lang="en-US" sz="3200"/>
        </a:p>
      </dgm:t>
    </dgm:pt>
    <dgm:pt modelId="{92642489-A406-42CE-92DD-31059D6FF44D}">
      <dgm:prSet phldrT="[Text]" custT="1"/>
      <dgm:spPr/>
      <dgm:t>
        <a:bodyPr/>
        <a:lstStyle/>
        <a:p>
          <a:r>
            <a:rPr lang="en-US" sz="2800" dirty="0"/>
            <a:t>Signature recognition</a:t>
          </a:r>
        </a:p>
      </dgm:t>
    </dgm:pt>
    <dgm:pt modelId="{C5AA8BBF-E8A2-4C1D-AB1A-F1761DEAB8F7}" type="sibTrans" cxnId="{8256143E-7B9F-403E-AF88-E5465102FDA8}">
      <dgm:prSet/>
      <dgm:spPr/>
      <dgm:t>
        <a:bodyPr/>
        <a:lstStyle/>
        <a:p>
          <a:endParaRPr lang="en-US" sz="3200"/>
        </a:p>
      </dgm:t>
    </dgm:pt>
    <dgm:pt modelId="{86E1AAD4-EFDA-40E2-8C41-F3FCC9BF52BE}" type="parTrans" cxnId="{8256143E-7B9F-403E-AF88-E5465102FDA8}">
      <dgm:prSet/>
      <dgm:spPr/>
      <dgm:t>
        <a:bodyPr/>
        <a:lstStyle/>
        <a:p>
          <a:endParaRPr lang="en-US" sz="3200"/>
        </a:p>
      </dgm:t>
    </dgm:pt>
    <dgm:pt modelId="{F9ECE8E9-9775-4E2A-BBB2-D392D9E9BFFD}" type="pres">
      <dgm:prSet presAssocID="{D44049DC-3631-4416-B71D-E2E67D4053EF}" presName="linear" presStyleCnt="0">
        <dgm:presLayoutVars>
          <dgm:dir/>
          <dgm:animLvl val="lvl"/>
          <dgm:resizeHandles val="exact"/>
        </dgm:presLayoutVars>
      </dgm:prSet>
      <dgm:spPr/>
    </dgm:pt>
    <dgm:pt modelId="{B3EA9830-0223-4080-A9CD-7DFC6E6A2C20}" type="pres">
      <dgm:prSet presAssocID="{92642489-A406-42CE-92DD-31059D6FF44D}" presName="parentLin" presStyleCnt="0"/>
      <dgm:spPr/>
    </dgm:pt>
    <dgm:pt modelId="{0C069F6F-EB73-45E4-8233-34E2037CA30E}" type="pres">
      <dgm:prSet presAssocID="{92642489-A406-42CE-92DD-31059D6FF44D}" presName="parentLeftMargin" presStyleLbl="node1" presStyleIdx="0" presStyleCnt="2"/>
      <dgm:spPr/>
    </dgm:pt>
    <dgm:pt modelId="{F6BAB61D-793C-4DCD-A7FD-5C91B95A907C}" type="pres">
      <dgm:prSet presAssocID="{92642489-A406-42CE-92DD-31059D6FF44D}" presName="parentText" presStyleLbl="node1" presStyleIdx="0" presStyleCnt="2" custScaleX="126917">
        <dgm:presLayoutVars>
          <dgm:chMax val="0"/>
          <dgm:bulletEnabled val="1"/>
        </dgm:presLayoutVars>
      </dgm:prSet>
      <dgm:spPr/>
    </dgm:pt>
    <dgm:pt modelId="{8EB25E49-175D-46F7-8564-F7D94729F069}" type="pres">
      <dgm:prSet presAssocID="{92642489-A406-42CE-92DD-31059D6FF44D}" presName="negativeSpace" presStyleCnt="0"/>
      <dgm:spPr/>
    </dgm:pt>
    <dgm:pt modelId="{C6D08A05-90DB-4730-B37F-5667C519D85F}" type="pres">
      <dgm:prSet presAssocID="{92642489-A406-42CE-92DD-31059D6FF44D}" presName="childText" presStyleLbl="conFgAcc1" presStyleIdx="0" presStyleCnt="2">
        <dgm:presLayoutVars>
          <dgm:bulletEnabled val="1"/>
        </dgm:presLayoutVars>
      </dgm:prSet>
      <dgm:spPr/>
    </dgm:pt>
    <dgm:pt modelId="{F1B590CD-EBDA-4352-BC32-E3934A380A79}" type="pres">
      <dgm:prSet presAssocID="{C5AA8BBF-E8A2-4C1D-AB1A-F1761DEAB8F7}" presName="spaceBetweenRectangles" presStyleCnt="0"/>
      <dgm:spPr/>
    </dgm:pt>
    <dgm:pt modelId="{825A64C1-BD03-454E-ADBF-0BCBF1959488}" type="pres">
      <dgm:prSet presAssocID="{07F4AD19-860A-4EE7-B38A-6C792B71D191}" presName="parentLin" presStyleCnt="0"/>
      <dgm:spPr/>
    </dgm:pt>
    <dgm:pt modelId="{F9BD3A32-08BA-440C-A09D-737B6A54963B}" type="pres">
      <dgm:prSet presAssocID="{07F4AD19-860A-4EE7-B38A-6C792B71D191}" presName="parentLeftMargin" presStyleLbl="node1" presStyleIdx="0" presStyleCnt="2"/>
      <dgm:spPr/>
    </dgm:pt>
    <dgm:pt modelId="{9759EEC3-384B-4859-AAFB-1FF6F58ADC4A}" type="pres">
      <dgm:prSet presAssocID="{07F4AD19-860A-4EE7-B38A-6C792B71D191}" presName="parentText" presStyleLbl="node1" presStyleIdx="1" presStyleCnt="2" custScaleX="124662" custLinFactNeighborX="18948" custLinFactNeighborY="-4207">
        <dgm:presLayoutVars>
          <dgm:chMax val="0"/>
          <dgm:bulletEnabled val="1"/>
        </dgm:presLayoutVars>
      </dgm:prSet>
      <dgm:spPr/>
    </dgm:pt>
    <dgm:pt modelId="{DCE62A46-21AF-41E7-853D-F9E60B19F506}" type="pres">
      <dgm:prSet presAssocID="{07F4AD19-860A-4EE7-B38A-6C792B71D191}" presName="negativeSpace" presStyleCnt="0"/>
      <dgm:spPr/>
    </dgm:pt>
    <dgm:pt modelId="{B51E0F26-25AA-43CE-95DE-6CFA65B50D81}" type="pres">
      <dgm:prSet presAssocID="{07F4AD19-860A-4EE7-B38A-6C792B71D191}" presName="childText" presStyleLbl="conFgAcc1" presStyleIdx="1" presStyleCnt="2">
        <dgm:presLayoutVars>
          <dgm:bulletEnabled val="1"/>
        </dgm:presLayoutVars>
      </dgm:prSet>
      <dgm:spPr>
        <a:blipFill rotWithShape="0">
          <a:blip xmlns:r="http://schemas.openxmlformats.org/officeDocument/2006/relationships" r:embed="rId1"/>
          <a:stretch>
            <a:fillRect/>
          </a:stretch>
        </a:blipFill>
      </dgm:spPr>
    </dgm:pt>
  </dgm:ptLst>
  <dgm:cxnLst>
    <dgm:cxn modelId="{DEFAA01F-1D09-4EB2-AD30-81BF864EFCEF}" type="presOf" srcId="{92642489-A406-42CE-92DD-31059D6FF44D}" destId="{0C069F6F-EB73-45E4-8233-34E2037CA30E}" srcOrd="0" destOrd="0" presId="urn:microsoft.com/office/officeart/2005/8/layout/list1"/>
    <dgm:cxn modelId="{8256143E-7B9F-403E-AF88-E5465102FDA8}" srcId="{D44049DC-3631-4416-B71D-E2E67D4053EF}" destId="{92642489-A406-42CE-92DD-31059D6FF44D}" srcOrd="0" destOrd="0" parTransId="{86E1AAD4-EFDA-40E2-8C41-F3FCC9BF52BE}" sibTransId="{C5AA8BBF-E8A2-4C1D-AB1A-F1761DEAB8F7}"/>
    <dgm:cxn modelId="{ABA8E979-D8D8-4956-934C-5FF996C1F1E1}" type="presOf" srcId="{07F4AD19-860A-4EE7-B38A-6C792B71D191}" destId="{9759EEC3-384B-4859-AAFB-1FF6F58ADC4A}" srcOrd="1" destOrd="0" presId="urn:microsoft.com/office/officeart/2005/8/layout/list1"/>
    <dgm:cxn modelId="{DAA2298B-FDAA-435B-A06B-61CAF08919F0}" type="presOf" srcId="{07F4AD19-860A-4EE7-B38A-6C792B71D191}" destId="{F9BD3A32-08BA-440C-A09D-737B6A54963B}" srcOrd="0" destOrd="0" presId="urn:microsoft.com/office/officeart/2005/8/layout/list1"/>
    <dgm:cxn modelId="{E655FEA2-D53D-4EF1-BEDD-CC334726F4EB}" type="presOf" srcId="{D44049DC-3631-4416-B71D-E2E67D4053EF}" destId="{F9ECE8E9-9775-4E2A-BBB2-D392D9E9BFFD}" srcOrd="0" destOrd="0" presId="urn:microsoft.com/office/officeart/2005/8/layout/list1"/>
    <dgm:cxn modelId="{DF9771D2-C0D4-4C32-AFB7-B99D33640CE6}" srcId="{D44049DC-3631-4416-B71D-E2E67D4053EF}" destId="{07F4AD19-860A-4EE7-B38A-6C792B71D191}" srcOrd="1" destOrd="0" parTransId="{653C426B-F998-4377-9B38-9AB44CBED8FF}" sibTransId="{C28E35EF-E2E7-4762-B223-AA11E3C0322C}"/>
    <dgm:cxn modelId="{6F1870F7-8996-422F-9A62-75FBDAD0227C}" type="presOf" srcId="{92642489-A406-42CE-92DD-31059D6FF44D}" destId="{F6BAB61D-793C-4DCD-A7FD-5C91B95A907C}" srcOrd="1" destOrd="0" presId="urn:microsoft.com/office/officeart/2005/8/layout/list1"/>
    <dgm:cxn modelId="{FEDBDB77-965A-40A5-885C-3CC786A0B6E5}" type="presParOf" srcId="{F9ECE8E9-9775-4E2A-BBB2-D392D9E9BFFD}" destId="{B3EA9830-0223-4080-A9CD-7DFC6E6A2C20}" srcOrd="0" destOrd="0" presId="urn:microsoft.com/office/officeart/2005/8/layout/list1"/>
    <dgm:cxn modelId="{5794FD78-FFC8-4790-81AB-84C4B8ABD101}" type="presParOf" srcId="{B3EA9830-0223-4080-A9CD-7DFC6E6A2C20}" destId="{0C069F6F-EB73-45E4-8233-34E2037CA30E}" srcOrd="0" destOrd="0" presId="urn:microsoft.com/office/officeart/2005/8/layout/list1"/>
    <dgm:cxn modelId="{E662108A-A430-409B-A22A-F4C360AEB2BA}" type="presParOf" srcId="{B3EA9830-0223-4080-A9CD-7DFC6E6A2C20}" destId="{F6BAB61D-793C-4DCD-A7FD-5C91B95A907C}" srcOrd="1" destOrd="0" presId="urn:microsoft.com/office/officeart/2005/8/layout/list1"/>
    <dgm:cxn modelId="{01F44174-3113-482E-A0D8-48722D1593BA}" type="presParOf" srcId="{F9ECE8E9-9775-4E2A-BBB2-D392D9E9BFFD}" destId="{8EB25E49-175D-46F7-8564-F7D94729F069}" srcOrd="1" destOrd="0" presId="urn:microsoft.com/office/officeart/2005/8/layout/list1"/>
    <dgm:cxn modelId="{62EB310D-634A-4792-8F18-8613BDE4C180}" type="presParOf" srcId="{F9ECE8E9-9775-4E2A-BBB2-D392D9E9BFFD}" destId="{C6D08A05-90DB-4730-B37F-5667C519D85F}" srcOrd="2" destOrd="0" presId="urn:microsoft.com/office/officeart/2005/8/layout/list1"/>
    <dgm:cxn modelId="{4884342B-1F63-467C-B29D-4F4A320295F8}" type="presParOf" srcId="{F9ECE8E9-9775-4E2A-BBB2-D392D9E9BFFD}" destId="{F1B590CD-EBDA-4352-BC32-E3934A380A79}" srcOrd="3" destOrd="0" presId="urn:microsoft.com/office/officeart/2005/8/layout/list1"/>
    <dgm:cxn modelId="{731F5D57-4398-4733-AC11-B782CDCF7BB5}" type="presParOf" srcId="{F9ECE8E9-9775-4E2A-BBB2-D392D9E9BFFD}" destId="{825A64C1-BD03-454E-ADBF-0BCBF1959488}" srcOrd="4" destOrd="0" presId="urn:microsoft.com/office/officeart/2005/8/layout/list1"/>
    <dgm:cxn modelId="{ADDC3E2F-D5EF-4C15-972A-DA516D41FA28}" type="presParOf" srcId="{825A64C1-BD03-454E-ADBF-0BCBF1959488}" destId="{F9BD3A32-08BA-440C-A09D-737B6A54963B}" srcOrd="0" destOrd="0" presId="urn:microsoft.com/office/officeart/2005/8/layout/list1"/>
    <dgm:cxn modelId="{54366F4A-5A96-429D-8330-945542251EB1}" type="presParOf" srcId="{825A64C1-BD03-454E-ADBF-0BCBF1959488}" destId="{9759EEC3-384B-4859-AAFB-1FF6F58ADC4A}" srcOrd="1" destOrd="0" presId="urn:microsoft.com/office/officeart/2005/8/layout/list1"/>
    <dgm:cxn modelId="{BA40A9D8-1FDB-4013-83C4-36A8759AA0D7}" type="presParOf" srcId="{F9ECE8E9-9775-4E2A-BBB2-D392D9E9BFFD}" destId="{DCE62A46-21AF-41E7-853D-F9E60B19F506}" srcOrd="5" destOrd="0" presId="urn:microsoft.com/office/officeart/2005/8/layout/list1"/>
    <dgm:cxn modelId="{2857CFE6-05DE-4BC1-953E-05252AB23847}" type="presParOf" srcId="{F9ECE8E9-9775-4E2A-BBB2-D392D9E9BFFD}" destId="{B51E0F26-25AA-43CE-95DE-6CFA65B50D81}" srcOrd="6"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44049DC-3631-4416-B71D-E2E67D4053EF}"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07F4AD19-860A-4EE7-B38A-6C792B71D191}">
      <dgm:prSet phldrT="[Text]" custT="1"/>
      <dgm:spPr/>
      <dgm:t>
        <a:bodyPr/>
        <a:lstStyle/>
        <a:p>
          <a:r>
            <a:rPr lang="en-US" sz="2400" dirty="0"/>
            <a:t>Host-based intrusion detection system (HIDS)</a:t>
          </a:r>
        </a:p>
      </dgm:t>
    </dgm:pt>
    <dgm:pt modelId="{653C426B-F998-4377-9B38-9AB44CBED8FF}" type="parTrans" cxnId="{DF9771D2-C0D4-4C32-AFB7-B99D33640CE6}">
      <dgm:prSet/>
      <dgm:spPr/>
      <dgm:t>
        <a:bodyPr/>
        <a:lstStyle/>
        <a:p>
          <a:endParaRPr lang="en-US" sz="3200"/>
        </a:p>
      </dgm:t>
    </dgm:pt>
    <dgm:pt modelId="{C28E35EF-E2E7-4762-B223-AA11E3C0322C}" type="sibTrans" cxnId="{DF9771D2-C0D4-4C32-AFB7-B99D33640CE6}">
      <dgm:prSet/>
      <dgm:spPr/>
      <dgm:t>
        <a:bodyPr/>
        <a:lstStyle/>
        <a:p>
          <a:endParaRPr lang="en-US" sz="3200"/>
        </a:p>
      </dgm:t>
    </dgm:pt>
    <dgm:pt modelId="{92642489-A406-42CE-92DD-31059D6FF44D}">
      <dgm:prSet phldrT="[Text]" custT="1"/>
      <dgm:spPr/>
      <dgm:t>
        <a:bodyPr/>
        <a:lstStyle/>
        <a:p>
          <a:r>
            <a:rPr lang="en-US" sz="2400" dirty="0"/>
            <a:t>Network-based intrusion detection system (NIDS)</a:t>
          </a:r>
        </a:p>
      </dgm:t>
    </dgm:pt>
    <dgm:pt modelId="{C5AA8BBF-E8A2-4C1D-AB1A-F1761DEAB8F7}" type="sibTrans" cxnId="{8256143E-7B9F-403E-AF88-E5465102FDA8}">
      <dgm:prSet/>
      <dgm:spPr/>
      <dgm:t>
        <a:bodyPr/>
        <a:lstStyle/>
        <a:p>
          <a:endParaRPr lang="en-US" sz="3200"/>
        </a:p>
      </dgm:t>
    </dgm:pt>
    <dgm:pt modelId="{86E1AAD4-EFDA-40E2-8C41-F3FCC9BF52BE}" type="parTrans" cxnId="{8256143E-7B9F-403E-AF88-E5465102FDA8}">
      <dgm:prSet/>
      <dgm:spPr/>
      <dgm:t>
        <a:bodyPr/>
        <a:lstStyle/>
        <a:p>
          <a:endParaRPr lang="en-US" sz="3200"/>
        </a:p>
      </dgm:t>
    </dgm:pt>
    <dgm:pt modelId="{5E6BC653-A7DE-44B3-9B13-EAC232451058}">
      <dgm:prSet phldrT="[Text]" custT="1"/>
      <dgm:spPr/>
      <dgm:t>
        <a:bodyPr/>
        <a:lstStyle/>
        <a:p>
          <a:r>
            <a:rPr lang="en-US" sz="2400" dirty="0"/>
            <a:t>Log file monitoring</a:t>
          </a:r>
        </a:p>
      </dgm:t>
    </dgm:pt>
    <dgm:pt modelId="{91C472A8-7CC9-4922-9F0A-0E08CFAD8BD5}" type="parTrans" cxnId="{E31D6BDB-8CAD-48B4-BB41-E796B8F1C1FB}">
      <dgm:prSet/>
      <dgm:spPr/>
      <dgm:t>
        <a:bodyPr/>
        <a:lstStyle/>
        <a:p>
          <a:endParaRPr lang="en-US"/>
        </a:p>
      </dgm:t>
    </dgm:pt>
    <dgm:pt modelId="{F1D19FC5-9E59-467E-A9DA-DACC0830B8C2}" type="sibTrans" cxnId="{E31D6BDB-8CAD-48B4-BB41-E796B8F1C1FB}">
      <dgm:prSet/>
      <dgm:spPr/>
      <dgm:t>
        <a:bodyPr/>
        <a:lstStyle/>
        <a:p>
          <a:endParaRPr lang="en-US"/>
        </a:p>
      </dgm:t>
    </dgm:pt>
    <dgm:pt modelId="{B91A9055-F975-4837-832A-7A37A8527945}">
      <dgm:prSet phldrT="[Text]" custT="1"/>
      <dgm:spPr/>
      <dgm:t>
        <a:bodyPr/>
        <a:lstStyle/>
        <a:p>
          <a:r>
            <a:rPr lang="en-US" sz="2400" dirty="0"/>
            <a:t>File integrity checking</a:t>
          </a:r>
        </a:p>
      </dgm:t>
    </dgm:pt>
    <dgm:pt modelId="{1FC754E7-9BB3-476A-9D6E-BF2885305F1D}" type="parTrans" cxnId="{DF42806C-4C9E-4608-A842-B4A6E0182882}">
      <dgm:prSet/>
      <dgm:spPr/>
      <dgm:t>
        <a:bodyPr/>
        <a:lstStyle/>
        <a:p>
          <a:endParaRPr lang="en-US"/>
        </a:p>
      </dgm:t>
    </dgm:pt>
    <dgm:pt modelId="{BF50AD04-A6CC-4193-AED6-369A8A051673}" type="sibTrans" cxnId="{DF42806C-4C9E-4608-A842-B4A6E0182882}">
      <dgm:prSet/>
      <dgm:spPr/>
      <dgm:t>
        <a:bodyPr/>
        <a:lstStyle/>
        <a:p>
          <a:endParaRPr lang="en-US"/>
        </a:p>
      </dgm:t>
    </dgm:pt>
    <dgm:pt modelId="{F9ECE8E9-9775-4E2A-BBB2-D392D9E9BFFD}" type="pres">
      <dgm:prSet presAssocID="{D44049DC-3631-4416-B71D-E2E67D4053EF}" presName="linear" presStyleCnt="0">
        <dgm:presLayoutVars>
          <dgm:dir/>
          <dgm:animLvl val="lvl"/>
          <dgm:resizeHandles val="exact"/>
        </dgm:presLayoutVars>
      </dgm:prSet>
      <dgm:spPr/>
    </dgm:pt>
    <dgm:pt modelId="{B3EA9830-0223-4080-A9CD-7DFC6E6A2C20}" type="pres">
      <dgm:prSet presAssocID="{92642489-A406-42CE-92DD-31059D6FF44D}" presName="parentLin" presStyleCnt="0"/>
      <dgm:spPr/>
    </dgm:pt>
    <dgm:pt modelId="{0C069F6F-EB73-45E4-8233-34E2037CA30E}" type="pres">
      <dgm:prSet presAssocID="{92642489-A406-42CE-92DD-31059D6FF44D}" presName="parentLeftMargin" presStyleLbl="node1" presStyleIdx="0" presStyleCnt="4"/>
      <dgm:spPr/>
    </dgm:pt>
    <dgm:pt modelId="{F6BAB61D-793C-4DCD-A7FD-5C91B95A907C}" type="pres">
      <dgm:prSet presAssocID="{92642489-A406-42CE-92DD-31059D6FF44D}" presName="parentText" presStyleLbl="node1" presStyleIdx="0" presStyleCnt="4" custScaleX="126917">
        <dgm:presLayoutVars>
          <dgm:chMax val="0"/>
          <dgm:bulletEnabled val="1"/>
        </dgm:presLayoutVars>
      </dgm:prSet>
      <dgm:spPr/>
    </dgm:pt>
    <dgm:pt modelId="{8EB25E49-175D-46F7-8564-F7D94729F069}" type="pres">
      <dgm:prSet presAssocID="{92642489-A406-42CE-92DD-31059D6FF44D}" presName="negativeSpace" presStyleCnt="0"/>
      <dgm:spPr/>
    </dgm:pt>
    <dgm:pt modelId="{C6D08A05-90DB-4730-B37F-5667C519D85F}" type="pres">
      <dgm:prSet presAssocID="{92642489-A406-42CE-92DD-31059D6FF44D}" presName="childText" presStyleLbl="conFgAcc1" presStyleIdx="0" presStyleCnt="4">
        <dgm:presLayoutVars>
          <dgm:bulletEnabled val="1"/>
        </dgm:presLayoutVars>
      </dgm:prSet>
      <dgm:spPr/>
    </dgm:pt>
    <dgm:pt modelId="{F1B590CD-EBDA-4352-BC32-E3934A380A79}" type="pres">
      <dgm:prSet presAssocID="{C5AA8BBF-E8A2-4C1D-AB1A-F1761DEAB8F7}" presName="spaceBetweenRectangles" presStyleCnt="0"/>
      <dgm:spPr/>
    </dgm:pt>
    <dgm:pt modelId="{825A64C1-BD03-454E-ADBF-0BCBF1959488}" type="pres">
      <dgm:prSet presAssocID="{07F4AD19-860A-4EE7-B38A-6C792B71D191}" presName="parentLin" presStyleCnt="0"/>
      <dgm:spPr/>
    </dgm:pt>
    <dgm:pt modelId="{F9BD3A32-08BA-440C-A09D-737B6A54963B}" type="pres">
      <dgm:prSet presAssocID="{07F4AD19-860A-4EE7-B38A-6C792B71D191}" presName="parentLeftMargin" presStyleLbl="node1" presStyleIdx="0" presStyleCnt="4"/>
      <dgm:spPr/>
    </dgm:pt>
    <dgm:pt modelId="{9759EEC3-384B-4859-AAFB-1FF6F58ADC4A}" type="pres">
      <dgm:prSet presAssocID="{07F4AD19-860A-4EE7-B38A-6C792B71D191}" presName="parentText" presStyleLbl="node1" presStyleIdx="1" presStyleCnt="4" custScaleX="124662" custLinFactNeighborX="18948" custLinFactNeighborY="-4207">
        <dgm:presLayoutVars>
          <dgm:chMax val="0"/>
          <dgm:bulletEnabled val="1"/>
        </dgm:presLayoutVars>
      </dgm:prSet>
      <dgm:spPr/>
    </dgm:pt>
    <dgm:pt modelId="{DCE62A46-21AF-41E7-853D-F9E60B19F506}" type="pres">
      <dgm:prSet presAssocID="{07F4AD19-860A-4EE7-B38A-6C792B71D191}" presName="negativeSpace" presStyleCnt="0"/>
      <dgm:spPr/>
    </dgm:pt>
    <dgm:pt modelId="{B51E0F26-25AA-43CE-95DE-6CFA65B50D81}" type="pres">
      <dgm:prSet presAssocID="{07F4AD19-860A-4EE7-B38A-6C792B71D191}" presName="childText" presStyleLbl="conFgAcc1" presStyleIdx="1" presStyleCnt="4">
        <dgm:presLayoutVars>
          <dgm:bulletEnabled val="1"/>
        </dgm:presLayoutVars>
      </dgm:prSet>
      <dgm:spPr>
        <a:blipFill rotWithShape="0">
          <a:blip xmlns:r="http://schemas.openxmlformats.org/officeDocument/2006/relationships" r:embed="rId1"/>
          <a:stretch>
            <a:fillRect/>
          </a:stretch>
        </a:blipFill>
      </dgm:spPr>
    </dgm:pt>
    <dgm:pt modelId="{B2E30C41-F0F7-4BD4-A6C5-BF2C8E9AA1C1}" type="pres">
      <dgm:prSet presAssocID="{C28E35EF-E2E7-4762-B223-AA11E3C0322C}" presName="spaceBetweenRectangles" presStyleCnt="0"/>
      <dgm:spPr/>
    </dgm:pt>
    <dgm:pt modelId="{8B168323-42F8-4790-A6AA-8E9124112AFD}" type="pres">
      <dgm:prSet presAssocID="{5E6BC653-A7DE-44B3-9B13-EAC232451058}" presName="parentLin" presStyleCnt="0"/>
      <dgm:spPr/>
    </dgm:pt>
    <dgm:pt modelId="{EC623FE0-DD63-4703-A10D-5BD392B856CE}" type="pres">
      <dgm:prSet presAssocID="{5E6BC653-A7DE-44B3-9B13-EAC232451058}" presName="parentLeftMargin" presStyleLbl="node1" presStyleIdx="1" presStyleCnt="4"/>
      <dgm:spPr/>
    </dgm:pt>
    <dgm:pt modelId="{AD711C5D-4C35-450E-928C-771A084ECF36}" type="pres">
      <dgm:prSet presAssocID="{5E6BC653-A7DE-44B3-9B13-EAC232451058}" presName="parentText" presStyleLbl="node1" presStyleIdx="2" presStyleCnt="4">
        <dgm:presLayoutVars>
          <dgm:chMax val="0"/>
          <dgm:bulletEnabled val="1"/>
        </dgm:presLayoutVars>
      </dgm:prSet>
      <dgm:spPr/>
    </dgm:pt>
    <dgm:pt modelId="{9C35FFA5-91CC-40CD-9C65-C39AB5861665}" type="pres">
      <dgm:prSet presAssocID="{5E6BC653-A7DE-44B3-9B13-EAC232451058}" presName="negativeSpace" presStyleCnt="0"/>
      <dgm:spPr/>
    </dgm:pt>
    <dgm:pt modelId="{A3DF1270-DEBE-4174-8B9D-7B0DFDA8B974}" type="pres">
      <dgm:prSet presAssocID="{5E6BC653-A7DE-44B3-9B13-EAC232451058}" presName="childText" presStyleLbl="conFgAcc1" presStyleIdx="2" presStyleCnt="4">
        <dgm:presLayoutVars>
          <dgm:bulletEnabled val="1"/>
        </dgm:presLayoutVars>
      </dgm:prSet>
      <dgm:spPr/>
    </dgm:pt>
    <dgm:pt modelId="{5B527CD8-CE0D-46E7-AC3E-9663C084976A}" type="pres">
      <dgm:prSet presAssocID="{F1D19FC5-9E59-467E-A9DA-DACC0830B8C2}" presName="spaceBetweenRectangles" presStyleCnt="0"/>
      <dgm:spPr/>
    </dgm:pt>
    <dgm:pt modelId="{0C3067ED-5017-4E7C-97BA-2265669C27B3}" type="pres">
      <dgm:prSet presAssocID="{B91A9055-F975-4837-832A-7A37A8527945}" presName="parentLin" presStyleCnt="0"/>
      <dgm:spPr/>
    </dgm:pt>
    <dgm:pt modelId="{6D45C8F1-A948-4F60-8936-01A321E7646D}" type="pres">
      <dgm:prSet presAssocID="{B91A9055-F975-4837-832A-7A37A8527945}" presName="parentLeftMargin" presStyleLbl="node1" presStyleIdx="2" presStyleCnt="4"/>
      <dgm:spPr/>
    </dgm:pt>
    <dgm:pt modelId="{13A17AEF-97A9-4CB3-9C2C-474539D4357F}" type="pres">
      <dgm:prSet presAssocID="{B91A9055-F975-4837-832A-7A37A8527945}" presName="parentText" presStyleLbl="node1" presStyleIdx="3" presStyleCnt="4">
        <dgm:presLayoutVars>
          <dgm:chMax val="0"/>
          <dgm:bulletEnabled val="1"/>
        </dgm:presLayoutVars>
      </dgm:prSet>
      <dgm:spPr/>
    </dgm:pt>
    <dgm:pt modelId="{F016120C-80FF-4462-B125-24BC1C7132D0}" type="pres">
      <dgm:prSet presAssocID="{B91A9055-F975-4837-832A-7A37A8527945}" presName="negativeSpace" presStyleCnt="0"/>
      <dgm:spPr/>
    </dgm:pt>
    <dgm:pt modelId="{68C292CE-E988-4406-A75E-01E08DB04C7B}" type="pres">
      <dgm:prSet presAssocID="{B91A9055-F975-4837-832A-7A37A8527945}" presName="childText" presStyleLbl="conFgAcc1" presStyleIdx="3" presStyleCnt="4">
        <dgm:presLayoutVars>
          <dgm:bulletEnabled val="1"/>
        </dgm:presLayoutVars>
      </dgm:prSet>
      <dgm:spPr/>
    </dgm:pt>
  </dgm:ptLst>
  <dgm:cxnLst>
    <dgm:cxn modelId="{A1882010-1EF1-474A-8415-F75F9B639072}" type="presOf" srcId="{5E6BC653-A7DE-44B3-9B13-EAC232451058}" destId="{EC623FE0-DD63-4703-A10D-5BD392B856CE}" srcOrd="0" destOrd="0" presId="urn:microsoft.com/office/officeart/2005/8/layout/list1"/>
    <dgm:cxn modelId="{17AF7610-ECA6-4671-820E-514117764DB7}" type="presOf" srcId="{B91A9055-F975-4837-832A-7A37A8527945}" destId="{13A17AEF-97A9-4CB3-9C2C-474539D4357F}" srcOrd="1" destOrd="0" presId="urn:microsoft.com/office/officeart/2005/8/layout/list1"/>
    <dgm:cxn modelId="{8256143E-7B9F-403E-AF88-E5465102FDA8}" srcId="{D44049DC-3631-4416-B71D-E2E67D4053EF}" destId="{92642489-A406-42CE-92DD-31059D6FF44D}" srcOrd="0" destOrd="0" parTransId="{86E1AAD4-EFDA-40E2-8C41-F3FCC9BF52BE}" sibTransId="{C5AA8BBF-E8A2-4C1D-AB1A-F1761DEAB8F7}"/>
    <dgm:cxn modelId="{5362DC3E-75A5-4E33-85A3-E0A0187227E6}" type="presOf" srcId="{92642489-A406-42CE-92DD-31059D6FF44D}" destId="{0C069F6F-EB73-45E4-8233-34E2037CA30E}" srcOrd="0" destOrd="0" presId="urn:microsoft.com/office/officeart/2005/8/layout/list1"/>
    <dgm:cxn modelId="{DF42806C-4C9E-4608-A842-B4A6E0182882}" srcId="{D44049DC-3631-4416-B71D-E2E67D4053EF}" destId="{B91A9055-F975-4837-832A-7A37A8527945}" srcOrd="3" destOrd="0" parTransId="{1FC754E7-9BB3-476A-9D6E-BF2885305F1D}" sibTransId="{BF50AD04-A6CC-4193-AED6-369A8A051673}"/>
    <dgm:cxn modelId="{139C6855-62F0-4A66-A64E-1BEC54B85213}" type="presOf" srcId="{07F4AD19-860A-4EE7-B38A-6C792B71D191}" destId="{9759EEC3-384B-4859-AAFB-1FF6F58ADC4A}" srcOrd="1" destOrd="0" presId="urn:microsoft.com/office/officeart/2005/8/layout/list1"/>
    <dgm:cxn modelId="{0FC68055-C4DA-4660-829F-757B53262273}" type="presOf" srcId="{92642489-A406-42CE-92DD-31059D6FF44D}" destId="{F6BAB61D-793C-4DCD-A7FD-5C91B95A907C}" srcOrd="1" destOrd="0" presId="urn:microsoft.com/office/officeart/2005/8/layout/list1"/>
    <dgm:cxn modelId="{F83917A2-2B86-4077-8002-914B71826965}" type="presOf" srcId="{B91A9055-F975-4837-832A-7A37A8527945}" destId="{6D45C8F1-A948-4F60-8936-01A321E7646D}" srcOrd="0" destOrd="0" presId="urn:microsoft.com/office/officeart/2005/8/layout/list1"/>
    <dgm:cxn modelId="{FC456AAA-3D63-46D5-8889-28DF052A65C8}" type="presOf" srcId="{07F4AD19-860A-4EE7-B38A-6C792B71D191}" destId="{F9BD3A32-08BA-440C-A09D-737B6A54963B}" srcOrd="0" destOrd="0" presId="urn:microsoft.com/office/officeart/2005/8/layout/list1"/>
    <dgm:cxn modelId="{61E2CDAF-011E-497F-81F4-D631598527CD}" type="presOf" srcId="{D44049DC-3631-4416-B71D-E2E67D4053EF}" destId="{F9ECE8E9-9775-4E2A-BBB2-D392D9E9BFFD}" srcOrd="0" destOrd="0" presId="urn:microsoft.com/office/officeart/2005/8/layout/list1"/>
    <dgm:cxn modelId="{DF9771D2-C0D4-4C32-AFB7-B99D33640CE6}" srcId="{D44049DC-3631-4416-B71D-E2E67D4053EF}" destId="{07F4AD19-860A-4EE7-B38A-6C792B71D191}" srcOrd="1" destOrd="0" parTransId="{653C426B-F998-4377-9B38-9AB44CBED8FF}" sibTransId="{C28E35EF-E2E7-4762-B223-AA11E3C0322C}"/>
    <dgm:cxn modelId="{E31D6BDB-8CAD-48B4-BB41-E796B8F1C1FB}" srcId="{D44049DC-3631-4416-B71D-E2E67D4053EF}" destId="{5E6BC653-A7DE-44B3-9B13-EAC232451058}" srcOrd="2" destOrd="0" parTransId="{91C472A8-7CC9-4922-9F0A-0E08CFAD8BD5}" sibTransId="{F1D19FC5-9E59-467E-A9DA-DACC0830B8C2}"/>
    <dgm:cxn modelId="{D65444EE-794E-4601-82D8-6E849781DF08}" type="presOf" srcId="{5E6BC653-A7DE-44B3-9B13-EAC232451058}" destId="{AD711C5D-4C35-450E-928C-771A084ECF36}" srcOrd="1" destOrd="0" presId="urn:microsoft.com/office/officeart/2005/8/layout/list1"/>
    <dgm:cxn modelId="{8A4346F0-8C98-4FCF-8628-2930B74D725F}" type="presParOf" srcId="{F9ECE8E9-9775-4E2A-BBB2-D392D9E9BFFD}" destId="{B3EA9830-0223-4080-A9CD-7DFC6E6A2C20}" srcOrd="0" destOrd="0" presId="urn:microsoft.com/office/officeart/2005/8/layout/list1"/>
    <dgm:cxn modelId="{987ACD59-0648-4AE9-B735-EBB04B403241}" type="presParOf" srcId="{B3EA9830-0223-4080-A9CD-7DFC6E6A2C20}" destId="{0C069F6F-EB73-45E4-8233-34E2037CA30E}" srcOrd="0" destOrd="0" presId="urn:microsoft.com/office/officeart/2005/8/layout/list1"/>
    <dgm:cxn modelId="{B28100BF-4110-4692-8362-54475C34902D}" type="presParOf" srcId="{B3EA9830-0223-4080-A9CD-7DFC6E6A2C20}" destId="{F6BAB61D-793C-4DCD-A7FD-5C91B95A907C}" srcOrd="1" destOrd="0" presId="urn:microsoft.com/office/officeart/2005/8/layout/list1"/>
    <dgm:cxn modelId="{598A625D-2BA9-4911-9209-1F7AA5BDC891}" type="presParOf" srcId="{F9ECE8E9-9775-4E2A-BBB2-D392D9E9BFFD}" destId="{8EB25E49-175D-46F7-8564-F7D94729F069}" srcOrd="1" destOrd="0" presId="urn:microsoft.com/office/officeart/2005/8/layout/list1"/>
    <dgm:cxn modelId="{6FF1C411-B345-41B4-B677-6D1A036DEE5F}" type="presParOf" srcId="{F9ECE8E9-9775-4E2A-BBB2-D392D9E9BFFD}" destId="{C6D08A05-90DB-4730-B37F-5667C519D85F}" srcOrd="2" destOrd="0" presId="urn:microsoft.com/office/officeart/2005/8/layout/list1"/>
    <dgm:cxn modelId="{DF06A947-24ED-42C4-BDFD-0E9D2EBDBB8D}" type="presParOf" srcId="{F9ECE8E9-9775-4E2A-BBB2-D392D9E9BFFD}" destId="{F1B590CD-EBDA-4352-BC32-E3934A380A79}" srcOrd="3" destOrd="0" presId="urn:microsoft.com/office/officeart/2005/8/layout/list1"/>
    <dgm:cxn modelId="{1EF2838C-CE8B-4DC8-8889-3FD6BDA721C7}" type="presParOf" srcId="{F9ECE8E9-9775-4E2A-BBB2-D392D9E9BFFD}" destId="{825A64C1-BD03-454E-ADBF-0BCBF1959488}" srcOrd="4" destOrd="0" presId="urn:microsoft.com/office/officeart/2005/8/layout/list1"/>
    <dgm:cxn modelId="{AEA11630-9F45-46E5-90A4-9B58577E7DF9}" type="presParOf" srcId="{825A64C1-BD03-454E-ADBF-0BCBF1959488}" destId="{F9BD3A32-08BA-440C-A09D-737B6A54963B}" srcOrd="0" destOrd="0" presId="urn:microsoft.com/office/officeart/2005/8/layout/list1"/>
    <dgm:cxn modelId="{9BB0086B-D3F5-4FBB-B84C-E4F88BBB321F}" type="presParOf" srcId="{825A64C1-BD03-454E-ADBF-0BCBF1959488}" destId="{9759EEC3-384B-4859-AAFB-1FF6F58ADC4A}" srcOrd="1" destOrd="0" presId="urn:microsoft.com/office/officeart/2005/8/layout/list1"/>
    <dgm:cxn modelId="{47A3DA34-5675-4662-8AE8-BAF9B31B6000}" type="presParOf" srcId="{F9ECE8E9-9775-4E2A-BBB2-D392D9E9BFFD}" destId="{DCE62A46-21AF-41E7-853D-F9E60B19F506}" srcOrd="5" destOrd="0" presId="urn:microsoft.com/office/officeart/2005/8/layout/list1"/>
    <dgm:cxn modelId="{B70E675B-413D-4868-BAA2-98C9C34DB7FF}" type="presParOf" srcId="{F9ECE8E9-9775-4E2A-BBB2-D392D9E9BFFD}" destId="{B51E0F26-25AA-43CE-95DE-6CFA65B50D81}" srcOrd="6" destOrd="0" presId="urn:microsoft.com/office/officeart/2005/8/layout/list1"/>
    <dgm:cxn modelId="{40E222B3-6F51-4B79-93AF-ED68ABE4CFF3}" type="presParOf" srcId="{F9ECE8E9-9775-4E2A-BBB2-D392D9E9BFFD}" destId="{B2E30C41-F0F7-4BD4-A6C5-BF2C8E9AA1C1}" srcOrd="7" destOrd="0" presId="urn:microsoft.com/office/officeart/2005/8/layout/list1"/>
    <dgm:cxn modelId="{F4361DDC-D7E1-40D8-B842-070BA0E7FF12}" type="presParOf" srcId="{F9ECE8E9-9775-4E2A-BBB2-D392D9E9BFFD}" destId="{8B168323-42F8-4790-A6AA-8E9124112AFD}" srcOrd="8" destOrd="0" presId="urn:microsoft.com/office/officeart/2005/8/layout/list1"/>
    <dgm:cxn modelId="{E5809B20-3909-48D0-85B5-65A6C31BD550}" type="presParOf" srcId="{8B168323-42F8-4790-A6AA-8E9124112AFD}" destId="{EC623FE0-DD63-4703-A10D-5BD392B856CE}" srcOrd="0" destOrd="0" presId="urn:microsoft.com/office/officeart/2005/8/layout/list1"/>
    <dgm:cxn modelId="{32613F42-D135-4A68-B95A-9F01CBF83380}" type="presParOf" srcId="{8B168323-42F8-4790-A6AA-8E9124112AFD}" destId="{AD711C5D-4C35-450E-928C-771A084ECF36}" srcOrd="1" destOrd="0" presId="urn:microsoft.com/office/officeart/2005/8/layout/list1"/>
    <dgm:cxn modelId="{63998FE8-3561-4B98-AE70-A24B80556AC0}" type="presParOf" srcId="{F9ECE8E9-9775-4E2A-BBB2-D392D9E9BFFD}" destId="{9C35FFA5-91CC-40CD-9C65-C39AB5861665}" srcOrd="9" destOrd="0" presId="urn:microsoft.com/office/officeart/2005/8/layout/list1"/>
    <dgm:cxn modelId="{E7C7DCAF-F82B-44A2-B971-143E8A200E2E}" type="presParOf" srcId="{F9ECE8E9-9775-4E2A-BBB2-D392D9E9BFFD}" destId="{A3DF1270-DEBE-4174-8B9D-7B0DFDA8B974}" srcOrd="10" destOrd="0" presId="urn:microsoft.com/office/officeart/2005/8/layout/list1"/>
    <dgm:cxn modelId="{4DE7493E-5620-453A-91ED-FB7F2AEAFE8D}" type="presParOf" srcId="{F9ECE8E9-9775-4E2A-BBB2-D392D9E9BFFD}" destId="{5B527CD8-CE0D-46E7-AC3E-9663C084976A}" srcOrd="11" destOrd="0" presId="urn:microsoft.com/office/officeart/2005/8/layout/list1"/>
    <dgm:cxn modelId="{F5F94675-D098-4EC4-B063-C14C2DF4A678}" type="presParOf" srcId="{F9ECE8E9-9775-4E2A-BBB2-D392D9E9BFFD}" destId="{0C3067ED-5017-4E7C-97BA-2265669C27B3}" srcOrd="12" destOrd="0" presId="urn:microsoft.com/office/officeart/2005/8/layout/list1"/>
    <dgm:cxn modelId="{0C49F220-B7E9-4B7B-8BAC-694A370FD538}" type="presParOf" srcId="{0C3067ED-5017-4E7C-97BA-2265669C27B3}" destId="{6D45C8F1-A948-4F60-8936-01A321E7646D}" srcOrd="0" destOrd="0" presId="urn:microsoft.com/office/officeart/2005/8/layout/list1"/>
    <dgm:cxn modelId="{FEEFB8C7-A059-4100-AFB1-B662C78551D0}" type="presParOf" srcId="{0C3067ED-5017-4E7C-97BA-2265669C27B3}" destId="{13A17AEF-97A9-4CB3-9C2C-474539D4357F}" srcOrd="1" destOrd="0" presId="urn:microsoft.com/office/officeart/2005/8/layout/list1"/>
    <dgm:cxn modelId="{4970BF46-4A64-4EA4-A45E-F38A13919AB6}" type="presParOf" srcId="{F9ECE8E9-9775-4E2A-BBB2-D392D9E9BFFD}" destId="{F016120C-80FF-4462-B125-24BC1C7132D0}" srcOrd="13" destOrd="0" presId="urn:microsoft.com/office/officeart/2005/8/layout/list1"/>
    <dgm:cxn modelId="{B8BD937D-FC7E-4584-BE19-C400829E1FF3}" type="presParOf" srcId="{F9ECE8E9-9775-4E2A-BBB2-D392D9E9BFFD}" destId="{68C292CE-E988-4406-A75E-01E08DB04C7B}" srcOrd="14"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9E3FD7B-2092-42B3-9C68-CE246B66F216}" type="doc">
      <dgm:prSet loTypeId="urn:microsoft.com/office/officeart/2005/8/layout/arrow5" loCatId="process" qsTypeId="urn:microsoft.com/office/officeart/2005/8/quickstyle/simple1" qsCatId="simple" csTypeId="urn:microsoft.com/office/officeart/2005/8/colors/accent1_2" csCatId="accent1" phldr="1"/>
      <dgm:spPr/>
      <dgm:t>
        <a:bodyPr/>
        <a:lstStyle/>
        <a:p>
          <a:endParaRPr lang="en-US"/>
        </a:p>
      </dgm:t>
    </dgm:pt>
    <dgm:pt modelId="{4F513083-F374-41E0-9408-B2A472684CB9}">
      <dgm:prSet phldrT="[Text]" custT="1"/>
      <dgm:spPr/>
      <dgm:t>
        <a:bodyPr/>
        <a:lstStyle/>
        <a:p>
          <a:r>
            <a:rPr lang="en-US" sz="2800" dirty="0"/>
            <a:t>Response Capability</a:t>
          </a:r>
        </a:p>
      </dgm:t>
    </dgm:pt>
    <dgm:pt modelId="{58704ABA-D370-4299-9B66-24E950F5B23D}" type="parTrans" cxnId="{BCE1EB79-E81E-4EC2-8F33-A7C97DEE38F9}">
      <dgm:prSet/>
      <dgm:spPr/>
      <dgm:t>
        <a:bodyPr/>
        <a:lstStyle/>
        <a:p>
          <a:endParaRPr lang="en-US"/>
        </a:p>
      </dgm:t>
    </dgm:pt>
    <dgm:pt modelId="{C152B812-DB93-49E7-B987-B774641F8B21}" type="sibTrans" cxnId="{BCE1EB79-E81E-4EC2-8F33-A7C97DEE38F9}">
      <dgm:prSet/>
      <dgm:spPr/>
      <dgm:t>
        <a:bodyPr/>
        <a:lstStyle/>
        <a:p>
          <a:endParaRPr lang="en-US"/>
        </a:p>
      </dgm:t>
    </dgm:pt>
    <dgm:pt modelId="{FEA4A7B1-1544-4F5D-B803-FDA892666823}">
      <dgm:prSet phldrT="[Text]" custT="1"/>
      <dgm:spPr/>
      <dgm:t>
        <a:bodyPr/>
        <a:lstStyle/>
        <a:p>
          <a:r>
            <a:rPr lang="en-US" sz="2800" dirty="0"/>
            <a:t>Response Accountability</a:t>
          </a:r>
        </a:p>
      </dgm:t>
    </dgm:pt>
    <dgm:pt modelId="{5285F6AD-73E0-4A29-8FE6-2EB91971B88F}" type="parTrans" cxnId="{2EADAAC4-30FC-4EA4-8AA6-DFA627352420}">
      <dgm:prSet/>
      <dgm:spPr/>
    </dgm:pt>
    <dgm:pt modelId="{B4BF0AFE-24A4-4198-98C5-7074BBA4D410}" type="sibTrans" cxnId="{2EADAAC4-30FC-4EA4-8AA6-DFA627352420}">
      <dgm:prSet/>
      <dgm:spPr/>
    </dgm:pt>
    <dgm:pt modelId="{C8A5B195-C4BC-46C3-9F58-1E22261CA27F}" type="pres">
      <dgm:prSet presAssocID="{E9E3FD7B-2092-42B3-9C68-CE246B66F216}" presName="diagram" presStyleCnt="0">
        <dgm:presLayoutVars>
          <dgm:dir/>
          <dgm:resizeHandles val="exact"/>
        </dgm:presLayoutVars>
      </dgm:prSet>
      <dgm:spPr/>
    </dgm:pt>
    <dgm:pt modelId="{64499C51-02E9-462C-9F2F-22BC25FB72D2}" type="pres">
      <dgm:prSet presAssocID="{4F513083-F374-41E0-9408-B2A472684CB9}" presName="arrow" presStyleLbl="node1" presStyleIdx="0" presStyleCnt="2">
        <dgm:presLayoutVars>
          <dgm:bulletEnabled val="1"/>
        </dgm:presLayoutVars>
      </dgm:prSet>
      <dgm:spPr/>
    </dgm:pt>
    <dgm:pt modelId="{DE1B189F-5317-4FA8-BD00-041EA853BE83}" type="pres">
      <dgm:prSet presAssocID="{FEA4A7B1-1544-4F5D-B803-FDA892666823}" presName="arrow" presStyleLbl="node1" presStyleIdx="1" presStyleCnt="2">
        <dgm:presLayoutVars>
          <dgm:bulletEnabled val="1"/>
        </dgm:presLayoutVars>
      </dgm:prSet>
      <dgm:spPr/>
    </dgm:pt>
  </dgm:ptLst>
  <dgm:cxnLst>
    <dgm:cxn modelId="{D6C8DF5E-8C42-4783-AFCD-80FCA0B82CB7}" type="presOf" srcId="{FEA4A7B1-1544-4F5D-B803-FDA892666823}" destId="{DE1B189F-5317-4FA8-BD00-041EA853BE83}" srcOrd="0" destOrd="0" presId="urn:microsoft.com/office/officeart/2005/8/layout/arrow5"/>
    <dgm:cxn modelId="{BCE1EB79-E81E-4EC2-8F33-A7C97DEE38F9}" srcId="{E9E3FD7B-2092-42B3-9C68-CE246B66F216}" destId="{4F513083-F374-41E0-9408-B2A472684CB9}" srcOrd="0" destOrd="0" parTransId="{58704ABA-D370-4299-9B66-24E950F5B23D}" sibTransId="{C152B812-DB93-49E7-B987-B774641F8B21}"/>
    <dgm:cxn modelId="{F740F192-403F-43A2-BCAF-C14CA3CD8B70}" type="presOf" srcId="{4F513083-F374-41E0-9408-B2A472684CB9}" destId="{64499C51-02E9-462C-9F2F-22BC25FB72D2}" srcOrd="0" destOrd="0" presId="urn:microsoft.com/office/officeart/2005/8/layout/arrow5"/>
    <dgm:cxn modelId="{3D0CD0B6-7B13-4438-A613-6689FD3B2678}" type="presOf" srcId="{E9E3FD7B-2092-42B3-9C68-CE246B66F216}" destId="{C8A5B195-C4BC-46C3-9F58-1E22261CA27F}" srcOrd="0" destOrd="0" presId="urn:microsoft.com/office/officeart/2005/8/layout/arrow5"/>
    <dgm:cxn modelId="{2EADAAC4-30FC-4EA4-8AA6-DFA627352420}" srcId="{E9E3FD7B-2092-42B3-9C68-CE246B66F216}" destId="{FEA4A7B1-1544-4F5D-B803-FDA892666823}" srcOrd="1" destOrd="0" parTransId="{5285F6AD-73E0-4A29-8FE6-2EB91971B88F}" sibTransId="{B4BF0AFE-24A4-4198-98C5-7074BBA4D410}"/>
    <dgm:cxn modelId="{11C9E03E-9050-4258-83A4-2ED86922EEAB}" type="presParOf" srcId="{C8A5B195-C4BC-46C3-9F58-1E22261CA27F}" destId="{64499C51-02E9-462C-9F2F-22BC25FB72D2}" srcOrd="0" destOrd="0" presId="urn:microsoft.com/office/officeart/2005/8/layout/arrow5"/>
    <dgm:cxn modelId="{C411CC5A-D138-4201-BA8E-FF2DFCF3427C}" type="presParOf" srcId="{C8A5B195-C4BC-46C3-9F58-1E22261CA27F}" destId="{DE1B189F-5317-4FA8-BD00-041EA853BE83}" srcOrd="1" destOrd="0" presId="urn:microsoft.com/office/officeart/2005/8/layout/arrow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82BC078-A2C7-413F-948F-30B46613859E}"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6F6B428A-FF85-4D9B-A559-6813DDCBF95E}">
      <dgm:prSet phldrT="[Text]" custT="1"/>
      <dgm:spPr/>
      <dgm:t>
        <a:bodyPr vert="vert270"/>
        <a:lstStyle/>
        <a:p>
          <a:endParaRPr lang="en-US" sz="2800" dirty="0"/>
        </a:p>
        <a:p>
          <a:r>
            <a:rPr lang="en-US" sz="2800" dirty="0"/>
            <a:t>IPS responses to an attack</a:t>
          </a:r>
        </a:p>
      </dgm:t>
    </dgm:pt>
    <dgm:pt modelId="{DC5178F4-8622-4825-8A31-67195862F466}" type="parTrans" cxnId="{8AF47460-2213-43A7-B5D1-34AC09DB82B5}">
      <dgm:prSet/>
      <dgm:spPr/>
      <dgm:t>
        <a:bodyPr/>
        <a:lstStyle/>
        <a:p>
          <a:endParaRPr lang="en-US"/>
        </a:p>
      </dgm:t>
    </dgm:pt>
    <dgm:pt modelId="{ACE27B03-73EE-4BA9-BA2B-F005B6B89AD2}" type="sibTrans" cxnId="{8AF47460-2213-43A7-B5D1-34AC09DB82B5}">
      <dgm:prSet/>
      <dgm:spPr/>
      <dgm:t>
        <a:bodyPr/>
        <a:lstStyle/>
        <a:p>
          <a:endParaRPr lang="en-US"/>
        </a:p>
      </dgm:t>
    </dgm:pt>
    <dgm:pt modelId="{2576DB2B-80B9-47A8-89AB-082B08B5CAE6}">
      <dgm:prSet phldrT="[Text]" custT="1"/>
      <dgm:spPr/>
      <dgm:t>
        <a:bodyPr/>
        <a:lstStyle/>
        <a:p>
          <a:r>
            <a:rPr lang="en-US" sz="2400" dirty="0"/>
            <a:t>Regulating and stopping suspicious traffic</a:t>
          </a:r>
        </a:p>
      </dgm:t>
    </dgm:pt>
    <dgm:pt modelId="{7831D115-B917-463A-B16C-8FCD541108C1}" type="parTrans" cxnId="{8725DB28-ACCB-4BA9-A60E-B140AFF4B509}">
      <dgm:prSet/>
      <dgm:spPr/>
      <dgm:t>
        <a:bodyPr/>
        <a:lstStyle/>
        <a:p>
          <a:endParaRPr lang="en-US"/>
        </a:p>
      </dgm:t>
    </dgm:pt>
    <dgm:pt modelId="{F28F4EB4-1190-4B3E-A107-00D85CBD822B}" type="sibTrans" cxnId="{8725DB28-ACCB-4BA9-A60E-B140AFF4B509}">
      <dgm:prSet/>
      <dgm:spPr/>
      <dgm:t>
        <a:bodyPr/>
        <a:lstStyle/>
        <a:p>
          <a:endParaRPr lang="en-US"/>
        </a:p>
      </dgm:t>
    </dgm:pt>
    <dgm:pt modelId="{C7FEAED2-0E7B-4E45-AE86-A4A124B167F6}">
      <dgm:prSet phldrT="[Text]" custT="1"/>
      <dgm:spPr/>
      <dgm:t>
        <a:bodyPr/>
        <a:lstStyle/>
        <a:p>
          <a:r>
            <a:rPr lang="en-US" sz="2400" dirty="0"/>
            <a:t>Blocking access to systems </a:t>
          </a:r>
        </a:p>
      </dgm:t>
    </dgm:pt>
    <dgm:pt modelId="{B5F7EAAC-66E4-4B74-8014-C7AAF3C379E8}" type="parTrans" cxnId="{3C5AE191-0849-4ABA-BF6C-633D9C686761}">
      <dgm:prSet/>
      <dgm:spPr/>
      <dgm:t>
        <a:bodyPr/>
        <a:lstStyle/>
        <a:p>
          <a:endParaRPr lang="en-US"/>
        </a:p>
      </dgm:t>
    </dgm:pt>
    <dgm:pt modelId="{1CA0B08A-C0B7-4861-BE0A-A5703980C956}" type="sibTrans" cxnId="{3C5AE191-0849-4ABA-BF6C-633D9C686761}">
      <dgm:prSet/>
      <dgm:spPr/>
      <dgm:t>
        <a:bodyPr/>
        <a:lstStyle/>
        <a:p>
          <a:endParaRPr lang="en-US"/>
        </a:p>
      </dgm:t>
    </dgm:pt>
    <dgm:pt modelId="{D243BE07-16B5-4C5E-ABB9-C01A87F3796A}">
      <dgm:prSet phldrT="[Text]" custT="1"/>
      <dgm:spPr/>
      <dgm:t>
        <a:bodyPr/>
        <a:lstStyle/>
        <a:p>
          <a:r>
            <a:rPr lang="en-US" sz="2400" dirty="0"/>
            <a:t>Locking out misused user accounts </a:t>
          </a:r>
        </a:p>
      </dgm:t>
    </dgm:pt>
    <dgm:pt modelId="{CFDC4CD9-3DDF-49D7-A933-C07FDBA6A001}" type="parTrans" cxnId="{FC5EC087-6A8A-4894-A23A-A38CD8F1C059}">
      <dgm:prSet/>
      <dgm:spPr/>
      <dgm:t>
        <a:bodyPr/>
        <a:lstStyle/>
        <a:p>
          <a:endParaRPr lang="en-US"/>
        </a:p>
      </dgm:t>
    </dgm:pt>
    <dgm:pt modelId="{3DEE4D27-4531-4614-8172-A10FF04B1EC2}" type="sibTrans" cxnId="{FC5EC087-6A8A-4894-A23A-A38CD8F1C059}">
      <dgm:prSet/>
      <dgm:spPr/>
      <dgm:t>
        <a:bodyPr/>
        <a:lstStyle/>
        <a:p>
          <a:endParaRPr lang="en-US"/>
        </a:p>
      </dgm:t>
    </dgm:pt>
    <dgm:pt modelId="{F809C8A9-5827-46CB-BC6D-CE9D8A6EA757}" type="pres">
      <dgm:prSet presAssocID="{382BC078-A2C7-413F-948F-30B46613859E}" presName="vert0" presStyleCnt="0">
        <dgm:presLayoutVars>
          <dgm:dir/>
          <dgm:animOne val="branch"/>
          <dgm:animLvl val="lvl"/>
        </dgm:presLayoutVars>
      </dgm:prSet>
      <dgm:spPr/>
    </dgm:pt>
    <dgm:pt modelId="{973EE135-E552-4D68-ACF9-7A285005DED2}" type="pres">
      <dgm:prSet presAssocID="{6F6B428A-FF85-4D9B-A559-6813DDCBF95E}" presName="thickLine" presStyleLbl="alignNode1" presStyleIdx="0" presStyleCnt="1"/>
      <dgm:spPr/>
    </dgm:pt>
    <dgm:pt modelId="{69271349-43A2-43CD-9254-04A18DC7A86A}" type="pres">
      <dgm:prSet presAssocID="{6F6B428A-FF85-4D9B-A559-6813DDCBF95E}" presName="horz1" presStyleCnt="0"/>
      <dgm:spPr/>
    </dgm:pt>
    <dgm:pt modelId="{440FB450-4683-4170-BC69-1BCBDC84CF0F}" type="pres">
      <dgm:prSet presAssocID="{6F6B428A-FF85-4D9B-A559-6813DDCBF95E}" presName="tx1" presStyleLbl="revTx" presStyleIdx="0" presStyleCnt="4"/>
      <dgm:spPr/>
    </dgm:pt>
    <dgm:pt modelId="{6BA8DF40-36D6-4948-B74D-3EFD9BFE559B}" type="pres">
      <dgm:prSet presAssocID="{6F6B428A-FF85-4D9B-A559-6813DDCBF95E}" presName="vert1" presStyleCnt="0"/>
      <dgm:spPr/>
    </dgm:pt>
    <dgm:pt modelId="{AD87B63B-72E7-499C-8B96-9DD4B13DF4A8}" type="pres">
      <dgm:prSet presAssocID="{2576DB2B-80B9-47A8-89AB-082B08B5CAE6}" presName="vertSpace2a" presStyleCnt="0"/>
      <dgm:spPr/>
    </dgm:pt>
    <dgm:pt modelId="{48CD3ED2-3AF9-4258-B9BC-D6F21C0BD201}" type="pres">
      <dgm:prSet presAssocID="{2576DB2B-80B9-47A8-89AB-082B08B5CAE6}" presName="horz2" presStyleCnt="0"/>
      <dgm:spPr/>
    </dgm:pt>
    <dgm:pt modelId="{1B4D8320-C34C-47E8-AA94-15BE660AA76C}" type="pres">
      <dgm:prSet presAssocID="{2576DB2B-80B9-47A8-89AB-082B08B5CAE6}" presName="horzSpace2" presStyleCnt="0"/>
      <dgm:spPr/>
    </dgm:pt>
    <dgm:pt modelId="{A98E731F-AC69-45D2-8661-22FDC669A1F6}" type="pres">
      <dgm:prSet presAssocID="{2576DB2B-80B9-47A8-89AB-082B08B5CAE6}" presName="tx2" presStyleLbl="revTx" presStyleIdx="1" presStyleCnt="4"/>
      <dgm:spPr/>
    </dgm:pt>
    <dgm:pt modelId="{9327C894-2AD3-4341-98AD-25EBE93FC5E2}" type="pres">
      <dgm:prSet presAssocID="{2576DB2B-80B9-47A8-89AB-082B08B5CAE6}" presName="vert2" presStyleCnt="0"/>
      <dgm:spPr/>
    </dgm:pt>
    <dgm:pt modelId="{0FACF327-ADF8-40D5-B081-0E167F3972F3}" type="pres">
      <dgm:prSet presAssocID="{2576DB2B-80B9-47A8-89AB-082B08B5CAE6}" presName="thinLine2b" presStyleLbl="callout" presStyleIdx="0" presStyleCnt="3"/>
      <dgm:spPr/>
    </dgm:pt>
    <dgm:pt modelId="{1F094DC0-31A2-42F2-AF28-0ED40B260323}" type="pres">
      <dgm:prSet presAssocID="{2576DB2B-80B9-47A8-89AB-082B08B5CAE6}" presName="vertSpace2b" presStyleCnt="0"/>
      <dgm:spPr/>
    </dgm:pt>
    <dgm:pt modelId="{9DEC6706-4AF7-4198-A8B3-D4A42C567F2E}" type="pres">
      <dgm:prSet presAssocID="{C7FEAED2-0E7B-4E45-AE86-A4A124B167F6}" presName="horz2" presStyleCnt="0"/>
      <dgm:spPr/>
    </dgm:pt>
    <dgm:pt modelId="{DF192CFC-91D4-4503-963A-D4B986DE0630}" type="pres">
      <dgm:prSet presAssocID="{C7FEAED2-0E7B-4E45-AE86-A4A124B167F6}" presName="horzSpace2" presStyleCnt="0"/>
      <dgm:spPr/>
    </dgm:pt>
    <dgm:pt modelId="{0EF4BB67-CD30-467E-949E-18FF7D0410F0}" type="pres">
      <dgm:prSet presAssocID="{C7FEAED2-0E7B-4E45-AE86-A4A124B167F6}" presName="tx2" presStyleLbl="revTx" presStyleIdx="2" presStyleCnt="4"/>
      <dgm:spPr/>
    </dgm:pt>
    <dgm:pt modelId="{B213D4F4-AC56-400A-A250-570B30AA6390}" type="pres">
      <dgm:prSet presAssocID="{C7FEAED2-0E7B-4E45-AE86-A4A124B167F6}" presName="vert2" presStyleCnt="0"/>
      <dgm:spPr/>
    </dgm:pt>
    <dgm:pt modelId="{674F0F40-5284-4FB7-945C-71D1387AC868}" type="pres">
      <dgm:prSet presAssocID="{C7FEAED2-0E7B-4E45-AE86-A4A124B167F6}" presName="thinLine2b" presStyleLbl="callout" presStyleIdx="1" presStyleCnt="3"/>
      <dgm:spPr/>
    </dgm:pt>
    <dgm:pt modelId="{1BFFAC11-8FF7-4BA1-B6F2-75E0DBA2C1D7}" type="pres">
      <dgm:prSet presAssocID="{C7FEAED2-0E7B-4E45-AE86-A4A124B167F6}" presName="vertSpace2b" presStyleCnt="0"/>
      <dgm:spPr/>
    </dgm:pt>
    <dgm:pt modelId="{19925B82-469B-44AE-82DE-E141F79A237B}" type="pres">
      <dgm:prSet presAssocID="{D243BE07-16B5-4C5E-ABB9-C01A87F3796A}" presName="horz2" presStyleCnt="0"/>
      <dgm:spPr/>
    </dgm:pt>
    <dgm:pt modelId="{D0ADDF63-7A49-473E-9588-69434687DD49}" type="pres">
      <dgm:prSet presAssocID="{D243BE07-16B5-4C5E-ABB9-C01A87F3796A}" presName="horzSpace2" presStyleCnt="0"/>
      <dgm:spPr/>
    </dgm:pt>
    <dgm:pt modelId="{8F55DF1D-BE8F-48E2-8A89-99CBC7858879}" type="pres">
      <dgm:prSet presAssocID="{D243BE07-16B5-4C5E-ABB9-C01A87F3796A}" presName="tx2" presStyleLbl="revTx" presStyleIdx="3" presStyleCnt="4"/>
      <dgm:spPr/>
    </dgm:pt>
    <dgm:pt modelId="{A443E824-F172-4B10-8698-DEA66B887F9C}" type="pres">
      <dgm:prSet presAssocID="{D243BE07-16B5-4C5E-ABB9-C01A87F3796A}" presName="vert2" presStyleCnt="0"/>
      <dgm:spPr/>
    </dgm:pt>
    <dgm:pt modelId="{8B608742-9B52-4A58-8FC5-7F1C2A37D2B7}" type="pres">
      <dgm:prSet presAssocID="{D243BE07-16B5-4C5E-ABB9-C01A87F3796A}" presName="thinLine2b" presStyleLbl="callout" presStyleIdx="2" presStyleCnt="3"/>
      <dgm:spPr/>
    </dgm:pt>
    <dgm:pt modelId="{65144B91-47B4-4834-B4E3-4FECF10E9817}" type="pres">
      <dgm:prSet presAssocID="{D243BE07-16B5-4C5E-ABB9-C01A87F3796A}" presName="vertSpace2b" presStyleCnt="0"/>
      <dgm:spPr/>
    </dgm:pt>
  </dgm:ptLst>
  <dgm:cxnLst>
    <dgm:cxn modelId="{D3E50D18-16A3-4648-B4EA-A6095B3DCD6C}" type="presOf" srcId="{2576DB2B-80B9-47A8-89AB-082B08B5CAE6}" destId="{A98E731F-AC69-45D2-8661-22FDC669A1F6}" srcOrd="0" destOrd="0" presId="urn:microsoft.com/office/officeart/2008/layout/LinedList"/>
    <dgm:cxn modelId="{8725DB28-ACCB-4BA9-A60E-B140AFF4B509}" srcId="{6F6B428A-FF85-4D9B-A559-6813DDCBF95E}" destId="{2576DB2B-80B9-47A8-89AB-082B08B5CAE6}" srcOrd="0" destOrd="0" parTransId="{7831D115-B917-463A-B16C-8FCD541108C1}" sibTransId="{F28F4EB4-1190-4B3E-A107-00D85CBD822B}"/>
    <dgm:cxn modelId="{8AF47460-2213-43A7-B5D1-34AC09DB82B5}" srcId="{382BC078-A2C7-413F-948F-30B46613859E}" destId="{6F6B428A-FF85-4D9B-A559-6813DDCBF95E}" srcOrd="0" destOrd="0" parTransId="{DC5178F4-8622-4825-8A31-67195862F466}" sibTransId="{ACE27B03-73EE-4BA9-BA2B-F005B6B89AD2}"/>
    <dgm:cxn modelId="{45F0B546-7D46-461F-A4F9-01A57F79A1EC}" type="presOf" srcId="{D243BE07-16B5-4C5E-ABB9-C01A87F3796A}" destId="{8F55DF1D-BE8F-48E2-8A89-99CBC7858879}" srcOrd="0" destOrd="0" presId="urn:microsoft.com/office/officeart/2008/layout/LinedList"/>
    <dgm:cxn modelId="{15759C76-F94B-47C8-86B0-F39E8D4C4017}" type="presOf" srcId="{6F6B428A-FF85-4D9B-A559-6813DDCBF95E}" destId="{440FB450-4683-4170-BC69-1BCBDC84CF0F}" srcOrd="0" destOrd="0" presId="urn:microsoft.com/office/officeart/2008/layout/LinedList"/>
    <dgm:cxn modelId="{FC5EC087-6A8A-4894-A23A-A38CD8F1C059}" srcId="{6F6B428A-FF85-4D9B-A559-6813DDCBF95E}" destId="{D243BE07-16B5-4C5E-ABB9-C01A87F3796A}" srcOrd="2" destOrd="0" parTransId="{CFDC4CD9-3DDF-49D7-A933-C07FDBA6A001}" sibTransId="{3DEE4D27-4531-4614-8172-A10FF04B1EC2}"/>
    <dgm:cxn modelId="{52CCEF88-0D36-49C2-974A-83BF4E0D7B71}" type="presOf" srcId="{382BC078-A2C7-413F-948F-30B46613859E}" destId="{F809C8A9-5827-46CB-BC6D-CE9D8A6EA757}" srcOrd="0" destOrd="0" presId="urn:microsoft.com/office/officeart/2008/layout/LinedList"/>
    <dgm:cxn modelId="{3C5AE191-0849-4ABA-BF6C-633D9C686761}" srcId="{6F6B428A-FF85-4D9B-A559-6813DDCBF95E}" destId="{C7FEAED2-0E7B-4E45-AE86-A4A124B167F6}" srcOrd="1" destOrd="0" parTransId="{B5F7EAAC-66E4-4B74-8014-C7AAF3C379E8}" sibTransId="{1CA0B08A-C0B7-4861-BE0A-A5703980C956}"/>
    <dgm:cxn modelId="{F43D57E9-19E6-41D7-A395-1D9229B752FF}" type="presOf" srcId="{C7FEAED2-0E7B-4E45-AE86-A4A124B167F6}" destId="{0EF4BB67-CD30-467E-949E-18FF7D0410F0}" srcOrd="0" destOrd="0" presId="urn:microsoft.com/office/officeart/2008/layout/LinedList"/>
    <dgm:cxn modelId="{64F77994-111C-4F27-8940-0885EA1BDFDB}" type="presParOf" srcId="{F809C8A9-5827-46CB-BC6D-CE9D8A6EA757}" destId="{973EE135-E552-4D68-ACF9-7A285005DED2}" srcOrd="0" destOrd="0" presId="urn:microsoft.com/office/officeart/2008/layout/LinedList"/>
    <dgm:cxn modelId="{FB9C74B8-14A1-43E8-B749-CF00590AC38C}" type="presParOf" srcId="{F809C8A9-5827-46CB-BC6D-CE9D8A6EA757}" destId="{69271349-43A2-43CD-9254-04A18DC7A86A}" srcOrd="1" destOrd="0" presId="urn:microsoft.com/office/officeart/2008/layout/LinedList"/>
    <dgm:cxn modelId="{9AAC6C9B-640C-4B68-9F45-480A931C37F6}" type="presParOf" srcId="{69271349-43A2-43CD-9254-04A18DC7A86A}" destId="{440FB450-4683-4170-BC69-1BCBDC84CF0F}" srcOrd="0" destOrd="0" presId="urn:microsoft.com/office/officeart/2008/layout/LinedList"/>
    <dgm:cxn modelId="{13409902-63CD-48C3-AC0C-8088940FA39D}" type="presParOf" srcId="{69271349-43A2-43CD-9254-04A18DC7A86A}" destId="{6BA8DF40-36D6-4948-B74D-3EFD9BFE559B}" srcOrd="1" destOrd="0" presId="urn:microsoft.com/office/officeart/2008/layout/LinedList"/>
    <dgm:cxn modelId="{ABEEE63B-3FB3-4A10-A2AA-1A39A3476C92}" type="presParOf" srcId="{6BA8DF40-36D6-4948-B74D-3EFD9BFE559B}" destId="{AD87B63B-72E7-499C-8B96-9DD4B13DF4A8}" srcOrd="0" destOrd="0" presId="urn:microsoft.com/office/officeart/2008/layout/LinedList"/>
    <dgm:cxn modelId="{43E7BED7-F830-4FFE-837E-ACB498B5A3DA}" type="presParOf" srcId="{6BA8DF40-36D6-4948-B74D-3EFD9BFE559B}" destId="{48CD3ED2-3AF9-4258-B9BC-D6F21C0BD201}" srcOrd="1" destOrd="0" presId="urn:microsoft.com/office/officeart/2008/layout/LinedList"/>
    <dgm:cxn modelId="{FA2F1471-3238-4F14-9AC4-90B4AAB971A6}" type="presParOf" srcId="{48CD3ED2-3AF9-4258-B9BC-D6F21C0BD201}" destId="{1B4D8320-C34C-47E8-AA94-15BE660AA76C}" srcOrd="0" destOrd="0" presId="urn:microsoft.com/office/officeart/2008/layout/LinedList"/>
    <dgm:cxn modelId="{3F1748E9-47CA-4029-895E-6438FCFBCD81}" type="presParOf" srcId="{48CD3ED2-3AF9-4258-B9BC-D6F21C0BD201}" destId="{A98E731F-AC69-45D2-8661-22FDC669A1F6}" srcOrd="1" destOrd="0" presId="urn:microsoft.com/office/officeart/2008/layout/LinedList"/>
    <dgm:cxn modelId="{1DD1D97C-4F48-453B-AC4E-DC32138E74C1}" type="presParOf" srcId="{48CD3ED2-3AF9-4258-B9BC-D6F21C0BD201}" destId="{9327C894-2AD3-4341-98AD-25EBE93FC5E2}" srcOrd="2" destOrd="0" presId="urn:microsoft.com/office/officeart/2008/layout/LinedList"/>
    <dgm:cxn modelId="{A378D6DB-BCED-45F6-88F3-62C5BF21A9CF}" type="presParOf" srcId="{6BA8DF40-36D6-4948-B74D-3EFD9BFE559B}" destId="{0FACF327-ADF8-40D5-B081-0E167F3972F3}" srcOrd="2" destOrd="0" presId="urn:microsoft.com/office/officeart/2008/layout/LinedList"/>
    <dgm:cxn modelId="{98F4DB86-AC5B-4278-9002-0F642D92C868}" type="presParOf" srcId="{6BA8DF40-36D6-4948-B74D-3EFD9BFE559B}" destId="{1F094DC0-31A2-42F2-AF28-0ED40B260323}" srcOrd="3" destOrd="0" presId="urn:microsoft.com/office/officeart/2008/layout/LinedList"/>
    <dgm:cxn modelId="{C9250BF1-D80A-442A-B7B7-5579311BA95F}" type="presParOf" srcId="{6BA8DF40-36D6-4948-B74D-3EFD9BFE559B}" destId="{9DEC6706-4AF7-4198-A8B3-D4A42C567F2E}" srcOrd="4" destOrd="0" presId="urn:microsoft.com/office/officeart/2008/layout/LinedList"/>
    <dgm:cxn modelId="{9FC00EE2-CD85-4131-A665-342C5EBF3A26}" type="presParOf" srcId="{9DEC6706-4AF7-4198-A8B3-D4A42C567F2E}" destId="{DF192CFC-91D4-4503-963A-D4B986DE0630}" srcOrd="0" destOrd="0" presId="urn:microsoft.com/office/officeart/2008/layout/LinedList"/>
    <dgm:cxn modelId="{6A752E22-B2CE-4DEA-82CA-4FCE54C00D7D}" type="presParOf" srcId="{9DEC6706-4AF7-4198-A8B3-D4A42C567F2E}" destId="{0EF4BB67-CD30-467E-949E-18FF7D0410F0}" srcOrd="1" destOrd="0" presId="urn:microsoft.com/office/officeart/2008/layout/LinedList"/>
    <dgm:cxn modelId="{40F76A23-E587-4DFF-8BD9-388C475FCFA5}" type="presParOf" srcId="{9DEC6706-4AF7-4198-A8B3-D4A42C567F2E}" destId="{B213D4F4-AC56-400A-A250-570B30AA6390}" srcOrd="2" destOrd="0" presId="urn:microsoft.com/office/officeart/2008/layout/LinedList"/>
    <dgm:cxn modelId="{919E628B-0BBA-41FE-909B-E2672495423E}" type="presParOf" srcId="{6BA8DF40-36D6-4948-B74D-3EFD9BFE559B}" destId="{674F0F40-5284-4FB7-945C-71D1387AC868}" srcOrd="5" destOrd="0" presId="urn:microsoft.com/office/officeart/2008/layout/LinedList"/>
    <dgm:cxn modelId="{BC872D9A-93C2-4332-A5E3-1A753F58F3BC}" type="presParOf" srcId="{6BA8DF40-36D6-4948-B74D-3EFD9BFE559B}" destId="{1BFFAC11-8FF7-4BA1-B6F2-75E0DBA2C1D7}" srcOrd="6" destOrd="0" presId="urn:microsoft.com/office/officeart/2008/layout/LinedList"/>
    <dgm:cxn modelId="{5EEDC6D8-3CEF-4EFF-94BF-BDF2B5138B0F}" type="presParOf" srcId="{6BA8DF40-36D6-4948-B74D-3EFD9BFE559B}" destId="{19925B82-469B-44AE-82DE-E141F79A237B}" srcOrd="7" destOrd="0" presId="urn:microsoft.com/office/officeart/2008/layout/LinedList"/>
    <dgm:cxn modelId="{C743CC93-9266-4BF3-9C70-A6724275A6F0}" type="presParOf" srcId="{19925B82-469B-44AE-82DE-E141F79A237B}" destId="{D0ADDF63-7A49-473E-9588-69434687DD49}" srcOrd="0" destOrd="0" presId="urn:microsoft.com/office/officeart/2008/layout/LinedList"/>
    <dgm:cxn modelId="{E1601868-A8B6-47B6-8C0D-392D9EEA41E1}" type="presParOf" srcId="{19925B82-469B-44AE-82DE-E141F79A237B}" destId="{8F55DF1D-BE8F-48E2-8A89-99CBC7858879}" srcOrd="1" destOrd="0" presId="urn:microsoft.com/office/officeart/2008/layout/LinedList"/>
    <dgm:cxn modelId="{B4816F55-1889-4EB5-A3BD-14C83D594EA1}" type="presParOf" srcId="{19925B82-469B-44AE-82DE-E141F79A237B}" destId="{A443E824-F172-4B10-8698-DEA66B887F9C}" srcOrd="2" destOrd="0" presId="urn:microsoft.com/office/officeart/2008/layout/LinedList"/>
    <dgm:cxn modelId="{5D008EC2-1850-40CB-A717-3F930F334E36}" type="presParOf" srcId="{6BA8DF40-36D6-4948-B74D-3EFD9BFE559B}" destId="{8B608742-9B52-4A58-8FC5-7F1C2A37D2B7}" srcOrd="8" destOrd="0" presId="urn:microsoft.com/office/officeart/2008/layout/LinedList"/>
    <dgm:cxn modelId="{7657F71B-C84F-40C5-AE18-361D936E771C}" type="presParOf" srcId="{6BA8DF40-36D6-4948-B74D-3EFD9BFE559B}" destId="{65144B91-47B4-4834-B4E3-4FECF10E9817}" srcOrd="9"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0CCB810-EFBE-4494-8467-D9D19FD8D922}"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6233DC09-0394-4E38-9265-7DF40ADBFF63}">
      <dgm:prSet phldrT="[Text]" custT="1"/>
      <dgm:spPr/>
      <dgm:t>
        <a:bodyPr/>
        <a:lstStyle/>
        <a:p>
          <a:r>
            <a:rPr lang="en-US" sz="2800" dirty="0"/>
            <a:t>Packet filtering</a:t>
          </a:r>
        </a:p>
      </dgm:t>
    </dgm:pt>
    <dgm:pt modelId="{09D6EC87-6C3C-44C3-BA1D-37DA6ACDB81A}" type="parTrans" cxnId="{9F31CC4B-E8E4-48C4-9F45-5108BB9FD01E}">
      <dgm:prSet/>
      <dgm:spPr/>
      <dgm:t>
        <a:bodyPr/>
        <a:lstStyle/>
        <a:p>
          <a:endParaRPr lang="en-US"/>
        </a:p>
      </dgm:t>
    </dgm:pt>
    <dgm:pt modelId="{1EC8078E-63FE-464D-83C6-7A242656D788}" type="sibTrans" cxnId="{9F31CC4B-E8E4-48C4-9F45-5108BB9FD01E}">
      <dgm:prSet/>
      <dgm:spPr/>
      <dgm:t>
        <a:bodyPr/>
        <a:lstStyle/>
        <a:p>
          <a:endParaRPr lang="en-US"/>
        </a:p>
      </dgm:t>
    </dgm:pt>
    <dgm:pt modelId="{2742A027-77D8-430F-9C8A-D82F4D4DAECE}">
      <dgm:prSet phldrT="[Text]" custT="1"/>
      <dgm:spPr/>
      <dgm:t>
        <a:bodyPr/>
        <a:lstStyle/>
        <a:p>
          <a:r>
            <a:rPr lang="en-US" sz="2800" dirty="0"/>
            <a:t>Stateful inspection</a:t>
          </a:r>
        </a:p>
      </dgm:t>
    </dgm:pt>
    <dgm:pt modelId="{62125C9F-A9DA-4F72-A979-22EFA098BDBD}" type="parTrans" cxnId="{EF285F2D-8CF7-455A-8A10-75D7E51FA03B}">
      <dgm:prSet/>
      <dgm:spPr/>
      <dgm:t>
        <a:bodyPr/>
        <a:lstStyle/>
        <a:p>
          <a:endParaRPr lang="en-US"/>
        </a:p>
      </dgm:t>
    </dgm:pt>
    <dgm:pt modelId="{D0556AA0-F914-4376-9C1F-36781382B1CC}" type="sibTrans" cxnId="{EF285F2D-8CF7-455A-8A10-75D7E51FA03B}">
      <dgm:prSet/>
      <dgm:spPr/>
      <dgm:t>
        <a:bodyPr/>
        <a:lstStyle/>
        <a:p>
          <a:endParaRPr lang="en-US"/>
        </a:p>
      </dgm:t>
    </dgm:pt>
    <dgm:pt modelId="{E989D13D-9DC9-4087-840C-58F2002B6386}">
      <dgm:prSet phldrT="[Text]" custT="1"/>
      <dgm:spPr/>
      <dgm:t>
        <a:bodyPr/>
        <a:lstStyle/>
        <a:p>
          <a:r>
            <a:rPr lang="en-US" sz="2800" dirty="0"/>
            <a:t>Application proxying</a:t>
          </a:r>
        </a:p>
      </dgm:t>
    </dgm:pt>
    <dgm:pt modelId="{9E859300-2594-4D12-A50B-02481574D56C}" type="parTrans" cxnId="{2C7CBA4A-3902-4EE4-9D03-47C9E63C0146}">
      <dgm:prSet/>
      <dgm:spPr/>
      <dgm:t>
        <a:bodyPr/>
        <a:lstStyle/>
        <a:p>
          <a:endParaRPr lang="en-US"/>
        </a:p>
      </dgm:t>
    </dgm:pt>
    <dgm:pt modelId="{5F43F09C-E0FE-421C-BACC-90154253B706}" type="sibTrans" cxnId="{2C7CBA4A-3902-4EE4-9D03-47C9E63C0146}">
      <dgm:prSet/>
      <dgm:spPr/>
      <dgm:t>
        <a:bodyPr/>
        <a:lstStyle/>
        <a:p>
          <a:endParaRPr lang="en-US"/>
        </a:p>
      </dgm:t>
    </dgm:pt>
    <dgm:pt modelId="{CA0DC0B9-70AF-4A14-BCA8-C9B93C3D7F3F}" type="pres">
      <dgm:prSet presAssocID="{10CCB810-EFBE-4494-8467-D9D19FD8D922}" presName="Name0" presStyleCnt="0">
        <dgm:presLayoutVars>
          <dgm:chMax val="7"/>
          <dgm:chPref val="7"/>
          <dgm:dir/>
        </dgm:presLayoutVars>
      </dgm:prSet>
      <dgm:spPr/>
    </dgm:pt>
    <dgm:pt modelId="{19E7BB74-A94A-4854-B67A-E0DD7E8B4019}" type="pres">
      <dgm:prSet presAssocID="{10CCB810-EFBE-4494-8467-D9D19FD8D922}" presName="Name1" presStyleCnt="0"/>
      <dgm:spPr/>
    </dgm:pt>
    <dgm:pt modelId="{DDFCBFB6-E79E-4604-A2C1-AA2DD93AF21A}" type="pres">
      <dgm:prSet presAssocID="{10CCB810-EFBE-4494-8467-D9D19FD8D922}" presName="cycle" presStyleCnt="0"/>
      <dgm:spPr/>
    </dgm:pt>
    <dgm:pt modelId="{8CE6197A-9495-47AB-A49E-E01DF9E8F659}" type="pres">
      <dgm:prSet presAssocID="{10CCB810-EFBE-4494-8467-D9D19FD8D922}" presName="srcNode" presStyleLbl="node1" presStyleIdx="0" presStyleCnt="3"/>
      <dgm:spPr/>
    </dgm:pt>
    <dgm:pt modelId="{5B9D6F30-E8EC-44F1-BDBF-41E925C34605}" type="pres">
      <dgm:prSet presAssocID="{10CCB810-EFBE-4494-8467-D9D19FD8D922}" presName="conn" presStyleLbl="parChTrans1D2" presStyleIdx="0" presStyleCnt="1"/>
      <dgm:spPr/>
    </dgm:pt>
    <dgm:pt modelId="{2E1CA60A-0F99-48CF-94B1-91494D3A1035}" type="pres">
      <dgm:prSet presAssocID="{10CCB810-EFBE-4494-8467-D9D19FD8D922}" presName="extraNode" presStyleLbl="node1" presStyleIdx="0" presStyleCnt="3"/>
      <dgm:spPr/>
    </dgm:pt>
    <dgm:pt modelId="{A66FC9D6-0716-4CC8-B642-8290CDBADAC0}" type="pres">
      <dgm:prSet presAssocID="{10CCB810-EFBE-4494-8467-D9D19FD8D922}" presName="dstNode" presStyleLbl="node1" presStyleIdx="0" presStyleCnt="3"/>
      <dgm:spPr/>
    </dgm:pt>
    <dgm:pt modelId="{5C69835A-C580-4F0E-A9D5-FE86CA16C00B}" type="pres">
      <dgm:prSet presAssocID="{6233DC09-0394-4E38-9265-7DF40ADBFF63}" presName="text_1" presStyleLbl="node1" presStyleIdx="0" presStyleCnt="3">
        <dgm:presLayoutVars>
          <dgm:bulletEnabled val="1"/>
        </dgm:presLayoutVars>
      </dgm:prSet>
      <dgm:spPr/>
    </dgm:pt>
    <dgm:pt modelId="{DC39F7E0-87FC-4F78-88B1-02C5EF8B50F7}" type="pres">
      <dgm:prSet presAssocID="{6233DC09-0394-4E38-9265-7DF40ADBFF63}" presName="accent_1" presStyleCnt="0"/>
      <dgm:spPr/>
    </dgm:pt>
    <dgm:pt modelId="{A453AEC0-969F-4E30-A0C0-2B05D0EC6812}" type="pres">
      <dgm:prSet presAssocID="{6233DC09-0394-4E38-9265-7DF40ADBFF63}" presName="accentRepeatNode" presStyleLbl="solidFgAcc1" presStyleIdx="0" presStyleCnt="3"/>
      <dgm:spPr/>
    </dgm:pt>
    <dgm:pt modelId="{2A105880-DF9E-40AD-B1A9-045CF737CA40}" type="pres">
      <dgm:prSet presAssocID="{2742A027-77D8-430F-9C8A-D82F4D4DAECE}" presName="text_2" presStyleLbl="node1" presStyleIdx="1" presStyleCnt="3">
        <dgm:presLayoutVars>
          <dgm:bulletEnabled val="1"/>
        </dgm:presLayoutVars>
      </dgm:prSet>
      <dgm:spPr/>
    </dgm:pt>
    <dgm:pt modelId="{21F40B72-76D8-440B-870A-D19221A1D0D2}" type="pres">
      <dgm:prSet presAssocID="{2742A027-77D8-430F-9C8A-D82F4D4DAECE}" presName="accent_2" presStyleCnt="0"/>
      <dgm:spPr/>
    </dgm:pt>
    <dgm:pt modelId="{DDFE75E9-8F8B-4E24-8063-E878FF14F418}" type="pres">
      <dgm:prSet presAssocID="{2742A027-77D8-430F-9C8A-D82F4D4DAECE}" presName="accentRepeatNode" presStyleLbl="solidFgAcc1" presStyleIdx="1" presStyleCnt="3"/>
      <dgm:spPr/>
    </dgm:pt>
    <dgm:pt modelId="{9D219E6C-EADA-423E-BDAC-612D39D415A6}" type="pres">
      <dgm:prSet presAssocID="{E989D13D-9DC9-4087-840C-58F2002B6386}" presName="text_3" presStyleLbl="node1" presStyleIdx="2" presStyleCnt="3">
        <dgm:presLayoutVars>
          <dgm:bulletEnabled val="1"/>
        </dgm:presLayoutVars>
      </dgm:prSet>
      <dgm:spPr/>
    </dgm:pt>
    <dgm:pt modelId="{1BCA8B5A-1118-4E6B-B4AE-B2D5BC31CB54}" type="pres">
      <dgm:prSet presAssocID="{E989D13D-9DC9-4087-840C-58F2002B6386}" presName="accent_3" presStyleCnt="0"/>
      <dgm:spPr/>
    </dgm:pt>
    <dgm:pt modelId="{1BBD4638-5B9F-4362-B39A-F09F0B903EB5}" type="pres">
      <dgm:prSet presAssocID="{E989D13D-9DC9-4087-840C-58F2002B6386}" presName="accentRepeatNode" presStyleLbl="solidFgAcc1" presStyleIdx="2" presStyleCnt="3"/>
      <dgm:spPr/>
    </dgm:pt>
  </dgm:ptLst>
  <dgm:cxnLst>
    <dgm:cxn modelId="{CE743A05-96B4-4A60-9E76-D829B65BFDAD}" type="presOf" srcId="{6233DC09-0394-4E38-9265-7DF40ADBFF63}" destId="{5C69835A-C580-4F0E-A9D5-FE86CA16C00B}" srcOrd="0" destOrd="0" presId="urn:microsoft.com/office/officeart/2008/layout/VerticalCurvedList"/>
    <dgm:cxn modelId="{2B1B5C13-820A-45BD-8080-398B78AC9107}" type="presOf" srcId="{10CCB810-EFBE-4494-8467-D9D19FD8D922}" destId="{CA0DC0B9-70AF-4A14-BCA8-C9B93C3D7F3F}" srcOrd="0" destOrd="0" presId="urn:microsoft.com/office/officeart/2008/layout/VerticalCurvedList"/>
    <dgm:cxn modelId="{EF285F2D-8CF7-455A-8A10-75D7E51FA03B}" srcId="{10CCB810-EFBE-4494-8467-D9D19FD8D922}" destId="{2742A027-77D8-430F-9C8A-D82F4D4DAECE}" srcOrd="1" destOrd="0" parTransId="{62125C9F-A9DA-4F72-A979-22EFA098BDBD}" sibTransId="{D0556AA0-F914-4376-9C1F-36781382B1CC}"/>
    <dgm:cxn modelId="{2C7CBA4A-3902-4EE4-9D03-47C9E63C0146}" srcId="{10CCB810-EFBE-4494-8467-D9D19FD8D922}" destId="{E989D13D-9DC9-4087-840C-58F2002B6386}" srcOrd="2" destOrd="0" parTransId="{9E859300-2594-4D12-A50B-02481574D56C}" sibTransId="{5F43F09C-E0FE-421C-BACC-90154253B706}"/>
    <dgm:cxn modelId="{E641C66B-0D88-4EFD-AB12-F91B90842623}" type="presOf" srcId="{E989D13D-9DC9-4087-840C-58F2002B6386}" destId="{9D219E6C-EADA-423E-BDAC-612D39D415A6}" srcOrd="0" destOrd="0" presId="urn:microsoft.com/office/officeart/2008/layout/VerticalCurvedList"/>
    <dgm:cxn modelId="{9F31CC4B-E8E4-48C4-9F45-5108BB9FD01E}" srcId="{10CCB810-EFBE-4494-8467-D9D19FD8D922}" destId="{6233DC09-0394-4E38-9265-7DF40ADBFF63}" srcOrd="0" destOrd="0" parTransId="{09D6EC87-6C3C-44C3-BA1D-37DA6ACDB81A}" sibTransId="{1EC8078E-63FE-464D-83C6-7A242656D788}"/>
    <dgm:cxn modelId="{66FB1FA1-5B91-4B37-811D-B3A8C4370B3A}" type="presOf" srcId="{2742A027-77D8-430F-9C8A-D82F4D4DAECE}" destId="{2A105880-DF9E-40AD-B1A9-045CF737CA40}" srcOrd="0" destOrd="0" presId="urn:microsoft.com/office/officeart/2008/layout/VerticalCurvedList"/>
    <dgm:cxn modelId="{B9C2A1DF-C48B-416F-B3DB-95D4F1B901C2}" type="presOf" srcId="{1EC8078E-63FE-464D-83C6-7A242656D788}" destId="{5B9D6F30-E8EC-44F1-BDBF-41E925C34605}" srcOrd="0" destOrd="0" presId="urn:microsoft.com/office/officeart/2008/layout/VerticalCurvedList"/>
    <dgm:cxn modelId="{0DCCA8C9-BC61-43A8-82D7-1148EA248904}" type="presParOf" srcId="{CA0DC0B9-70AF-4A14-BCA8-C9B93C3D7F3F}" destId="{19E7BB74-A94A-4854-B67A-E0DD7E8B4019}" srcOrd="0" destOrd="0" presId="urn:microsoft.com/office/officeart/2008/layout/VerticalCurvedList"/>
    <dgm:cxn modelId="{A92D9E32-5C91-4CD5-A21D-EED3B2A6CEF8}" type="presParOf" srcId="{19E7BB74-A94A-4854-B67A-E0DD7E8B4019}" destId="{DDFCBFB6-E79E-4604-A2C1-AA2DD93AF21A}" srcOrd="0" destOrd="0" presId="urn:microsoft.com/office/officeart/2008/layout/VerticalCurvedList"/>
    <dgm:cxn modelId="{B7267C49-9789-46D2-8BA3-57ABA18E4483}" type="presParOf" srcId="{DDFCBFB6-E79E-4604-A2C1-AA2DD93AF21A}" destId="{8CE6197A-9495-47AB-A49E-E01DF9E8F659}" srcOrd="0" destOrd="0" presId="urn:microsoft.com/office/officeart/2008/layout/VerticalCurvedList"/>
    <dgm:cxn modelId="{4A15DCF7-AC55-4D1E-BC5C-865C808DFEB3}" type="presParOf" srcId="{DDFCBFB6-E79E-4604-A2C1-AA2DD93AF21A}" destId="{5B9D6F30-E8EC-44F1-BDBF-41E925C34605}" srcOrd="1" destOrd="0" presId="urn:microsoft.com/office/officeart/2008/layout/VerticalCurvedList"/>
    <dgm:cxn modelId="{1DBA880A-3D9A-488D-8A4C-D0143E877552}" type="presParOf" srcId="{DDFCBFB6-E79E-4604-A2C1-AA2DD93AF21A}" destId="{2E1CA60A-0F99-48CF-94B1-91494D3A1035}" srcOrd="2" destOrd="0" presId="urn:microsoft.com/office/officeart/2008/layout/VerticalCurvedList"/>
    <dgm:cxn modelId="{9791B557-F020-4B28-AD39-71D055C1D1AD}" type="presParOf" srcId="{DDFCBFB6-E79E-4604-A2C1-AA2DD93AF21A}" destId="{A66FC9D6-0716-4CC8-B642-8290CDBADAC0}" srcOrd="3" destOrd="0" presId="urn:microsoft.com/office/officeart/2008/layout/VerticalCurvedList"/>
    <dgm:cxn modelId="{0A560A00-24D2-4AA1-BDBD-12042C63D7F2}" type="presParOf" srcId="{19E7BB74-A94A-4854-B67A-E0DD7E8B4019}" destId="{5C69835A-C580-4F0E-A9D5-FE86CA16C00B}" srcOrd="1" destOrd="0" presId="urn:microsoft.com/office/officeart/2008/layout/VerticalCurvedList"/>
    <dgm:cxn modelId="{23F2B637-9659-4D2B-BEE7-DC56E09F9CD8}" type="presParOf" srcId="{19E7BB74-A94A-4854-B67A-E0DD7E8B4019}" destId="{DC39F7E0-87FC-4F78-88B1-02C5EF8B50F7}" srcOrd="2" destOrd="0" presId="urn:microsoft.com/office/officeart/2008/layout/VerticalCurvedList"/>
    <dgm:cxn modelId="{F12C416E-92EF-4F6F-8D30-D4273C480C97}" type="presParOf" srcId="{DC39F7E0-87FC-4F78-88B1-02C5EF8B50F7}" destId="{A453AEC0-969F-4E30-A0C0-2B05D0EC6812}" srcOrd="0" destOrd="0" presId="urn:microsoft.com/office/officeart/2008/layout/VerticalCurvedList"/>
    <dgm:cxn modelId="{215E9EC0-1037-4BC2-AD13-A5DE646D2C8A}" type="presParOf" srcId="{19E7BB74-A94A-4854-B67A-E0DD7E8B4019}" destId="{2A105880-DF9E-40AD-B1A9-045CF737CA40}" srcOrd="3" destOrd="0" presId="urn:microsoft.com/office/officeart/2008/layout/VerticalCurvedList"/>
    <dgm:cxn modelId="{9D45B01A-DD92-4C48-A14C-56040AF20052}" type="presParOf" srcId="{19E7BB74-A94A-4854-B67A-E0DD7E8B4019}" destId="{21F40B72-76D8-440B-870A-D19221A1D0D2}" srcOrd="4" destOrd="0" presId="urn:microsoft.com/office/officeart/2008/layout/VerticalCurvedList"/>
    <dgm:cxn modelId="{C1BA69DF-9F0B-413F-BB42-6408D45FC3F8}" type="presParOf" srcId="{21F40B72-76D8-440B-870A-D19221A1D0D2}" destId="{DDFE75E9-8F8B-4E24-8063-E878FF14F418}" srcOrd="0" destOrd="0" presId="urn:microsoft.com/office/officeart/2008/layout/VerticalCurvedList"/>
    <dgm:cxn modelId="{3F228A29-A5A1-4459-A8F9-8741E3019BFF}" type="presParOf" srcId="{19E7BB74-A94A-4854-B67A-E0DD7E8B4019}" destId="{9D219E6C-EADA-423E-BDAC-612D39D415A6}" srcOrd="5" destOrd="0" presId="urn:microsoft.com/office/officeart/2008/layout/VerticalCurvedList"/>
    <dgm:cxn modelId="{9F0E9C0B-BA0C-4A13-8219-40FF4D740A6D}" type="presParOf" srcId="{19E7BB74-A94A-4854-B67A-E0DD7E8B4019}" destId="{1BCA8B5A-1118-4E6B-B4AE-B2D5BC31CB54}" srcOrd="6" destOrd="0" presId="urn:microsoft.com/office/officeart/2008/layout/VerticalCurvedList"/>
    <dgm:cxn modelId="{EE3DC75A-690C-4439-BE7A-D9E43AB5D192}" type="presParOf" srcId="{1BCA8B5A-1118-4E6B-B4AE-B2D5BC31CB54}" destId="{1BBD4638-5B9F-4362-B39A-F09F0B903EB5}"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CFAD1FB-17BE-4CB8-A688-CA196E9EA63E}" type="doc">
      <dgm:prSet loTypeId="urn:microsoft.com/office/officeart/2005/8/layout/default" loCatId="list" qsTypeId="urn:microsoft.com/office/officeart/2005/8/quickstyle/simple1" qsCatId="simple" csTypeId="urn:microsoft.com/office/officeart/2005/8/colors/accent1_3" csCatId="accent1" phldr="1"/>
      <dgm:spPr/>
      <dgm:t>
        <a:bodyPr/>
        <a:lstStyle/>
        <a:p>
          <a:endParaRPr lang="en-US"/>
        </a:p>
      </dgm:t>
    </dgm:pt>
    <dgm:pt modelId="{3158A81C-D6AD-4643-8EBD-4AFE99F89C91}">
      <dgm:prSet phldrT="[Text]" custT="1"/>
      <dgm:spPr/>
      <dgm:t>
        <a:bodyPr/>
        <a:lstStyle/>
        <a:p>
          <a:r>
            <a:rPr lang="en-US" sz="2400" dirty="0"/>
            <a:t>Viruses</a:t>
          </a:r>
        </a:p>
      </dgm:t>
    </dgm:pt>
    <dgm:pt modelId="{FAD280FD-0C8B-4351-826F-44B57C094221}" type="parTrans" cxnId="{64C574E4-8ACB-4D75-A153-915178158DBF}">
      <dgm:prSet/>
      <dgm:spPr/>
      <dgm:t>
        <a:bodyPr/>
        <a:lstStyle/>
        <a:p>
          <a:endParaRPr lang="en-US"/>
        </a:p>
      </dgm:t>
    </dgm:pt>
    <dgm:pt modelId="{668D5901-4991-41A3-AACD-0B782B30EF11}" type="sibTrans" cxnId="{64C574E4-8ACB-4D75-A153-915178158DBF}">
      <dgm:prSet/>
      <dgm:spPr/>
      <dgm:t>
        <a:bodyPr/>
        <a:lstStyle/>
        <a:p>
          <a:endParaRPr lang="en-US"/>
        </a:p>
      </dgm:t>
    </dgm:pt>
    <dgm:pt modelId="{8F825A1D-74A5-4EB7-9B02-A7D794EB5390}">
      <dgm:prSet phldrT="[Text]" custT="1"/>
      <dgm:spPr/>
      <dgm:t>
        <a:bodyPr/>
        <a:lstStyle/>
        <a:p>
          <a:r>
            <a:rPr lang="en-US" sz="2400" dirty="0"/>
            <a:t>Misuse</a:t>
          </a:r>
        </a:p>
      </dgm:t>
    </dgm:pt>
    <dgm:pt modelId="{72CB8965-8CC9-4DDD-8198-73738D462F25}" type="parTrans" cxnId="{547F4E6A-0CE1-416B-89DD-8889698A3762}">
      <dgm:prSet/>
      <dgm:spPr/>
      <dgm:t>
        <a:bodyPr/>
        <a:lstStyle/>
        <a:p>
          <a:endParaRPr lang="en-US"/>
        </a:p>
      </dgm:t>
    </dgm:pt>
    <dgm:pt modelId="{8F2725B7-3329-4AFE-B3D9-1A2583159B3D}" type="sibTrans" cxnId="{547F4E6A-0CE1-416B-89DD-8889698A3762}">
      <dgm:prSet/>
      <dgm:spPr/>
      <dgm:t>
        <a:bodyPr/>
        <a:lstStyle/>
        <a:p>
          <a:endParaRPr lang="en-US"/>
        </a:p>
      </dgm:t>
    </dgm:pt>
    <dgm:pt modelId="{67253FBE-FF36-4616-93AB-B8EF35A1BE84}">
      <dgm:prSet phldrT="[Text]" custT="1"/>
      <dgm:spPr/>
      <dgm:t>
        <a:bodyPr/>
        <a:lstStyle/>
        <a:p>
          <a:r>
            <a:rPr lang="en-US" sz="2400" dirty="0"/>
            <a:t>Secondary connections</a:t>
          </a:r>
        </a:p>
      </dgm:t>
    </dgm:pt>
    <dgm:pt modelId="{BA7048C2-B812-413B-B258-A294163FA84E}" type="parTrans" cxnId="{B22080D9-3992-4677-A2A5-94525BCEEC9D}">
      <dgm:prSet/>
      <dgm:spPr/>
      <dgm:t>
        <a:bodyPr/>
        <a:lstStyle/>
        <a:p>
          <a:endParaRPr lang="en-US"/>
        </a:p>
      </dgm:t>
    </dgm:pt>
    <dgm:pt modelId="{592366D4-4CFE-4C64-8FC4-FA3ECECBDC66}" type="sibTrans" cxnId="{B22080D9-3992-4677-A2A5-94525BCEEC9D}">
      <dgm:prSet/>
      <dgm:spPr/>
      <dgm:t>
        <a:bodyPr/>
        <a:lstStyle/>
        <a:p>
          <a:endParaRPr lang="en-US"/>
        </a:p>
      </dgm:t>
    </dgm:pt>
    <dgm:pt modelId="{62D7B95E-6AEF-467D-98E2-27E1C679B901}">
      <dgm:prSet phldrT="[Text]" custT="1"/>
      <dgm:spPr/>
      <dgm:t>
        <a:bodyPr/>
        <a:lstStyle/>
        <a:p>
          <a:r>
            <a:rPr lang="en-US" sz="2400" dirty="0"/>
            <a:t>Social engineering</a:t>
          </a:r>
        </a:p>
      </dgm:t>
    </dgm:pt>
    <dgm:pt modelId="{D28FB48E-3C75-42A9-A0D6-D5E3AFBF5E8B}" type="parTrans" cxnId="{4765C9E8-B642-4A73-9349-FACC562779F6}">
      <dgm:prSet/>
      <dgm:spPr/>
      <dgm:t>
        <a:bodyPr/>
        <a:lstStyle/>
        <a:p>
          <a:endParaRPr lang="en-US"/>
        </a:p>
      </dgm:t>
    </dgm:pt>
    <dgm:pt modelId="{0F09BF8C-BFB8-4F8B-9920-604AB0E1DEE5}" type="sibTrans" cxnId="{4765C9E8-B642-4A73-9349-FACC562779F6}">
      <dgm:prSet/>
      <dgm:spPr/>
      <dgm:t>
        <a:bodyPr/>
        <a:lstStyle/>
        <a:p>
          <a:endParaRPr lang="en-US"/>
        </a:p>
      </dgm:t>
    </dgm:pt>
    <dgm:pt modelId="{631E4259-D585-4C67-962B-20F943A8236E}">
      <dgm:prSet phldrT="[Text]" custT="1"/>
      <dgm:spPr/>
      <dgm:t>
        <a:bodyPr/>
        <a:lstStyle/>
        <a:p>
          <a:r>
            <a:rPr lang="en-US" sz="2400" dirty="0"/>
            <a:t>Poor design</a:t>
          </a:r>
        </a:p>
      </dgm:t>
    </dgm:pt>
    <dgm:pt modelId="{DFD76428-2704-478C-B40B-B99C81E0AEF0}" type="parTrans" cxnId="{8A73E4E6-9037-4E23-80AD-BD4A4D12A512}">
      <dgm:prSet/>
      <dgm:spPr/>
      <dgm:t>
        <a:bodyPr/>
        <a:lstStyle/>
        <a:p>
          <a:endParaRPr lang="en-US"/>
        </a:p>
      </dgm:t>
    </dgm:pt>
    <dgm:pt modelId="{6BEBE95C-3216-45CE-AC86-4B0F08ED6497}" type="sibTrans" cxnId="{8A73E4E6-9037-4E23-80AD-BD4A4D12A512}">
      <dgm:prSet/>
      <dgm:spPr/>
      <dgm:t>
        <a:bodyPr/>
        <a:lstStyle/>
        <a:p>
          <a:endParaRPr lang="en-US"/>
        </a:p>
      </dgm:t>
    </dgm:pt>
    <dgm:pt modelId="{3BB338F4-1F62-48E3-88D1-76E74DA8EFF3}" type="pres">
      <dgm:prSet presAssocID="{ACFAD1FB-17BE-4CB8-A688-CA196E9EA63E}" presName="diagram" presStyleCnt="0">
        <dgm:presLayoutVars>
          <dgm:dir/>
          <dgm:resizeHandles val="exact"/>
        </dgm:presLayoutVars>
      </dgm:prSet>
      <dgm:spPr/>
    </dgm:pt>
    <dgm:pt modelId="{89B36353-7102-4476-AA51-90FDC2D558D0}" type="pres">
      <dgm:prSet presAssocID="{3158A81C-D6AD-4643-8EBD-4AFE99F89C91}" presName="node" presStyleLbl="node1" presStyleIdx="0" presStyleCnt="5">
        <dgm:presLayoutVars>
          <dgm:bulletEnabled val="1"/>
        </dgm:presLayoutVars>
      </dgm:prSet>
      <dgm:spPr/>
    </dgm:pt>
    <dgm:pt modelId="{81337E23-7C79-4DBF-8071-B502580F838C}" type="pres">
      <dgm:prSet presAssocID="{668D5901-4991-41A3-AACD-0B782B30EF11}" presName="sibTrans" presStyleCnt="0"/>
      <dgm:spPr/>
    </dgm:pt>
    <dgm:pt modelId="{FBE62FF4-FEE7-41ED-8AA8-E95FFD1B5F76}" type="pres">
      <dgm:prSet presAssocID="{8F825A1D-74A5-4EB7-9B02-A7D794EB5390}" presName="node" presStyleLbl="node1" presStyleIdx="1" presStyleCnt="5">
        <dgm:presLayoutVars>
          <dgm:bulletEnabled val="1"/>
        </dgm:presLayoutVars>
      </dgm:prSet>
      <dgm:spPr/>
    </dgm:pt>
    <dgm:pt modelId="{13FFB25E-EEB3-4387-8C64-AD27C9E341C6}" type="pres">
      <dgm:prSet presAssocID="{8F2725B7-3329-4AFE-B3D9-1A2583159B3D}" presName="sibTrans" presStyleCnt="0"/>
      <dgm:spPr/>
    </dgm:pt>
    <dgm:pt modelId="{BC130545-5E4A-4DE0-BCB1-30446935B82A}" type="pres">
      <dgm:prSet presAssocID="{67253FBE-FF36-4616-93AB-B8EF35A1BE84}" presName="node" presStyleLbl="node1" presStyleIdx="2" presStyleCnt="5">
        <dgm:presLayoutVars>
          <dgm:bulletEnabled val="1"/>
        </dgm:presLayoutVars>
      </dgm:prSet>
      <dgm:spPr/>
    </dgm:pt>
    <dgm:pt modelId="{CA341112-E019-4875-A561-F2BA6E646291}" type="pres">
      <dgm:prSet presAssocID="{592366D4-4CFE-4C64-8FC4-FA3ECECBDC66}" presName="sibTrans" presStyleCnt="0"/>
      <dgm:spPr/>
    </dgm:pt>
    <dgm:pt modelId="{592363CE-69BA-455A-82E8-FD555313ECA0}" type="pres">
      <dgm:prSet presAssocID="{62D7B95E-6AEF-467D-98E2-27E1C679B901}" presName="node" presStyleLbl="node1" presStyleIdx="3" presStyleCnt="5">
        <dgm:presLayoutVars>
          <dgm:bulletEnabled val="1"/>
        </dgm:presLayoutVars>
      </dgm:prSet>
      <dgm:spPr/>
    </dgm:pt>
    <dgm:pt modelId="{3D44F478-0B67-4F56-9DB2-CF35BDF9F90D}" type="pres">
      <dgm:prSet presAssocID="{0F09BF8C-BFB8-4F8B-9920-604AB0E1DEE5}" presName="sibTrans" presStyleCnt="0"/>
      <dgm:spPr/>
    </dgm:pt>
    <dgm:pt modelId="{A043AD3D-F4A3-4F4A-BA6E-EE5D35183D7C}" type="pres">
      <dgm:prSet presAssocID="{631E4259-D585-4C67-962B-20F943A8236E}" presName="node" presStyleLbl="node1" presStyleIdx="4" presStyleCnt="5">
        <dgm:presLayoutVars>
          <dgm:bulletEnabled val="1"/>
        </dgm:presLayoutVars>
      </dgm:prSet>
      <dgm:spPr/>
    </dgm:pt>
  </dgm:ptLst>
  <dgm:cxnLst>
    <dgm:cxn modelId="{65584365-1DBE-4AE2-8D48-E291CAEA4711}" type="presOf" srcId="{8F825A1D-74A5-4EB7-9B02-A7D794EB5390}" destId="{FBE62FF4-FEE7-41ED-8AA8-E95FFD1B5F76}" srcOrd="0" destOrd="0" presId="urn:microsoft.com/office/officeart/2005/8/layout/default"/>
    <dgm:cxn modelId="{547F4E6A-0CE1-416B-89DD-8889698A3762}" srcId="{ACFAD1FB-17BE-4CB8-A688-CA196E9EA63E}" destId="{8F825A1D-74A5-4EB7-9B02-A7D794EB5390}" srcOrd="1" destOrd="0" parTransId="{72CB8965-8CC9-4DDD-8198-73738D462F25}" sibTransId="{8F2725B7-3329-4AFE-B3D9-1A2583159B3D}"/>
    <dgm:cxn modelId="{C0409951-6F43-44C8-B7C8-0678DB26CFEC}" type="presOf" srcId="{ACFAD1FB-17BE-4CB8-A688-CA196E9EA63E}" destId="{3BB338F4-1F62-48E3-88D1-76E74DA8EFF3}" srcOrd="0" destOrd="0" presId="urn:microsoft.com/office/officeart/2005/8/layout/default"/>
    <dgm:cxn modelId="{BC5B4E88-FC4D-41C8-8767-E9C0176278E2}" type="presOf" srcId="{67253FBE-FF36-4616-93AB-B8EF35A1BE84}" destId="{BC130545-5E4A-4DE0-BCB1-30446935B82A}" srcOrd="0" destOrd="0" presId="urn:microsoft.com/office/officeart/2005/8/layout/default"/>
    <dgm:cxn modelId="{380F0EAD-B1AB-4D1A-9BC7-5881BC5EDAF7}" type="presOf" srcId="{3158A81C-D6AD-4643-8EBD-4AFE99F89C91}" destId="{89B36353-7102-4476-AA51-90FDC2D558D0}" srcOrd="0" destOrd="0" presId="urn:microsoft.com/office/officeart/2005/8/layout/default"/>
    <dgm:cxn modelId="{9EAF84B1-3930-4C63-AEF7-5A8EFA465461}" type="presOf" srcId="{631E4259-D585-4C67-962B-20F943A8236E}" destId="{A043AD3D-F4A3-4F4A-BA6E-EE5D35183D7C}" srcOrd="0" destOrd="0" presId="urn:microsoft.com/office/officeart/2005/8/layout/default"/>
    <dgm:cxn modelId="{452070C3-568A-461E-B7C3-B7D48BC4785A}" type="presOf" srcId="{62D7B95E-6AEF-467D-98E2-27E1C679B901}" destId="{592363CE-69BA-455A-82E8-FD555313ECA0}" srcOrd="0" destOrd="0" presId="urn:microsoft.com/office/officeart/2005/8/layout/default"/>
    <dgm:cxn modelId="{B22080D9-3992-4677-A2A5-94525BCEEC9D}" srcId="{ACFAD1FB-17BE-4CB8-A688-CA196E9EA63E}" destId="{67253FBE-FF36-4616-93AB-B8EF35A1BE84}" srcOrd="2" destOrd="0" parTransId="{BA7048C2-B812-413B-B258-A294163FA84E}" sibTransId="{592366D4-4CFE-4C64-8FC4-FA3ECECBDC66}"/>
    <dgm:cxn modelId="{64C574E4-8ACB-4D75-A153-915178158DBF}" srcId="{ACFAD1FB-17BE-4CB8-A688-CA196E9EA63E}" destId="{3158A81C-D6AD-4643-8EBD-4AFE99F89C91}" srcOrd="0" destOrd="0" parTransId="{FAD280FD-0C8B-4351-826F-44B57C094221}" sibTransId="{668D5901-4991-41A3-AACD-0B782B30EF11}"/>
    <dgm:cxn modelId="{8A73E4E6-9037-4E23-80AD-BD4A4D12A512}" srcId="{ACFAD1FB-17BE-4CB8-A688-CA196E9EA63E}" destId="{631E4259-D585-4C67-962B-20F943A8236E}" srcOrd="4" destOrd="0" parTransId="{DFD76428-2704-478C-B40B-B99C81E0AEF0}" sibTransId="{6BEBE95C-3216-45CE-AC86-4B0F08ED6497}"/>
    <dgm:cxn modelId="{4765C9E8-B642-4A73-9349-FACC562779F6}" srcId="{ACFAD1FB-17BE-4CB8-A688-CA196E9EA63E}" destId="{62D7B95E-6AEF-467D-98E2-27E1C679B901}" srcOrd="3" destOrd="0" parTransId="{D28FB48E-3C75-42A9-A0D6-D5E3AFBF5E8B}" sibTransId="{0F09BF8C-BFB8-4F8B-9920-604AB0E1DEE5}"/>
    <dgm:cxn modelId="{96E7177E-D082-4288-A26F-3DBB3843EF72}" type="presParOf" srcId="{3BB338F4-1F62-48E3-88D1-76E74DA8EFF3}" destId="{89B36353-7102-4476-AA51-90FDC2D558D0}" srcOrd="0" destOrd="0" presId="urn:microsoft.com/office/officeart/2005/8/layout/default"/>
    <dgm:cxn modelId="{B4F66ECF-DA79-422D-9B61-62B47F3B0562}" type="presParOf" srcId="{3BB338F4-1F62-48E3-88D1-76E74DA8EFF3}" destId="{81337E23-7C79-4DBF-8071-B502580F838C}" srcOrd="1" destOrd="0" presId="urn:microsoft.com/office/officeart/2005/8/layout/default"/>
    <dgm:cxn modelId="{04ABEDFD-1EBA-447E-8DE8-40D025C3BCD6}" type="presParOf" srcId="{3BB338F4-1F62-48E3-88D1-76E74DA8EFF3}" destId="{FBE62FF4-FEE7-41ED-8AA8-E95FFD1B5F76}" srcOrd="2" destOrd="0" presId="urn:microsoft.com/office/officeart/2005/8/layout/default"/>
    <dgm:cxn modelId="{817B547C-E53B-44E5-A4D8-D614F90B10FC}" type="presParOf" srcId="{3BB338F4-1F62-48E3-88D1-76E74DA8EFF3}" destId="{13FFB25E-EEB3-4387-8C64-AD27C9E341C6}" srcOrd="3" destOrd="0" presId="urn:microsoft.com/office/officeart/2005/8/layout/default"/>
    <dgm:cxn modelId="{92811E6E-039A-4F4E-8488-44A73E0C382D}" type="presParOf" srcId="{3BB338F4-1F62-48E3-88D1-76E74DA8EFF3}" destId="{BC130545-5E4A-4DE0-BCB1-30446935B82A}" srcOrd="4" destOrd="0" presId="urn:microsoft.com/office/officeart/2005/8/layout/default"/>
    <dgm:cxn modelId="{32D0C4E5-7C2F-4609-AC78-C419FCAF58F1}" type="presParOf" srcId="{3BB338F4-1F62-48E3-88D1-76E74DA8EFF3}" destId="{CA341112-E019-4875-A561-F2BA6E646291}" srcOrd="5" destOrd="0" presId="urn:microsoft.com/office/officeart/2005/8/layout/default"/>
    <dgm:cxn modelId="{AE02F8F9-8276-414F-8EAF-36B3AAB29E8F}" type="presParOf" srcId="{3BB338F4-1F62-48E3-88D1-76E74DA8EFF3}" destId="{592363CE-69BA-455A-82E8-FD555313ECA0}" srcOrd="6" destOrd="0" presId="urn:microsoft.com/office/officeart/2005/8/layout/default"/>
    <dgm:cxn modelId="{7492C5FF-9FAC-4C61-BC23-473EFA4A9D63}" type="presParOf" srcId="{3BB338F4-1F62-48E3-88D1-76E74DA8EFF3}" destId="{3D44F478-0B67-4F56-9DB2-CF35BDF9F90D}" srcOrd="7" destOrd="0" presId="urn:microsoft.com/office/officeart/2005/8/layout/default"/>
    <dgm:cxn modelId="{7592DBF0-653E-4DE6-AF24-26530667FE01}" type="presParOf" srcId="{3BB338F4-1F62-48E3-88D1-76E74DA8EFF3}" destId="{A043AD3D-F4A3-4F4A-BA6E-EE5D35183D7C}" srcOrd="8"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B4811D13-F3D1-400F-AB1F-C578C8B77E9D}"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16A65E96-6F8E-48D1-90EF-3DE3153C1441}">
      <dgm:prSet phldrT="[Text]" custT="1"/>
      <dgm:spPr/>
      <dgm:t>
        <a:bodyPr/>
        <a:lstStyle/>
        <a:p>
          <a:r>
            <a:rPr lang="en-US" sz="2600" dirty="0"/>
            <a:t>No access to unauthorized resources</a:t>
          </a:r>
        </a:p>
      </dgm:t>
    </dgm:pt>
    <dgm:pt modelId="{5EDCB8FD-8880-4D26-AA31-4554ABAC620C}" type="parTrans" cxnId="{590741FC-A565-46CF-9B74-77D072B4F230}">
      <dgm:prSet/>
      <dgm:spPr/>
      <dgm:t>
        <a:bodyPr/>
        <a:lstStyle/>
        <a:p>
          <a:endParaRPr lang="en-US" sz="2600"/>
        </a:p>
      </dgm:t>
    </dgm:pt>
    <dgm:pt modelId="{F34B9C46-8DB7-4B2B-82E1-A3A364C4EDA3}" type="sibTrans" cxnId="{590741FC-A565-46CF-9B74-77D072B4F230}">
      <dgm:prSet/>
      <dgm:spPr/>
      <dgm:t>
        <a:bodyPr/>
        <a:lstStyle/>
        <a:p>
          <a:endParaRPr lang="en-US" sz="2600"/>
        </a:p>
      </dgm:t>
    </dgm:pt>
    <dgm:pt modelId="{20682266-D57B-4856-93A7-B699B07096BD}">
      <dgm:prSet phldrT="[Text]" custT="1"/>
      <dgm:spPr/>
      <dgm:t>
        <a:bodyPr/>
        <a:lstStyle/>
        <a:p>
          <a:r>
            <a:rPr lang="en-US" sz="2600" dirty="0"/>
            <a:t>Not permitted to scan the network </a:t>
          </a:r>
        </a:p>
      </dgm:t>
    </dgm:pt>
    <dgm:pt modelId="{CFEBABEB-8F7F-4693-BA76-C5357FBBDE08}" type="parTrans" cxnId="{9D90B09C-A96D-4DA4-A3CF-033DC97C6619}">
      <dgm:prSet/>
      <dgm:spPr/>
      <dgm:t>
        <a:bodyPr/>
        <a:lstStyle/>
        <a:p>
          <a:endParaRPr lang="en-US" sz="2600"/>
        </a:p>
      </dgm:t>
    </dgm:pt>
    <dgm:pt modelId="{2377C379-219D-440B-A61E-F1CAC86B42DB}" type="sibTrans" cxnId="{9D90B09C-A96D-4DA4-A3CF-033DC97C6619}">
      <dgm:prSet/>
      <dgm:spPr/>
      <dgm:t>
        <a:bodyPr/>
        <a:lstStyle/>
        <a:p>
          <a:endParaRPr lang="en-US" sz="2600"/>
        </a:p>
      </dgm:t>
    </dgm:pt>
    <dgm:pt modelId="{AF4D6277-9131-458D-BE61-BE541D4CCDC0}">
      <dgm:prSet phldrT="[Text]" custT="1"/>
      <dgm:spPr/>
      <dgm:t>
        <a:bodyPr/>
        <a:lstStyle/>
        <a:p>
          <a:r>
            <a:rPr lang="en-US" sz="2600" dirty="0"/>
            <a:t>May not use FTP unless granted permission in writing </a:t>
          </a:r>
        </a:p>
      </dgm:t>
    </dgm:pt>
    <dgm:pt modelId="{00D3D9EA-D2CB-483E-96F4-54D5EE525244}" type="parTrans" cxnId="{816FB7D2-4B61-4BFC-93E4-DBBE6BA97BA9}">
      <dgm:prSet/>
      <dgm:spPr/>
      <dgm:t>
        <a:bodyPr/>
        <a:lstStyle/>
        <a:p>
          <a:endParaRPr lang="en-US" sz="2600"/>
        </a:p>
      </dgm:t>
    </dgm:pt>
    <dgm:pt modelId="{6DD05ADE-C868-4420-8D8C-802E29768409}" type="sibTrans" cxnId="{816FB7D2-4B61-4BFC-93E4-DBBE6BA97BA9}">
      <dgm:prSet/>
      <dgm:spPr/>
      <dgm:t>
        <a:bodyPr/>
        <a:lstStyle/>
        <a:p>
          <a:endParaRPr lang="en-US" sz="2600"/>
        </a:p>
      </dgm:t>
    </dgm:pt>
    <dgm:pt modelId="{B89A5C25-0D08-40B9-A6BD-E898349E653F}" type="pres">
      <dgm:prSet presAssocID="{B4811D13-F3D1-400F-AB1F-C578C8B77E9D}" presName="linear" presStyleCnt="0">
        <dgm:presLayoutVars>
          <dgm:dir/>
          <dgm:animLvl val="lvl"/>
          <dgm:resizeHandles val="exact"/>
        </dgm:presLayoutVars>
      </dgm:prSet>
      <dgm:spPr/>
    </dgm:pt>
    <dgm:pt modelId="{E83E2AF3-C880-4323-A81F-87E9B0713B6B}" type="pres">
      <dgm:prSet presAssocID="{16A65E96-6F8E-48D1-90EF-3DE3153C1441}" presName="parentLin" presStyleCnt="0"/>
      <dgm:spPr/>
    </dgm:pt>
    <dgm:pt modelId="{3110FF35-8A91-4BC4-A1AA-EE0AF633A94C}" type="pres">
      <dgm:prSet presAssocID="{16A65E96-6F8E-48D1-90EF-3DE3153C1441}" presName="parentLeftMargin" presStyleLbl="node1" presStyleIdx="0" presStyleCnt="3"/>
      <dgm:spPr/>
    </dgm:pt>
    <dgm:pt modelId="{E4AFFD61-7A87-446D-8B45-FCC272CBEBEA}" type="pres">
      <dgm:prSet presAssocID="{16A65E96-6F8E-48D1-90EF-3DE3153C1441}" presName="parentText" presStyleLbl="node1" presStyleIdx="0" presStyleCnt="3">
        <dgm:presLayoutVars>
          <dgm:chMax val="0"/>
          <dgm:bulletEnabled val="1"/>
        </dgm:presLayoutVars>
      </dgm:prSet>
      <dgm:spPr/>
    </dgm:pt>
    <dgm:pt modelId="{CBE9E27D-A7E6-4CFA-BF92-A943ADD4EA81}" type="pres">
      <dgm:prSet presAssocID="{16A65E96-6F8E-48D1-90EF-3DE3153C1441}" presName="negativeSpace" presStyleCnt="0"/>
      <dgm:spPr/>
    </dgm:pt>
    <dgm:pt modelId="{74123EBD-25BA-4827-8345-6CB774BE290C}" type="pres">
      <dgm:prSet presAssocID="{16A65E96-6F8E-48D1-90EF-3DE3153C1441}" presName="childText" presStyleLbl="conFgAcc1" presStyleIdx="0" presStyleCnt="3">
        <dgm:presLayoutVars>
          <dgm:bulletEnabled val="1"/>
        </dgm:presLayoutVars>
      </dgm:prSet>
      <dgm:spPr/>
    </dgm:pt>
    <dgm:pt modelId="{32F47564-744A-4E3A-85D5-78B66401C87A}" type="pres">
      <dgm:prSet presAssocID="{F34B9C46-8DB7-4B2B-82E1-A3A364C4EDA3}" presName="spaceBetweenRectangles" presStyleCnt="0"/>
      <dgm:spPr/>
    </dgm:pt>
    <dgm:pt modelId="{BDD040FF-2B8D-41CF-8B8A-1537D03AE981}" type="pres">
      <dgm:prSet presAssocID="{20682266-D57B-4856-93A7-B699B07096BD}" presName="parentLin" presStyleCnt="0"/>
      <dgm:spPr/>
    </dgm:pt>
    <dgm:pt modelId="{7DD53CF3-5AE0-4CB0-8B48-1ED71D123738}" type="pres">
      <dgm:prSet presAssocID="{20682266-D57B-4856-93A7-B699B07096BD}" presName="parentLeftMargin" presStyleLbl="node1" presStyleIdx="0" presStyleCnt="3"/>
      <dgm:spPr/>
    </dgm:pt>
    <dgm:pt modelId="{90BD25B8-A41E-49EC-A559-761A5AF75105}" type="pres">
      <dgm:prSet presAssocID="{20682266-D57B-4856-93A7-B699B07096BD}" presName="parentText" presStyleLbl="node1" presStyleIdx="1" presStyleCnt="3">
        <dgm:presLayoutVars>
          <dgm:chMax val="0"/>
          <dgm:bulletEnabled val="1"/>
        </dgm:presLayoutVars>
      </dgm:prSet>
      <dgm:spPr/>
    </dgm:pt>
    <dgm:pt modelId="{7A9C3124-71A9-4222-A65B-A6F91AC41D30}" type="pres">
      <dgm:prSet presAssocID="{20682266-D57B-4856-93A7-B699B07096BD}" presName="negativeSpace" presStyleCnt="0"/>
      <dgm:spPr/>
    </dgm:pt>
    <dgm:pt modelId="{2DBB927A-1803-4DEA-929B-7F8C840BE52F}" type="pres">
      <dgm:prSet presAssocID="{20682266-D57B-4856-93A7-B699B07096BD}" presName="childText" presStyleLbl="conFgAcc1" presStyleIdx="1" presStyleCnt="3">
        <dgm:presLayoutVars>
          <dgm:bulletEnabled val="1"/>
        </dgm:presLayoutVars>
      </dgm:prSet>
      <dgm:spPr/>
    </dgm:pt>
    <dgm:pt modelId="{D2ED980F-DE1F-4A46-9D12-BD23A67C96E5}" type="pres">
      <dgm:prSet presAssocID="{2377C379-219D-440B-A61E-F1CAC86B42DB}" presName="spaceBetweenRectangles" presStyleCnt="0"/>
      <dgm:spPr/>
    </dgm:pt>
    <dgm:pt modelId="{71B7612E-11B6-496C-A1AF-B58AA3BB8B42}" type="pres">
      <dgm:prSet presAssocID="{AF4D6277-9131-458D-BE61-BE541D4CCDC0}" presName="parentLin" presStyleCnt="0"/>
      <dgm:spPr/>
    </dgm:pt>
    <dgm:pt modelId="{6A6A1588-137D-4EB0-9476-6A2CE0BD6FE5}" type="pres">
      <dgm:prSet presAssocID="{AF4D6277-9131-458D-BE61-BE541D4CCDC0}" presName="parentLeftMargin" presStyleLbl="node1" presStyleIdx="1" presStyleCnt="3"/>
      <dgm:spPr/>
    </dgm:pt>
    <dgm:pt modelId="{F1556E5E-AEB6-41EE-8646-9C2D49E0BCB8}" type="pres">
      <dgm:prSet presAssocID="{AF4D6277-9131-458D-BE61-BE541D4CCDC0}" presName="parentText" presStyleLbl="node1" presStyleIdx="2" presStyleCnt="3">
        <dgm:presLayoutVars>
          <dgm:chMax val="0"/>
          <dgm:bulletEnabled val="1"/>
        </dgm:presLayoutVars>
      </dgm:prSet>
      <dgm:spPr/>
    </dgm:pt>
    <dgm:pt modelId="{AED0C775-3C77-45CD-AEAA-7D8B942F362D}" type="pres">
      <dgm:prSet presAssocID="{AF4D6277-9131-458D-BE61-BE541D4CCDC0}" presName="negativeSpace" presStyleCnt="0"/>
      <dgm:spPr/>
    </dgm:pt>
    <dgm:pt modelId="{EA0C9973-A5CC-471F-80B2-5882D1A4DC73}" type="pres">
      <dgm:prSet presAssocID="{AF4D6277-9131-458D-BE61-BE541D4CCDC0}" presName="childText" presStyleLbl="conFgAcc1" presStyleIdx="2" presStyleCnt="3">
        <dgm:presLayoutVars>
          <dgm:bulletEnabled val="1"/>
        </dgm:presLayoutVars>
      </dgm:prSet>
      <dgm:spPr/>
    </dgm:pt>
  </dgm:ptLst>
  <dgm:cxnLst>
    <dgm:cxn modelId="{A941F412-1849-4F7E-AE45-3DC7FA1119E8}" type="presOf" srcId="{16A65E96-6F8E-48D1-90EF-3DE3153C1441}" destId="{3110FF35-8A91-4BC4-A1AA-EE0AF633A94C}" srcOrd="0" destOrd="0" presId="urn:microsoft.com/office/officeart/2005/8/layout/list1"/>
    <dgm:cxn modelId="{11F90733-F389-4C23-B3E0-C927D4D63ABB}" type="presOf" srcId="{AF4D6277-9131-458D-BE61-BE541D4CCDC0}" destId="{F1556E5E-AEB6-41EE-8646-9C2D49E0BCB8}" srcOrd="1" destOrd="0" presId="urn:microsoft.com/office/officeart/2005/8/layout/list1"/>
    <dgm:cxn modelId="{E7A1D23A-2939-4252-B589-5CFCFA02DB7B}" type="presOf" srcId="{B4811D13-F3D1-400F-AB1F-C578C8B77E9D}" destId="{B89A5C25-0D08-40B9-A6BD-E898349E653F}" srcOrd="0" destOrd="0" presId="urn:microsoft.com/office/officeart/2005/8/layout/list1"/>
    <dgm:cxn modelId="{123C4246-8559-4CF6-B8D2-83FEB3E47F7F}" type="presOf" srcId="{20682266-D57B-4856-93A7-B699B07096BD}" destId="{7DD53CF3-5AE0-4CB0-8B48-1ED71D123738}" srcOrd="0" destOrd="0" presId="urn:microsoft.com/office/officeart/2005/8/layout/list1"/>
    <dgm:cxn modelId="{9D90B09C-A96D-4DA4-A3CF-033DC97C6619}" srcId="{B4811D13-F3D1-400F-AB1F-C578C8B77E9D}" destId="{20682266-D57B-4856-93A7-B699B07096BD}" srcOrd="1" destOrd="0" parTransId="{CFEBABEB-8F7F-4693-BA76-C5357FBBDE08}" sibTransId="{2377C379-219D-440B-A61E-F1CAC86B42DB}"/>
    <dgm:cxn modelId="{816FB7D2-4B61-4BFC-93E4-DBBE6BA97BA9}" srcId="{B4811D13-F3D1-400F-AB1F-C578C8B77E9D}" destId="{AF4D6277-9131-458D-BE61-BE541D4CCDC0}" srcOrd="2" destOrd="0" parTransId="{00D3D9EA-D2CB-483E-96F4-54D5EE525244}" sibTransId="{6DD05ADE-C868-4420-8D8C-802E29768409}"/>
    <dgm:cxn modelId="{871B4FDA-EBEC-4EB2-BF3A-2D469D340149}" type="presOf" srcId="{16A65E96-6F8E-48D1-90EF-3DE3153C1441}" destId="{E4AFFD61-7A87-446D-8B45-FCC272CBEBEA}" srcOrd="1" destOrd="0" presId="urn:microsoft.com/office/officeart/2005/8/layout/list1"/>
    <dgm:cxn modelId="{9FFCABE3-5009-4369-967B-E09CBFA766E3}" type="presOf" srcId="{20682266-D57B-4856-93A7-B699B07096BD}" destId="{90BD25B8-A41E-49EC-A559-761A5AF75105}" srcOrd="1" destOrd="0" presId="urn:microsoft.com/office/officeart/2005/8/layout/list1"/>
    <dgm:cxn modelId="{181ABDF6-8D30-40A3-9E93-1919401A09A2}" type="presOf" srcId="{AF4D6277-9131-458D-BE61-BE541D4CCDC0}" destId="{6A6A1588-137D-4EB0-9476-6A2CE0BD6FE5}" srcOrd="0" destOrd="0" presId="urn:microsoft.com/office/officeart/2005/8/layout/list1"/>
    <dgm:cxn modelId="{590741FC-A565-46CF-9B74-77D072B4F230}" srcId="{B4811D13-F3D1-400F-AB1F-C578C8B77E9D}" destId="{16A65E96-6F8E-48D1-90EF-3DE3153C1441}" srcOrd="0" destOrd="0" parTransId="{5EDCB8FD-8880-4D26-AA31-4554ABAC620C}" sibTransId="{F34B9C46-8DB7-4B2B-82E1-A3A364C4EDA3}"/>
    <dgm:cxn modelId="{411F9910-D10A-47E0-A849-317C3A304059}" type="presParOf" srcId="{B89A5C25-0D08-40B9-A6BD-E898349E653F}" destId="{E83E2AF3-C880-4323-A81F-87E9B0713B6B}" srcOrd="0" destOrd="0" presId="urn:microsoft.com/office/officeart/2005/8/layout/list1"/>
    <dgm:cxn modelId="{00CF3AD7-06F5-4CE3-A2AD-7F2E9F3E5ED5}" type="presParOf" srcId="{E83E2AF3-C880-4323-A81F-87E9B0713B6B}" destId="{3110FF35-8A91-4BC4-A1AA-EE0AF633A94C}" srcOrd="0" destOrd="0" presId="urn:microsoft.com/office/officeart/2005/8/layout/list1"/>
    <dgm:cxn modelId="{4A4A158C-1811-450E-9807-158C35174B0C}" type="presParOf" srcId="{E83E2AF3-C880-4323-A81F-87E9B0713B6B}" destId="{E4AFFD61-7A87-446D-8B45-FCC272CBEBEA}" srcOrd="1" destOrd="0" presId="urn:microsoft.com/office/officeart/2005/8/layout/list1"/>
    <dgm:cxn modelId="{5AA31F4A-D275-41E5-BE63-9954050E90DD}" type="presParOf" srcId="{B89A5C25-0D08-40B9-A6BD-E898349E653F}" destId="{CBE9E27D-A7E6-4CFA-BF92-A943ADD4EA81}" srcOrd="1" destOrd="0" presId="urn:microsoft.com/office/officeart/2005/8/layout/list1"/>
    <dgm:cxn modelId="{7B4FC0F4-E325-4497-96E3-FAFB6E654154}" type="presParOf" srcId="{B89A5C25-0D08-40B9-A6BD-E898349E653F}" destId="{74123EBD-25BA-4827-8345-6CB774BE290C}" srcOrd="2" destOrd="0" presId="urn:microsoft.com/office/officeart/2005/8/layout/list1"/>
    <dgm:cxn modelId="{F968FC91-EF68-47B0-BF7F-9F1A39915B1C}" type="presParOf" srcId="{B89A5C25-0D08-40B9-A6BD-E898349E653F}" destId="{32F47564-744A-4E3A-85D5-78B66401C87A}" srcOrd="3" destOrd="0" presId="urn:microsoft.com/office/officeart/2005/8/layout/list1"/>
    <dgm:cxn modelId="{1A3D481E-9B19-4681-8350-983067CD298E}" type="presParOf" srcId="{B89A5C25-0D08-40B9-A6BD-E898349E653F}" destId="{BDD040FF-2B8D-41CF-8B8A-1537D03AE981}" srcOrd="4" destOrd="0" presId="urn:microsoft.com/office/officeart/2005/8/layout/list1"/>
    <dgm:cxn modelId="{3435E486-055E-44F9-84D5-065FC8D8765A}" type="presParOf" srcId="{BDD040FF-2B8D-41CF-8B8A-1537D03AE981}" destId="{7DD53CF3-5AE0-4CB0-8B48-1ED71D123738}" srcOrd="0" destOrd="0" presId="urn:microsoft.com/office/officeart/2005/8/layout/list1"/>
    <dgm:cxn modelId="{F9326743-9321-4163-B6C9-9E4D1A8739F2}" type="presParOf" srcId="{BDD040FF-2B8D-41CF-8B8A-1537D03AE981}" destId="{90BD25B8-A41E-49EC-A559-761A5AF75105}" srcOrd="1" destOrd="0" presId="urn:microsoft.com/office/officeart/2005/8/layout/list1"/>
    <dgm:cxn modelId="{F01B06B4-4BD4-4B12-A020-83C85236E49A}" type="presParOf" srcId="{B89A5C25-0D08-40B9-A6BD-E898349E653F}" destId="{7A9C3124-71A9-4222-A65B-A6F91AC41D30}" srcOrd="5" destOrd="0" presId="urn:microsoft.com/office/officeart/2005/8/layout/list1"/>
    <dgm:cxn modelId="{CB3BE443-80E9-4395-9EDD-F89A97DA5674}" type="presParOf" srcId="{B89A5C25-0D08-40B9-A6BD-E898349E653F}" destId="{2DBB927A-1803-4DEA-929B-7F8C840BE52F}" srcOrd="6" destOrd="0" presId="urn:microsoft.com/office/officeart/2005/8/layout/list1"/>
    <dgm:cxn modelId="{22F18FF0-79D4-470E-B748-7538C0068CB6}" type="presParOf" srcId="{B89A5C25-0D08-40B9-A6BD-E898349E653F}" destId="{D2ED980F-DE1F-4A46-9D12-BD23A67C96E5}" srcOrd="7" destOrd="0" presId="urn:microsoft.com/office/officeart/2005/8/layout/list1"/>
    <dgm:cxn modelId="{E6172CB1-8E80-4BD0-8C3D-9422026BDAEF}" type="presParOf" srcId="{B89A5C25-0D08-40B9-A6BD-E898349E653F}" destId="{71B7612E-11B6-496C-A1AF-B58AA3BB8B42}" srcOrd="8" destOrd="0" presId="urn:microsoft.com/office/officeart/2005/8/layout/list1"/>
    <dgm:cxn modelId="{481369FF-E5DE-4CB8-96E4-B84A25E0289A}" type="presParOf" srcId="{71B7612E-11B6-496C-A1AF-B58AA3BB8B42}" destId="{6A6A1588-137D-4EB0-9476-6A2CE0BD6FE5}" srcOrd="0" destOrd="0" presId="urn:microsoft.com/office/officeart/2005/8/layout/list1"/>
    <dgm:cxn modelId="{4242BAF0-6D32-4766-8EC0-6D388741B1BE}" type="presParOf" srcId="{71B7612E-11B6-496C-A1AF-B58AA3BB8B42}" destId="{F1556E5E-AEB6-41EE-8646-9C2D49E0BCB8}" srcOrd="1" destOrd="0" presId="urn:microsoft.com/office/officeart/2005/8/layout/list1"/>
    <dgm:cxn modelId="{76C3F628-6E6E-49B3-9290-5A5C171CA9B3}" type="presParOf" srcId="{B89A5C25-0D08-40B9-A6BD-E898349E653F}" destId="{AED0C775-3C77-45CD-AEAA-7D8B942F362D}" srcOrd="9" destOrd="0" presId="urn:microsoft.com/office/officeart/2005/8/layout/list1"/>
    <dgm:cxn modelId="{7C74CB0B-609D-42F5-9E67-F294A9D83505}" type="presParOf" srcId="{B89A5C25-0D08-40B9-A6BD-E898349E653F}" destId="{EA0C9973-A5CC-471F-80B2-5882D1A4DC73}"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52541E26-D85D-49A4-81B7-9A8DDCA77E67}"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15FC99EE-C464-4402-A26C-FF0EAA328D94}">
      <dgm:prSet phldrT="[Text]"/>
      <dgm:spPr/>
      <dgm:t>
        <a:bodyPr/>
        <a:lstStyle/>
        <a:p>
          <a:r>
            <a:rPr lang="en-US" dirty="0"/>
            <a:t>Be trained on firewall in use</a:t>
          </a:r>
        </a:p>
      </dgm:t>
    </dgm:pt>
    <dgm:pt modelId="{8D736C7E-D0AD-4432-9C27-39EE5B9E623F}" type="parTrans" cxnId="{06A85193-12CB-4309-AB0D-1E383BCF2225}">
      <dgm:prSet/>
      <dgm:spPr/>
      <dgm:t>
        <a:bodyPr/>
        <a:lstStyle/>
        <a:p>
          <a:endParaRPr lang="en-US"/>
        </a:p>
      </dgm:t>
    </dgm:pt>
    <dgm:pt modelId="{94DF8463-087A-4C1F-855C-BD0AB974BDB4}" type="sibTrans" cxnId="{06A85193-12CB-4309-AB0D-1E383BCF2225}">
      <dgm:prSet/>
      <dgm:spPr/>
      <dgm:t>
        <a:bodyPr/>
        <a:lstStyle/>
        <a:p>
          <a:endParaRPr lang="en-US"/>
        </a:p>
      </dgm:t>
    </dgm:pt>
    <dgm:pt modelId="{89665B21-8F5B-4048-BC39-5196C5EDF877}">
      <dgm:prSet phldrT="[Text]"/>
      <dgm:spPr/>
      <dgm:t>
        <a:bodyPr/>
        <a:lstStyle/>
        <a:p>
          <a:r>
            <a:rPr lang="en-US" dirty="0"/>
            <a:t>Be aware of all authorized applications and services</a:t>
          </a:r>
        </a:p>
      </dgm:t>
    </dgm:pt>
    <dgm:pt modelId="{73AB64EC-2780-4F84-B524-2CCDFF9AA5B7}" type="parTrans" cxnId="{2C90A8DC-4CF4-4EC0-BC8C-2545824BF3AF}">
      <dgm:prSet/>
      <dgm:spPr/>
      <dgm:t>
        <a:bodyPr/>
        <a:lstStyle/>
        <a:p>
          <a:endParaRPr lang="en-US"/>
        </a:p>
      </dgm:t>
    </dgm:pt>
    <dgm:pt modelId="{DDD4838F-58BD-4BCD-8876-E815F4AF5CE7}" type="sibTrans" cxnId="{2C90A8DC-4CF4-4EC0-BC8C-2545824BF3AF}">
      <dgm:prSet/>
      <dgm:spPr/>
      <dgm:t>
        <a:bodyPr/>
        <a:lstStyle/>
        <a:p>
          <a:endParaRPr lang="en-US"/>
        </a:p>
      </dgm:t>
    </dgm:pt>
    <dgm:pt modelId="{9C15B486-1C6A-4945-817D-5DDB15581BE8}">
      <dgm:prSet phldrT="[Text]"/>
      <dgm:spPr/>
      <dgm:t>
        <a:bodyPr/>
        <a:lstStyle/>
        <a:p>
          <a:r>
            <a:rPr lang="en-US" dirty="0"/>
            <a:t>Reports to an entity such as chief information officer</a:t>
          </a:r>
        </a:p>
      </dgm:t>
    </dgm:pt>
    <dgm:pt modelId="{D59D07DC-5B69-4386-976A-A4811552C530}" type="parTrans" cxnId="{9ED4CCE7-D3D9-48CB-91AF-801DA184E121}">
      <dgm:prSet/>
      <dgm:spPr/>
      <dgm:t>
        <a:bodyPr/>
        <a:lstStyle/>
        <a:p>
          <a:endParaRPr lang="en-US"/>
        </a:p>
      </dgm:t>
    </dgm:pt>
    <dgm:pt modelId="{1C90D32E-0C11-4BEB-A424-E61442C919CE}" type="sibTrans" cxnId="{9ED4CCE7-D3D9-48CB-91AF-801DA184E121}">
      <dgm:prSet/>
      <dgm:spPr/>
      <dgm:t>
        <a:bodyPr/>
        <a:lstStyle/>
        <a:p>
          <a:endParaRPr lang="en-US"/>
        </a:p>
      </dgm:t>
    </dgm:pt>
    <dgm:pt modelId="{4021687E-628C-4B8C-A13C-CFDDEA83C895}">
      <dgm:prSet phldrT="[Text]"/>
      <dgm:spPr/>
      <dgm:t>
        <a:bodyPr/>
        <a:lstStyle/>
        <a:p>
          <a:r>
            <a:rPr lang="en-US" dirty="0"/>
            <a:t>Must have procedure to reach firewall administrator in even of a security incident</a:t>
          </a:r>
        </a:p>
      </dgm:t>
    </dgm:pt>
    <dgm:pt modelId="{805C9F6F-4C57-44DB-A10D-FAE42B2B48F0}" type="parTrans" cxnId="{069779CE-C653-4EDC-848E-45E3C7F4F08D}">
      <dgm:prSet/>
      <dgm:spPr/>
      <dgm:t>
        <a:bodyPr/>
        <a:lstStyle/>
        <a:p>
          <a:endParaRPr lang="en-US"/>
        </a:p>
      </dgm:t>
    </dgm:pt>
    <dgm:pt modelId="{E7155C1A-63C0-4B75-BD0A-138CDF0AAA2E}" type="sibTrans" cxnId="{069779CE-C653-4EDC-848E-45E3C7F4F08D}">
      <dgm:prSet/>
      <dgm:spPr/>
      <dgm:t>
        <a:bodyPr/>
        <a:lstStyle/>
        <a:p>
          <a:endParaRPr lang="en-US"/>
        </a:p>
      </dgm:t>
    </dgm:pt>
    <dgm:pt modelId="{4A6E1144-9418-46A9-9A88-114969D1F9AF}" type="pres">
      <dgm:prSet presAssocID="{52541E26-D85D-49A4-81B7-9A8DDCA77E67}" presName="linear" presStyleCnt="0">
        <dgm:presLayoutVars>
          <dgm:dir/>
          <dgm:animLvl val="lvl"/>
          <dgm:resizeHandles val="exact"/>
        </dgm:presLayoutVars>
      </dgm:prSet>
      <dgm:spPr/>
    </dgm:pt>
    <dgm:pt modelId="{71360742-C0E4-4512-9154-F1531C8AA628}" type="pres">
      <dgm:prSet presAssocID="{15FC99EE-C464-4402-A26C-FF0EAA328D94}" presName="parentLin" presStyleCnt="0"/>
      <dgm:spPr/>
    </dgm:pt>
    <dgm:pt modelId="{B470A2B7-F5C6-456E-8CC8-E2099520DFB2}" type="pres">
      <dgm:prSet presAssocID="{15FC99EE-C464-4402-A26C-FF0EAA328D94}" presName="parentLeftMargin" presStyleLbl="node1" presStyleIdx="0" presStyleCnt="4"/>
      <dgm:spPr/>
    </dgm:pt>
    <dgm:pt modelId="{7B781BFC-077D-4660-A32B-A209E409E492}" type="pres">
      <dgm:prSet presAssocID="{15FC99EE-C464-4402-A26C-FF0EAA328D94}" presName="parentText" presStyleLbl="node1" presStyleIdx="0" presStyleCnt="4" custScaleX="110176" custScaleY="126718">
        <dgm:presLayoutVars>
          <dgm:chMax val="0"/>
          <dgm:bulletEnabled val="1"/>
        </dgm:presLayoutVars>
      </dgm:prSet>
      <dgm:spPr/>
    </dgm:pt>
    <dgm:pt modelId="{A2443140-2A34-47FC-8176-91CE3860A648}" type="pres">
      <dgm:prSet presAssocID="{15FC99EE-C464-4402-A26C-FF0EAA328D94}" presName="negativeSpace" presStyleCnt="0"/>
      <dgm:spPr/>
    </dgm:pt>
    <dgm:pt modelId="{A2CB1AA6-B37A-4715-95E8-0E0940EEB0B2}" type="pres">
      <dgm:prSet presAssocID="{15FC99EE-C464-4402-A26C-FF0EAA328D94}" presName="childText" presStyleLbl="conFgAcc1" presStyleIdx="0" presStyleCnt="4">
        <dgm:presLayoutVars>
          <dgm:bulletEnabled val="1"/>
        </dgm:presLayoutVars>
      </dgm:prSet>
      <dgm:spPr/>
    </dgm:pt>
    <dgm:pt modelId="{38E521DA-A163-4490-9450-A1DCEC459B53}" type="pres">
      <dgm:prSet presAssocID="{94DF8463-087A-4C1F-855C-BD0AB974BDB4}" presName="spaceBetweenRectangles" presStyleCnt="0"/>
      <dgm:spPr/>
    </dgm:pt>
    <dgm:pt modelId="{EE2C8FCA-C58C-4F80-A885-FBE3AF89FDDD}" type="pres">
      <dgm:prSet presAssocID="{89665B21-8F5B-4048-BC39-5196C5EDF877}" presName="parentLin" presStyleCnt="0"/>
      <dgm:spPr/>
    </dgm:pt>
    <dgm:pt modelId="{396FF8BE-1D92-4054-A978-7F50986C674C}" type="pres">
      <dgm:prSet presAssocID="{89665B21-8F5B-4048-BC39-5196C5EDF877}" presName="parentLeftMargin" presStyleLbl="node1" presStyleIdx="0" presStyleCnt="4"/>
      <dgm:spPr/>
    </dgm:pt>
    <dgm:pt modelId="{5CC3B0BD-6F4E-4485-88EA-C6B4D7741A96}" type="pres">
      <dgm:prSet presAssocID="{89665B21-8F5B-4048-BC39-5196C5EDF877}" presName="parentText" presStyleLbl="node1" presStyleIdx="1" presStyleCnt="4" custScaleX="110176" custScaleY="126718">
        <dgm:presLayoutVars>
          <dgm:chMax val="0"/>
          <dgm:bulletEnabled val="1"/>
        </dgm:presLayoutVars>
      </dgm:prSet>
      <dgm:spPr/>
    </dgm:pt>
    <dgm:pt modelId="{86FED8D7-7FE5-433C-941E-A5C7AF661A70}" type="pres">
      <dgm:prSet presAssocID="{89665B21-8F5B-4048-BC39-5196C5EDF877}" presName="negativeSpace" presStyleCnt="0"/>
      <dgm:spPr/>
    </dgm:pt>
    <dgm:pt modelId="{38119F3F-EBAF-46C9-A03A-6A5D7F04C188}" type="pres">
      <dgm:prSet presAssocID="{89665B21-8F5B-4048-BC39-5196C5EDF877}" presName="childText" presStyleLbl="conFgAcc1" presStyleIdx="1" presStyleCnt="4">
        <dgm:presLayoutVars>
          <dgm:bulletEnabled val="1"/>
        </dgm:presLayoutVars>
      </dgm:prSet>
      <dgm:spPr/>
    </dgm:pt>
    <dgm:pt modelId="{40E0C717-3C93-4478-AD4F-F70919B407BA}" type="pres">
      <dgm:prSet presAssocID="{DDD4838F-58BD-4BCD-8876-E815F4AF5CE7}" presName="spaceBetweenRectangles" presStyleCnt="0"/>
      <dgm:spPr/>
    </dgm:pt>
    <dgm:pt modelId="{D3DEFA40-57A2-4726-9499-67A25C57AD9E}" type="pres">
      <dgm:prSet presAssocID="{9C15B486-1C6A-4945-817D-5DDB15581BE8}" presName="parentLin" presStyleCnt="0"/>
      <dgm:spPr/>
    </dgm:pt>
    <dgm:pt modelId="{E816DD2E-DCE3-49D1-9875-93C45901B48A}" type="pres">
      <dgm:prSet presAssocID="{9C15B486-1C6A-4945-817D-5DDB15581BE8}" presName="parentLeftMargin" presStyleLbl="node1" presStyleIdx="1" presStyleCnt="4"/>
      <dgm:spPr/>
    </dgm:pt>
    <dgm:pt modelId="{3BBB60C0-282E-468B-B2EC-5A6502CD2FDD}" type="pres">
      <dgm:prSet presAssocID="{9C15B486-1C6A-4945-817D-5DDB15581BE8}" presName="parentText" presStyleLbl="node1" presStyleIdx="2" presStyleCnt="4" custScaleX="110176" custScaleY="126718">
        <dgm:presLayoutVars>
          <dgm:chMax val="0"/>
          <dgm:bulletEnabled val="1"/>
        </dgm:presLayoutVars>
      </dgm:prSet>
      <dgm:spPr/>
    </dgm:pt>
    <dgm:pt modelId="{85B3FBF3-62BB-4352-9336-BFA44C273ADD}" type="pres">
      <dgm:prSet presAssocID="{9C15B486-1C6A-4945-817D-5DDB15581BE8}" presName="negativeSpace" presStyleCnt="0"/>
      <dgm:spPr/>
    </dgm:pt>
    <dgm:pt modelId="{BA313DDF-7DED-47ED-849D-371365FC8DC0}" type="pres">
      <dgm:prSet presAssocID="{9C15B486-1C6A-4945-817D-5DDB15581BE8}" presName="childText" presStyleLbl="conFgAcc1" presStyleIdx="2" presStyleCnt="4">
        <dgm:presLayoutVars>
          <dgm:bulletEnabled val="1"/>
        </dgm:presLayoutVars>
      </dgm:prSet>
      <dgm:spPr/>
    </dgm:pt>
    <dgm:pt modelId="{CDFADFD9-178C-4F50-A776-03A9CF67ABD8}" type="pres">
      <dgm:prSet presAssocID="{1C90D32E-0C11-4BEB-A424-E61442C919CE}" presName="spaceBetweenRectangles" presStyleCnt="0"/>
      <dgm:spPr/>
    </dgm:pt>
    <dgm:pt modelId="{02E91C20-D6F3-4D80-9226-D7595F4A63E2}" type="pres">
      <dgm:prSet presAssocID="{4021687E-628C-4B8C-A13C-CFDDEA83C895}" presName="parentLin" presStyleCnt="0"/>
      <dgm:spPr/>
    </dgm:pt>
    <dgm:pt modelId="{40B8876F-E72E-4810-84A5-9E1827E5C6EC}" type="pres">
      <dgm:prSet presAssocID="{4021687E-628C-4B8C-A13C-CFDDEA83C895}" presName="parentLeftMargin" presStyleLbl="node1" presStyleIdx="2" presStyleCnt="4"/>
      <dgm:spPr/>
    </dgm:pt>
    <dgm:pt modelId="{A94BB5BE-3F52-4667-9526-1081EAFCE7DE}" type="pres">
      <dgm:prSet presAssocID="{4021687E-628C-4B8C-A13C-CFDDEA83C895}" presName="parentText" presStyleLbl="node1" presStyleIdx="3" presStyleCnt="4" custScaleX="110176" custScaleY="126718">
        <dgm:presLayoutVars>
          <dgm:chMax val="0"/>
          <dgm:bulletEnabled val="1"/>
        </dgm:presLayoutVars>
      </dgm:prSet>
      <dgm:spPr/>
    </dgm:pt>
    <dgm:pt modelId="{A9FCF3D5-5C29-4CB3-8C78-9B34E94E9E99}" type="pres">
      <dgm:prSet presAssocID="{4021687E-628C-4B8C-A13C-CFDDEA83C895}" presName="negativeSpace" presStyleCnt="0"/>
      <dgm:spPr/>
    </dgm:pt>
    <dgm:pt modelId="{3450A979-7605-42B0-ADA1-C8E9B9CAB21D}" type="pres">
      <dgm:prSet presAssocID="{4021687E-628C-4B8C-A13C-CFDDEA83C895}" presName="childText" presStyleLbl="conFgAcc1" presStyleIdx="3" presStyleCnt="4">
        <dgm:presLayoutVars>
          <dgm:bulletEnabled val="1"/>
        </dgm:presLayoutVars>
      </dgm:prSet>
      <dgm:spPr/>
    </dgm:pt>
  </dgm:ptLst>
  <dgm:cxnLst>
    <dgm:cxn modelId="{D3754C01-C634-4000-9F84-FEE556AE67CE}" type="presOf" srcId="{89665B21-8F5B-4048-BC39-5196C5EDF877}" destId="{396FF8BE-1D92-4054-A978-7F50986C674C}" srcOrd="0" destOrd="0" presId="urn:microsoft.com/office/officeart/2005/8/layout/list1"/>
    <dgm:cxn modelId="{562A9460-55FA-47B0-947C-68390567005C}" type="presOf" srcId="{89665B21-8F5B-4048-BC39-5196C5EDF877}" destId="{5CC3B0BD-6F4E-4485-88EA-C6B4D7741A96}" srcOrd="1" destOrd="0" presId="urn:microsoft.com/office/officeart/2005/8/layout/list1"/>
    <dgm:cxn modelId="{4B681B69-E514-4BD8-A6BD-4A1058359133}" type="presOf" srcId="{52541E26-D85D-49A4-81B7-9A8DDCA77E67}" destId="{4A6E1144-9418-46A9-9A88-114969D1F9AF}" srcOrd="0" destOrd="0" presId="urn:microsoft.com/office/officeart/2005/8/layout/list1"/>
    <dgm:cxn modelId="{E8CF8873-1282-48AB-A4BA-83B2B1442624}" type="presOf" srcId="{15FC99EE-C464-4402-A26C-FF0EAA328D94}" destId="{7B781BFC-077D-4660-A32B-A209E409E492}" srcOrd="1" destOrd="0" presId="urn:microsoft.com/office/officeart/2005/8/layout/list1"/>
    <dgm:cxn modelId="{651A785A-54FC-48CF-9DAF-1E8FAC793D11}" type="presOf" srcId="{9C15B486-1C6A-4945-817D-5DDB15581BE8}" destId="{3BBB60C0-282E-468B-B2EC-5A6502CD2FDD}" srcOrd="1" destOrd="0" presId="urn:microsoft.com/office/officeart/2005/8/layout/list1"/>
    <dgm:cxn modelId="{06A85193-12CB-4309-AB0D-1E383BCF2225}" srcId="{52541E26-D85D-49A4-81B7-9A8DDCA77E67}" destId="{15FC99EE-C464-4402-A26C-FF0EAA328D94}" srcOrd="0" destOrd="0" parTransId="{8D736C7E-D0AD-4432-9C27-39EE5B9E623F}" sibTransId="{94DF8463-087A-4C1F-855C-BD0AB974BDB4}"/>
    <dgm:cxn modelId="{73776494-066F-4881-9A86-76FDDBD0FE65}" type="presOf" srcId="{15FC99EE-C464-4402-A26C-FF0EAA328D94}" destId="{B470A2B7-F5C6-456E-8CC8-E2099520DFB2}" srcOrd="0" destOrd="0" presId="urn:microsoft.com/office/officeart/2005/8/layout/list1"/>
    <dgm:cxn modelId="{5EF0649C-38EC-47F5-9182-492D09C3DFFE}" type="presOf" srcId="{4021687E-628C-4B8C-A13C-CFDDEA83C895}" destId="{A94BB5BE-3F52-4667-9526-1081EAFCE7DE}" srcOrd="1" destOrd="0" presId="urn:microsoft.com/office/officeart/2005/8/layout/list1"/>
    <dgm:cxn modelId="{BBEAA4AD-D5F8-4A8C-BAFF-F5DD10FD7DF8}" type="presOf" srcId="{4021687E-628C-4B8C-A13C-CFDDEA83C895}" destId="{40B8876F-E72E-4810-84A5-9E1827E5C6EC}" srcOrd="0" destOrd="0" presId="urn:microsoft.com/office/officeart/2005/8/layout/list1"/>
    <dgm:cxn modelId="{AD8820CC-1DAA-4B3F-9127-C9AD0710C1BA}" type="presOf" srcId="{9C15B486-1C6A-4945-817D-5DDB15581BE8}" destId="{E816DD2E-DCE3-49D1-9875-93C45901B48A}" srcOrd="0" destOrd="0" presId="urn:microsoft.com/office/officeart/2005/8/layout/list1"/>
    <dgm:cxn modelId="{069779CE-C653-4EDC-848E-45E3C7F4F08D}" srcId="{52541E26-D85D-49A4-81B7-9A8DDCA77E67}" destId="{4021687E-628C-4B8C-A13C-CFDDEA83C895}" srcOrd="3" destOrd="0" parTransId="{805C9F6F-4C57-44DB-A10D-FAE42B2B48F0}" sibTransId="{E7155C1A-63C0-4B75-BD0A-138CDF0AAA2E}"/>
    <dgm:cxn modelId="{2C90A8DC-4CF4-4EC0-BC8C-2545824BF3AF}" srcId="{52541E26-D85D-49A4-81B7-9A8DDCA77E67}" destId="{89665B21-8F5B-4048-BC39-5196C5EDF877}" srcOrd="1" destOrd="0" parTransId="{73AB64EC-2780-4F84-B524-2CCDFF9AA5B7}" sibTransId="{DDD4838F-58BD-4BCD-8876-E815F4AF5CE7}"/>
    <dgm:cxn modelId="{9ED4CCE7-D3D9-48CB-91AF-801DA184E121}" srcId="{52541E26-D85D-49A4-81B7-9A8DDCA77E67}" destId="{9C15B486-1C6A-4945-817D-5DDB15581BE8}" srcOrd="2" destOrd="0" parTransId="{D59D07DC-5B69-4386-976A-A4811552C530}" sibTransId="{1C90D32E-0C11-4BEB-A424-E61442C919CE}"/>
    <dgm:cxn modelId="{3D3E75A1-55E4-4EB1-96D0-F50025D67CE0}" type="presParOf" srcId="{4A6E1144-9418-46A9-9A88-114969D1F9AF}" destId="{71360742-C0E4-4512-9154-F1531C8AA628}" srcOrd="0" destOrd="0" presId="urn:microsoft.com/office/officeart/2005/8/layout/list1"/>
    <dgm:cxn modelId="{DCAE49C9-A81D-4492-A55B-02D32DA5643C}" type="presParOf" srcId="{71360742-C0E4-4512-9154-F1531C8AA628}" destId="{B470A2B7-F5C6-456E-8CC8-E2099520DFB2}" srcOrd="0" destOrd="0" presId="urn:microsoft.com/office/officeart/2005/8/layout/list1"/>
    <dgm:cxn modelId="{4A88D7C6-0E73-4937-8047-5296025EAACB}" type="presParOf" srcId="{71360742-C0E4-4512-9154-F1531C8AA628}" destId="{7B781BFC-077D-4660-A32B-A209E409E492}" srcOrd="1" destOrd="0" presId="urn:microsoft.com/office/officeart/2005/8/layout/list1"/>
    <dgm:cxn modelId="{24754E1A-CF25-43B1-AC78-E7B18201FEE2}" type="presParOf" srcId="{4A6E1144-9418-46A9-9A88-114969D1F9AF}" destId="{A2443140-2A34-47FC-8176-91CE3860A648}" srcOrd="1" destOrd="0" presId="urn:microsoft.com/office/officeart/2005/8/layout/list1"/>
    <dgm:cxn modelId="{153EBDBF-914F-4BD5-AA9B-AB3883F11BAE}" type="presParOf" srcId="{4A6E1144-9418-46A9-9A88-114969D1F9AF}" destId="{A2CB1AA6-B37A-4715-95E8-0E0940EEB0B2}" srcOrd="2" destOrd="0" presId="urn:microsoft.com/office/officeart/2005/8/layout/list1"/>
    <dgm:cxn modelId="{F858EE06-E911-47CF-8CD2-EDEE41702775}" type="presParOf" srcId="{4A6E1144-9418-46A9-9A88-114969D1F9AF}" destId="{38E521DA-A163-4490-9450-A1DCEC459B53}" srcOrd="3" destOrd="0" presId="urn:microsoft.com/office/officeart/2005/8/layout/list1"/>
    <dgm:cxn modelId="{B4C83C55-09C0-4DAE-98B8-AFE6709BC121}" type="presParOf" srcId="{4A6E1144-9418-46A9-9A88-114969D1F9AF}" destId="{EE2C8FCA-C58C-4F80-A885-FBE3AF89FDDD}" srcOrd="4" destOrd="0" presId="urn:microsoft.com/office/officeart/2005/8/layout/list1"/>
    <dgm:cxn modelId="{188684BA-1846-4F13-A1D6-D2864C1FC6AC}" type="presParOf" srcId="{EE2C8FCA-C58C-4F80-A885-FBE3AF89FDDD}" destId="{396FF8BE-1D92-4054-A978-7F50986C674C}" srcOrd="0" destOrd="0" presId="urn:microsoft.com/office/officeart/2005/8/layout/list1"/>
    <dgm:cxn modelId="{CD85E79B-E5F2-49DD-8FDD-22D59C5BB78B}" type="presParOf" srcId="{EE2C8FCA-C58C-4F80-A885-FBE3AF89FDDD}" destId="{5CC3B0BD-6F4E-4485-88EA-C6B4D7741A96}" srcOrd="1" destOrd="0" presId="urn:microsoft.com/office/officeart/2005/8/layout/list1"/>
    <dgm:cxn modelId="{F09F3E15-6B71-4698-B928-76DDEFA46F4D}" type="presParOf" srcId="{4A6E1144-9418-46A9-9A88-114969D1F9AF}" destId="{86FED8D7-7FE5-433C-941E-A5C7AF661A70}" srcOrd="5" destOrd="0" presId="urn:microsoft.com/office/officeart/2005/8/layout/list1"/>
    <dgm:cxn modelId="{837A4A0A-A25A-404D-926B-6B9C4F7B52A7}" type="presParOf" srcId="{4A6E1144-9418-46A9-9A88-114969D1F9AF}" destId="{38119F3F-EBAF-46C9-A03A-6A5D7F04C188}" srcOrd="6" destOrd="0" presId="urn:microsoft.com/office/officeart/2005/8/layout/list1"/>
    <dgm:cxn modelId="{013B5420-9684-4749-9FC3-F246869FAD79}" type="presParOf" srcId="{4A6E1144-9418-46A9-9A88-114969D1F9AF}" destId="{40E0C717-3C93-4478-AD4F-F70919B407BA}" srcOrd="7" destOrd="0" presId="urn:microsoft.com/office/officeart/2005/8/layout/list1"/>
    <dgm:cxn modelId="{D7C65318-FCC9-4D8B-B221-295B07721807}" type="presParOf" srcId="{4A6E1144-9418-46A9-9A88-114969D1F9AF}" destId="{D3DEFA40-57A2-4726-9499-67A25C57AD9E}" srcOrd="8" destOrd="0" presId="urn:microsoft.com/office/officeart/2005/8/layout/list1"/>
    <dgm:cxn modelId="{229B93C0-33BA-41A7-8EFE-6A92FECD7EDD}" type="presParOf" srcId="{D3DEFA40-57A2-4726-9499-67A25C57AD9E}" destId="{E816DD2E-DCE3-49D1-9875-93C45901B48A}" srcOrd="0" destOrd="0" presId="urn:microsoft.com/office/officeart/2005/8/layout/list1"/>
    <dgm:cxn modelId="{2E07404A-DDC2-4A19-AB85-014F7B45D505}" type="presParOf" srcId="{D3DEFA40-57A2-4726-9499-67A25C57AD9E}" destId="{3BBB60C0-282E-468B-B2EC-5A6502CD2FDD}" srcOrd="1" destOrd="0" presId="urn:microsoft.com/office/officeart/2005/8/layout/list1"/>
    <dgm:cxn modelId="{E0F48BF3-1EC2-46B4-A0F0-AD44D4A00BEF}" type="presParOf" srcId="{4A6E1144-9418-46A9-9A88-114969D1F9AF}" destId="{85B3FBF3-62BB-4352-9336-BFA44C273ADD}" srcOrd="9" destOrd="0" presId="urn:microsoft.com/office/officeart/2005/8/layout/list1"/>
    <dgm:cxn modelId="{E0D7EA91-D792-4103-8B87-479D52008EAA}" type="presParOf" srcId="{4A6E1144-9418-46A9-9A88-114969D1F9AF}" destId="{BA313DDF-7DED-47ED-849D-371365FC8DC0}" srcOrd="10" destOrd="0" presId="urn:microsoft.com/office/officeart/2005/8/layout/list1"/>
    <dgm:cxn modelId="{84A14559-0C02-4E32-A92B-D7012EA84A5D}" type="presParOf" srcId="{4A6E1144-9418-46A9-9A88-114969D1F9AF}" destId="{CDFADFD9-178C-4F50-A776-03A9CF67ABD8}" srcOrd="11" destOrd="0" presId="urn:microsoft.com/office/officeart/2005/8/layout/list1"/>
    <dgm:cxn modelId="{990DD1F7-76A9-4D23-BB59-175F91F8C34B}" type="presParOf" srcId="{4A6E1144-9418-46A9-9A88-114969D1F9AF}" destId="{02E91C20-D6F3-4D80-9226-D7595F4A63E2}" srcOrd="12" destOrd="0" presId="urn:microsoft.com/office/officeart/2005/8/layout/list1"/>
    <dgm:cxn modelId="{6450669A-BDDD-4B40-9D9B-44685A1CB68A}" type="presParOf" srcId="{02E91C20-D6F3-4D80-9226-D7595F4A63E2}" destId="{40B8876F-E72E-4810-84A5-9E1827E5C6EC}" srcOrd="0" destOrd="0" presId="urn:microsoft.com/office/officeart/2005/8/layout/list1"/>
    <dgm:cxn modelId="{F9A418A3-3F34-4309-AC0F-8F708BFE7423}" type="presParOf" srcId="{02E91C20-D6F3-4D80-9226-D7595F4A63E2}" destId="{A94BB5BE-3F52-4667-9526-1081EAFCE7DE}" srcOrd="1" destOrd="0" presId="urn:microsoft.com/office/officeart/2005/8/layout/list1"/>
    <dgm:cxn modelId="{70F464ED-895F-480F-A032-699F25ABEF64}" type="presParOf" srcId="{4A6E1144-9418-46A9-9A88-114969D1F9AF}" destId="{A9FCF3D5-5C29-4CB3-8C78-9B34E94E9E99}" srcOrd="13" destOrd="0" presId="urn:microsoft.com/office/officeart/2005/8/layout/list1"/>
    <dgm:cxn modelId="{21466FA0-F8F2-49AF-A180-803AACF10FD1}" type="presParOf" srcId="{4A6E1144-9418-46A9-9A88-114969D1F9AF}" destId="{3450A979-7605-42B0-ADA1-C8E9B9CAB21D}"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D08A05-90DB-4730-B37F-5667C519D85F}">
      <dsp:nvSpPr>
        <dsp:cNvPr id="0" name=""/>
        <dsp:cNvSpPr/>
      </dsp:nvSpPr>
      <dsp:spPr>
        <a:xfrm>
          <a:off x="0" y="347020"/>
          <a:ext cx="6096000" cy="5796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6BAB61D-793C-4DCD-A7FD-5C91B95A907C}">
      <dsp:nvSpPr>
        <dsp:cNvPr id="0" name=""/>
        <dsp:cNvSpPr/>
      </dsp:nvSpPr>
      <dsp:spPr>
        <a:xfrm>
          <a:off x="304800" y="7539"/>
          <a:ext cx="4267200" cy="6789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marL="0" lvl="0" indent="0" algn="l" defTabSz="1022350">
            <a:lnSpc>
              <a:spcPct val="90000"/>
            </a:lnSpc>
            <a:spcBef>
              <a:spcPct val="0"/>
            </a:spcBef>
            <a:spcAft>
              <a:spcPct val="35000"/>
            </a:spcAft>
            <a:buNone/>
          </a:pPr>
          <a:r>
            <a:rPr lang="en-US" sz="2300" kern="1200" dirty="0"/>
            <a:t>Intrusion</a:t>
          </a:r>
        </a:p>
      </dsp:txBody>
      <dsp:txXfrm>
        <a:off x="337944" y="40683"/>
        <a:ext cx="4200912" cy="612672"/>
      </dsp:txXfrm>
    </dsp:sp>
    <dsp:sp modelId="{FF3729DE-46EB-42B2-AE6E-7398387AECDF}">
      <dsp:nvSpPr>
        <dsp:cNvPr id="0" name=""/>
        <dsp:cNvSpPr/>
      </dsp:nvSpPr>
      <dsp:spPr>
        <a:xfrm>
          <a:off x="0" y="1390300"/>
          <a:ext cx="6096000" cy="5796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0A00786-BE86-4069-A4D2-B6C2702B6F79}">
      <dsp:nvSpPr>
        <dsp:cNvPr id="0" name=""/>
        <dsp:cNvSpPr/>
      </dsp:nvSpPr>
      <dsp:spPr>
        <a:xfrm>
          <a:off x="304800" y="1050819"/>
          <a:ext cx="4267200" cy="6789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marL="0" lvl="0" indent="0" algn="l" defTabSz="1022350">
            <a:lnSpc>
              <a:spcPct val="90000"/>
            </a:lnSpc>
            <a:spcBef>
              <a:spcPct val="0"/>
            </a:spcBef>
            <a:spcAft>
              <a:spcPct val="35000"/>
            </a:spcAft>
            <a:buNone/>
          </a:pPr>
          <a:r>
            <a:rPr lang="en-US" sz="2300" kern="1200" dirty="0"/>
            <a:t>Misuse</a:t>
          </a:r>
        </a:p>
      </dsp:txBody>
      <dsp:txXfrm>
        <a:off x="337944" y="1083963"/>
        <a:ext cx="4200912" cy="612672"/>
      </dsp:txXfrm>
    </dsp:sp>
    <dsp:sp modelId="{B51E0F26-25AA-43CE-95DE-6CFA65B50D81}">
      <dsp:nvSpPr>
        <dsp:cNvPr id="0" name=""/>
        <dsp:cNvSpPr/>
      </dsp:nvSpPr>
      <dsp:spPr>
        <a:xfrm>
          <a:off x="0" y="2433580"/>
          <a:ext cx="6096000" cy="579600"/>
        </a:xfrm>
        <a:prstGeom prst="rect">
          <a:avLst/>
        </a:prstGeom>
        <a:blipFill rotWithShape="0">
          <a:blip xmlns:r="http://schemas.openxmlformats.org/officeDocument/2006/relationships" r:embed="rId1"/>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759EEC3-384B-4859-AAFB-1FF6F58ADC4A}">
      <dsp:nvSpPr>
        <dsp:cNvPr id="0" name=""/>
        <dsp:cNvSpPr/>
      </dsp:nvSpPr>
      <dsp:spPr>
        <a:xfrm>
          <a:off x="304800" y="2094100"/>
          <a:ext cx="4267200" cy="6789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marL="0" lvl="0" indent="0" algn="l" defTabSz="1022350">
            <a:lnSpc>
              <a:spcPct val="90000"/>
            </a:lnSpc>
            <a:spcBef>
              <a:spcPct val="0"/>
            </a:spcBef>
            <a:spcAft>
              <a:spcPct val="35000"/>
            </a:spcAft>
            <a:buNone/>
          </a:pPr>
          <a:r>
            <a:rPr lang="en-US" sz="2300" kern="1200" dirty="0"/>
            <a:t>Intrusion detection</a:t>
          </a:r>
        </a:p>
      </dsp:txBody>
      <dsp:txXfrm>
        <a:off x="337944" y="2127244"/>
        <a:ext cx="4200912" cy="612672"/>
      </dsp:txXfrm>
    </dsp:sp>
    <dsp:sp modelId="{210B4FA5-80F8-4059-A246-44C77601C386}">
      <dsp:nvSpPr>
        <dsp:cNvPr id="0" name=""/>
        <dsp:cNvSpPr/>
      </dsp:nvSpPr>
      <dsp:spPr>
        <a:xfrm>
          <a:off x="0" y="3476860"/>
          <a:ext cx="6096000" cy="5796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F933E48-F840-4508-831F-58F085773CDF}">
      <dsp:nvSpPr>
        <dsp:cNvPr id="0" name=""/>
        <dsp:cNvSpPr/>
      </dsp:nvSpPr>
      <dsp:spPr>
        <a:xfrm>
          <a:off x="304800" y="3137380"/>
          <a:ext cx="4267200" cy="6789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marL="0" lvl="0" indent="0" algn="l" defTabSz="1022350">
            <a:lnSpc>
              <a:spcPct val="90000"/>
            </a:lnSpc>
            <a:spcBef>
              <a:spcPct val="0"/>
            </a:spcBef>
            <a:spcAft>
              <a:spcPct val="35000"/>
            </a:spcAft>
            <a:buNone/>
          </a:pPr>
          <a:r>
            <a:rPr lang="en-US" sz="2300" kern="1200" dirty="0"/>
            <a:t>Misuse detection</a:t>
          </a:r>
        </a:p>
      </dsp:txBody>
      <dsp:txXfrm>
        <a:off x="337944" y="3170524"/>
        <a:ext cx="4200912" cy="612672"/>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0CCC44-8090-4D56-8ECF-32B89AD24565}">
      <dsp:nvSpPr>
        <dsp:cNvPr id="0" name=""/>
        <dsp:cNvSpPr/>
      </dsp:nvSpPr>
      <dsp:spPr>
        <a:xfrm>
          <a:off x="3609" y="0"/>
          <a:ext cx="2165723" cy="2231136"/>
        </a:xfrm>
        <a:prstGeom prst="upArrow">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9589672-B5DA-4C3B-934C-0681BB6322B1}">
      <dsp:nvSpPr>
        <dsp:cNvPr id="0" name=""/>
        <dsp:cNvSpPr/>
      </dsp:nvSpPr>
      <dsp:spPr>
        <a:xfrm>
          <a:off x="2234304" y="0"/>
          <a:ext cx="3675167" cy="22311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136" tIns="0" rIns="199136" bIns="199136" numCol="1" spcCol="1270" anchor="ctr" anchorCtr="0">
          <a:noAutofit/>
        </a:bodyPr>
        <a:lstStyle/>
        <a:p>
          <a:pPr marL="0" lvl="0" indent="0" algn="l" defTabSz="1244600">
            <a:lnSpc>
              <a:spcPct val="90000"/>
            </a:lnSpc>
            <a:spcBef>
              <a:spcPct val="0"/>
            </a:spcBef>
            <a:spcAft>
              <a:spcPct val="35000"/>
            </a:spcAft>
            <a:buNone/>
          </a:pPr>
          <a:r>
            <a:rPr lang="en-US" sz="2800" kern="1200" dirty="0"/>
            <a:t>Legal</a:t>
          </a:r>
        </a:p>
      </dsp:txBody>
      <dsp:txXfrm>
        <a:off x="2234304" y="0"/>
        <a:ext cx="3675167" cy="2231136"/>
      </dsp:txXfrm>
    </dsp:sp>
    <dsp:sp modelId="{06F117EA-2877-4C55-8CDC-E7D9EC2D23B9}">
      <dsp:nvSpPr>
        <dsp:cNvPr id="0" name=""/>
        <dsp:cNvSpPr/>
      </dsp:nvSpPr>
      <dsp:spPr>
        <a:xfrm>
          <a:off x="653326" y="2417064"/>
          <a:ext cx="2165723" cy="2231136"/>
        </a:xfrm>
        <a:prstGeom prst="downArrow">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51105FB-DA29-4BA5-96CD-FA761B15BB49}">
      <dsp:nvSpPr>
        <dsp:cNvPr id="0" name=""/>
        <dsp:cNvSpPr/>
      </dsp:nvSpPr>
      <dsp:spPr>
        <a:xfrm>
          <a:off x="2884022" y="2417064"/>
          <a:ext cx="3675167" cy="22311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136" tIns="0" rIns="199136" bIns="199136" numCol="1" spcCol="1270" anchor="ctr" anchorCtr="0">
          <a:noAutofit/>
        </a:bodyPr>
        <a:lstStyle/>
        <a:p>
          <a:pPr marL="0" lvl="0" indent="0" algn="l" defTabSz="1244600">
            <a:lnSpc>
              <a:spcPct val="90000"/>
            </a:lnSpc>
            <a:spcBef>
              <a:spcPct val="0"/>
            </a:spcBef>
            <a:spcAft>
              <a:spcPct val="35000"/>
            </a:spcAft>
            <a:buNone/>
          </a:pPr>
          <a:r>
            <a:rPr lang="en-US" sz="2800" kern="1200" dirty="0"/>
            <a:t>Entrapment</a:t>
          </a:r>
        </a:p>
      </dsp:txBody>
      <dsp:txXfrm>
        <a:off x="2884022" y="2417064"/>
        <a:ext cx="3675167" cy="2231136"/>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7FF9D8-0DD9-4099-A7D1-23EDB3BB0B6F}">
      <dsp:nvSpPr>
        <dsp:cNvPr id="0" name=""/>
        <dsp:cNvSpPr/>
      </dsp:nvSpPr>
      <dsp:spPr>
        <a:xfrm>
          <a:off x="0" y="0"/>
          <a:ext cx="829945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9005E98-701A-4325-927A-3866DBA43F2D}">
      <dsp:nvSpPr>
        <dsp:cNvPr id="0" name=""/>
        <dsp:cNvSpPr/>
      </dsp:nvSpPr>
      <dsp:spPr>
        <a:xfrm>
          <a:off x="0" y="0"/>
          <a:ext cx="1659890" cy="4158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 </a:t>
          </a:r>
        </a:p>
      </dsp:txBody>
      <dsp:txXfrm>
        <a:off x="0" y="0"/>
        <a:ext cx="1659890" cy="4158343"/>
      </dsp:txXfrm>
    </dsp:sp>
    <dsp:sp modelId="{DD45DBFD-97BC-4F64-8CA6-641AB09B5D9A}">
      <dsp:nvSpPr>
        <dsp:cNvPr id="0" name=""/>
        <dsp:cNvSpPr/>
      </dsp:nvSpPr>
      <dsp:spPr>
        <a:xfrm>
          <a:off x="1784381" y="48882"/>
          <a:ext cx="6515068" cy="9776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a:t>Collection of software and devices that help security professionals manage their environments</a:t>
          </a:r>
        </a:p>
      </dsp:txBody>
      <dsp:txXfrm>
        <a:off x="1784381" y="48882"/>
        <a:ext cx="6515068" cy="977657"/>
      </dsp:txXfrm>
    </dsp:sp>
    <dsp:sp modelId="{7201E5E8-CEAE-44D2-9FD0-849AB8C070D0}">
      <dsp:nvSpPr>
        <dsp:cNvPr id="0" name=""/>
        <dsp:cNvSpPr/>
      </dsp:nvSpPr>
      <dsp:spPr>
        <a:xfrm>
          <a:off x="1659890" y="1026540"/>
          <a:ext cx="663956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912E2B6-5879-4984-8598-5739EC9B1DAA}">
      <dsp:nvSpPr>
        <dsp:cNvPr id="0" name=""/>
        <dsp:cNvSpPr/>
      </dsp:nvSpPr>
      <dsp:spPr>
        <a:xfrm>
          <a:off x="1784381" y="1075423"/>
          <a:ext cx="6515068" cy="9776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a:t>Monitors log files, network traffic, and processes for security events</a:t>
          </a:r>
        </a:p>
      </dsp:txBody>
      <dsp:txXfrm>
        <a:off x="1784381" y="1075423"/>
        <a:ext cx="6515068" cy="977657"/>
      </dsp:txXfrm>
    </dsp:sp>
    <dsp:sp modelId="{53B297F0-487F-4F3A-A95D-2B8177F5E434}">
      <dsp:nvSpPr>
        <dsp:cNvPr id="0" name=""/>
        <dsp:cNvSpPr/>
      </dsp:nvSpPr>
      <dsp:spPr>
        <a:xfrm>
          <a:off x="1659890" y="2053080"/>
          <a:ext cx="663956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12D0BEF-1E76-4394-84EA-60DF88D8E38B}">
      <dsp:nvSpPr>
        <dsp:cNvPr id="0" name=""/>
        <dsp:cNvSpPr/>
      </dsp:nvSpPr>
      <dsp:spPr>
        <a:xfrm>
          <a:off x="1784381" y="2101963"/>
          <a:ext cx="6515068" cy="9776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a:t>Provides real-time analysis, stores activity for trend analysis, and triggers alerts for suspect activity </a:t>
          </a:r>
        </a:p>
      </dsp:txBody>
      <dsp:txXfrm>
        <a:off x="1784381" y="2101963"/>
        <a:ext cx="6515068" cy="977657"/>
      </dsp:txXfrm>
    </dsp:sp>
    <dsp:sp modelId="{188BFDA6-9ADD-4671-984D-E20C498B61FF}">
      <dsp:nvSpPr>
        <dsp:cNvPr id="0" name=""/>
        <dsp:cNvSpPr/>
      </dsp:nvSpPr>
      <dsp:spPr>
        <a:xfrm>
          <a:off x="1659890" y="3079620"/>
          <a:ext cx="663956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F3EA2EF-C00C-4437-825D-52971C5F40F3}">
      <dsp:nvSpPr>
        <dsp:cNvPr id="0" name=""/>
        <dsp:cNvSpPr/>
      </dsp:nvSpPr>
      <dsp:spPr>
        <a:xfrm>
          <a:off x="1784381" y="3128503"/>
          <a:ext cx="6515068" cy="9776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a:t>Provides tools to manage security controls and the collection of security event data </a:t>
          </a:r>
        </a:p>
      </dsp:txBody>
      <dsp:txXfrm>
        <a:off x="1784381" y="3128503"/>
        <a:ext cx="6515068" cy="977657"/>
      </dsp:txXfrm>
    </dsp:sp>
    <dsp:sp modelId="{5161C336-957D-4801-9FED-037B339E30A0}">
      <dsp:nvSpPr>
        <dsp:cNvPr id="0" name=""/>
        <dsp:cNvSpPr/>
      </dsp:nvSpPr>
      <dsp:spPr>
        <a:xfrm>
          <a:off x="1659890" y="4106160"/>
          <a:ext cx="663956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D08A05-90DB-4730-B37F-5667C519D85F}">
      <dsp:nvSpPr>
        <dsp:cNvPr id="0" name=""/>
        <dsp:cNvSpPr/>
      </dsp:nvSpPr>
      <dsp:spPr>
        <a:xfrm>
          <a:off x="0" y="525274"/>
          <a:ext cx="6096000" cy="88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6BAB61D-793C-4DCD-A7FD-5C91B95A907C}">
      <dsp:nvSpPr>
        <dsp:cNvPr id="0" name=""/>
        <dsp:cNvSpPr/>
      </dsp:nvSpPr>
      <dsp:spPr>
        <a:xfrm>
          <a:off x="304800" y="8674"/>
          <a:ext cx="5415802" cy="1033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marL="0" lvl="0" indent="0" algn="l" defTabSz="1244600">
            <a:lnSpc>
              <a:spcPct val="90000"/>
            </a:lnSpc>
            <a:spcBef>
              <a:spcPct val="0"/>
            </a:spcBef>
            <a:spcAft>
              <a:spcPct val="35000"/>
            </a:spcAft>
            <a:buNone/>
          </a:pPr>
          <a:r>
            <a:rPr lang="en-US" sz="2800" kern="1200" dirty="0"/>
            <a:t>Signature recognition</a:t>
          </a:r>
        </a:p>
      </dsp:txBody>
      <dsp:txXfrm>
        <a:off x="355237" y="59111"/>
        <a:ext cx="5314928" cy="932326"/>
      </dsp:txXfrm>
    </dsp:sp>
    <dsp:sp modelId="{B51E0F26-25AA-43CE-95DE-6CFA65B50D81}">
      <dsp:nvSpPr>
        <dsp:cNvPr id="0" name=""/>
        <dsp:cNvSpPr/>
      </dsp:nvSpPr>
      <dsp:spPr>
        <a:xfrm>
          <a:off x="0" y="2112875"/>
          <a:ext cx="6096000" cy="882000"/>
        </a:xfrm>
        <a:prstGeom prst="rect">
          <a:avLst/>
        </a:prstGeom>
        <a:blipFill rotWithShape="0">
          <a:blip xmlns:r="http://schemas.openxmlformats.org/officeDocument/2006/relationships" r:embed="rId1"/>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759EEC3-384B-4859-AAFB-1FF6F58ADC4A}">
      <dsp:nvSpPr>
        <dsp:cNvPr id="0" name=""/>
        <dsp:cNvSpPr/>
      </dsp:nvSpPr>
      <dsp:spPr>
        <a:xfrm>
          <a:off x="362553" y="1552808"/>
          <a:ext cx="5319576" cy="1033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marL="0" lvl="0" indent="0" algn="l" defTabSz="1244600">
            <a:lnSpc>
              <a:spcPct val="90000"/>
            </a:lnSpc>
            <a:spcBef>
              <a:spcPct val="0"/>
            </a:spcBef>
            <a:spcAft>
              <a:spcPct val="35000"/>
            </a:spcAft>
            <a:buNone/>
          </a:pPr>
          <a:r>
            <a:rPr lang="en-US" sz="2800" kern="1200" dirty="0"/>
            <a:t>Anomaly detection</a:t>
          </a:r>
        </a:p>
      </dsp:txBody>
      <dsp:txXfrm>
        <a:off x="412990" y="1603245"/>
        <a:ext cx="5218702" cy="93232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D08A05-90DB-4730-B37F-5667C519D85F}">
      <dsp:nvSpPr>
        <dsp:cNvPr id="0" name=""/>
        <dsp:cNvSpPr/>
      </dsp:nvSpPr>
      <dsp:spPr>
        <a:xfrm>
          <a:off x="0" y="417815"/>
          <a:ext cx="6892018" cy="6552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6BAB61D-793C-4DCD-A7FD-5C91B95A907C}">
      <dsp:nvSpPr>
        <dsp:cNvPr id="0" name=""/>
        <dsp:cNvSpPr/>
      </dsp:nvSpPr>
      <dsp:spPr>
        <a:xfrm>
          <a:off x="344600" y="34055"/>
          <a:ext cx="6122999" cy="7675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2351" tIns="0" rIns="182351" bIns="0" numCol="1" spcCol="1270" anchor="ctr" anchorCtr="0">
          <a:noAutofit/>
        </a:bodyPr>
        <a:lstStyle/>
        <a:p>
          <a:pPr marL="0" lvl="0" indent="0" algn="l" defTabSz="1066800">
            <a:lnSpc>
              <a:spcPct val="90000"/>
            </a:lnSpc>
            <a:spcBef>
              <a:spcPct val="0"/>
            </a:spcBef>
            <a:spcAft>
              <a:spcPct val="35000"/>
            </a:spcAft>
            <a:buNone/>
          </a:pPr>
          <a:r>
            <a:rPr lang="en-US" sz="2400" kern="1200" dirty="0"/>
            <a:t>Network-based intrusion detection system (NIDS)</a:t>
          </a:r>
        </a:p>
      </dsp:txBody>
      <dsp:txXfrm>
        <a:off x="382067" y="71522"/>
        <a:ext cx="6048065" cy="692586"/>
      </dsp:txXfrm>
    </dsp:sp>
    <dsp:sp modelId="{B51E0F26-25AA-43CE-95DE-6CFA65B50D81}">
      <dsp:nvSpPr>
        <dsp:cNvPr id="0" name=""/>
        <dsp:cNvSpPr/>
      </dsp:nvSpPr>
      <dsp:spPr>
        <a:xfrm>
          <a:off x="0" y="1597175"/>
          <a:ext cx="6892018" cy="655200"/>
        </a:xfrm>
        <a:prstGeom prst="rect">
          <a:avLst/>
        </a:prstGeom>
        <a:blipFill rotWithShape="0">
          <a:blip xmlns:r="http://schemas.openxmlformats.org/officeDocument/2006/relationships" r:embed="rId1"/>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759EEC3-384B-4859-AAFB-1FF6F58ADC4A}">
      <dsp:nvSpPr>
        <dsp:cNvPr id="0" name=""/>
        <dsp:cNvSpPr/>
      </dsp:nvSpPr>
      <dsp:spPr>
        <a:xfrm>
          <a:off x="409895" y="1181125"/>
          <a:ext cx="6014209" cy="7675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2351" tIns="0" rIns="182351" bIns="0" numCol="1" spcCol="1270" anchor="ctr" anchorCtr="0">
          <a:noAutofit/>
        </a:bodyPr>
        <a:lstStyle/>
        <a:p>
          <a:pPr marL="0" lvl="0" indent="0" algn="l" defTabSz="1066800">
            <a:lnSpc>
              <a:spcPct val="90000"/>
            </a:lnSpc>
            <a:spcBef>
              <a:spcPct val="0"/>
            </a:spcBef>
            <a:spcAft>
              <a:spcPct val="35000"/>
            </a:spcAft>
            <a:buNone/>
          </a:pPr>
          <a:r>
            <a:rPr lang="en-US" sz="2400" kern="1200" dirty="0"/>
            <a:t>Host-based intrusion detection system (HIDS)</a:t>
          </a:r>
        </a:p>
      </dsp:txBody>
      <dsp:txXfrm>
        <a:off x="447362" y="1218592"/>
        <a:ext cx="5939275" cy="692586"/>
      </dsp:txXfrm>
    </dsp:sp>
    <dsp:sp modelId="{A3DF1270-DEBE-4174-8B9D-7B0DFDA8B974}">
      <dsp:nvSpPr>
        <dsp:cNvPr id="0" name=""/>
        <dsp:cNvSpPr/>
      </dsp:nvSpPr>
      <dsp:spPr>
        <a:xfrm>
          <a:off x="0" y="2776535"/>
          <a:ext cx="6892018" cy="6552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D711C5D-4C35-450E-928C-771A084ECF36}">
      <dsp:nvSpPr>
        <dsp:cNvPr id="0" name=""/>
        <dsp:cNvSpPr/>
      </dsp:nvSpPr>
      <dsp:spPr>
        <a:xfrm>
          <a:off x="344600" y="2392775"/>
          <a:ext cx="4824412" cy="7675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2351" tIns="0" rIns="182351" bIns="0" numCol="1" spcCol="1270" anchor="ctr" anchorCtr="0">
          <a:noAutofit/>
        </a:bodyPr>
        <a:lstStyle/>
        <a:p>
          <a:pPr marL="0" lvl="0" indent="0" algn="l" defTabSz="1066800">
            <a:lnSpc>
              <a:spcPct val="90000"/>
            </a:lnSpc>
            <a:spcBef>
              <a:spcPct val="0"/>
            </a:spcBef>
            <a:spcAft>
              <a:spcPct val="35000"/>
            </a:spcAft>
            <a:buNone/>
          </a:pPr>
          <a:r>
            <a:rPr lang="en-US" sz="2400" kern="1200" dirty="0"/>
            <a:t>Log file monitoring</a:t>
          </a:r>
        </a:p>
      </dsp:txBody>
      <dsp:txXfrm>
        <a:off x="382067" y="2430242"/>
        <a:ext cx="4749478" cy="692586"/>
      </dsp:txXfrm>
    </dsp:sp>
    <dsp:sp modelId="{68C292CE-E988-4406-A75E-01E08DB04C7B}">
      <dsp:nvSpPr>
        <dsp:cNvPr id="0" name=""/>
        <dsp:cNvSpPr/>
      </dsp:nvSpPr>
      <dsp:spPr>
        <a:xfrm>
          <a:off x="0" y="3955895"/>
          <a:ext cx="6892018" cy="6552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3A17AEF-97A9-4CB3-9C2C-474539D4357F}">
      <dsp:nvSpPr>
        <dsp:cNvPr id="0" name=""/>
        <dsp:cNvSpPr/>
      </dsp:nvSpPr>
      <dsp:spPr>
        <a:xfrm>
          <a:off x="344600" y="3572135"/>
          <a:ext cx="4824412" cy="7675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2351" tIns="0" rIns="182351" bIns="0" numCol="1" spcCol="1270" anchor="ctr" anchorCtr="0">
          <a:noAutofit/>
        </a:bodyPr>
        <a:lstStyle/>
        <a:p>
          <a:pPr marL="0" lvl="0" indent="0" algn="l" defTabSz="1066800">
            <a:lnSpc>
              <a:spcPct val="90000"/>
            </a:lnSpc>
            <a:spcBef>
              <a:spcPct val="0"/>
            </a:spcBef>
            <a:spcAft>
              <a:spcPct val="35000"/>
            </a:spcAft>
            <a:buNone/>
          </a:pPr>
          <a:r>
            <a:rPr lang="en-US" sz="2400" kern="1200" dirty="0"/>
            <a:t>File integrity checking</a:t>
          </a:r>
        </a:p>
      </dsp:txBody>
      <dsp:txXfrm>
        <a:off x="382067" y="3609602"/>
        <a:ext cx="4749478" cy="69258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499C51-02E9-462C-9F2F-22BC25FB72D2}">
      <dsp:nvSpPr>
        <dsp:cNvPr id="0" name=""/>
        <dsp:cNvSpPr/>
      </dsp:nvSpPr>
      <dsp:spPr>
        <a:xfrm rot="16200000">
          <a:off x="641" y="307998"/>
          <a:ext cx="4032203" cy="4032203"/>
        </a:xfrm>
        <a:prstGeom prst="downArrow">
          <a:avLst>
            <a:gd name="adj1" fmla="val 50000"/>
            <a:gd name="adj2" fmla="val 35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99136" rIns="199136" bIns="199136" numCol="1" spcCol="1270" anchor="ctr" anchorCtr="0">
          <a:noAutofit/>
        </a:bodyPr>
        <a:lstStyle/>
        <a:p>
          <a:pPr marL="0" lvl="0" indent="0" algn="ctr" defTabSz="1244600">
            <a:lnSpc>
              <a:spcPct val="90000"/>
            </a:lnSpc>
            <a:spcBef>
              <a:spcPct val="0"/>
            </a:spcBef>
            <a:spcAft>
              <a:spcPct val="35000"/>
            </a:spcAft>
            <a:buNone/>
          </a:pPr>
          <a:r>
            <a:rPr lang="en-US" sz="2800" kern="1200" dirty="0"/>
            <a:t>Response Capability</a:t>
          </a:r>
        </a:p>
      </dsp:txBody>
      <dsp:txXfrm rot="5400000">
        <a:off x="641" y="1316049"/>
        <a:ext cx="3326567" cy="2016101"/>
      </dsp:txXfrm>
    </dsp:sp>
    <dsp:sp modelId="{DE1B189F-5317-4FA8-BD00-041EA853BE83}">
      <dsp:nvSpPr>
        <dsp:cNvPr id="0" name=""/>
        <dsp:cNvSpPr/>
      </dsp:nvSpPr>
      <dsp:spPr>
        <a:xfrm rot="5400000">
          <a:off x="4266604" y="307998"/>
          <a:ext cx="4032203" cy="4032203"/>
        </a:xfrm>
        <a:prstGeom prst="downArrow">
          <a:avLst>
            <a:gd name="adj1" fmla="val 50000"/>
            <a:gd name="adj2" fmla="val 35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99136" rIns="199136" bIns="199136" numCol="1" spcCol="1270" anchor="ctr" anchorCtr="0">
          <a:noAutofit/>
        </a:bodyPr>
        <a:lstStyle/>
        <a:p>
          <a:pPr marL="0" lvl="0" indent="0" algn="ctr" defTabSz="1244600">
            <a:lnSpc>
              <a:spcPct val="90000"/>
            </a:lnSpc>
            <a:spcBef>
              <a:spcPct val="0"/>
            </a:spcBef>
            <a:spcAft>
              <a:spcPct val="35000"/>
            </a:spcAft>
            <a:buNone/>
          </a:pPr>
          <a:r>
            <a:rPr lang="en-US" sz="2800" kern="1200" dirty="0"/>
            <a:t>Response Accountability</a:t>
          </a:r>
        </a:p>
      </dsp:txBody>
      <dsp:txXfrm rot="-5400000">
        <a:off x="4972240" y="1316049"/>
        <a:ext cx="3326567" cy="201610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3EE135-E552-4D68-ACF9-7A285005DED2}">
      <dsp:nvSpPr>
        <dsp:cNvPr id="0" name=""/>
        <dsp:cNvSpPr/>
      </dsp:nvSpPr>
      <dsp:spPr>
        <a:xfrm>
          <a:off x="0" y="0"/>
          <a:ext cx="829945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40FB450-4683-4170-BC69-1BCBDC84CF0F}">
      <dsp:nvSpPr>
        <dsp:cNvPr id="0" name=""/>
        <dsp:cNvSpPr/>
      </dsp:nvSpPr>
      <dsp:spPr>
        <a:xfrm>
          <a:off x="0" y="0"/>
          <a:ext cx="1659890" cy="4648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vert270" wrap="square" lIns="106680" tIns="106680" rIns="106680" bIns="106680" numCol="1" spcCol="1270" anchor="t" anchorCtr="0">
          <a:noAutofit/>
        </a:bodyPr>
        <a:lstStyle/>
        <a:p>
          <a:pPr marL="0" lvl="0" indent="0" algn="l" defTabSz="1244600">
            <a:lnSpc>
              <a:spcPct val="90000"/>
            </a:lnSpc>
            <a:spcBef>
              <a:spcPct val="0"/>
            </a:spcBef>
            <a:spcAft>
              <a:spcPct val="35000"/>
            </a:spcAft>
            <a:buNone/>
          </a:pPr>
          <a:endParaRPr lang="en-US" sz="2800" kern="1200" dirty="0"/>
        </a:p>
        <a:p>
          <a:pPr marL="0" lvl="0" indent="0" algn="l" defTabSz="1244600">
            <a:lnSpc>
              <a:spcPct val="90000"/>
            </a:lnSpc>
            <a:spcBef>
              <a:spcPct val="0"/>
            </a:spcBef>
            <a:spcAft>
              <a:spcPct val="35000"/>
            </a:spcAft>
            <a:buNone/>
          </a:pPr>
          <a:r>
            <a:rPr lang="en-US" sz="2800" kern="1200" dirty="0"/>
            <a:t>IPS responses to an attack</a:t>
          </a:r>
        </a:p>
      </dsp:txBody>
      <dsp:txXfrm>
        <a:off x="0" y="0"/>
        <a:ext cx="1659890" cy="4648200"/>
      </dsp:txXfrm>
    </dsp:sp>
    <dsp:sp modelId="{A98E731F-AC69-45D2-8661-22FDC669A1F6}">
      <dsp:nvSpPr>
        <dsp:cNvPr id="0" name=""/>
        <dsp:cNvSpPr/>
      </dsp:nvSpPr>
      <dsp:spPr>
        <a:xfrm>
          <a:off x="1784381" y="72628"/>
          <a:ext cx="6515068" cy="14525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Regulating and stopping suspicious traffic</a:t>
          </a:r>
        </a:p>
      </dsp:txBody>
      <dsp:txXfrm>
        <a:off x="1784381" y="72628"/>
        <a:ext cx="6515068" cy="1452562"/>
      </dsp:txXfrm>
    </dsp:sp>
    <dsp:sp modelId="{0FACF327-ADF8-40D5-B081-0E167F3972F3}">
      <dsp:nvSpPr>
        <dsp:cNvPr id="0" name=""/>
        <dsp:cNvSpPr/>
      </dsp:nvSpPr>
      <dsp:spPr>
        <a:xfrm>
          <a:off x="1659890" y="1525190"/>
          <a:ext cx="663956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EF4BB67-CD30-467E-949E-18FF7D0410F0}">
      <dsp:nvSpPr>
        <dsp:cNvPr id="0" name=""/>
        <dsp:cNvSpPr/>
      </dsp:nvSpPr>
      <dsp:spPr>
        <a:xfrm>
          <a:off x="1784381" y="1597818"/>
          <a:ext cx="6515068" cy="14525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Blocking access to systems </a:t>
          </a:r>
        </a:p>
      </dsp:txBody>
      <dsp:txXfrm>
        <a:off x="1784381" y="1597818"/>
        <a:ext cx="6515068" cy="1452562"/>
      </dsp:txXfrm>
    </dsp:sp>
    <dsp:sp modelId="{674F0F40-5284-4FB7-945C-71D1387AC868}">
      <dsp:nvSpPr>
        <dsp:cNvPr id="0" name=""/>
        <dsp:cNvSpPr/>
      </dsp:nvSpPr>
      <dsp:spPr>
        <a:xfrm>
          <a:off x="1659890" y="3050381"/>
          <a:ext cx="663956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F55DF1D-BE8F-48E2-8A89-99CBC7858879}">
      <dsp:nvSpPr>
        <dsp:cNvPr id="0" name=""/>
        <dsp:cNvSpPr/>
      </dsp:nvSpPr>
      <dsp:spPr>
        <a:xfrm>
          <a:off x="1784381" y="3123009"/>
          <a:ext cx="6515068" cy="14525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Locking out misused user accounts </a:t>
          </a:r>
        </a:p>
      </dsp:txBody>
      <dsp:txXfrm>
        <a:off x="1784381" y="3123009"/>
        <a:ext cx="6515068" cy="1452562"/>
      </dsp:txXfrm>
    </dsp:sp>
    <dsp:sp modelId="{8B608742-9B52-4A58-8FC5-7F1C2A37D2B7}">
      <dsp:nvSpPr>
        <dsp:cNvPr id="0" name=""/>
        <dsp:cNvSpPr/>
      </dsp:nvSpPr>
      <dsp:spPr>
        <a:xfrm>
          <a:off x="1659890" y="4575571"/>
          <a:ext cx="663956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9D6F30-E8EC-44F1-BDBF-41E925C34605}">
      <dsp:nvSpPr>
        <dsp:cNvPr id="0" name=""/>
        <dsp:cNvSpPr/>
      </dsp:nvSpPr>
      <dsp:spPr>
        <a:xfrm>
          <a:off x="-3213158" y="-494432"/>
          <a:ext cx="3832076" cy="3832076"/>
        </a:xfrm>
        <a:prstGeom prst="blockArc">
          <a:avLst>
            <a:gd name="adj1" fmla="val 18900000"/>
            <a:gd name="adj2" fmla="val 2700000"/>
            <a:gd name="adj3" fmla="val 564"/>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C69835A-C580-4F0E-A9D5-FE86CA16C00B}">
      <dsp:nvSpPr>
        <dsp:cNvPr id="0" name=""/>
        <dsp:cNvSpPr/>
      </dsp:nvSpPr>
      <dsp:spPr>
        <a:xfrm>
          <a:off x="397968" y="284321"/>
          <a:ext cx="7865575" cy="56864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1360" tIns="71120" rIns="71120" bIns="71120" numCol="1" spcCol="1270" anchor="ctr" anchorCtr="0">
          <a:noAutofit/>
        </a:bodyPr>
        <a:lstStyle/>
        <a:p>
          <a:pPr marL="0" lvl="0" indent="0" algn="l" defTabSz="1244600">
            <a:lnSpc>
              <a:spcPct val="90000"/>
            </a:lnSpc>
            <a:spcBef>
              <a:spcPct val="0"/>
            </a:spcBef>
            <a:spcAft>
              <a:spcPct val="35000"/>
            </a:spcAft>
            <a:buNone/>
          </a:pPr>
          <a:r>
            <a:rPr lang="en-US" sz="2800" kern="1200" dirty="0"/>
            <a:t>Packet filtering</a:t>
          </a:r>
        </a:p>
      </dsp:txBody>
      <dsp:txXfrm>
        <a:off x="397968" y="284321"/>
        <a:ext cx="7865575" cy="568642"/>
      </dsp:txXfrm>
    </dsp:sp>
    <dsp:sp modelId="{A453AEC0-969F-4E30-A0C0-2B05D0EC6812}">
      <dsp:nvSpPr>
        <dsp:cNvPr id="0" name=""/>
        <dsp:cNvSpPr/>
      </dsp:nvSpPr>
      <dsp:spPr>
        <a:xfrm>
          <a:off x="42567" y="213240"/>
          <a:ext cx="710802" cy="710802"/>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A105880-DF9E-40AD-B1A9-045CF737CA40}">
      <dsp:nvSpPr>
        <dsp:cNvPr id="0" name=""/>
        <dsp:cNvSpPr/>
      </dsp:nvSpPr>
      <dsp:spPr>
        <a:xfrm>
          <a:off x="604670" y="1137284"/>
          <a:ext cx="7658874" cy="56864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1360" tIns="71120" rIns="71120" bIns="71120" numCol="1" spcCol="1270" anchor="ctr" anchorCtr="0">
          <a:noAutofit/>
        </a:bodyPr>
        <a:lstStyle/>
        <a:p>
          <a:pPr marL="0" lvl="0" indent="0" algn="l" defTabSz="1244600">
            <a:lnSpc>
              <a:spcPct val="90000"/>
            </a:lnSpc>
            <a:spcBef>
              <a:spcPct val="0"/>
            </a:spcBef>
            <a:spcAft>
              <a:spcPct val="35000"/>
            </a:spcAft>
            <a:buNone/>
          </a:pPr>
          <a:r>
            <a:rPr lang="en-US" sz="2800" kern="1200" dirty="0"/>
            <a:t>Stateful inspection</a:t>
          </a:r>
        </a:p>
      </dsp:txBody>
      <dsp:txXfrm>
        <a:off x="604670" y="1137284"/>
        <a:ext cx="7658874" cy="568642"/>
      </dsp:txXfrm>
    </dsp:sp>
    <dsp:sp modelId="{DDFE75E9-8F8B-4E24-8063-E878FF14F418}">
      <dsp:nvSpPr>
        <dsp:cNvPr id="0" name=""/>
        <dsp:cNvSpPr/>
      </dsp:nvSpPr>
      <dsp:spPr>
        <a:xfrm>
          <a:off x="249268" y="1066204"/>
          <a:ext cx="710802" cy="710802"/>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D219E6C-EADA-423E-BDAC-612D39D415A6}">
      <dsp:nvSpPr>
        <dsp:cNvPr id="0" name=""/>
        <dsp:cNvSpPr/>
      </dsp:nvSpPr>
      <dsp:spPr>
        <a:xfrm>
          <a:off x="397968" y="1990248"/>
          <a:ext cx="7865575" cy="56864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1360" tIns="71120" rIns="71120" bIns="71120" numCol="1" spcCol="1270" anchor="ctr" anchorCtr="0">
          <a:noAutofit/>
        </a:bodyPr>
        <a:lstStyle/>
        <a:p>
          <a:pPr marL="0" lvl="0" indent="0" algn="l" defTabSz="1244600">
            <a:lnSpc>
              <a:spcPct val="90000"/>
            </a:lnSpc>
            <a:spcBef>
              <a:spcPct val="0"/>
            </a:spcBef>
            <a:spcAft>
              <a:spcPct val="35000"/>
            </a:spcAft>
            <a:buNone/>
          </a:pPr>
          <a:r>
            <a:rPr lang="en-US" sz="2800" kern="1200" dirty="0"/>
            <a:t>Application proxying</a:t>
          </a:r>
        </a:p>
      </dsp:txBody>
      <dsp:txXfrm>
        <a:off x="397968" y="1990248"/>
        <a:ext cx="7865575" cy="568642"/>
      </dsp:txXfrm>
    </dsp:sp>
    <dsp:sp modelId="{1BBD4638-5B9F-4362-B39A-F09F0B903EB5}">
      <dsp:nvSpPr>
        <dsp:cNvPr id="0" name=""/>
        <dsp:cNvSpPr/>
      </dsp:nvSpPr>
      <dsp:spPr>
        <a:xfrm>
          <a:off x="42567" y="1919168"/>
          <a:ext cx="710802" cy="710802"/>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B36353-7102-4476-AA51-90FDC2D558D0}">
      <dsp:nvSpPr>
        <dsp:cNvPr id="0" name=""/>
        <dsp:cNvSpPr/>
      </dsp:nvSpPr>
      <dsp:spPr>
        <a:xfrm>
          <a:off x="0" y="638274"/>
          <a:ext cx="2593578" cy="1556146"/>
        </a:xfrm>
        <a:prstGeom prst="rect">
          <a:avLst/>
        </a:prstGeom>
        <a:solidFill>
          <a:schemeClr val="accent1">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Viruses</a:t>
          </a:r>
        </a:p>
      </dsp:txBody>
      <dsp:txXfrm>
        <a:off x="0" y="638274"/>
        <a:ext cx="2593578" cy="1556146"/>
      </dsp:txXfrm>
    </dsp:sp>
    <dsp:sp modelId="{FBE62FF4-FEE7-41ED-8AA8-E95FFD1B5F76}">
      <dsp:nvSpPr>
        <dsp:cNvPr id="0" name=""/>
        <dsp:cNvSpPr/>
      </dsp:nvSpPr>
      <dsp:spPr>
        <a:xfrm>
          <a:off x="2852935" y="638274"/>
          <a:ext cx="2593578" cy="1556146"/>
        </a:xfrm>
        <a:prstGeom prst="rect">
          <a:avLst/>
        </a:prstGeom>
        <a:solidFill>
          <a:schemeClr val="accent1">
            <a:shade val="80000"/>
            <a:hueOff val="97063"/>
            <a:satOff val="-6097"/>
            <a:lumOff val="770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Misuse</a:t>
          </a:r>
        </a:p>
      </dsp:txBody>
      <dsp:txXfrm>
        <a:off x="2852935" y="638274"/>
        <a:ext cx="2593578" cy="1556146"/>
      </dsp:txXfrm>
    </dsp:sp>
    <dsp:sp modelId="{BC130545-5E4A-4DE0-BCB1-30446935B82A}">
      <dsp:nvSpPr>
        <dsp:cNvPr id="0" name=""/>
        <dsp:cNvSpPr/>
      </dsp:nvSpPr>
      <dsp:spPr>
        <a:xfrm>
          <a:off x="5705871" y="638274"/>
          <a:ext cx="2593578" cy="1556146"/>
        </a:xfrm>
        <a:prstGeom prst="rect">
          <a:avLst/>
        </a:prstGeom>
        <a:solidFill>
          <a:schemeClr val="accent1">
            <a:shade val="80000"/>
            <a:hueOff val="194125"/>
            <a:satOff val="-12193"/>
            <a:lumOff val="1541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Secondary connections</a:t>
          </a:r>
        </a:p>
      </dsp:txBody>
      <dsp:txXfrm>
        <a:off x="5705871" y="638274"/>
        <a:ext cx="2593578" cy="1556146"/>
      </dsp:txXfrm>
    </dsp:sp>
    <dsp:sp modelId="{592363CE-69BA-455A-82E8-FD555313ECA0}">
      <dsp:nvSpPr>
        <dsp:cNvPr id="0" name=""/>
        <dsp:cNvSpPr/>
      </dsp:nvSpPr>
      <dsp:spPr>
        <a:xfrm>
          <a:off x="1426467" y="2453778"/>
          <a:ext cx="2593578" cy="1556146"/>
        </a:xfrm>
        <a:prstGeom prst="rect">
          <a:avLst/>
        </a:prstGeom>
        <a:solidFill>
          <a:schemeClr val="accent1">
            <a:shade val="80000"/>
            <a:hueOff val="291188"/>
            <a:satOff val="-18290"/>
            <a:lumOff val="2311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Social engineering</a:t>
          </a:r>
        </a:p>
      </dsp:txBody>
      <dsp:txXfrm>
        <a:off x="1426467" y="2453778"/>
        <a:ext cx="2593578" cy="1556146"/>
      </dsp:txXfrm>
    </dsp:sp>
    <dsp:sp modelId="{A043AD3D-F4A3-4F4A-BA6E-EE5D35183D7C}">
      <dsp:nvSpPr>
        <dsp:cNvPr id="0" name=""/>
        <dsp:cNvSpPr/>
      </dsp:nvSpPr>
      <dsp:spPr>
        <a:xfrm>
          <a:off x="4279403" y="2453778"/>
          <a:ext cx="2593578" cy="1556146"/>
        </a:xfrm>
        <a:prstGeom prst="rect">
          <a:avLst/>
        </a:prstGeom>
        <a:solidFill>
          <a:schemeClr val="accent1">
            <a:shade val="80000"/>
            <a:hueOff val="388250"/>
            <a:satOff val="-24386"/>
            <a:lumOff val="3082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Poor design</a:t>
          </a:r>
        </a:p>
      </dsp:txBody>
      <dsp:txXfrm>
        <a:off x="4279403" y="2453778"/>
        <a:ext cx="2593578" cy="155614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123EBD-25BA-4827-8345-6CB774BE290C}">
      <dsp:nvSpPr>
        <dsp:cNvPr id="0" name=""/>
        <dsp:cNvSpPr/>
      </dsp:nvSpPr>
      <dsp:spPr>
        <a:xfrm>
          <a:off x="0" y="484581"/>
          <a:ext cx="8299450" cy="756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4AFFD61-7A87-446D-8B45-FCC272CBEBEA}">
      <dsp:nvSpPr>
        <dsp:cNvPr id="0" name=""/>
        <dsp:cNvSpPr/>
      </dsp:nvSpPr>
      <dsp:spPr>
        <a:xfrm>
          <a:off x="414972" y="41781"/>
          <a:ext cx="5809615" cy="8856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9590" tIns="0" rIns="219590" bIns="0" numCol="1" spcCol="1270" anchor="ctr" anchorCtr="0">
          <a:noAutofit/>
        </a:bodyPr>
        <a:lstStyle/>
        <a:p>
          <a:pPr marL="0" lvl="0" indent="0" algn="l" defTabSz="1155700">
            <a:lnSpc>
              <a:spcPct val="90000"/>
            </a:lnSpc>
            <a:spcBef>
              <a:spcPct val="0"/>
            </a:spcBef>
            <a:spcAft>
              <a:spcPct val="35000"/>
            </a:spcAft>
            <a:buNone/>
          </a:pPr>
          <a:r>
            <a:rPr lang="en-US" sz="2600" kern="1200" dirty="0"/>
            <a:t>No access to unauthorized resources</a:t>
          </a:r>
        </a:p>
      </dsp:txBody>
      <dsp:txXfrm>
        <a:off x="458203" y="85012"/>
        <a:ext cx="5723153" cy="799138"/>
      </dsp:txXfrm>
    </dsp:sp>
    <dsp:sp modelId="{2DBB927A-1803-4DEA-929B-7F8C840BE52F}">
      <dsp:nvSpPr>
        <dsp:cNvPr id="0" name=""/>
        <dsp:cNvSpPr/>
      </dsp:nvSpPr>
      <dsp:spPr>
        <a:xfrm>
          <a:off x="0" y="1845382"/>
          <a:ext cx="8299450" cy="756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0BD25B8-A41E-49EC-A559-761A5AF75105}">
      <dsp:nvSpPr>
        <dsp:cNvPr id="0" name=""/>
        <dsp:cNvSpPr/>
      </dsp:nvSpPr>
      <dsp:spPr>
        <a:xfrm>
          <a:off x="414972" y="1402581"/>
          <a:ext cx="5809615" cy="8856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9590" tIns="0" rIns="219590" bIns="0" numCol="1" spcCol="1270" anchor="ctr" anchorCtr="0">
          <a:noAutofit/>
        </a:bodyPr>
        <a:lstStyle/>
        <a:p>
          <a:pPr marL="0" lvl="0" indent="0" algn="l" defTabSz="1155700">
            <a:lnSpc>
              <a:spcPct val="90000"/>
            </a:lnSpc>
            <a:spcBef>
              <a:spcPct val="0"/>
            </a:spcBef>
            <a:spcAft>
              <a:spcPct val="35000"/>
            </a:spcAft>
            <a:buNone/>
          </a:pPr>
          <a:r>
            <a:rPr lang="en-US" sz="2600" kern="1200" dirty="0"/>
            <a:t>Not permitted to scan the network </a:t>
          </a:r>
        </a:p>
      </dsp:txBody>
      <dsp:txXfrm>
        <a:off x="458203" y="1445812"/>
        <a:ext cx="5723153" cy="799138"/>
      </dsp:txXfrm>
    </dsp:sp>
    <dsp:sp modelId="{EA0C9973-A5CC-471F-80B2-5882D1A4DC73}">
      <dsp:nvSpPr>
        <dsp:cNvPr id="0" name=""/>
        <dsp:cNvSpPr/>
      </dsp:nvSpPr>
      <dsp:spPr>
        <a:xfrm>
          <a:off x="0" y="3206182"/>
          <a:ext cx="8299450" cy="756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1556E5E-AEB6-41EE-8646-9C2D49E0BCB8}">
      <dsp:nvSpPr>
        <dsp:cNvPr id="0" name=""/>
        <dsp:cNvSpPr/>
      </dsp:nvSpPr>
      <dsp:spPr>
        <a:xfrm>
          <a:off x="414972" y="2763381"/>
          <a:ext cx="5809615" cy="8856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9590" tIns="0" rIns="219590" bIns="0" numCol="1" spcCol="1270" anchor="ctr" anchorCtr="0">
          <a:noAutofit/>
        </a:bodyPr>
        <a:lstStyle/>
        <a:p>
          <a:pPr marL="0" lvl="0" indent="0" algn="l" defTabSz="1155700">
            <a:lnSpc>
              <a:spcPct val="90000"/>
            </a:lnSpc>
            <a:spcBef>
              <a:spcPct val="0"/>
            </a:spcBef>
            <a:spcAft>
              <a:spcPct val="35000"/>
            </a:spcAft>
            <a:buNone/>
          </a:pPr>
          <a:r>
            <a:rPr lang="en-US" sz="2600" kern="1200" dirty="0"/>
            <a:t>May not use FTP unless granted permission in writing </a:t>
          </a:r>
        </a:p>
      </dsp:txBody>
      <dsp:txXfrm>
        <a:off x="458203" y="2806612"/>
        <a:ext cx="5723153" cy="799138"/>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CB1AA6-B37A-4715-95E8-0E0940EEB0B2}">
      <dsp:nvSpPr>
        <dsp:cNvPr id="0" name=""/>
        <dsp:cNvSpPr/>
      </dsp:nvSpPr>
      <dsp:spPr>
        <a:xfrm>
          <a:off x="0" y="743217"/>
          <a:ext cx="8299450" cy="554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B781BFC-077D-4660-A32B-A209E409E492}">
      <dsp:nvSpPr>
        <dsp:cNvPr id="0" name=""/>
        <dsp:cNvSpPr/>
      </dsp:nvSpPr>
      <dsp:spPr>
        <a:xfrm>
          <a:off x="414972" y="244979"/>
          <a:ext cx="6400801" cy="82295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9590" tIns="0" rIns="219590" bIns="0" numCol="1" spcCol="1270" anchor="ctr" anchorCtr="0">
          <a:noAutofit/>
        </a:bodyPr>
        <a:lstStyle/>
        <a:p>
          <a:pPr marL="0" lvl="0" indent="0" algn="l" defTabSz="977900">
            <a:lnSpc>
              <a:spcPct val="90000"/>
            </a:lnSpc>
            <a:spcBef>
              <a:spcPct val="0"/>
            </a:spcBef>
            <a:spcAft>
              <a:spcPct val="35000"/>
            </a:spcAft>
            <a:buNone/>
          </a:pPr>
          <a:r>
            <a:rPr lang="en-US" sz="2200" kern="1200" dirty="0"/>
            <a:t>Be trained on firewall in use</a:t>
          </a:r>
        </a:p>
      </dsp:txBody>
      <dsp:txXfrm>
        <a:off x="455145" y="285152"/>
        <a:ext cx="6320455" cy="742611"/>
      </dsp:txXfrm>
    </dsp:sp>
    <dsp:sp modelId="{38119F3F-EBAF-46C9-A03A-6A5D7F04C188}">
      <dsp:nvSpPr>
        <dsp:cNvPr id="0" name=""/>
        <dsp:cNvSpPr/>
      </dsp:nvSpPr>
      <dsp:spPr>
        <a:xfrm>
          <a:off x="0" y="1914654"/>
          <a:ext cx="8299450" cy="554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CC3B0BD-6F4E-4485-88EA-C6B4D7741A96}">
      <dsp:nvSpPr>
        <dsp:cNvPr id="0" name=""/>
        <dsp:cNvSpPr/>
      </dsp:nvSpPr>
      <dsp:spPr>
        <a:xfrm>
          <a:off x="414972" y="1416417"/>
          <a:ext cx="6400801" cy="82295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9590" tIns="0" rIns="219590" bIns="0" numCol="1" spcCol="1270" anchor="ctr" anchorCtr="0">
          <a:noAutofit/>
        </a:bodyPr>
        <a:lstStyle/>
        <a:p>
          <a:pPr marL="0" lvl="0" indent="0" algn="l" defTabSz="977900">
            <a:lnSpc>
              <a:spcPct val="90000"/>
            </a:lnSpc>
            <a:spcBef>
              <a:spcPct val="0"/>
            </a:spcBef>
            <a:spcAft>
              <a:spcPct val="35000"/>
            </a:spcAft>
            <a:buNone/>
          </a:pPr>
          <a:r>
            <a:rPr lang="en-US" sz="2200" kern="1200" dirty="0"/>
            <a:t>Be aware of all authorized applications and services</a:t>
          </a:r>
        </a:p>
      </dsp:txBody>
      <dsp:txXfrm>
        <a:off x="455145" y="1456590"/>
        <a:ext cx="6320455" cy="742611"/>
      </dsp:txXfrm>
    </dsp:sp>
    <dsp:sp modelId="{BA313DDF-7DED-47ED-849D-371365FC8DC0}">
      <dsp:nvSpPr>
        <dsp:cNvPr id="0" name=""/>
        <dsp:cNvSpPr/>
      </dsp:nvSpPr>
      <dsp:spPr>
        <a:xfrm>
          <a:off x="0" y="3086091"/>
          <a:ext cx="8299450" cy="554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BBB60C0-282E-468B-B2EC-5A6502CD2FDD}">
      <dsp:nvSpPr>
        <dsp:cNvPr id="0" name=""/>
        <dsp:cNvSpPr/>
      </dsp:nvSpPr>
      <dsp:spPr>
        <a:xfrm>
          <a:off x="414972" y="2587854"/>
          <a:ext cx="6400801" cy="82295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9590" tIns="0" rIns="219590" bIns="0" numCol="1" spcCol="1270" anchor="ctr" anchorCtr="0">
          <a:noAutofit/>
        </a:bodyPr>
        <a:lstStyle/>
        <a:p>
          <a:pPr marL="0" lvl="0" indent="0" algn="l" defTabSz="977900">
            <a:lnSpc>
              <a:spcPct val="90000"/>
            </a:lnSpc>
            <a:spcBef>
              <a:spcPct val="0"/>
            </a:spcBef>
            <a:spcAft>
              <a:spcPct val="35000"/>
            </a:spcAft>
            <a:buNone/>
          </a:pPr>
          <a:r>
            <a:rPr lang="en-US" sz="2200" kern="1200" dirty="0"/>
            <a:t>Reports to an entity such as chief information officer</a:t>
          </a:r>
        </a:p>
      </dsp:txBody>
      <dsp:txXfrm>
        <a:off x="455145" y="2628027"/>
        <a:ext cx="6320455" cy="742611"/>
      </dsp:txXfrm>
    </dsp:sp>
    <dsp:sp modelId="{3450A979-7605-42B0-ADA1-C8E9B9CAB21D}">
      <dsp:nvSpPr>
        <dsp:cNvPr id="0" name=""/>
        <dsp:cNvSpPr/>
      </dsp:nvSpPr>
      <dsp:spPr>
        <a:xfrm>
          <a:off x="0" y="4257529"/>
          <a:ext cx="8299450" cy="554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94BB5BE-3F52-4667-9526-1081EAFCE7DE}">
      <dsp:nvSpPr>
        <dsp:cNvPr id="0" name=""/>
        <dsp:cNvSpPr/>
      </dsp:nvSpPr>
      <dsp:spPr>
        <a:xfrm>
          <a:off x="414972" y="3759291"/>
          <a:ext cx="6400801" cy="82295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9590" tIns="0" rIns="219590" bIns="0" numCol="1" spcCol="1270" anchor="ctr" anchorCtr="0">
          <a:noAutofit/>
        </a:bodyPr>
        <a:lstStyle/>
        <a:p>
          <a:pPr marL="0" lvl="0" indent="0" algn="l" defTabSz="977900">
            <a:lnSpc>
              <a:spcPct val="90000"/>
            </a:lnSpc>
            <a:spcBef>
              <a:spcPct val="0"/>
            </a:spcBef>
            <a:spcAft>
              <a:spcPct val="35000"/>
            </a:spcAft>
            <a:buNone/>
          </a:pPr>
          <a:r>
            <a:rPr lang="en-US" sz="2200" kern="1200" dirty="0"/>
            <a:t>Must have procedure to reach firewall administrator in even of a security incident</a:t>
          </a:r>
        </a:p>
      </dsp:txBody>
      <dsp:txXfrm>
        <a:off x="455145" y="3799464"/>
        <a:ext cx="6320455" cy="742611"/>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arrow4">
  <dgm:title val=""/>
  <dgm:desc val=""/>
  <dgm:catLst>
    <dgm:cat type="relationship" pri="8000"/>
    <dgm:cat type="process" pri="30000"/>
  </dgm:catLst>
  <dgm:samp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shape xmlns:r="http://schemas.openxmlformats.org/officeDocument/2006/relationships" r:blip="">
      <dgm:adjLst/>
    </dgm:shape>
    <dgm:presOf/>
    <dgm:choose name="Name0">
      <dgm:if name="Name1" func="var" arg="dir" op="equ" val="norm">
        <dgm:choose name="Name2">
          <dgm:if name="Name3" axis="ch" ptType="node" func="cnt" op="lte" val="1">
            <dgm:constrLst>
              <dgm:constr type="primFontSz" for="des" ptType="node" op="equ" val="65"/>
              <dgm:constr type="w" for="ch" forName="upArrow" refType="w" fact="0.33"/>
              <dgm:constr type="h" for="ch" forName="upArrow" refType="h"/>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dgm:constr type="b" for="ch" forName="upArrowText" refType="h" fact="0.48"/>
              <dgm:constr type="l" for="ch" forName="upArrowText" refType="w" refFor="ch" refForName="upArrow" fact="1.03"/>
            </dgm:constrLst>
          </dgm:if>
          <dgm:else name="Name4">
            <dgm:constrLst>
              <dgm:constr type="primFontSz" for="des" ptType="node" op="equ" val="65"/>
              <dgm:constr type="w" for="ch" forName="upArrow" refType="w" fact="0.33"/>
              <dgm:constr type="h" for="ch" forName="upArrow" refType="h" fact="0.48"/>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fact="0.48"/>
              <dgm:constr type="b" for="ch" forName="upArrowText" refType="h" fact="0.48"/>
              <dgm:constr type="l" for="ch" forName="upArrowText" refType="w" refFor="ch" refForName="upArrow" fact="1.03"/>
              <dgm:constr type="w" for="ch" forName="downArrow" refType="w" fact="0.33"/>
              <dgm:constr type="h" for="ch" forName="downArrow" refType="h" fact="0.48"/>
              <dgm:constr type="t" for="ch" forName="downArrow" refType="h" fact="0.52"/>
              <dgm:constr type="l" for="ch" forName="downArrow" refType="w" refFor="ch" refForName="downArrow" fact="0.3"/>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refType="w" refFor="ch" refForName="downArrow" fact="1.33"/>
            </dgm:constrLst>
          </dgm:else>
        </dgm:choose>
      </dgm:if>
      <dgm:else name="Name5">
        <dgm:choose name="Name6">
          <dgm:if name="Name7" axis="ch" ptType="node" func="cnt" op="lte" val="1">
            <dgm:constrLst>
              <dgm:constr type="primFontSz" for="des" ptType="node" op="equ" val="65"/>
              <dgm:constr type="w" for="ch" forName="upArrow" refType="w" fact="0.33"/>
              <dgm:constr type="h" for="ch" forName="upArrow" refType="h"/>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dgm:constr type="t" for="ch" forName="upArrowText"/>
              <dgm:constr type="l" for="ch" forName="upArrowText" refType="w" fact="0.1"/>
            </dgm:constrLst>
          </dgm:if>
          <dgm:else name="Name8">
            <dgm:constrLst>
              <dgm:constr type="primFontSz" for="des" ptType="node" op="equ" val="65"/>
              <dgm:constr type="w" for="ch" forName="upArrow" refType="w" fact="0.33"/>
              <dgm:constr type="h" for="ch" forName="upArrow" refType="h" fact="0.48"/>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fact="0.48"/>
              <dgm:constr type="t" for="ch" forName="upArrowText"/>
              <dgm:constr type="l" for="ch" forName="upArrowText" refType="w" fact="0.1"/>
              <dgm:constr type="w" for="ch" forName="downArrow" refType="w" fact="0.33"/>
              <dgm:constr type="h" for="ch" forName="downArrow" refType="h" fact="0.48"/>
              <dgm:constr type="t" for="ch" forName="downArrow" refType="h" fact="0.52"/>
              <dgm:constr type="l" for="ch" forName="downArrow" refType="w" fact="0.57"/>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dgm:constrLst>
          </dgm:else>
        </dgm:choose>
      </dgm:else>
    </dgm:choose>
    <dgm:ruleLst/>
    <dgm:forEach name="Name9" axis="ch" ptType="node" cnt="1">
      <dgm:layoutNode name="upArrow" styleLbl="node1">
        <dgm:alg type="sp"/>
        <dgm:shape xmlns:r="http://schemas.openxmlformats.org/officeDocument/2006/relationships" type="upArrow" r:blip="">
          <dgm:adjLst/>
        </dgm:shape>
        <dgm:presOf/>
        <dgm:constrLst/>
        <dgm:ruleLst/>
      </dgm:layoutNode>
      <dgm:layoutNode name="upArrowText" styleLbl="revTx">
        <dgm:varLst>
          <dgm:chMax val="0"/>
          <dgm:bulletEnabled val="1"/>
        </dgm:varLst>
        <dgm:choose name="Name10">
          <dgm:if name="Name11" axis="root des" ptType="all node" func="maxDepth" op="gt" val="1">
            <dgm:alg type="tx">
              <dgm:param type="parTxLTRAlign" val="l"/>
              <dgm:param type="parTxRTLAlign" val="r"/>
              <dgm:param type="txAnchorVertCh" val="mid"/>
            </dgm:alg>
          </dgm:if>
          <dgm:else name="Name12">
            <dgm:choose name="Name13">
              <dgm:if name="Name14" func="var" arg="dir" op="equ" val="norm">
                <dgm:alg type="tx">
                  <dgm:param type="parTxLTRAlign" val="l"/>
                  <dgm:param type="parTxRTLAlign" val="l"/>
                  <dgm:param type="txAnchorVertCh" val="mid"/>
                </dgm:alg>
              </dgm:if>
              <dgm:else name="Name15">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forEach name="Name16" axis="ch" ptType="node" st="2"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chMax val="0"/>
          <dgm:bulletEnabled val="1"/>
        </dgm:varLst>
        <dgm:choose name="Name17">
          <dgm:if name="Name18" axis="root des" ptType="all node" func="maxDepth" op="gt" val="1">
            <dgm:alg type="tx">
              <dgm:param type="parTxLTRAlign" val="l"/>
              <dgm:param type="parTxRTLAlign" val="r"/>
              <dgm:param type="txAnchorVertCh" val="mid"/>
            </dgm:alg>
          </dgm:if>
          <dgm:else name="Name19">
            <dgm:choose name="Name20">
              <dgm:if name="Name21" func="var" arg="dir" op="equ" val="norm">
                <dgm:alg type="tx">
                  <dgm:param type="parTxLTRAlign" val="l"/>
                  <dgm:param type="parTxRTLAlign" val="l"/>
                  <dgm:param type="txAnchorVertCh" val="mid"/>
                </dgm:alg>
              </dgm:if>
              <dgm:else name="Name22">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layoutNode>
</dgm:layoutDef>
</file>

<file path=ppt/diagrams/layout1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arrow5">
  <dgm:title val=""/>
  <dgm:desc val=""/>
  <dgm:catLst>
    <dgm:cat type="relationship" pri="6000"/>
    <dgm:cat type="process" pri="31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lte" val="2">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 type="diam" refType="w" refFor="ch" refPtType="node" op="equ" fact="1.1"/>
        </dgm:constrLst>
      </dgm:if>
      <dgm:if name="Name11" axis="ch" ptType="node" func="cnt" op="equ" val="5">
        <dgm:constrLst>
          <dgm:constr type="primFontSz" for="ch" ptType="node" op="equ" val="65"/>
          <dgm:constr type="w" for="ch" ptType="node" refType="w"/>
          <dgm:constr type="h" for="ch" ptType="node" refType="w" refFor="ch" refPtType="node" op="equ"/>
          <dgm:constr type="sibSp" refType="w" refFor="ch" refPtType="node" fact="-0.2"/>
          <dgm:constr type="sibSp" refType="h" op="lte" fact="0.1"/>
        </dgm:constrLst>
      </dgm:if>
      <dgm:if name="Name12" axis="ch" ptType="node" func="cnt" op="equ" val="6">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3" axis="ch" ptType="node" func="cnt" op="equ" val="7">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4" axis="ch" ptType="node" func="cnt" op="equ" val="8">
        <dgm:constrLst>
          <dgm:constr type="primFontSz" for="ch" ptType="node" op="equ" val="65"/>
          <dgm:constr type="w" for="ch" ptType="node" refType="w"/>
          <dgm:constr type="h" for="ch" ptType="node" refType="w" refFor="ch" refPtType="node" op="equ"/>
          <dgm:constr type="sibSp"/>
          <dgm:constr type="sibSp" refType="h" op="lte" fact="0.1"/>
        </dgm:constrLst>
      </dgm:if>
      <dgm:if name="Name15" axis="ch" ptType="node" func="cnt" op="gte" val="9">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else name="Name16">
        <dgm:constrLst>
          <dgm:constr type="primFontSz" for="ch" ptType="node" op="equ" val="65"/>
          <dgm:constr type="w" for="ch" ptType="node" refType="w"/>
          <dgm:constr type="h" for="ch" ptType="node" refType="w" refFor="ch" refPtType="node" op="equ"/>
          <dgm:constr type="sibSp" refType="w" refFor="ch" refPtType="node" fact="-0.35"/>
        </dgm:constrLst>
      </dgm:else>
    </dgm:choose>
    <dgm:ruleLst/>
    <dgm:forEach name="Name17" axis="ch" ptType="node">
      <dgm:layoutNode name="arrow">
        <dgm:varLst>
          <dgm:bulletEnabled val="1"/>
        </dgm:varLst>
        <dgm:alg type="tx"/>
        <dgm:shape xmlns:r="http://schemas.openxmlformats.org/officeDocument/2006/relationships" type="downArrow" r:blip="">
          <dgm:adjLst>
            <dgm:adj idx="2" val="0.35"/>
          </dgm:adjLst>
        </dgm:shape>
        <dgm:presOf axis="desOrSelf" ptType="node"/>
        <dgm:constrLst/>
        <dgm:ruleLst>
          <dgm:rule type="primFontSz" val="5" fact="NaN" max="NaN"/>
        </dgm:ruleLst>
      </dgm:layoutNode>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7.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bwMode="auto">
          <a:xfrm>
            <a:off x="0" y="0"/>
            <a:ext cx="3038475" cy="463550"/>
          </a:xfrm>
          <a:prstGeom prst="rect">
            <a:avLst/>
          </a:prstGeom>
          <a:noFill/>
          <a:ln w="9525">
            <a:noFill/>
            <a:miter lim="800000"/>
            <a:headEnd/>
            <a:tailEnd/>
          </a:ln>
          <a:effectLst/>
        </p:spPr>
        <p:txBody>
          <a:bodyPr vert="horz" wrap="square" lIns="93172" tIns="46586" rIns="93172" bIns="46586" numCol="1" anchor="t" anchorCtr="0" compatLnSpc="1">
            <a:prstTxWarp prst="textNoShape">
              <a:avLst/>
            </a:prstTxWarp>
          </a:bodyPr>
          <a:lstStyle>
            <a:lvl1pPr defTabSz="931863">
              <a:defRPr sz="1300">
                <a:latin typeface="Times New Roman" pitchFamily="92" charset="0"/>
                <a:ea typeface="ＭＳ Ｐゴシック" pitchFamily="92" charset="-128"/>
                <a:cs typeface="+mn-cs"/>
              </a:defRPr>
            </a:lvl1pPr>
          </a:lstStyle>
          <a:p>
            <a:pPr>
              <a:defRPr/>
            </a:pPr>
            <a:endParaRPr lang="en-US" dirty="0"/>
          </a:p>
        </p:txBody>
      </p:sp>
      <p:sp>
        <p:nvSpPr>
          <p:cNvPr id="50179" name="Rectangle 3"/>
          <p:cNvSpPr>
            <a:spLocks noGrp="1" noChangeArrowheads="1"/>
          </p:cNvSpPr>
          <p:nvPr>
            <p:ph type="dt" sz="quarter" idx="1"/>
          </p:nvPr>
        </p:nvSpPr>
        <p:spPr bwMode="auto">
          <a:xfrm>
            <a:off x="3971925" y="0"/>
            <a:ext cx="3038475" cy="463550"/>
          </a:xfrm>
          <a:prstGeom prst="rect">
            <a:avLst/>
          </a:prstGeom>
          <a:noFill/>
          <a:ln w="9525">
            <a:noFill/>
            <a:miter lim="800000"/>
            <a:headEnd/>
            <a:tailEnd/>
          </a:ln>
          <a:effectLst/>
        </p:spPr>
        <p:txBody>
          <a:bodyPr vert="horz" wrap="square" lIns="93172" tIns="46586" rIns="93172" bIns="46586" numCol="1" anchor="t" anchorCtr="0" compatLnSpc="1">
            <a:prstTxWarp prst="textNoShape">
              <a:avLst/>
            </a:prstTxWarp>
          </a:bodyPr>
          <a:lstStyle>
            <a:lvl1pPr algn="r" defTabSz="931863">
              <a:defRPr sz="1300">
                <a:latin typeface="Times New Roman" pitchFamily="92" charset="0"/>
                <a:ea typeface="ＭＳ Ｐゴシック" pitchFamily="92" charset="-128"/>
                <a:cs typeface="+mn-cs"/>
              </a:defRPr>
            </a:lvl1pPr>
          </a:lstStyle>
          <a:p>
            <a:pPr>
              <a:defRPr/>
            </a:pPr>
            <a:fld id="{C5DB869F-4E13-421D-A20F-5EB82E20A474}" type="datetime1">
              <a:rPr lang="en-US"/>
              <a:pPr>
                <a:defRPr/>
              </a:pPr>
              <a:t>7/30/2018</a:t>
            </a:fld>
            <a:endParaRPr lang="en-US" dirty="0"/>
          </a:p>
        </p:txBody>
      </p:sp>
      <p:sp>
        <p:nvSpPr>
          <p:cNvPr id="50180" name="Rectangle 4"/>
          <p:cNvSpPr>
            <a:spLocks noGrp="1" noChangeArrowheads="1"/>
          </p:cNvSpPr>
          <p:nvPr>
            <p:ph type="ftr" sz="quarter" idx="2"/>
          </p:nvPr>
        </p:nvSpPr>
        <p:spPr bwMode="auto">
          <a:xfrm>
            <a:off x="0" y="8832850"/>
            <a:ext cx="3038475" cy="463550"/>
          </a:xfrm>
          <a:prstGeom prst="rect">
            <a:avLst/>
          </a:prstGeom>
          <a:noFill/>
          <a:ln w="9525">
            <a:noFill/>
            <a:miter lim="800000"/>
            <a:headEnd/>
            <a:tailEnd/>
          </a:ln>
          <a:effectLst/>
        </p:spPr>
        <p:txBody>
          <a:bodyPr vert="horz" wrap="square" lIns="93172" tIns="46586" rIns="93172" bIns="46586" numCol="1" anchor="b" anchorCtr="0" compatLnSpc="1">
            <a:prstTxWarp prst="textNoShape">
              <a:avLst/>
            </a:prstTxWarp>
          </a:bodyPr>
          <a:lstStyle>
            <a:lvl1pPr defTabSz="931863">
              <a:defRPr sz="1300">
                <a:latin typeface="Times New Roman" pitchFamily="92" charset="0"/>
                <a:ea typeface="ＭＳ Ｐゴシック" pitchFamily="92" charset="-128"/>
                <a:cs typeface="+mn-cs"/>
              </a:defRPr>
            </a:lvl1pPr>
          </a:lstStyle>
          <a:p>
            <a:pPr>
              <a:defRPr/>
            </a:pPr>
            <a:endParaRPr lang="en-US" dirty="0"/>
          </a:p>
        </p:txBody>
      </p:sp>
      <p:sp>
        <p:nvSpPr>
          <p:cNvPr id="50181" name="Rectangle 5"/>
          <p:cNvSpPr>
            <a:spLocks noGrp="1" noChangeArrowheads="1"/>
          </p:cNvSpPr>
          <p:nvPr>
            <p:ph type="sldNum" sz="quarter" idx="3"/>
          </p:nvPr>
        </p:nvSpPr>
        <p:spPr bwMode="auto">
          <a:xfrm>
            <a:off x="3971925" y="8832850"/>
            <a:ext cx="3038475" cy="463550"/>
          </a:xfrm>
          <a:prstGeom prst="rect">
            <a:avLst/>
          </a:prstGeom>
          <a:noFill/>
          <a:ln w="9525">
            <a:noFill/>
            <a:miter lim="800000"/>
            <a:headEnd/>
            <a:tailEnd/>
          </a:ln>
          <a:effectLst/>
        </p:spPr>
        <p:txBody>
          <a:bodyPr vert="horz" wrap="square" lIns="93172" tIns="46586" rIns="93172" bIns="46586" numCol="1" anchor="b" anchorCtr="0" compatLnSpc="1">
            <a:prstTxWarp prst="textNoShape">
              <a:avLst/>
            </a:prstTxWarp>
          </a:bodyPr>
          <a:lstStyle>
            <a:lvl1pPr algn="r" defTabSz="931863">
              <a:defRPr sz="1300">
                <a:latin typeface="Times New Roman" pitchFamily="92" charset="0"/>
                <a:ea typeface="ＭＳ Ｐゴシック" pitchFamily="92" charset="-128"/>
                <a:cs typeface="+mn-cs"/>
              </a:defRPr>
            </a:lvl1pPr>
          </a:lstStyle>
          <a:p>
            <a:pPr>
              <a:defRPr/>
            </a:pPr>
            <a:fld id="{EF6A8436-BE1A-4883-945F-324705463361}" type="slidenum">
              <a:rPr lang="en-US"/>
              <a:pPr>
                <a:defRPr/>
              </a:pPr>
              <a:t>‹#›</a:t>
            </a:fld>
            <a:endParaRPr lang="en-US" dirty="0"/>
          </a:p>
        </p:txBody>
      </p:sp>
    </p:spTree>
    <p:extLst>
      <p:ext uri="{BB962C8B-B14F-4D97-AF65-F5344CB8AC3E}">
        <p14:creationId xmlns:p14="http://schemas.microsoft.com/office/powerpoint/2010/main" val="166662344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038475" cy="463550"/>
          </a:xfrm>
          <a:prstGeom prst="rect">
            <a:avLst/>
          </a:prstGeom>
          <a:noFill/>
          <a:ln w="9525">
            <a:noFill/>
            <a:miter lim="800000"/>
            <a:headEnd/>
            <a:tailEnd/>
          </a:ln>
          <a:effectLst/>
        </p:spPr>
        <p:txBody>
          <a:bodyPr vert="horz" wrap="square" lIns="93172" tIns="46586" rIns="93172" bIns="46586" numCol="1" anchor="t" anchorCtr="0" compatLnSpc="1">
            <a:prstTxWarp prst="textNoShape">
              <a:avLst/>
            </a:prstTxWarp>
          </a:bodyPr>
          <a:lstStyle>
            <a:lvl1pPr defTabSz="931863">
              <a:defRPr sz="1300">
                <a:latin typeface="Times New Roman" pitchFamily="92" charset="0"/>
                <a:ea typeface="ＭＳ Ｐゴシック" pitchFamily="92" charset="-128"/>
                <a:cs typeface="+mn-cs"/>
              </a:defRPr>
            </a:lvl1pPr>
          </a:lstStyle>
          <a:p>
            <a:pPr>
              <a:defRPr/>
            </a:pPr>
            <a:endParaRPr lang="en-US" dirty="0"/>
          </a:p>
        </p:txBody>
      </p:sp>
      <p:sp>
        <p:nvSpPr>
          <p:cNvPr id="6147" name="Rectangle 3"/>
          <p:cNvSpPr>
            <a:spLocks noGrp="1" noChangeArrowheads="1"/>
          </p:cNvSpPr>
          <p:nvPr>
            <p:ph type="dt" idx="1"/>
          </p:nvPr>
        </p:nvSpPr>
        <p:spPr bwMode="auto">
          <a:xfrm>
            <a:off x="3971925" y="0"/>
            <a:ext cx="3038475" cy="463550"/>
          </a:xfrm>
          <a:prstGeom prst="rect">
            <a:avLst/>
          </a:prstGeom>
          <a:noFill/>
          <a:ln w="9525">
            <a:noFill/>
            <a:miter lim="800000"/>
            <a:headEnd/>
            <a:tailEnd/>
          </a:ln>
          <a:effectLst/>
        </p:spPr>
        <p:txBody>
          <a:bodyPr vert="horz" wrap="square" lIns="93172" tIns="46586" rIns="93172" bIns="46586" numCol="1" anchor="t" anchorCtr="0" compatLnSpc="1">
            <a:prstTxWarp prst="textNoShape">
              <a:avLst/>
            </a:prstTxWarp>
          </a:bodyPr>
          <a:lstStyle>
            <a:lvl1pPr algn="r" defTabSz="931863">
              <a:defRPr sz="1300">
                <a:latin typeface="Times New Roman" pitchFamily="92" charset="0"/>
                <a:ea typeface="ＭＳ Ｐゴシック" pitchFamily="92" charset="-128"/>
                <a:cs typeface="+mn-cs"/>
              </a:defRPr>
            </a:lvl1pPr>
          </a:lstStyle>
          <a:p>
            <a:pPr>
              <a:defRPr/>
            </a:pPr>
            <a:fld id="{1BE7DEA0-1A08-4313-9C68-0C6394F5AE9C}" type="datetime1">
              <a:rPr lang="en-US"/>
              <a:pPr>
                <a:defRPr/>
              </a:pPr>
              <a:t>7/30/2018</a:t>
            </a:fld>
            <a:endParaRPr lang="en-US" dirty="0"/>
          </a:p>
        </p:txBody>
      </p:sp>
      <p:sp>
        <p:nvSpPr>
          <p:cNvPr id="6148" name="Rectangle 4"/>
          <p:cNvSpPr>
            <a:spLocks noGrp="1" noRot="1" noChangeAspect="1" noChangeArrowheads="1" noTextEdit="1"/>
          </p:cNvSpPr>
          <p:nvPr>
            <p:ph type="sldImg" idx="2"/>
          </p:nvPr>
        </p:nvSpPr>
        <p:spPr bwMode="auto">
          <a:xfrm>
            <a:off x="1181100" y="698500"/>
            <a:ext cx="4648200" cy="3486150"/>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933450" y="4416425"/>
            <a:ext cx="5143500" cy="4181475"/>
          </a:xfrm>
          <a:prstGeom prst="rect">
            <a:avLst/>
          </a:prstGeom>
          <a:noFill/>
          <a:ln w="9525">
            <a:noFill/>
            <a:miter lim="800000"/>
            <a:headEnd/>
            <a:tailEnd/>
          </a:ln>
          <a:effectLst/>
        </p:spPr>
        <p:txBody>
          <a:bodyPr vert="horz" wrap="square" lIns="93172" tIns="46586" rIns="93172" bIns="46586"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8832850"/>
            <a:ext cx="3038475" cy="463550"/>
          </a:xfrm>
          <a:prstGeom prst="rect">
            <a:avLst/>
          </a:prstGeom>
          <a:noFill/>
          <a:ln w="9525">
            <a:noFill/>
            <a:miter lim="800000"/>
            <a:headEnd/>
            <a:tailEnd/>
          </a:ln>
          <a:effectLst/>
        </p:spPr>
        <p:txBody>
          <a:bodyPr vert="horz" wrap="square" lIns="93172" tIns="46586" rIns="93172" bIns="46586" numCol="1" anchor="b" anchorCtr="0" compatLnSpc="1">
            <a:prstTxWarp prst="textNoShape">
              <a:avLst/>
            </a:prstTxWarp>
          </a:bodyPr>
          <a:lstStyle>
            <a:lvl1pPr defTabSz="931863">
              <a:defRPr sz="1300">
                <a:latin typeface="Times New Roman" pitchFamily="92" charset="0"/>
                <a:ea typeface="ＭＳ Ｐゴシック" pitchFamily="92" charset="-128"/>
                <a:cs typeface="+mn-cs"/>
              </a:defRPr>
            </a:lvl1pPr>
          </a:lstStyle>
          <a:p>
            <a:pPr>
              <a:defRPr/>
            </a:pPr>
            <a:endParaRPr lang="en-US" dirty="0"/>
          </a:p>
        </p:txBody>
      </p:sp>
      <p:sp>
        <p:nvSpPr>
          <p:cNvPr id="6151" name="Rectangle 7"/>
          <p:cNvSpPr>
            <a:spLocks noGrp="1" noChangeArrowheads="1"/>
          </p:cNvSpPr>
          <p:nvPr>
            <p:ph type="sldNum" sz="quarter" idx="5"/>
          </p:nvPr>
        </p:nvSpPr>
        <p:spPr bwMode="auto">
          <a:xfrm>
            <a:off x="3971925" y="8832850"/>
            <a:ext cx="3038475" cy="463550"/>
          </a:xfrm>
          <a:prstGeom prst="rect">
            <a:avLst/>
          </a:prstGeom>
          <a:noFill/>
          <a:ln w="9525">
            <a:noFill/>
            <a:miter lim="800000"/>
            <a:headEnd/>
            <a:tailEnd/>
          </a:ln>
          <a:effectLst/>
        </p:spPr>
        <p:txBody>
          <a:bodyPr vert="horz" wrap="square" lIns="93172" tIns="46586" rIns="93172" bIns="46586" numCol="1" anchor="b" anchorCtr="0" compatLnSpc="1">
            <a:prstTxWarp prst="textNoShape">
              <a:avLst/>
            </a:prstTxWarp>
          </a:bodyPr>
          <a:lstStyle>
            <a:lvl1pPr algn="r" defTabSz="931863">
              <a:defRPr sz="1300">
                <a:latin typeface="Times New Roman" pitchFamily="92" charset="0"/>
                <a:ea typeface="ＭＳ Ｐゴシック" pitchFamily="92" charset="-128"/>
                <a:cs typeface="+mn-cs"/>
              </a:defRPr>
            </a:lvl1pPr>
          </a:lstStyle>
          <a:p>
            <a:pPr>
              <a:defRPr/>
            </a:pPr>
            <a:fld id="{EEE463E4-7337-41B9-ADA2-8AF90531461D}" type="slidenum">
              <a:rPr lang="en-US"/>
              <a:pPr>
                <a:defRPr/>
              </a:pPr>
              <a:t>‹#›</a:t>
            </a:fld>
            <a:endParaRPr lang="en-US" dirty="0"/>
          </a:p>
        </p:txBody>
      </p:sp>
    </p:spTree>
    <p:extLst>
      <p:ext uri="{BB962C8B-B14F-4D97-AF65-F5344CB8AC3E}">
        <p14:creationId xmlns:p14="http://schemas.microsoft.com/office/powerpoint/2010/main" val="2509800326"/>
      </p:ext>
    </p:extLst>
  </p:cSld>
  <p:clrMap bg1="lt1" tx1="dk1" bg2="lt2" tx2="dk2" accent1="accent1" accent2="accent2" accent3="accent3" accent4="accent4" accent5="accent5" accent6="accent6" hlink="hlink" folHlink="folHlink"/>
  <p:hf hdr="0"/>
  <p:notesStyle>
    <a:lvl1pPr algn="l" rtl="0" eaLnBrk="0" fontAlgn="base" hangingPunct="0">
      <a:spcBef>
        <a:spcPct val="30000"/>
      </a:spcBef>
      <a:spcAft>
        <a:spcPct val="0"/>
      </a:spcAft>
      <a:defRPr sz="1200" kern="1200">
        <a:solidFill>
          <a:schemeClr val="tx1"/>
        </a:solidFill>
        <a:latin typeface="Times New Roman" pitchFamily="18" charset="0"/>
        <a:ea typeface="ＭＳ Ｐゴシック" pitchFamily="92" charset="-128"/>
        <a:cs typeface="ＭＳ Ｐゴシック"/>
      </a:defRPr>
    </a:lvl1pPr>
    <a:lvl2pPr marL="457200" algn="l" rtl="0" eaLnBrk="0" fontAlgn="base" hangingPunct="0">
      <a:spcBef>
        <a:spcPct val="30000"/>
      </a:spcBef>
      <a:spcAft>
        <a:spcPct val="0"/>
      </a:spcAft>
      <a:defRPr sz="1200" kern="1200">
        <a:solidFill>
          <a:schemeClr val="tx1"/>
        </a:solidFill>
        <a:latin typeface="Times New Roman" pitchFamily="18" charset="0"/>
        <a:ea typeface="ＭＳ Ｐゴシック" pitchFamily="92" charset="-128"/>
        <a:cs typeface="ＭＳ Ｐゴシック"/>
      </a:defRPr>
    </a:lvl2pPr>
    <a:lvl3pPr marL="914400" algn="l" rtl="0" eaLnBrk="0" fontAlgn="base" hangingPunct="0">
      <a:spcBef>
        <a:spcPct val="30000"/>
      </a:spcBef>
      <a:spcAft>
        <a:spcPct val="0"/>
      </a:spcAft>
      <a:defRPr sz="1200" kern="1200">
        <a:solidFill>
          <a:schemeClr val="tx1"/>
        </a:solidFill>
        <a:latin typeface="Times New Roman" pitchFamily="18" charset="0"/>
        <a:ea typeface="ＭＳ Ｐゴシック" pitchFamily="92" charset="-128"/>
        <a:cs typeface="ＭＳ Ｐゴシック"/>
      </a:defRPr>
    </a:lvl3pPr>
    <a:lvl4pPr marL="1371600" algn="l" rtl="0" eaLnBrk="0" fontAlgn="base" hangingPunct="0">
      <a:spcBef>
        <a:spcPct val="30000"/>
      </a:spcBef>
      <a:spcAft>
        <a:spcPct val="0"/>
      </a:spcAft>
      <a:defRPr sz="1200" kern="1200">
        <a:solidFill>
          <a:schemeClr val="tx1"/>
        </a:solidFill>
        <a:latin typeface="Times New Roman" pitchFamily="18" charset="0"/>
        <a:ea typeface="ＭＳ Ｐゴシック" pitchFamily="92" charset="-128"/>
        <a:cs typeface="ＭＳ Ｐゴシック"/>
      </a:defRPr>
    </a:lvl4pPr>
    <a:lvl5pPr marL="1828800" algn="l" rtl="0" eaLnBrk="0" fontAlgn="base" hangingPunct="0">
      <a:spcBef>
        <a:spcPct val="30000"/>
      </a:spcBef>
      <a:spcAft>
        <a:spcPct val="0"/>
      </a:spcAft>
      <a:defRPr sz="1200" kern="1200">
        <a:solidFill>
          <a:schemeClr val="tx1"/>
        </a:solidFill>
        <a:latin typeface="Times New Roman" pitchFamily="18" charset="0"/>
        <a:ea typeface="ＭＳ Ｐゴシック" pitchFamily="92" charset="-128"/>
        <a:cs typeface="ＭＳ Ｐゴシック"/>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7"/>
          <p:cNvSpPr>
            <a:spLocks noGrp="1" noChangeArrowheads="1"/>
          </p:cNvSpPr>
          <p:nvPr>
            <p:ph type="sldNum" sz="quarter" idx="5"/>
          </p:nvPr>
        </p:nvSpPr>
        <p:spPr>
          <a:noFill/>
        </p:spPr>
        <p:txBody>
          <a:bodyPr/>
          <a:lstStyle/>
          <a:p>
            <a:fld id="{CD18A316-51D0-4C3A-864C-438A0631CA0D}" type="slidenum">
              <a:rPr lang="en-US" smtClean="0">
                <a:latin typeface="Times New Roman" pitchFamily="18" charset="0"/>
                <a:ea typeface="ＭＳ Ｐゴシック"/>
                <a:cs typeface="ＭＳ Ｐゴシック"/>
              </a:rPr>
              <a:pPr/>
              <a:t>1</a:t>
            </a:fld>
            <a:endParaRPr lang="en-US" dirty="0">
              <a:latin typeface="Times New Roman" pitchFamily="18" charset="0"/>
              <a:ea typeface="ＭＳ Ｐゴシック"/>
              <a:cs typeface="ＭＳ Ｐゴシック"/>
            </a:endParaRPr>
          </a:p>
        </p:txBody>
      </p:sp>
      <p:sp>
        <p:nvSpPr>
          <p:cNvPr id="9218" name="Rectangle 2"/>
          <p:cNvSpPr>
            <a:spLocks noGrp="1" noRot="1" noChangeAspect="1" noChangeArrowheads="1" noTextEdit="1"/>
          </p:cNvSpPr>
          <p:nvPr>
            <p:ph type="sldImg"/>
          </p:nvPr>
        </p:nvSpPr>
        <p:spPr>
          <a:ln/>
        </p:spPr>
      </p:sp>
      <p:sp>
        <p:nvSpPr>
          <p:cNvPr id="9219" name="Rectangle 3"/>
          <p:cNvSpPr>
            <a:spLocks noGrp="1" noChangeArrowheads="1"/>
          </p:cNvSpPr>
          <p:nvPr>
            <p:ph type="body" idx="1"/>
          </p:nvPr>
        </p:nvSpPr>
        <p:spPr>
          <a:noFill/>
          <a:ln/>
        </p:spPr>
        <p:txBody>
          <a:bodyPr/>
          <a:lstStyle/>
          <a:p>
            <a:pPr eaLnBrk="1" hangingPunct="1"/>
            <a:endParaRPr lang="en-US" dirty="0">
              <a:ea typeface="ＭＳ Ｐゴシック"/>
            </a:endParaRPr>
          </a:p>
        </p:txBody>
      </p:sp>
    </p:spTree>
    <p:extLst>
      <p:ext uri="{BB962C8B-B14F-4D97-AF65-F5344CB8AC3E}">
        <p14:creationId xmlns:p14="http://schemas.microsoft.com/office/powerpoint/2010/main" val="25189333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Packet filtering represents the first generation of firewalls. Firewalls that used packet filtering only could only do the most basic analysis of traffic. </a:t>
            </a:r>
          </a:p>
          <a:p>
            <a:pPr marL="171450" indent="-171450">
              <a:buFont typeface="Arial" panose="020B0604020202020204" pitchFamily="34" charset="0"/>
              <a:buChar char="•"/>
            </a:pPr>
            <a:r>
              <a:rPr lang="en-US" dirty="0"/>
              <a:t>Firewalls may use stateful packet inspection (SPI) where the attributes of each connection are noted and stored by the firewall. </a:t>
            </a:r>
          </a:p>
          <a:p>
            <a:pPr marL="171450" indent="-171450">
              <a:buFont typeface="Arial" panose="020B0604020202020204" pitchFamily="34" charset="0"/>
              <a:buChar char="•"/>
            </a:pPr>
            <a:r>
              <a:rPr lang="en-US" dirty="0"/>
              <a:t>Application proxy performs translation of the address and additional access control checking and logging and then connects to the server on behalf of the client. </a:t>
            </a:r>
          </a:p>
          <a:p>
            <a:endParaRPr lang="en-US" dirty="0"/>
          </a:p>
          <a:p>
            <a:endParaRPr lang="en-US" dirty="0"/>
          </a:p>
        </p:txBody>
      </p:sp>
      <p:sp>
        <p:nvSpPr>
          <p:cNvPr id="4" name="Date Placeholder 3"/>
          <p:cNvSpPr>
            <a:spLocks noGrp="1"/>
          </p:cNvSpPr>
          <p:nvPr>
            <p:ph type="dt" idx="10"/>
          </p:nvPr>
        </p:nvSpPr>
        <p:spPr/>
        <p:txBody>
          <a:bodyPr/>
          <a:lstStyle/>
          <a:p>
            <a:pPr>
              <a:defRPr/>
            </a:pPr>
            <a:fld id="{1BE7DEA0-1A08-4313-9C68-0C6394F5AE9C}" type="datetime1">
              <a:rPr lang="en-US" smtClean="0"/>
              <a:pPr>
                <a:defRPr/>
              </a:pPr>
              <a:t>7/30/2018</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EEE463E4-7337-41B9-ADA2-8AF90531461D}" type="slidenum">
              <a:rPr lang="en-US" smtClean="0"/>
              <a:pPr>
                <a:defRPr/>
              </a:pPr>
              <a:t>19</a:t>
            </a:fld>
            <a:endParaRPr lang="en-US" dirty="0"/>
          </a:p>
        </p:txBody>
      </p:sp>
    </p:spTree>
    <p:extLst>
      <p:ext uri="{BB962C8B-B14F-4D97-AF65-F5344CB8AC3E}">
        <p14:creationId xmlns:p14="http://schemas.microsoft.com/office/powerpoint/2010/main" val="30085851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Viruses </a:t>
            </a:r>
            <a:r>
              <a:rPr lang="en-US" dirty="0"/>
              <a:t>— Although some firewalls do include the ability to scan for and block viruses, this is not defined as an inherent ability of a firewall and should not be relied upon.</a:t>
            </a:r>
          </a:p>
          <a:p>
            <a:r>
              <a:rPr lang="en-US" b="1" dirty="0"/>
              <a:t>Misuse</a:t>
            </a:r>
            <a:r>
              <a:rPr lang="en-US" dirty="0"/>
              <a:t> — Employees already have a higher level of access to the system. Employees sometimes disregard company rules against bringing in software from home or downloading from the Internet. Firewalls cannot perform well against intent.</a:t>
            </a:r>
          </a:p>
          <a:p>
            <a:r>
              <a:rPr lang="en-US" b="1" dirty="0"/>
              <a:t>Secondary connections</a:t>
            </a:r>
            <a:r>
              <a:rPr lang="en-US" dirty="0"/>
              <a:t> — In some situations, secondary access occurs and presents a major problem. For example, if a firewall is put in place but employees can connect to mobile hotspots on their smartphones, thus bypassing the corporate network, the employees have now opened a hole in the firewall.</a:t>
            </a:r>
          </a:p>
          <a:p>
            <a:r>
              <a:rPr lang="en-US" b="1" dirty="0"/>
              <a:t>Social engineering</a:t>
            </a:r>
            <a:r>
              <a:rPr lang="en-US" dirty="0"/>
              <a:t> — Suppose a network administrator gets a call from someone who says he works for the Internet service provider that serves the administrator’s network. The caller wants to know about the company’s firewalls. If the administrator gives out the information without checking the caller’s identity and confirming that he needs to know what he’s asking about, the firewalls can lose their effectiveness.</a:t>
            </a:r>
          </a:p>
          <a:p>
            <a:r>
              <a:rPr lang="en-US" b="1" dirty="0"/>
              <a:t>Poor design</a:t>
            </a:r>
            <a:r>
              <a:rPr lang="en-US" dirty="0"/>
              <a:t> — A firewall design that has not been well thought out or implemented can have security holes or gaps. Always ensure that proper security policy and practices are followed.</a:t>
            </a:r>
          </a:p>
        </p:txBody>
      </p:sp>
      <p:sp>
        <p:nvSpPr>
          <p:cNvPr id="4" name="Date Placeholder 3"/>
          <p:cNvSpPr>
            <a:spLocks noGrp="1"/>
          </p:cNvSpPr>
          <p:nvPr>
            <p:ph type="dt" idx="10"/>
          </p:nvPr>
        </p:nvSpPr>
        <p:spPr/>
        <p:txBody>
          <a:bodyPr/>
          <a:lstStyle/>
          <a:p>
            <a:pPr>
              <a:defRPr/>
            </a:pPr>
            <a:fld id="{1BE7DEA0-1A08-4313-9C68-0C6394F5AE9C}" type="datetime1">
              <a:rPr lang="en-US" smtClean="0"/>
              <a:pPr>
                <a:defRPr/>
              </a:pPr>
              <a:t>7/30/2018</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EEE463E4-7337-41B9-ADA2-8AF90531461D}" type="slidenum">
              <a:rPr lang="en-US" smtClean="0"/>
              <a:pPr>
                <a:defRPr/>
              </a:pPr>
              <a:t>20</a:t>
            </a:fld>
            <a:endParaRPr lang="en-US" dirty="0"/>
          </a:p>
        </p:txBody>
      </p:sp>
    </p:spTree>
    <p:extLst>
      <p:ext uri="{BB962C8B-B14F-4D97-AF65-F5344CB8AC3E}">
        <p14:creationId xmlns:p14="http://schemas.microsoft.com/office/powerpoint/2010/main" val="33414567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fld id="{1BE7DEA0-1A08-4313-9C68-0C6394F5AE9C}" type="datetime1">
              <a:rPr lang="en-US" smtClean="0"/>
              <a:pPr>
                <a:defRPr/>
              </a:pPr>
              <a:t>7/30/2018</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EEE463E4-7337-41B9-ADA2-8AF90531461D}" type="slidenum">
              <a:rPr lang="en-US" smtClean="0"/>
              <a:pPr>
                <a:defRPr/>
              </a:pPr>
              <a:t>29</a:t>
            </a:fld>
            <a:endParaRPr lang="en-US" dirty="0"/>
          </a:p>
        </p:txBody>
      </p:sp>
    </p:spTree>
    <p:extLst>
      <p:ext uri="{BB962C8B-B14F-4D97-AF65-F5344CB8AC3E}">
        <p14:creationId xmlns:p14="http://schemas.microsoft.com/office/powerpoint/2010/main" val="19312158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If you put a honeypot out there where someone can attack it, and they do, can you prosecute the attacker for a crime? </a:t>
            </a:r>
          </a:p>
          <a:p>
            <a:pPr marL="171450" indent="-171450">
              <a:buFont typeface="Arial" panose="020B0604020202020204" pitchFamily="34" charset="0"/>
              <a:buChar char="•"/>
            </a:pPr>
            <a:r>
              <a:rPr lang="en-US" dirty="0"/>
              <a:t>Would the honeypot be admissible as evidence? </a:t>
            </a:r>
          </a:p>
          <a:p>
            <a:pPr marL="171450" indent="-171450">
              <a:buFont typeface="Arial" panose="020B0604020202020204" pitchFamily="34" charset="0"/>
              <a:buChar char="•"/>
            </a:pPr>
            <a:r>
              <a:rPr lang="en-US" dirty="0"/>
              <a:t>Are honeypots entrapment? </a:t>
            </a:r>
          </a:p>
          <a:p>
            <a:endParaRPr lang="en-US" dirty="0"/>
          </a:p>
        </p:txBody>
      </p:sp>
      <p:sp>
        <p:nvSpPr>
          <p:cNvPr id="4" name="Date Placeholder 3"/>
          <p:cNvSpPr>
            <a:spLocks noGrp="1"/>
          </p:cNvSpPr>
          <p:nvPr>
            <p:ph type="dt" idx="10"/>
          </p:nvPr>
        </p:nvSpPr>
        <p:spPr/>
        <p:txBody>
          <a:bodyPr/>
          <a:lstStyle/>
          <a:p>
            <a:pPr>
              <a:defRPr/>
            </a:pPr>
            <a:fld id="{1BE7DEA0-1A08-4313-9C68-0C6394F5AE9C}" type="datetime1">
              <a:rPr lang="en-US" smtClean="0"/>
              <a:pPr>
                <a:defRPr/>
              </a:pPr>
              <a:t>7/30/2018</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EEE463E4-7337-41B9-ADA2-8AF90531461D}" type="slidenum">
              <a:rPr lang="en-US" smtClean="0"/>
              <a:pPr>
                <a:defRPr/>
              </a:pPr>
              <a:t>30</a:t>
            </a:fld>
            <a:endParaRPr lang="en-US" dirty="0"/>
          </a:p>
        </p:txBody>
      </p:sp>
    </p:spTree>
    <p:extLst>
      <p:ext uri="{BB962C8B-B14F-4D97-AF65-F5344CB8AC3E}">
        <p14:creationId xmlns:p14="http://schemas.microsoft.com/office/powerpoint/2010/main" val="7482615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fld id="{1BE7DEA0-1A08-4313-9C68-0C6394F5AE9C}" type="datetime1">
              <a:rPr lang="en-US" smtClean="0"/>
              <a:pPr>
                <a:defRPr/>
              </a:pPr>
              <a:t>7/30/2018</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EEE463E4-7337-41B9-ADA2-8AF90531461D}" type="slidenum">
              <a:rPr lang="en-US" smtClean="0"/>
              <a:pPr>
                <a:defRPr/>
              </a:pPr>
              <a:t>33</a:t>
            </a:fld>
            <a:endParaRPr lang="en-US" dirty="0"/>
          </a:p>
        </p:txBody>
      </p:sp>
    </p:spTree>
    <p:extLst>
      <p:ext uri="{BB962C8B-B14F-4D97-AF65-F5344CB8AC3E}">
        <p14:creationId xmlns:p14="http://schemas.microsoft.com/office/powerpoint/2010/main" val="40686618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Minimize attack surface of any protected resource. </a:t>
            </a:r>
          </a:p>
          <a:p>
            <a:pPr marL="171450" indent="-171450">
              <a:buFont typeface="Arial" panose="020B0604020202020204" pitchFamily="34" charset="0"/>
              <a:buChar char="•"/>
            </a:pPr>
            <a:r>
              <a:rPr lang="en-US" dirty="0"/>
              <a:t>Remove or reduce the ability of an attacker to conduct an attack against vulnerability. </a:t>
            </a:r>
          </a:p>
          <a:p>
            <a:pPr marL="171450" indent="-171450">
              <a:buFont typeface="Arial" panose="020B0604020202020204" pitchFamily="34" charset="0"/>
              <a:buChar char="•"/>
            </a:pPr>
            <a:r>
              <a:rPr lang="en-US" dirty="0"/>
              <a:t>Use a combination of strategies to provide higher level of security. </a:t>
            </a:r>
          </a:p>
          <a:p>
            <a:pPr marL="171450" indent="-171450">
              <a:buFont typeface="Arial" panose="020B0604020202020204" pitchFamily="34" charset="0"/>
              <a:buChar char="•"/>
            </a:pPr>
            <a:r>
              <a:rPr lang="en-US" dirty="0"/>
              <a:t>Never rely on a single control to protect a resource. </a:t>
            </a:r>
          </a:p>
          <a:p>
            <a:pPr marL="171450" indent="-171450">
              <a:buFont typeface="Arial" panose="020B0604020202020204" pitchFamily="34" charset="0"/>
              <a:buChar char="•"/>
            </a:pPr>
            <a:r>
              <a:rPr lang="en-US" dirty="0"/>
              <a:t>Design a multilayered defense strategy. </a:t>
            </a:r>
          </a:p>
          <a:p>
            <a:pPr marL="171450" indent="-171450">
              <a:buFont typeface="Arial" panose="020B0604020202020204" pitchFamily="34" charset="0"/>
              <a:buChar char="•"/>
            </a:pPr>
            <a:r>
              <a:rPr lang="en-US" dirty="0"/>
              <a:t>Security strategy is often called defense in depth. </a:t>
            </a:r>
          </a:p>
        </p:txBody>
      </p:sp>
      <p:sp>
        <p:nvSpPr>
          <p:cNvPr id="4" name="Date Placeholder 3"/>
          <p:cNvSpPr>
            <a:spLocks noGrp="1"/>
          </p:cNvSpPr>
          <p:nvPr>
            <p:ph type="dt" idx="10"/>
          </p:nvPr>
        </p:nvSpPr>
        <p:spPr/>
        <p:txBody>
          <a:bodyPr/>
          <a:lstStyle/>
          <a:p>
            <a:pPr>
              <a:defRPr/>
            </a:pPr>
            <a:fld id="{1BE7DEA0-1A08-4313-9C68-0C6394F5AE9C}" type="datetime1">
              <a:rPr lang="en-US" smtClean="0"/>
              <a:pPr>
                <a:defRPr/>
              </a:pPr>
              <a:t>7/30/2018</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EEE463E4-7337-41B9-ADA2-8AF90531461D}" type="slidenum">
              <a:rPr lang="en-US" smtClean="0"/>
              <a:pPr>
                <a:defRPr/>
              </a:pPr>
              <a:t>4</a:t>
            </a:fld>
            <a:endParaRPr lang="en-US" dirty="0"/>
          </a:p>
        </p:txBody>
      </p:sp>
    </p:spTree>
    <p:extLst>
      <p:ext uri="{BB962C8B-B14F-4D97-AF65-F5344CB8AC3E}">
        <p14:creationId xmlns:p14="http://schemas.microsoft.com/office/powerpoint/2010/main" val="38003024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u="none" strike="noStrike" kern="1200" baseline="0" dirty="0">
                <a:solidFill>
                  <a:schemeClr val="tx1"/>
                </a:solidFill>
                <a:latin typeface="Times New Roman" pitchFamily="18" charset="0"/>
                <a:ea typeface="ＭＳ Ｐゴシック" pitchFamily="92" charset="-128"/>
                <a:cs typeface="ＭＳ Ｐゴシック"/>
              </a:rPr>
              <a:t>Intrusion — An unauthorized use or access of a system by an individual, party, or service</a:t>
            </a:r>
          </a:p>
          <a:p>
            <a:pPr marL="171450" indent="-171450">
              <a:buFont typeface="Arial" panose="020B0604020202020204" pitchFamily="34" charset="0"/>
              <a:buChar char="•"/>
            </a:pPr>
            <a:r>
              <a:rPr lang="en-US" sz="1200" b="0" i="0" u="none" strike="noStrike" kern="1200" baseline="0" dirty="0">
                <a:solidFill>
                  <a:schemeClr val="tx1"/>
                </a:solidFill>
                <a:latin typeface="Times New Roman" pitchFamily="18" charset="0"/>
                <a:ea typeface="ＭＳ Ｐゴシック" pitchFamily="92" charset="-128"/>
                <a:cs typeface="ＭＳ Ｐゴシック"/>
              </a:rPr>
              <a:t>Misuse — The improper use of privileges or resources within an organization; not necessarily malicious in nature, but misuse all the same</a:t>
            </a:r>
          </a:p>
          <a:p>
            <a:pPr marL="171450" indent="-171450">
              <a:buFont typeface="Arial" panose="020B0604020202020204" pitchFamily="34" charset="0"/>
              <a:buChar char="•"/>
            </a:pPr>
            <a:r>
              <a:rPr lang="en-US" sz="1200" b="0" i="0" u="none" strike="noStrike" kern="1200" baseline="0" dirty="0">
                <a:solidFill>
                  <a:schemeClr val="tx1"/>
                </a:solidFill>
                <a:latin typeface="Times New Roman" pitchFamily="18" charset="0"/>
                <a:ea typeface="ＭＳ Ｐゴシック" pitchFamily="92" charset="-128"/>
                <a:cs typeface="ＭＳ Ｐゴシック"/>
              </a:rPr>
              <a:t>Intrusion detection — The technique of uncovering successful or attempted unauthorized access to an information system</a:t>
            </a:r>
          </a:p>
          <a:p>
            <a:pPr marL="171450" indent="-171450">
              <a:buFont typeface="Arial" panose="020B0604020202020204" pitchFamily="34" charset="0"/>
              <a:buChar char="•"/>
            </a:pPr>
            <a:r>
              <a:rPr lang="en-US" sz="1200" b="0" i="0" u="none" strike="noStrike" kern="1200" baseline="0" dirty="0">
                <a:solidFill>
                  <a:schemeClr val="tx1"/>
                </a:solidFill>
                <a:latin typeface="Times New Roman" pitchFamily="18" charset="0"/>
                <a:ea typeface="ＭＳ Ｐゴシック" pitchFamily="92" charset="-128"/>
                <a:cs typeface="ＭＳ Ｐゴシック"/>
              </a:rPr>
              <a:t>Misuse detection — The ability to detect misuse of resources or privileges</a:t>
            </a:r>
            <a:endParaRPr lang="en-US" dirty="0"/>
          </a:p>
        </p:txBody>
      </p:sp>
      <p:sp>
        <p:nvSpPr>
          <p:cNvPr id="4" name="Date Placeholder 3"/>
          <p:cNvSpPr>
            <a:spLocks noGrp="1"/>
          </p:cNvSpPr>
          <p:nvPr>
            <p:ph type="dt" idx="10"/>
          </p:nvPr>
        </p:nvSpPr>
        <p:spPr/>
        <p:txBody>
          <a:bodyPr/>
          <a:lstStyle/>
          <a:p>
            <a:pPr>
              <a:defRPr/>
            </a:pPr>
            <a:fld id="{1BE7DEA0-1A08-4313-9C68-0C6394F5AE9C}" type="datetime1">
              <a:rPr lang="en-US" smtClean="0"/>
              <a:pPr>
                <a:defRPr/>
              </a:pPr>
              <a:t>7/30/2018</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EEE463E4-7337-41B9-ADA2-8AF90531461D}" type="slidenum">
              <a:rPr lang="en-US" smtClean="0"/>
              <a:pPr>
                <a:defRPr/>
              </a:pPr>
              <a:t>5</a:t>
            </a:fld>
            <a:endParaRPr lang="en-US" dirty="0"/>
          </a:p>
        </p:txBody>
      </p:sp>
    </p:spTree>
    <p:extLst>
      <p:ext uri="{BB962C8B-B14F-4D97-AF65-F5344CB8AC3E}">
        <p14:creationId xmlns:p14="http://schemas.microsoft.com/office/powerpoint/2010/main" val="30737281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u="none" strike="noStrike" kern="1200" baseline="0" dirty="0">
                <a:solidFill>
                  <a:schemeClr val="tx1"/>
                </a:solidFill>
                <a:latin typeface="Times New Roman" pitchFamily="18" charset="0"/>
                <a:ea typeface="ＭＳ Ｐゴシック" pitchFamily="92" charset="-128"/>
                <a:cs typeface="ＭＳ Ｐゴシック"/>
              </a:rPr>
              <a:t>Signature recognition — Commonly known as misuse detection, it attempts to detect activities that may be indicative of misuse or intrusions.</a:t>
            </a:r>
          </a:p>
          <a:p>
            <a:pPr marL="628650" lvl="1" indent="-171450">
              <a:buFont typeface="Arial" panose="020B0604020202020204" pitchFamily="34" charset="0"/>
              <a:buChar char="•"/>
            </a:pPr>
            <a:r>
              <a:rPr lang="en-US" sz="1200" b="0" i="0" u="none" strike="noStrike" kern="1200" baseline="0" dirty="0">
                <a:solidFill>
                  <a:schemeClr val="tx1"/>
                </a:solidFill>
                <a:latin typeface="Times New Roman" pitchFamily="18" charset="0"/>
                <a:ea typeface="ＭＳ Ｐゴシック" pitchFamily="92" charset="-128"/>
                <a:cs typeface="ＭＳ Ｐゴシック"/>
              </a:rPr>
              <a:t>Signature analysis</a:t>
            </a:r>
            <a:r>
              <a:rPr lang="en-US" sz="1200" b="1" i="0" u="none" strike="noStrike" kern="1200" baseline="0" dirty="0">
                <a:solidFill>
                  <a:schemeClr val="tx1"/>
                </a:solidFill>
                <a:latin typeface="Times New Roman" pitchFamily="18" charset="0"/>
                <a:ea typeface="ＭＳ Ｐゴシック" pitchFamily="92" charset="-128"/>
                <a:cs typeface="ＭＳ Ｐゴシック"/>
              </a:rPr>
              <a:t> </a:t>
            </a:r>
            <a:r>
              <a:rPr lang="en-US" sz="1200" b="0" i="0" u="none" strike="noStrike" kern="1200" baseline="0" dirty="0">
                <a:solidFill>
                  <a:schemeClr val="tx1"/>
                </a:solidFill>
                <a:latin typeface="Times New Roman" pitchFamily="18" charset="0"/>
                <a:ea typeface="ＭＳ Ｐゴシック" pitchFamily="92" charset="-128"/>
                <a:cs typeface="ＭＳ Ｐゴシック"/>
              </a:rPr>
              <a:t>refers to an IDS that is programmed to identify known attacks occurring in an information system or network.</a:t>
            </a:r>
          </a:p>
          <a:p>
            <a:pPr marL="628650" lvl="1" indent="-171450">
              <a:buFont typeface="Arial" panose="020B0604020202020204" pitchFamily="34" charset="0"/>
              <a:buChar char="•"/>
            </a:pPr>
            <a:r>
              <a:rPr lang="en-US" sz="1200" b="0" i="0" u="none" strike="noStrike" kern="1200" baseline="0" dirty="0">
                <a:solidFill>
                  <a:schemeClr val="tx1"/>
                </a:solidFill>
                <a:latin typeface="Times New Roman" pitchFamily="18" charset="0"/>
                <a:ea typeface="ＭＳ Ｐゴシック" pitchFamily="92" charset="-128"/>
                <a:cs typeface="ＭＳ Ｐゴシック"/>
              </a:rPr>
              <a:t>Most IDSs are based on signature analysis.</a:t>
            </a:r>
          </a:p>
          <a:p>
            <a:pPr marL="171450" indent="-171450">
              <a:buFont typeface="Arial" panose="020B0604020202020204" pitchFamily="34" charset="0"/>
              <a:buChar char="•"/>
            </a:pPr>
            <a:r>
              <a:rPr lang="en-US" sz="1200" b="0" i="0" u="none" strike="noStrike" kern="1200" baseline="0" dirty="0">
                <a:solidFill>
                  <a:schemeClr val="tx1"/>
                </a:solidFill>
                <a:latin typeface="Times New Roman" pitchFamily="18" charset="0"/>
                <a:ea typeface="ＭＳ Ｐゴシック" pitchFamily="92" charset="-128"/>
                <a:cs typeface="ＭＳ Ｐゴシック"/>
              </a:rPr>
              <a:t>Anomaly detection — A type of detection that uses a known model of activity in an environment and reports deviations from this model as potential intrusions.</a:t>
            </a:r>
          </a:p>
          <a:p>
            <a:pPr marL="628650" lvl="1" indent="-171450">
              <a:buFont typeface="Arial" panose="020B0604020202020204" pitchFamily="34" charset="0"/>
              <a:buChar char="•"/>
            </a:pPr>
            <a:r>
              <a:rPr lang="en-US" sz="1200" b="0" i="0" u="none" strike="noStrike" kern="1200" baseline="0" dirty="0">
                <a:solidFill>
                  <a:schemeClr val="tx1"/>
                </a:solidFill>
                <a:latin typeface="Times New Roman" pitchFamily="18" charset="0"/>
                <a:ea typeface="ＭＳ Ｐゴシック" pitchFamily="92" charset="-128"/>
                <a:cs typeface="ＭＳ Ｐゴシック"/>
              </a:rPr>
              <a:t>The model is generated by the system owner based on knowledge of what is acceptable and known behavior on the network.</a:t>
            </a:r>
          </a:p>
          <a:p>
            <a:pPr marL="628650" lvl="1" indent="-171450">
              <a:buFont typeface="Arial" panose="020B0604020202020204" pitchFamily="34" charset="0"/>
              <a:buChar char="•"/>
            </a:pPr>
            <a:r>
              <a:rPr lang="en-US" sz="1200" b="0" i="0" u="none" strike="noStrike" kern="1200" baseline="0" dirty="0">
                <a:solidFill>
                  <a:schemeClr val="tx1"/>
                </a:solidFill>
                <a:latin typeface="Times New Roman" pitchFamily="18" charset="0"/>
                <a:ea typeface="ＭＳ Ｐゴシック" pitchFamily="92" charset="-128"/>
                <a:cs typeface="ＭＳ Ｐゴシック"/>
              </a:rPr>
              <a:t>In modern systems, the IDS will be configured to observe traffic in a training mode in which it observes and learns what is normal and what is not on a given network.</a:t>
            </a:r>
            <a:endParaRPr lang="en-US" dirty="0"/>
          </a:p>
        </p:txBody>
      </p:sp>
      <p:sp>
        <p:nvSpPr>
          <p:cNvPr id="4" name="Date Placeholder 3"/>
          <p:cNvSpPr>
            <a:spLocks noGrp="1"/>
          </p:cNvSpPr>
          <p:nvPr>
            <p:ph type="dt" idx="10"/>
          </p:nvPr>
        </p:nvSpPr>
        <p:spPr/>
        <p:txBody>
          <a:bodyPr/>
          <a:lstStyle/>
          <a:p>
            <a:pPr>
              <a:defRPr/>
            </a:pPr>
            <a:fld id="{1BE7DEA0-1A08-4313-9C68-0C6394F5AE9C}" type="datetime1">
              <a:rPr lang="en-US" smtClean="0"/>
              <a:pPr>
                <a:defRPr/>
              </a:pPr>
              <a:t>7/30/2018</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EEE463E4-7337-41B9-ADA2-8AF90531461D}" type="slidenum">
              <a:rPr lang="en-US" smtClean="0"/>
              <a:pPr>
                <a:defRPr/>
              </a:pPr>
              <a:t>6</a:t>
            </a:fld>
            <a:endParaRPr lang="en-US" dirty="0"/>
          </a:p>
        </p:txBody>
      </p:sp>
    </p:spTree>
    <p:extLst>
      <p:ext uri="{BB962C8B-B14F-4D97-AF65-F5344CB8AC3E}">
        <p14:creationId xmlns:p14="http://schemas.microsoft.com/office/powerpoint/2010/main" val="30737281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Network-based intrusion detection system (NIDS) — An IDS that fits into this category is one that can detect suspicious activity on a network </a:t>
            </a:r>
          </a:p>
          <a:p>
            <a:pPr marL="171450" indent="-171450">
              <a:buFont typeface="Arial" panose="020B0604020202020204" pitchFamily="34" charset="0"/>
              <a:buChar char="•"/>
            </a:pPr>
            <a:r>
              <a:rPr lang="en-US" dirty="0"/>
              <a:t>Host-based intrusion detection system (HIDS) — An IDS that can monitor activity on a specific host or computer</a:t>
            </a:r>
          </a:p>
          <a:p>
            <a:pPr marL="171450" indent="-171450">
              <a:buFont typeface="Arial" panose="020B0604020202020204" pitchFamily="34" charset="0"/>
              <a:buChar char="•"/>
            </a:pPr>
            <a:r>
              <a:rPr lang="en-US" dirty="0"/>
              <a:t>Log file monitoring — Software that is designed to analyze log files and look for specific events or activities</a:t>
            </a:r>
          </a:p>
          <a:p>
            <a:pPr marL="171450" indent="-171450">
              <a:buFont typeface="Arial" panose="020B0604020202020204" pitchFamily="34" charset="0"/>
              <a:buChar char="•"/>
            </a:pPr>
            <a:r>
              <a:rPr lang="en-US" dirty="0"/>
              <a:t>File integrity checking — Software that looks for changes in files that may indicate an attack or unauthorized behavior; one of the oldest and simplest types of IDS</a:t>
            </a:r>
          </a:p>
        </p:txBody>
      </p:sp>
      <p:sp>
        <p:nvSpPr>
          <p:cNvPr id="4" name="Date Placeholder 3"/>
          <p:cNvSpPr>
            <a:spLocks noGrp="1"/>
          </p:cNvSpPr>
          <p:nvPr>
            <p:ph type="dt" idx="10"/>
          </p:nvPr>
        </p:nvSpPr>
        <p:spPr/>
        <p:txBody>
          <a:bodyPr/>
          <a:lstStyle/>
          <a:p>
            <a:pPr>
              <a:defRPr/>
            </a:pPr>
            <a:fld id="{1BE7DEA0-1A08-4313-9C68-0C6394F5AE9C}" type="datetime1">
              <a:rPr lang="en-US" smtClean="0"/>
              <a:pPr>
                <a:defRPr/>
              </a:pPr>
              <a:t>7/30/2018</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EEE463E4-7337-41B9-ADA2-8AF90531461D}" type="slidenum">
              <a:rPr lang="en-US" smtClean="0"/>
              <a:pPr>
                <a:defRPr/>
              </a:pPr>
              <a:t>8</a:t>
            </a:fld>
            <a:endParaRPr lang="en-US" dirty="0"/>
          </a:p>
        </p:txBody>
      </p:sp>
    </p:spTree>
    <p:extLst>
      <p:ext uri="{BB962C8B-B14F-4D97-AF65-F5344CB8AC3E}">
        <p14:creationId xmlns:p14="http://schemas.microsoft.com/office/powerpoint/2010/main" val="21552371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fld id="{1BE7DEA0-1A08-4313-9C68-0C6394F5AE9C}" type="datetime1">
              <a:rPr lang="en-US" smtClean="0"/>
              <a:pPr>
                <a:defRPr/>
              </a:pPr>
              <a:t>7/30/2018</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EEE463E4-7337-41B9-ADA2-8AF90531461D}" type="slidenum">
              <a:rPr lang="en-US" smtClean="0"/>
              <a:pPr>
                <a:defRPr/>
              </a:pPr>
              <a:t>9</a:t>
            </a:fld>
            <a:endParaRPr lang="en-US" dirty="0"/>
          </a:p>
        </p:txBody>
      </p:sp>
    </p:spTree>
    <p:extLst>
      <p:ext uri="{BB962C8B-B14F-4D97-AF65-F5344CB8AC3E}">
        <p14:creationId xmlns:p14="http://schemas.microsoft.com/office/powerpoint/2010/main" val="40845728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The </a:t>
            </a:r>
            <a:r>
              <a:rPr lang="en-US" b="1" dirty="0"/>
              <a:t>command (monitoring) console</a:t>
            </a:r>
            <a:r>
              <a:rPr lang="en-US" dirty="0"/>
              <a:t> represents the component where the system administrator manages and monitors the system. This is where the administrator carries out the day-to-day tasks of monitoring, tuning, and configuring the system to maintain optimal performance. The command console may be accessed from anywhere, or its access may be restricted to a specific system for security purposes.</a:t>
            </a:r>
          </a:p>
          <a:p>
            <a:endParaRPr lang="en-US" dirty="0"/>
          </a:p>
          <a:p>
            <a:r>
              <a:rPr lang="en-US" dirty="0"/>
              <a:t>The </a:t>
            </a:r>
            <a:r>
              <a:rPr lang="en-US" b="1" dirty="0"/>
              <a:t>network sensor </a:t>
            </a:r>
            <a:r>
              <a:rPr lang="en-US" dirty="0"/>
              <a:t>is a discrete software application that runs on a designated device or system as needed. This sensor is essentially the same as a sniffer in that it runs in conjunction with a network card in promiscuous mode. The sensor has the ability to monitor traffic on a specific segment of the network because of the same restrictions that are placed on sniffers.</a:t>
            </a:r>
          </a:p>
        </p:txBody>
      </p:sp>
      <p:sp>
        <p:nvSpPr>
          <p:cNvPr id="4" name="Date Placeholder 3"/>
          <p:cNvSpPr>
            <a:spLocks noGrp="1"/>
          </p:cNvSpPr>
          <p:nvPr>
            <p:ph type="dt" idx="10"/>
          </p:nvPr>
        </p:nvSpPr>
        <p:spPr/>
        <p:txBody>
          <a:bodyPr/>
          <a:lstStyle/>
          <a:p>
            <a:pPr>
              <a:defRPr/>
            </a:pPr>
            <a:fld id="{1BE7DEA0-1A08-4313-9C68-0C6394F5AE9C}" type="datetime1">
              <a:rPr lang="en-US" smtClean="0"/>
              <a:pPr>
                <a:defRPr/>
              </a:pPr>
              <a:t>7/30/2018</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EEE463E4-7337-41B9-ADA2-8AF90531461D}" type="slidenum">
              <a:rPr lang="en-US" smtClean="0"/>
              <a:pPr>
                <a:defRPr/>
              </a:pPr>
              <a:t>11</a:t>
            </a:fld>
            <a:endParaRPr lang="en-US" dirty="0"/>
          </a:p>
        </p:txBody>
      </p:sp>
    </p:spTree>
    <p:extLst>
      <p:ext uri="{BB962C8B-B14F-4D97-AF65-F5344CB8AC3E}">
        <p14:creationId xmlns:p14="http://schemas.microsoft.com/office/powerpoint/2010/main" val="2924889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b="1" dirty="0"/>
              <a:t>command (monitoring) console</a:t>
            </a:r>
            <a:r>
              <a:rPr lang="en-US" dirty="0"/>
              <a:t> acts much like its counterpart on the NIDS. This piece of software is the component that the network administrator</a:t>
            </a:r>
          </a:p>
          <a:p>
            <a:r>
              <a:rPr lang="en-US" dirty="0"/>
              <a:t>will spend the most time with. Here, the administrator will configure, monitor, and manage the system as needs change.</a:t>
            </a:r>
          </a:p>
          <a:p>
            <a:endParaRPr lang="en-US" dirty="0"/>
          </a:p>
          <a:p>
            <a:r>
              <a:rPr lang="en-US" dirty="0"/>
              <a:t>The </a:t>
            </a:r>
            <a:r>
              <a:rPr lang="en-US" b="1" dirty="0"/>
              <a:t>monitoring agent software (host sensor)</a:t>
            </a:r>
            <a:r>
              <a:rPr lang="en-US" dirty="0"/>
              <a:t> is responsible for monitoring the activities on a system. The agent will be deployed to the target system and monitor activities such as permission usage, changes to system settings, file modifications, and other suspicious activity on the system</a:t>
            </a:r>
          </a:p>
          <a:p>
            <a:endParaRPr lang="en-US" dirty="0"/>
          </a:p>
        </p:txBody>
      </p:sp>
      <p:sp>
        <p:nvSpPr>
          <p:cNvPr id="4" name="Date Placeholder 3"/>
          <p:cNvSpPr>
            <a:spLocks noGrp="1"/>
          </p:cNvSpPr>
          <p:nvPr>
            <p:ph type="dt" idx="10"/>
          </p:nvPr>
        </p:nvSpPr>
        <p:spPr/>
        <p:txBody>
          <a:bodyPr/>
          <a:lstStyle/>
          <a:p>
            <a:pPr>
              <a:defRPr/>
            </a:pPr>
            <a:fld id="{1BE7DEA0-1A08-4313-9C68-0C6394F5AE9C}" type="datetime1">
              <a:rPr lang="en-US" smtClean="0"/>
              <a:pPr>
                <a:defRPr/>
              </a:pPr>
              <a:t>7/30/2018</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EEE463E4-7337-41B9-ADA2-8AF90531461D}" type="slidenum">
              <a:rPr lang="en-US" smtClean="0"/>
              <a:pPr>
                <a:defRPr/>
              </a:pPr>
              <a:t>14</a:t>
            </a:fld>
            <a:endParaRPr lang="en-US" dirty="0"/>
          </a:p>
        </p:txBody>
      </p:sp>
    </p:spTree>
    <p:extLst>
      <p:ext uri="{BB962C8B-B14F-4D97-AF65-F5344CB8AC3E}">
        <p14:creationId xmlns:p14="http://schemas.microsoft.com/office/powerpoint/2010/main" val="27092879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intrusion prevention system (IPS) is the next step beyond an IDS. The IPS is a device that is used to protect systems from attack by using different methods of access control. </a:t>
            </a:r>
          </a:p>
        </p:txBody>
      </p:sp>
      <p:sp>
        <p:nvSpPr>
          <p:cNvPr id="4" name="Date Placeholder 3"/>
          <p:cNvSpPr>
            <a:spLocks noGrp="1"/>
          </p:cNvSpPr>
          <p:nvPr>
            <p:ph type="dt" idx="10"/>
          </p:nvPr>
        </p:nvSpPr>
        <p:spPr/>
        <p:txBody>
          <a:bodyPr/>
          <a:lstStyle/>
          <a:p>
            <a:pPr>
              <a:defRPr/>
            </a:pPr>
            <a:fld id="{1BE7DEA0-1A08-4313-9C68-0C6394F5AE9C}" type="datetime1">
              <a:rPr lang="en-US" smtClean="0"/>
              <a:pPr>
                <a:defRPr/>
              </a:pPr>
              <a:t>7/30/2018</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EEE463E4-7337-41B9-ADA2-8AF90531461D}" type="slidenum">
              <a:rPr lang="en-US" smtClean="0"/>
              <a:pPr>
                <a:defRPr/>
              </a:pPr>
              <a:t>17</a:t>
            </a:fld>
            <a:endParaRPr lang="en-US" dirty="0"/>
          </a:p>
        </p:txBody>
      </p:sp>
    </p:spTree>
    <p:extLst>
      <p:ext uri="{BB962C8B-B14F-4D97-AF65-F5344CB8AC3E}">
        <p14:creationId xmlns:p14="http://schemas.microsoft.com/office/powerpoint/2010/main" val="168933101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3"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auto">
          <a:xfrm>
            <a:off x="0" y="0"/>
            <a:ext cx="9252283" cy="6858000"/>
          </a:xfrm>
          <a:prstGeom prst="rect">
            <a:avLst/>
          </a:prstGeom>
          <a:noFill/>
          <a:ln w="9525">
            <a:noFill/>
            <a:miter lim="800000"/>
            <a:headEnd/>
            <a:tailEnd/>
          </a:ln>
        </p:spPr>
      </p:pic>
      <p:sp>
        <p:nvSpPr>
          <p:cNvPr id="681988" name="Rectangle 4"/>
          <p:cNvSpPr>
            <a:spLocks noGrp="1" noChangeArrowheads="1"/>
          </p:cNvSpPr>
          <p:nvPr>
            <p:ph type="subTitle" idx="1"/>
          </p:nvPr>
        </p:nvSpPr>
        <p:spPr>
          <a:xfrm>
            <a:off x="1295400" y="2133600"/>
            <a:ext cx="7086600" cy="584775"/>
          </a:xfrm>
        </p:spPr>
        <p:txBody>
          <a:bodyPr>
            <a:spAutoFit/>
          </a:bodyPr>
          <a:lstStyle>
            <a:lvl1pPr marL="0" indent="0">
              <a:buFont typeface="Wingdings" pitchFamily="2" charset="2"/>
              <a:buNone/>
              <a:defRPr sz="3200" b="0">
                <a:solidFill>
                  <a:srgbClr val="00407A"/>
                </a:solidFill>
              </a:defRPr>
            </a:lvl1pPr>
          </a:lstStyle>
          <a:p>
            <a:r>
              <a:rPr lang="en-US" dirty="0"/>
              <a:t>Click to edit Master subtitle style</a:t>
            </a:r>
          </a:p>
        </p:txBody>
      </p:sp>
      <p:sp>
        <p:nvSpPr>
          <p:cNvPr id="5" name="TextBox 4"/>
          <p:cNvSpPr txBox="1"/>
          <p:nvPr userDrawn="1"/>
        </p:nvSpPr>
        <p:spPr>
          <a:xfrm>
            <a:off x="3989341" y="6345451"/>
            <a:ext cx="3095719" cy="415498"/>
          </a:xfrm>
          <a:prstGeom prst="rect">
            <a:avLst/>
          </a:prstGeom>
          <a:noFill/>
        </p:spPr>
        <p:txBody>
          <a:bodyPr wrap="none" rtlCol="0">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r>
              <a:rPr lang="en-US" sz="700" dirty="0">
                <a:solidFill>
                  <a:schemeClr val="accent5"/>
                </a:solidFill>
              </a:rPr>
              <a:t>© 2020 Jones and Bartlett </a:t>
            </a:r>
            <a:r>
              <a:rPr lang="en-US" sz="700" i="0" dirty="0">
                <a:solidFill>
                  <a:schemeClr val="accent5"/>
                </a:solidFill>
              </a:rPr>
              <a:t>Learning, LLC, an Ascend Learning Company </a:t>
            </a:r>
          </a:p>
          <a:p>
            <a:r>
              <a:rPr lang="en-US" sz="700" i="0" dirty="0">
                <a:solidFill>
                  <a:schemeClr val="accent5"/>
                </a:solidFill>
              </a:rPr>
              <a:t>www.jblearning.com</a:t>
            </a:r>
          </a:p>
          <a:p>
            <a:r>
              <a:rPr lang="en-US" sz="700" i="0" dirty="0">
                <a:solidFill>
                  <a:schemeClr val="accent5"/>
                </a:solidFill>
              </a:rPr>
              <a:t>All rights reserved.</a:t>
            </a:r>
          </a:p>
        </p:txBody>
      </p:sp>
    </p:spTree>
    <p:custDataLst>
      <p:tags r:id="rId1"/>
    </p:custData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lvl1pPr>
          </a:lstStyle>
          <a:p>
            <a:r>
              <a:rPr lang="en-US" dirty="0"/>
              <a:t>Click to edit Master title style</a:t>
            </a:r>
          </a:p>
        </p:txBody>
      </p:sp>
      <p:sp>
        <p:nvSpPr>
          <p:cNvPr id="3" name="Content Placeholder 2"/>
          <p:cNvSpPr>
            <a:spLocks noGrp="1"/>
          </p:cNvSpPr>
          <p:nvPr>
            <p:ph idx="1"/>
          </p:nvPr>
        </p:nvSpPr>
        <p:spPr/>
        <p:txBody>
          <a:bodyPr/>
          <a:lstStyle>
            <a:lvl1pPr>
              <a:defRPr sz="1800"/>
            </a:lvl1pPr>
            <a:lvl2pPr>
              <a:defRPr sz="1600"/>
            </a:lvl2pPr>
            <a:lvl3pPr>
              <a:defRPr sz="1400"/>
            </a:lvl3pPr>
            <a:lvl4pPr>
              <a:defRPr sz="12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ustDataLst>
      <p:tags r:id="rId1"/>
    </p:custData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539750" y="304800"/>
            <a:ext cx="8299450" cy="990600"/>
          </a:xfrm>
        </p:spPr>
        <p:txBody>
          <a:bodyPr/>
          <a:lstStyle/>
          <a:p>
            <a:r>
              <a:rPr lang="en-US"/>
              <a:t>Click to edit Master title style</a:t>
            </a:r>
          </a:p>
        </p:txBody>
      </p:sp>
      <p:sp>
        <p:nvSpPr>
          <p:cNvPr id="3" name="Table Placeholder 2"/>
          <p:cNvSpPr>
            <a:spLocks noGrp="1"/>
          </p:cNvSpPr>
          <p:nvPr>
            <p:ph type="tbl" idx="1"/>
          </p:nvPr>
        </p:nvSpPr>
        <p:spPr>
          <a:xfrm>
            <a:off x="539750" y="1295400"/>
            <a:ext cx="8299450" cy="4648200"/>
          </a:xfrm>
        </p:spPr>
        <p:txBody>
          <a:bodyPr/>
          <a:lstStyle/>
          <a:p>
            <a:pPr lvl="0"/>
            <a:endParaRPr lang="en-US" noProof="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ags" Target="../tags/tag2.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6" descr="bg2.jpg"/>
          <p:cNvPicPr>
            <a:picLocks noChangeAspect="1"/>
          </p:cNvPicPr>
          <p:nvPr userDrawn="1"/>
        </p:nvPicPr>
        <p:blipFill>
          <a:blip r:embed="rId7" cstate="print"/>
          <a:srcRect/>
          <a:stretch>
            <a:fillRect/>
          </a:stretch>
        </p:blipFill>
        <p:spPr bwMode="auto">
          <a:xfrm>
            <a:off x="0" y="6297613"/>
            <a:ext cx="9144000" cy="560387"/>
          </a:xfrm>
          <a:prstGeom prst="rect">
            <a:avLst/>
          </a:prstGeom>
          <a:noFill/>
          <a:ln w="9525">
            <a:noFill/>
            <a:miter lim="800000"/>
            <a:headEnd/>
            <a:tailEnd/>
          </a:ln>
        </p:spPr>
      </p:pic>
      <p:sp>
        <p:nvSpPr>
          <p:cNvPr id="1027" name="Rectangle 2"/>
          <p:cNvSpPr>
            <a:spLocks noGrp="1" noChangeArrowheads="1"/>
          </p:cNvSpPr>
          <p:nvPr>
            <p:ph type="title"/>
          </p:nvPr>
        </p:nvSpPr>
        <p:spPr bwMode="auto">
          <a:xfrm>
            <a:off x="539750" y="304800"/>
            <a:ext cx="8299450" cy="99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title style</a:t>
            </a:r>
          </a:p>
        </p:txBody>
      </p:sp>
      <p:sp>
        <p:nvSpPr>
          <p:cNvPr id="1028" name="Rectangle 3"/>
          <p:cNvSpPr>
            <a:spLocks noGrp="1" noChangeArrowheads="1"/>
          </p:cNvSpPr>
          <p:nvPr>
            <p:ph type="body" idx="1"/>
          </p:nvPr>
        </p:nvSpPr>
        <p:spPr bwMode="auto">
          <a:xfrm>
            <a:off x="539750" y="1295400"/>
            <a:ext cx="8299450" cy="464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80966" name="Text Box 6"/>
          <p:cNvSpPr txBox="1">
            <a:spLocks noChangeArrowheads="1"/>
          </p:cNvSpPr>
          <p:nvPr/>
        </p:nvSpPr>
        <p:spPr bwMode="auto">
          <a:xfrm>
            <a:off x="8382000" y="6496050"/>
            <a:ext cx="576263" cy="214313"/>
          </a:xfrm>
          <a:prstGeom prst="rect">
            <a:avLst/>
          </a:prstGeom>
          <a:noFill/>
          <a:ln w="9525">
            <a:noFill/>
            <a:miter lim="800000"/>
            <a:headEnd/>
            <a:tailEnd/>
          </a:ln>
          <a:effectLst/>
        </p:spPr>
        <p:txBody>
          <a:bodyPr wrap="none">
            <a:spAutoFit/>
          </a:bodyPr>
          <a:lstStyle/>
          <a:p>
            <a:pPr eaLnBrk="0" hangingPunct="0">
              <a:defRPr/>
            </a:pPr>
            <a:r>
              <a:rPr lang="en-US" sz="800" dirty="0">
                <a:solidFill>
                  <a:schemeClr val="bg1"/>
                </a:solidFill>
                <a:latin typeface="Arial" charset="0"/>
                <a:ea typeface="ＭＳ Ｐゴシック" pitchFamily="92" charset="-128"/>
                <a:cs typeface="+mn-cs"/>
              </a:rPr>
              <a:t>Page </a:t>
            </a:r>
            <a:fld id="{3FF7CAC3-D4F9-4CAF-85E5-273F2440E793}" type="slidenum">
              <a:rPr lang="en-US" sz="800">
                <a:solidFill>
                  <a:schemeClr val="bg1"/>
                </a:solidFill>
                <a:latin typeface="Arial" charset="0"/>
                <a:ea typeface="ＭＳ Ｐゴシック" pitchFamily="92" charset="-128"/>
                <a:cs typeface="+mn-cs"/>
              </a:rPr>
              <a:pPr eaLnBrk="0" hangingPunct="0">
                <a:defRPr/>
              </a:pPr>
              <a:t>‹#›</a:t>
            </a:fld>
            <a:endParaRPr lang="en-US" sz="800" dirty="0">
              <a:solidFill>
                <a:schemeClr val="bg1"/>
              </a:solidFill>
              <a:latin typeface="Arial" charset="0"/>
              <a:ea typeface="ＭＳ Ｐゴシック" pitchFamily="92" charset="-128"/>
              <a:cs typeface="+mn-cs"/>
            </a:endParaRPr>
          </a:p>
        </p:txBody>
      </p:sp>
      <p:sp>
        <p:nvSpPr>
          <p:cNvPr id="7" name="Text Box 5"/>
          <p:cNvSpPr txBox="1">
            <a:spLocks noChangeArrowheads="1"/>
          </p:cNvSpPr>
          <p:nvPr userDrawn="1"/>
        </p:nvSpPr>
        <p:spPr bwMode="auto">
          <a:xfrm>
            <a:off x="95250" y="6478588"/>
            <a:ext cx="3760788" cy="246062"/>
          </a:xfrm>
          <a:prstGeom prst="rect">
            <a:avLst/>
          </a:prstGeom>
          <a:noFill/>
          <a:ln w="9525">
            <a:noFill/>
            <a:miter lim="800000"/>
            <a:headEnd/>
            <a:tailEnd/>
          </a:ln>
          <a:effectLst/>
        </p:spPr>
        <p:txBody>
          <a:bodyPr>
            <a:spAutoFit/>
          </a:bodyPr>
          <a:lstStyle/>
          <a:p>
            <a:pPr algn="l">
              <a:buFont typeface="Wingdings" pitchFamily="92" charset="2"/>
              <a:buNone/>
              <a:defRPr/>
            </a:pPr>
            <a:r>
              <a:rPr lang="en-US" sz="1000" b="0" dirty="0">
                <a:solidFill>
                  <a:schemeClr val="bg1"/>
                </a:solidFill>
                <a:latin typeface="Arial" charset="0"/>
                <a:ea typeface="ＭＳ Ｐゴシック" pitchFamily="92" charset="-128"/>
                <a:cs typeface="+mn-cs"/>
              </a:rPr>
              <a:t>Hacker Techniques, Tools, and Incident Handling</a:t>
            </a:r>
          </a:p>
        </p:txBody>
      </p:sp>
      <p:sp>
        <p:nvSpPr>
          <p:cNvPr id="9" name="TextBox 8"/>
          <p:cNvSpPr txBox="1"/>
          <p:nvPr userDrawn="1"/>
        </p:nvSpPr>
        <p:spPr>
          <a:xfrm>
            <a:off x="3989341" y="6395457"/>
            <a:ext cx="3095719" cy="415498"/>
          </a:xfrm>
          <a:prstGeom prst="rect">
            <a:avLst/>
          </a:prstGeom>
          <a:noFill/>
        </p:spPr>
        <p:txBody>
          <a:bodyPr wrap="none" rtlCol="0">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r>
              <a:rPr lang="en-US" sz="700" dirty="0">
                <a:solidFill>
                  <a:schemeClr val="accent5"/>
                </a:solidFill>
              </a:rPr>
              <a:t>© 2020 Jones and Bartlett </a:t>
            </a:r>
            <a:r>
              <a:rPr lang="en-US" sz="700" i="0" dirty="0">
                <a:solidFill>
                  <a:schemeClr val="accent5"/>
                </a:solidFill>
              </a:rPr>
              <a:t>Learning, LLC, an Ascend Learning Company </a:t>
            </a:r>
          </a:p>
          <a:p>
            <a:r>
              <a:rPr lang="en-US" sz="700" i="0" dirty="0">
                <a:solidFill>
                  <a:schemeClr val="accent5"/>
                </a:solidFill>
              </a:rPr>
              <a:t>www.jblearning.com</a:t>
            </a:r>
          </a:p>
          <a:p>
            <a:r>
              <a:rPr lang="en-US" sz="700" i="0" dirty="0">
                <a:solidFill>
                  <a:schemeClr val="accent5"/>
                </a:solidFill>
              </a:rPr>
              <a:t>All rights reserved.</a:t>
            </a:r>
          </a:p>
        </p:txBody>
      </p:sp>
    </p:spTree>
    <p:custDataLst>
      <p:tags r:id="rId6"/>
    </p:custDataLst>
  </p:cSld>
  <p:clrMap bg1="lt1" tx1="dk1" bg2="lt2" tx2="dk2" accent1="accent1" accent2="accent2" accent3="accent3" accent4="accent4" accent5="accent5" accent6="accent6" hlink="hlink" folHlink="folHlink"/>
  <p:sldLayoutIdLst>
    <p:sldLayoutId id="2147483655" r:id="rId1"/>
    <p:sldLayoutId id="2147483652" r:id="rId2"/>
    <p:sldLayoutId id="2147483653" r:id="rId3"/>
    <p:sldLayoutId id="2147483654" r:id="rId4"/>
  </p:sldLayoutIdLst>
  <p:txStyles>
    <p:titleStyle>
      <a:lvl1pPr algn="l" rtl="0" eaLnBrk="0" fontAlgn="base" hangingPunct="0">
        <a:spcBef>
          <a:spcPct val="0"/>
        </a:spcBef>
        <a:spcAft>
          <a:spcPct val="0"/>
        </a:spcAft>
        <a:defRPr sz="2400" b="1">
          <a:solidFill>
            <a:srgbClr val="00407A"/>
          </a:solidFill>
          <a:latin typeface="+mj-lt"/>
          <a:ea typeface="ＭＳ Ｐゴシック" pitchFamily="92" charset="-128"/>
          <a:cs typeface="ＭＳ Ｐゴシック"/>
        </a:defRPr>
      </a:lvl1pPr>
      <a:lvl2pPr algn="l" rtl="0" eaLnBrk="0" fontAlgn="base" hangingPunct="0">
        <a:spcBef>
          <a:spcPct val="0"/>
        </a:spcBef>
        <a:spcAft>
          <a:spcPct val="0"/>
        </a:spcAft>
        <a:defRPr sz="2400" b="1">
          <a:solidFill>
            <a:srgbClr val="00407A"/>
          </a:solidFill>
          <a:latin typeface="Arial" charset="0"/>
          <a:ea typeface="ＭＳ Ｐゴシック" pitchFamily="92" charset="-128"/>
          <a:cs typeface="ＭＳ Ｐゴシック"/>
        </a:defRPr>
      </a:lvl2pPr>
      <a:lvl3pPr algn="l" rtl="0" eaLnBrk="0" fontAlgn="base" hangingPunct="0">
        <a:spcBef>
          <a:spcPct val="0"/>
        </a:spcBef>
        <a:spcAft>
          <a:spcPct val="0"/>
        </a:spcAft>
        <a:defRPr sz="2400" b="1">
          <a:solidFill>
            <a:srgbClr val="00407A"/>
          </a:solidFill>
          <a:latin typeface="Arial" charset="0"/>
          <a:ea typeface="ＭＳ Ｐゴシック" pitchFamily="92" charset="-128"/>
          <a:cs typeface="ＭＳ Ｐゴシック"/>
        </a:defRPr>
      </a:lvl3pPr>
      <a:lvl4pPr algn="l" rtl="0" eaLnBrk="0" fontAlgn="base" hangingPunct="0">
        <a:spcBef>
          <a:spcPct val="0"/>
        </a:spcBef>
        <a:spcAft>
          <a:spcPct val="0"/>
        </a:spcAft>
        <a:defRPr sz="2400" b="1">
          <a:solidFill>
            <a:srgbClr val="00407A"/>
          </a:solidFill>
          <a:latin typeface="Arial" charset="0"/>
          <a:ea typeface="ＭＳ Ｐゴシック" pitchFamily="92" charset="-128"/>
          <a:cs typeface="ＭＳ Ｐゴシック"/>
        </a:defRPr>
      </a:lvl4pPr>
      <a:lvl5pPr algn="l" rtl="0" eaLnBrk="0" fontAlgn="base" hangingPunct="0">
        <a:spcBef>
          <a:spcPct val="0"/>
        </a:spcBef>
        <a:spcAft>
          <a:spcPct val="0"/>
        </a:spcAft>
        <a:defRPr sz="2400" b="1">
          <a:solidFill>
            <a:srgbClr val="00407A"/>
          </a:solidFill>
          <a:latin typeface="Arial" charset="0"/>
          <a:ea typeface="ＭＳ Ｐゴシック" pitchFamily="92" charset="-128"/>
          <a:cs typeface="ＭＳ Ｐゴシック"/>
        </a:defRPr>
      </a:lvl5pPr>
      <a:lvl6pPr marL="457200" algn="l" rtl="0" eaLnBrk="0" fontAlgn="base" hangingPunct="0">
        <a:spcBef>
          <a:spcPct val="0"/>
        </a:spcBef>
        <a:spcAft>
          <a:spcPct val="0"/>
        </a:spcAft>
        <a:defRPr sz="3800" b="1">
          <a:solidFill>
            <a:srgbClr val="00407A"/>
          </a:solidFill>
          <a:latin typeface="Arial" charset="0"/>
        </a:defRPr>
      </a:lvl6pPr>
      <a:lvl7pPr marL="914400" algn="l" rtl="0" eaLnBrk="0" fontAlgn="base" hangingPunct="0">
        <a:spcBef>
          <a:spcPct val="0"/>
        </a:spcBef>
        <a:spcAft>
          <a:spcPct val="0"/>
        </a:spcAft>
        <a:defRPr sz="3800" b="1">
          <a:solidFill>
            <a:srgbClr val="00407A"/>
          </a:solidFill>
          <a:latin typeface="Arial" charset="0"/>
        </a:defRPr>
      </a:lvl7pPr>
      <a:lvl8pPr marL="1371600" algn="l" rtl="0" eaLnBrk="0" fontAlgn="base" hangingPunct="0">
        <a:spcBef>
          <a:spcPct val="0"/>
        </a:spcBef>
        <a:spcAft>
          <a:spcPct val="0"/>
        </a:spcAft>
        <a:defRPr sz="3800" b="1">
          <a:solidFill>
            <a:srgbClr val="00407A"/>
          </a:solidFill>
          <a:latin typeface="Arial" charset="0"/>
        </a:defRPr>
      </a:lvl8pPr>
      <a:lvl9pPr marL="1828800" algn="l" rtl="0" eaLnBrk="0" fontAlgn="base" hangingPunct="0">
        <a:spcBef>
          <a:spcPct val="0"/>
        </a:spcBef>
        <a:spcAft>
          <a:spcPct val="0"/>
        </a:spcAft>
        <a:defRPr sz="3800" b="1">
          <a:solidFill>
            <a:srgbClr val="00407A"/>
          </a:solidFill>
          <a:latin typeface="Arial" charset="0"/>
        </a:defRPr>
      </a:lvl9pPr>
    </p:titleStyle>
    <p:bodyStyle>
      <a:lvl1pPr marL="233363" indent="-233363" algn="l" rtl="0" eaLnBrk="0" fontAlgn="base" hangingPunct="0">
        <a:spcBef>
          <a:spcPct val="20000"/>
        </a:spcBef>
        <a:spcAft>
          <a:spcPct val="0"/>
        </a:spcAft>
        <a:buClr>
          <a:srgbClr val="ED6E2E"/>
        </a:buClr>
        <a:buFont typeface="Wingdings" pitchFamily="2" charset="2"/>
        <a:buChar char="§"/>
        <a:defRPr>
          <a:solidFill>
            <a:schemeClr val="tx1"/>
          </a:solidFill>
          <a:latin typeface="+mn-lt"/>
          <a:ea typeface="ＭＳ Ｐゴシック" pitchFamily="92" charset="-128"/>
          <a:cs typeface="ＭＳ Ｐゴシック"/>
        </a:defRPr>
      </a:lvl1pPr>
      <a:lvl2pPr marL="687388" indent="-231775" algn="l" rtl="0" eaLnBrk="0" fontAlgn="base" hangingPunct="0">
        <a:spcBef>
          <a:spcPct val="20000"/>
        </a:spcBef>
        <a:spcAft>
          <a:spcPct val="0"/>
        </a:spcAft>
        <a:buClr>
          <a:srgbClr val="ED6E2E"/>
        </a:buClr>
        <a:buSzPct val="85000"/>
        <a:buFont typeface="Times" pitchFamily="18" charset="0"/>
        <a:buChar char="•"/>
        <a:defRPr sz="1600">
          <a:solidFill>
            <a:schemeClr val="tx1"/>
          </a:solidFill>
          <a:latin typeface="+mn-lt"/>
          <a:ea typeface="ＭＳ Ｐゴシック" pitchFamily="92" charset="-128"/>
          <a:cs typeface="ＭＳ Ｐゴシック"/>
        </a:defRPr>
      </a:lvl2pPr>
      <a:lvl3pPr marL="1143000" indent="-228600" algn="l" rtl="0" eaLnBrk="0" fontAlgn="base" hangingPunct="0">
        <a:spcBef>
          <a:spcPct val="20000"/>
        </a:spcBef>
        <a:spcAft>
          <a:spcPct val="0"/>
        </a:spcAft>
        <a:buClr>
          <a:srgbClr val="ED6E2E"/>
        </a:buClr>
        <a:buChar char="-"/>
        <a:defRPr sz="1400">
          <a:solidFill>
            <a:schemeClr val="tx1"/>
          </a:solidFill>
          <a:latin typeface="+mn-lt"/>
          <a:ea typeface="ＭＳ Ｐゴシック" pitchFamily="92" charset="-128"/>
          <a:cs typeface="ＭＳ Ｐゴシック"/>
        </a:defRPr>
      </a:lvl3pPr>
      <a:lvl4pPr marL="1544638" indent="-173038" algn="l" rtl="0" eaLnBrk="0" fontAlgn="base" hangingPunct="0">
        <a:spcBef>
          <a:spcPct val="20000"/>
        </a:spcBef>
        <a:spcAft>
          <a:spcPct val="0"/>
        </a:spcAft>
        <a:buClr>
          <a:srgbClr val="ED6E2E"/>
        </a:buClr>
        <a:buSzPct val="90000"/>
        <a:buChar char="›"/>
        <a:defRPr sz="1200">
          <a:solidFill>
            <a:schemeClr val="tx1"/>
          </a:solidFill>
          <a:latin typeface="+mn-lt"/>
          <a:ea typeface="ＭＳ Ｐゴシック" pitchFamily="92" charset="-128"/>
          <a:cs typeface="ＭＳ Ｐゴシック"/>
        </a:defRPr>
      </a:lvl4pPr>
      <a:lvl5pPr marL="2052638" indent="-222250" algn="l" rtl="0" eaLnBrk="0" fontAlgn="base" hangingPunct="0">
        <a:spcBef>
          <a:spcPct val="20000"/>
        </a:spcBef>
        <a:spcAft>
          <a:spcPct val="0"/>
        </a:spcAft>
        <a:buClr>
          <a:srgbClr val="ED6E2E"/>
        </a:buClr>
        <a:buChar char="-"/>
        <a:defRPr sz="1000">
          <a:solidFill>
            <a:schemeClr val="tx1"/>
          </a:solidFill>
          <a:latin typeface="+mn-lt"/>
          <a:ea typeface="ＭＳ Ｐゴシック" pitchFamily="92" charset="-128"/>
          <a:cs typeface="ＭＳ Ｐゴシック"/>
        </a:defRPr>
      </a:lvl5pPr>
      <a:lvl6pPr marL="2509838" indent="-222250" algn="l" rtl="0" eaLnBrk="0" fontAlgn="base" hangingPunct="0">
        <a:spcBef>
          <a:spcPct val="20000"/>
        </a:spcBef>
        <a:spcAft>
          <a:spcPct val="0"/>
        </a:spcAft>
        <a:buClr>
          <a:srgbClr val="ED6E2E"/>
        </a:buClr>
        <a:buChar char="-"/>
        <a:defRPr sz="1600">
          <a:solidFill>
            <a:schemeClr val="tx1"/>
          </a:solidFill>
          <a:latin typeface="+mn-lt"/>
        </a:defRPr>
      </a:lvl6pPr>
      <a:lvl7pPr marL="2967038" indent="-222250" algn="l" rtl="0" eaLnBrk="0" fontAlgn="base" hangingPunct="0">
        <a:spcBef>
          <a:spcPct val="20000"/>
        </a:spcBef>
        <a:spcAft>
          <a:spcPct val="0"/>
        </a:spcAft>
        <a:buClr>
          <a:srgbClr val="ED6E2E"/>
        </a:buClr>
        <a:buChar char="-"/>
        <a:defRPr sz="1600">
          <a:solidFill>
            <a:schemeClr val="tx1"/>
          </a:solidFill>
          <a:latin typeface="+mn-lt"/>
        </a:defRPr>
      </a:lvl7pPr>
      <a:lvl8pPr marL="3424238" indent="-222250" algn="l" rtl="0" eaLnBrk="0" fontAlgn="base" hangingPunct="0">
        <a:spcBef>
          <a:spcPct val="20000"/>
        </a:spcBef>
        <a:spcAft>
          <a:spcPct val="0"/>
        </a:spcAft>
        <a:buClr>
          <a:srgbClr val="ED6E2E"/>
        </a:buClr>
        <a:buChar char="-"/>
        <a:defRPr sz="1600">
          <a:solidFill>
            <a:schemeClr val="tx1"/>
          </a:solidFill>
          <a:latin typeface="+mn-lt"/>
        </a:defRPr>
      </a:lvl8pPr>
      <a:lvl9pPr marL="3881438" indent="-222250" algn="l" rtl="0" eaLnBrk="0" fontAlgn="base" hangingPunct="0">
        <a:spcBef>
          <a:spcPct val="20000"/>
        </a:spcBef>
        <a:spcAft>
          <a:spcPct val="0"/>
        </a:spcAft>
        <a:buClr>
          <a:srgbClr val="ED6E2E"/>
        </a:buClr>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5.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15.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18.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slideLayout" Target="../slideLayouts/slideLayout2.xml"/><Relationship Id="rId1" Type="http://schemas.openxmlformats.org/officeDocument/2006/relationships/tags" Target="../tags/tag19.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17.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notesSlide" Target="../notesSlides/notesSlide9.xml"/><Relationship Id="rId7" Type="http://schemas.openxmlformats.org/officeDocument/2006/relationships/diagramColors" Target="../diagrams/colors5.xml"/><Relationship Id="rId2" Type="http://schemas.openxmlformats.org/officeDocument/2006/relationships/slideLayout" Target="../slideLayouts/slideLayout2.xml"/><Relationship Id="rId1" Type="http://schemas.openxmlformats.org/officeDocument/2006/relationships/tags" Target="../tags/tag21.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19.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notesSlide" Target="../notesSlides/notesSlide10.xml"/><Relationship Id="rId7" Type="http://schemas.openxmlformats.org/officeDocument/2006/relationships/diagramColors" Target="../diagrams/colors6.xml"/><Relationship Id="rId2" Type="http://schemas.openxmlformats.org/officeDocument/2006/relationships/slideLayout" Target="../slideLayouts/slideLayout2.xml"/><Relationship Id="rId1" Type="http://schemas.openxmlformats.org/officeDocument/2006/relationships/tags" Target="../tags/tag23.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20.xml.rels><?xml version="1.0" encoding="UTF-8" standalone="yes"?>
<Relationships xmlns="http://schemas.openxmlformats.org/package/2006/relationships"><Relationship Id="rId8" Type="http://schemas.microsoft.com/office/2007/relationships/diagramDrawing" Target="../diagrams/drawing7.xml"/><Relationship Id="rId3" Type="http://schemas.openxmlformats.org/officeDocument/2006/relationships/notesSlide" Target="../notesSlides/notesSlide11.xml"/><Relationship Id="rId7" Type="http://schemas.openxmlformats.org/officeDocument/2006/relationships/diagramColors" Target="../diagrams/colors7.xml"/><Relationship Id="rId2" Type="http://schemas.openxmlformats.org/officeDocument/2006/relationships/slideLayout" Target="../slideLayouts/slideLayout2.xml"/><Relationship Id="rId1" Type="http://schemas.openxmlformats.org/officeDocument/2006/relationships/tags" Target="../tags/tag24.xml"/><Relationship Id="rId6" Type="http://schemas.openxmlformats.org/officeDocument/2006/relationships/diagramQuickStyle" Target="../diagrams/quickStyle7.xml"/><Relationship Id="rId5" Type="http://schemas.openxmlformats.org/officeDocument/2006/relationships/diagramLayout" Target="../diagrams/layout7.xml"/><Relationship Id="rId4" Type="http://schemas.openxmlformats.org/officeDocument/2006/relationships/diagramData" Target="../diagrams/data7.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slideLayout" Target="../slideLayouts/slideLayout2.xml"/><Relationship Id="rId1" Type="http://schemas.openxmlformats.org/officeDocument/2006/relationships/tags" Target="../tags/tag31.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slideLayout" Target="../slideLayouts/slideLayout2.xml"/><Relationship Id="rId1" Type="http://schemas.openxmlformats.org/officeDocument/2006/relationships/tags" Target="../tags/tag3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33.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30.xml.rels><?xml version="1.0" encoding="UTF-8" standalone="yes"?>
<Relationships xmlns="http://schemas.openxmlformats.org/package/2006/relationships"><Relationship Id="rId8" Type="http://schemas.microsoft.com/office/2007/relationships/diagramDrawing" Target="../diagrams/drawing10.xml"/><Relationship Id="rId3" Type="http://schemas.openxmlformats.org/officeDocument/2006/relationships/notesSlide" Target="../notesSlides/notesSlide13.xml"/><Relationship Id="rId7" Type="http://schemas.openxmlformats.org/officeDocument/2006/relationships/diagramColors" Target="../diagrams/colors10.xml"/><Relationship Id="rId2" Type="http://schemas.openxmlformats.org/officeDocument/2006/relationships/slideLayout" Target="../slideLayouts/slideLayout2.xml"/><Relationship Id="rId1" Type="http://schemas.openxmlformats.org/officeDocument/2006/relationships/tags" Target="../tags/tag34.xml"/><Relationship Id="rId6" Type="http://schemas.openxmlformats.org/officeDocument/2006/relationships/diagramQuickStyle" Target="../diagrams/quickStyle10.xml"/><Relationship Id="rId5" Type="http://schemas.openxmlformats.org/officeDocument/2006/relationships/diagramLayout" Target="../diagrams/layout10.xml"/><Relationship Id="rId4" Type="http://schemas.openxmlformats.org/officeDocument/2006/relationships/diagramData" Target="../diagrams/data10.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5.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6.xml"/></Relationships>
</file>

<file path=ppt/slides/_rels/slide33.xml.rels><?xml version="1.0" encoding="UTF-8" standalone="yes"?>
<Relationships xmlns="http://schemas.openxmlformats.org/package/2006/relationships"><Relationship Id="rId8" Type="http://schemas.microsoft.com/office/2007/relationships/diagramDrawing" Target="../diagrams/drawing11.xml"/><Relationship Id="rId3" Type="http://schemas.openxmlformats.org/officeDocument/2006/relationships/notesSlide" Target="../notesSlides/notesSlide14.xml"/><Relationship Id="rId7" Type="http://schemas.openxmlformats.org/officeDocument/2006/relationships/diagramColors" Target="../diagrams/colors11.xml"/><Relationship Id="rId2" Type="http://schemas.openxmlformats.org/officeDocument/2006/relationships/slideLayout" Target="../slideLayouts/slideLayout2.xml"/><Relationship Id="rId1" Type="http://schemas.openxmlformats.org/officeDocument/2006/relationships/tags" Target="../tags/tag37.xml"/><Relationship Id="rId6" Type="http://schemas.openxmlformats.org/officeDocument/2006/relationships/diagramQuickStyle" Target="../diagrams/quickStyle11.xml"/><Relationship Id="rId5" Type="http://schemas.openxmlformats.org/officeDocument/2006/relationships/diagramLayout" Target="../diagrams/layout11.xml"/><Relationship Id="rId4" Type="http://schemas.openxmlformats.org/officeDocument/2006/relationships/diagramData" Target="../diagrams/data11.xml"/></Relationships>
</file>

<file path=ppt/slides/_rels/slide34.xml.rels><?xml version="1.0" encoding="UTF-8" standalone="yes"?>
<Relationships xmlns="http://schemas.openxmlformats.org/package/2006/relationships"><Relationship Id="rId3" Type="http://schemas.openxmlformats.org/officeDocument/2006/relationships/hyperlink" Target="https://nvd.nist.gov/ncp/repository" TargetMode="External"/><Relationship Id="rId2" Type="http://schemas.openxmlformats.org/officeDocument/2006/relationships/slideLayout" Target="../slideLayouts/slideLayout2.xml"/><Relationship Id="rId1" Type="http://schemas.openxmlformats.org/officeDocument/2006/relationships/tags" Target="../tags/tag38.xml"/><Relationship Id="rId5" Type="http://schemas.openxmlformats.org/officeDocument/2006/relationships/hyperlink" Target="https://stigviewer.com/" TargetMode="External"/><Relationship Id="rId4" Type="http://schemas.openxmlformats.org/officeDocument/2006/relationships/hyperlink" Target="https://iase.disa.mil/stigs/Pages/index.aspx" TargetMode="Externa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9.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3.xml"/><Relationship Id="rId7" Type="http://schemas.openxmlformats.org/officeDocument/2006/relationships/diagramColors" Target="../diagrams/colors1.xml"/><Relationship Id="rId2" Type="http://schemas.openxmlformats.org/officeDocument/2006/relationships/slideLayout" Target="../slideLayouts/slideLayout2.xml"/><Relationship Id="rId1" Type="http://schemas.openxmlformats.org/officeDocument/2006/relationships/tags" Target="../tags/tag9.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6.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notesSlide" Target="../notesSlides/notesSlide4.xml"/><Relationship Id="rId7" Type="http://schemas.openxmlformats.org/officeDocument/2006/relationships/diagramColors" Target="../diagrams/colors2.xml"/><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8.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notesSlide" Target="../notesSlides/notesSlide5.xml"/><Relationship Id="rId7" Type="http://schemas.openxmlformats.org/officeDocument/2006/relationships/diagramColors" Target="../diagrams/colors3.xml"/><Relationship Id="rId2" Type="http://schemas.openxmlformats.org/officeDocument/2006/relationships/slideLayout" Target="../slideLayouts/slideLayout2.xml"/><Relationship Id="rId1" Type="http://schemas.openxmlformats.org/officeDocument/2006/relationships/tags" Target="../tags/tag1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4"/>
          <p:cNvSpPr>
            <a:spLocks noGrp="1" noChangeArrowheads="1"/>
          </p:cNvSpPr>
          <p:nvPr>
            <p:ph type="subTitle" idx="1"/>
          </p:nvPr>
        </p:nvSpPr>
        <p:spPr>
          <a:xfrm>
            <a:off x="397764" y="1616216"/>
            <a:ext cx="8348472" cy="3736407"/>
          </a:xfrm>
        </p:spPr>
        <p:txBody>
          <a:bodyPr/>
          <a:lstStyle/>
          <a:p>
            <a:pPr algn="ctr">
              <a:spcBef>
                <a:spcPts val="24"/>
              </a:spcBef>
            </a:pPr>
            <a:r>
              <a:rPr lang="en-US" sz="4000" b="1" dirty="0">
                <a:ea typeface="ＭＳ Ｐゴシック"/>
              </a:rPr>
              <a:t>Hacker Techniques, Tools, and Incident Handling</a:t>
            </a:r>
          </a:p>
          <a:p>
            <a:pPr algn="ctr">
              <a:spcBef>
                <a:spcPts val="24"/>
              </a:spcBef>
            </a:pPr>
            <a:endParaRPr lang="en-US" sz="4000" b="1" dirty="0">
              <a:ea typeface="ＭＳ Ｐゴシック"/>
            </a:endParaRPr>
          </a:p>
          <a:p>
            <a:pPr algn="ctr">
              <a:spcBef>
                <a:spcPts val="24"/>
              </a:spcBef>
            </a:pPr>
            <a:r>
              <a:rPr lang="en-US" sz="3600" b="1" dirty="0">
                <a:ea typeface="ＭＳ Ｐゴシック"/>
              </a:rPr>
              <a:t>Chapter 15</a:t>
            </a:r>
          </a:p>
          <a:p>
            <a:pPr algn="ctr"/>
            <a:r>
              <a:rPr lang="en-US" sz="3600" b="1" i="1" dirty="0">
                <a:ea typeface="ＭＳ Ｐゴシック"/>
              </a:rPr>
              <a:t>Defensive Technologies</a:t>
            </a:r>
          </a:p>
          <a:p>
            <a:pPr algn="ctr"/>
            <a:endParaRPr lang="en-US" dirty="0">
              <a:ea typeface="ＭＳ Ｐゴシック"/>
            </a:endParaRP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9E0B1-6F66-4057-9609-C298DC7AA8D7}"/>
              </a:ext>
            </a:extLst>
          </p:cNvPr>
          <p:cNvSpPr>
            <a:spLocks noGrp="1"/>
          </p:cNvSpPr>
          <p:nvPr>
            <p:ph type="title"/>
          </p:nvPr>
        </p:nvSpPr>
        <p:spPr/>
        <p:txBody>
          <a:bodyPr/>
          <a:lstStyle/>
          <a:p>
            <a:r>
              <a:rPr lang="en-US" sz="3600" dirty="0"/>
              <a:t>IDS Components </a:t>
            </a:r>
          </a:p>
        </p:txBody>
      </p:sp>
      <p:sp>
        <p:nvSpPr>
          <p:cNvPr id="3" name="Content Placeholder 2">
            <a:extLst>
              <a:ext uri="{FF2B5EF4-FFF2-40B4-BE49-F238E27FC236}">
                <a16:creationId xmlns:a16="http://schemas.microsoft.com/office/drawing/2014/main" id="{F556F42A-CE54-4820-882C-DC57A78CBC63}"/>
              </a:ext>
            </a:extLst>
          </p:cNvPr>
          <p:cNvSpPr>
            <a:spLocks noGrp="1"/>
          </p:cNvSpPr>
          <p:nvPr>
            <p:ph idx="1"/>
          </p:nvPr>
        </p:nvSpPr>
        <p:spPr/>
        <p:txBody>
          <a:bodyPr/>
          <a:lstStyle/>
          <a:p>
            <a:r>
              <a:rPr lang="en-US" sz="2400" dirty="0"/>
              <a:t>Pattern recognition and pattern matching to known attacks</a:t>
            </a:r>
          </a:p>
          <a:p>
            <a:r>
              <a:rPr lang="en-US" sz="2400" dirty="0"/>
              <a:t>Analysis of traffic for abnormal communication </a:t>
            </a:r>
          </a:p>
          <a:p>
            <a:r>
              <a:rPr lang="en-US" sz="2400" dirty="0"/>
              <a:t>Integrity checking of files</a:t>
            </a:r>
          </a:p>
          <a:p>
            <a:r>
              <a:rPr lang="en-US" sz="2400" dirty="0"/>
              <a:t>Tracking of user and system activity </a:t>
            </a:r>
          </a:p>
          <a:p>
            <a:r>
              <a:rPr lang="en-US" sz="2400" dirty="0"/>
              <a:t>Traffic monitoring </a:t>
            </a:r>
          </a:p>
          <a:p>
            <a:r>
              <a:rPr lang="en-US" sz="2400" dirty="0"/>
              <a:t>Traffic analysis </a:t>
            </a:r>
          </a:p>
          <a:p>
            <a:r>
              <a:rPr lang="en-US" sz="2400" dirty="0"/>
              <a:t>Events log monitoring and analysis </a:t>
            </a:r>
          </a:p>
        </p:txBody>
      </p:sp>
    </p:spTree>
    <p:custDataLst>
      <p:tags r:id="rId1"/>
    </p:custDataLst>
    <p:extLst>
      <p:ext uri="{BB962C8B-B14F-4D97-AF65-F5344CB8AC3E}">
        <p14:creationId xmlns:p14="http://schemas.microsoft.com/office/powerpoint/2010/main" val="22815064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title"/>
          </p:nvPr>
        </p:nvSpPr>
        <p:spPr>
          <a:xfrm>
            <a:off x="539750" y="304800"/>
            <a:ext cx="8299450" cy="475488"/>
          </a:xfrm>
        </p:spPr>
        <p:txBody>
          <a:bodyPr/>
          <a:lstStyle/>
          <a:p>
            <a:r>
              <a:rPr lang="en-US" sz="3600" dirty="0">
                <a:ea typeface="ＭＳ Ｐゴシック"/>
              </a:rPr>
              <a:t>Components of a NIDS</a:t>
            </a:r>
          </a:p>
        </p:txBody>
      </p:sp>
      <p:sp>
        <p:nvSpPr>
          <p:cNvPr id="14338" name="Content Placeholder 2"/>
          <p:cNvSpPr>
            <a:spLocks noGrp="1"/>
          </p:cNvSpPr>
          <p:nvPr>
            <p:ph idx="1"/>
          </p:nvPr>
        </p:nvSpPr>
        <p:spPr>
          <a:xfrm>
            <a:off x="539750" y="1527048"/>
            <a:ext cx="8299450" cy="4645152"/>
          </a:xfrm>
        </p:spPr>
        <p:txBody>
          <a:bodyPr/>
          <a:lstStyle/>
          <a:p>
            <a:pPr lvl="1"/>
            <a:endParaRPr lang="en-US" dirty="0">
              <a:ea typeface="ＭＳ Ｐゴシック"/>
            </a:endParaRPr>
          </a:p>
          <a:p>
            <a:pPr lvl="1"/>
            <a:endParaRPr lang="en-US" dirty="0">
              <a:ea typeface="ＭＳ Ｐゴシック"/>
            </a:endParaRPr>
          </a:p>
          <a:p>
            <a:pPr lvl="1"/>
            <a:endParaRPr lang="en-US" dirty="0">
              <a:ea typeface="ＭＳ Ｐゴシック"/>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1047" y="1848047"/>
            <a:ext cx="6961905" cy="3161905"/>
          </a:xfrm>
          <a:prstGeom prst="rect">
            <a:avLst/>
          </a:prstGeom>
        </p:spPr>
      </p:pic>
    </p:spTree>
    <p:custDataLst>
      <p:tags r:id="rId1"/>
    </p:custDataLst>
    <p:extLst>
      <p:ext uri="{BB962C8B-B14F-4D97-AF65-F5344CB8AC3E}">
        <p14:creationId xmlns:p14="http://schemas.microsoft.com/office/powerpoint/2010/main" val="36284427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9E0B1-6F66-4057-9609-C298DC7AA8D7}"/>
              </a:ext>
            </a:extLst>
          </p:cNvPr>
          <p:cNvSpPr>
            <a:spLocks noGrp="1"/>
          </p:cNvSpPr>
          <p:nvPr>
            <p:ph type="title"/>
          </p:nvPr>
        </p:nvSpPr>
        <p:spPr/>
        <p:txBody>
          <a:bodyPr/>
          <a:lstStyle/>
          <a:p>
            <a:r>
              <a:rPr lang="en-US" sz="3600" dirty="0">
                <a:ea typeface="ＭＳ Ｐゴシック"/>
              </a:rPr>
              <a:t>Components of a NIDS (Cont.)</a:t>
            </a:r>
            <a:endParaRPr lang="en-US" sz="3600" dirty="0"/>
          </a:p>
        </p:txBody>
      </p:sp>
      <p:sp>
        <p:nvSpPr>
          <p:cNvPr id="3" name="Content Placeholder 2">
            <a:extLst>
              <a:ext uri="{FF2B5EF4-FFF2-40B4-BE49-F238E27FC236}">
                <a16:creationId xmlns:a16="http://schemas.microsoft.com/office/drawing/2014/main" id="{F556F42A-CE54-4820-882C-DC57A78CBC63}"/>
              </a:ext>
            </a:extLst>
          </p:cNvPr>
          <p:cNvSpPr>
            <a:spLocks noGrp="1"/>
          </p:cNvSpPr>
          <p:nvPr>
            <p:ph idx="1"/>
          </p:nvPr>
        </p:nvSpPr>
        <p:spPr/>
        <p:txBody>
          <a:bodyPr/>
          <a:lstStyle/>
          <a:p>
            <a:pPr marL="0" indent="0">
              <a:buNone/>
            </a:pPr>
            <a:r>
              <a:rPr lang="en-US" sz="2600" dirty="0"/>
              <a:t>Steps an IDS uses for signature-based detection:</a:t>
            </a:r>
          </a:p>
          <a:p>
            <a:pPr marL="457200" indent="-457200">
              <a:buFont typeface="+mj-lt"/>
              <a:buAutoNum type="arabicPeriod"/>
            </a:pPr>
            <a:r>
              <a:rPr lang="en-US" sz="2600" dirty="0"/>
              <a:t>A host creates a network packet. At this point nothing is known other than the packet exists and was sent from a host in the network.</a:t>
            </a:r>
          </a:p>
          <a:p>
            <a:pPr marL="457200" indent="-457200">
              <a:buFont typeface="+mj-lt"/>
              <a:buAutoNum type="arabicPeriod"/>
            </a:pPr>
            <a:r>
              <a:rPr lang="en-US" sz="2600" dirty="0"/>
              <a:t>The sensor sniffs the packet off the network segment. This sensor is placed so it can read the packet.</a:t>
            </a:r>
          </a:p>
          <a:p>
            <a:pPr marL="457200" indent="-457200">
              <a:buFont typeface="+mj-lt"/>
              <a:buAutoNum type="arabicPeriod"/>
            </a:pPr>
            <a:r>
              <a:rPr lang="en-US" sz="2600" dirty="0"/>
              <a:t>The IDS and the sensor match the packet with known signatures of misuse. When a match is detected, an alert is generated and sent to the command console.</a:t>
            </a:r>
          </a:p>
        </p:txBody>
      </p:sp>
    </p:spTree>
    <p:custDataLst>
      <p:tags r:id="rId1"/>
    </p:custDataLst>
    <p:extLst>
      <p:ext uri="{BB962C8B-B14F-4D97-AF65-F5344CB8AC3E}">
        <p14:creationId xmlns:p14="http://schemas.microsoft.com/office/powerpoint/2010/main" val="39344692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9E0B1-6F66-4057-9609-C298DC7AA8D7}"/>
              </a:ext>
            </a:extLst>
          </p:cNvPr>
          <p:cNvSpPr>
            <a:spLocks noGrp="1"/>
          </p:cNvSpPr>
          <p:nvPr>
            <p:ph type="title"/>
          </p:nvPr>
        </p:nvSpPr>
        <p:spPr/>
        <p:txBody>
          <a:bodyPr/>
          <a:lstStyle/>
          <a:p>
            <a:r>
              <a:rPr lang="en-US" sz="3600" dirty="0">
                <a:ea typeface="ＭＳ Ｐゴシック"/>
              </a:rPr>
              <a:t>Components of a NIDS (Cont.)</a:t>
            </a:r>
            <a:endParaRPr lang="en-US" sz="3600" dirty="0"/>
          </a:p>
        </p:txBody>
      </p:sp>
      <p:sp>
        <p:nvSpPr>
          <p:cNvPr id="3" name="Content Placeholder 2">
            <a:extLst>
              <a:ext uri="{FF2B5EF4-FFF2-40B4-BE49-F238E27FC236}">
                <a16:creationId xmlns:a16="http://schemas.microsoft.com/office/drawing/2014/main" id="{F556F42A-CE54-4820-882C-DC57A78CBC63}"/>
              </a:ext>
            </a:extLst>
          </p:cNvPr>
          <p:cNvSpPr>
            <a:spLocks noGrp="1"/>
          </p:cNvSpPr>
          <p:nvPr>
            <p:ph idx="1"/>
          </p:nvPr>
        </p:nvSpPr>
        <p:spPr/>
        <p:txBody>
          <a:bodyPr/>
          <a:lstStyle/>
          <a:p>
            <a:pPr marL="0" indent="0">
              <a:buNone/>
            </a:pPr>
            <a:r>
              <a:rPr lang="en-US" sz="2600" dirty="0"/>
              <a:t>Steps an IDS uses for signature-based detection:</a:t>
            </a:r>
          </a:p>
          <a:p>
            <a:pPr marL="514350" indent="-514350">
              <a:buFont typeface="+mj-lt"/>
              <a:buAutoNum type="arabicPeriod" startAt="4"/>
            </a:pPr>
            <a:r>
              <a:rPr lang="en-US" sz="2600" dirty="0"/>
              <a:t>The command console receives and displays the alert, which notifies the security administrator or system owner of the intrusion.</a:t>
            </a:r>
          </a:p>
          <a:p>
            <a:pPr marL="457200" indent="-457200">
              <a:buFont typeface="+mj-lt"/>
              <a:buAutoNum type="arabicPeriod" startAt="4"/>
            </a:pPr>
            <a:r>
              <a:rPr lang="en-US" sz="2600" dirty="0"/>
              <a:t>The system owner responds based on the information the IDS provides.</a:t>
            </a:r>
          </a:p>
          <a:p>
            <a:pPr marL="457200" indent="-457200">
              <a:buFont typeface="+mj-lt"/>
              <a:buAutoNum type="arabicPeriod" startAt="4"/>
            </a:pPr>
            <a:r>
              <a:rPr lang="en-US" sz="2600" dirty="0"/>
              <a:t>The alert is logged for future analysis and reference. This information can be logged in a local database or in a central location shared by several systems.</a:t>
            </a:r>
          </a:p>
        </p:txBody>
      </p:sp>
    </p:spTree>
    <p:custDataLst>
      <p:tags r:id="rId1"/>
    </p:custDataLst>
    <p:extLst>
      <p:ext uri="{BB962C8B-B14F-4D97-AF65-F5344CB8AC3E}">
        <p14:creationId xmlns:p14="http://schemas.microsoft.com/office/powerpoint/2010/main" val="2720013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title"/>
          </p:nvPr>
        </p:nvSpPr>
        <p:spPr>
          <a:xfrm>
            <a:off x="539750" y="304800"/>
            <a:ext cx="8299450" cy="475488"/>
          </a:xfrm>
        </p:spPr>
        <p:txBody>
          <a:bodyPr/>
          <a:lstStyle/>
          <a:p>
            <a:r>
              <a:rPr lang="en-US" sz="3600" dirty="0">
                <a:ea typeface="ＭＳ Ｐゴシック"/>
              </a:rPr>
              <a:t>Components of a HIDS</a:t>
            </a:r>
          </a:p>
        </p:txBody>
      </p:sp>
      <p:sp>
        <p:nvSpPr>
          <p:cNvPr id="14338" name="Content Placeholder 2"/>
          <p:cNvSpPr>
            <a:spLocks noGrp="1"/>
          </p:cNvSpPr>
          <p:nvPr>
            <p:ph idx="1"/>
          </p:nvPr>
        </p:nvSpPr>
        <p:spPr>
          <a:xfrm>
            <a:off x="539750" y="1527048"/>
            <a:ext cx="8299450" cy="4645152"/>
          </a:xfrm>
        </p:spPr>
        <p:txBody>
          <a:bodyPr/>
          <a:lstStyle/>
          <a:p>
            <a:pPr lvl="1"/>
            <a:endParaRPr lang="en-US" dirty="0">
              <a:ea typeface="ＭＳ Ｐゴシック"/>
            </a:endParaRPr>
          </a:p>
          <a:p>
            <a:pPr lvl="1"/>
            <a:endParaRPr lang="en-US" dirty="0">
              <a:ea typeface="ＭＳ Ｐゴシック"/>
            </a:endParaRPr>
          </a:p>
          <a:p>
            <a:pPr lvl="1"/>
            <a:endParaRPr lang="en-US" dirty="0">
              <a:ea typeface="ＭＳ Ｐゴシック"/>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1047" y="1871357"/>
            <a:ext cx="6961905" cy="3115285"/>
          </a:xfrm>
          <a:prstGeom prst="rect">
            <a:avLst/>
          </a:prstGeom>
        </p:spPr>
      </p:pic>
    </p:spTree>
    <p:custDataLst>
      <p:tags r:id="rId1"/>
    </p:custDataLst>
    <p:extLst>
      <p:ext uri="{BB962C8B-B14F-4D97-AF65-F5344CB8AC3E}">
        <p14:creationId xmlns:p14="http://schemas.microsoft.com/office/powerpoint/2010/main" val="13204822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EBBD1-3000-4575-8107-4A3E7B739A78}"/>
              </a:ext>
            </a:extLst>
          </p:cNvPr>
          <p:cNvSpPr>
            <a:spLocks noGrp="1"/>
          </p:cNvSpPr>
          <p:nvPr>
            <p:ph type="title"/>
          </p:nvPr>
        </p:nvSpPr>
        <p:spPr/>
        <p:txBody>
          <a:bodyPr/>
          <a:lstStyle/>
          <a:p>
            <a:r>
              <a:rPr lang="en-US" sz="3600" dirty="0"/>
              <a:t>Setting Goals</a:t>
            </a:r>
          </a:p>
        </p:txBody>
      </p:sp>
      <p:graphicFrame>
        <p:nvGraphicFramePr>
          <p:cNvPr id="4" name="Content Placeholder 3">
            <a:extLst>
              <a:ext uri="{FF2B5EF4-FFF2-40B4-BE49-F238E27FC236}">
                <a16:creationId xmlns:a16="http://schemas.microsoft.com/office/drawing/2014/main" id="{A70D5C59-2C03-4C58-9D6C-96233B47B71E}"/>
              </a:ext>
            </a:extLst>
          </p:cNvPr>
          <p:cNvGraphicFramePr>
            <a:graphicFrameLocks noGrp="1"/>
          </p:cNvGraphicFramePr>
          <p:nvPr>
            <p:ph idx="1"/>
            <p:extLst>
              <p:ext uri="{D42A27DB-BD31-4B8C-83A1-F6EECF244321}">
                <p14:modId xmlns:p14="http://schemas.microsoft.com/office/powerpoint/2010/main" val="2900090412"/>
              </p:ext>
            </p:extLst>
          </p:nvPr>
        </p:nvGraphicFramePr>
        <p:xfrm>
          <a:off x="539750" y="1295400"/>
          <a:ext cx="8299450" cy="4648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ustDataLst>
      <p:tags r:id="rId1"/>
    </p:custDataLst>
    <p:extLst>
      <p:ext uri="{BB962C8B-B14F-4D97-AF65-F5344CB8AC3E}">
        <p14:creationId xmlns:p14="http://schemas.microsoft.com/office/powerpoint/2010/main" val="28943294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0D1A0-F8BF-4A17-A79A-6022AE750DF3}"/>
              </a:ext>
            </a:extLst>
          </p:cNvPr>
          <p:cNvSpPr>
            <a:spLocks noGrp="1"/>
          </p:cNvSpPr>
          <p:nvPr>
            <p:ph type="title"/>
          </p:nvPr>
        </p:nvSpPr>
        <p:spPr/>
        <p:txBody>
          <a:bodyPr/>
          <a:lstStyle/>
          <a:p>
            <a:r>
              <a:rPr lang="en-US" sz="3600" dirty="0"/>
              <a:t>Limitations of an IDS</a:t>
            </a:r>
          </a:p>
        </p:txBody>
      </p:sp>
      <p:sp>
        <p:nvSpPr>
          <p:cNvPr id="3" name="Content Placeholder 2">
            <a:extLst>
              <a:ext uri="{FF2B5EF4-FFF2-40B4-BE49-F238E27FC236}">
                <a16:creationId xmlns:a16="http://schemas.microsoft.com/office/drawing/2014/main" id="{B832B505-12AA-4E4C-A4DF-86CA4C5F3765}"/>
              </a:ext>
            </a:extLst>
          </p:cNvPr>
          <p:cNvSpPr>
            <a:spLocks noGrp="1"/>
          </p:cNvSpPr>
          <p:nvPr>
            <p:ph idx="1"/>
          </p:nvPr>
        </p:nvSpPr>
        <p:spPr/>
        <p:txBody>
          <a:bodyPr/>
          <a:lstStyle/>
          <a:p>
            <a:r>
              <a:rPr lang="en-US" sz="2400" dirty="0"/>
              <a:t>Know strength and weaknesses of your IDS technology </a:t>
            </a:r>
          </a:p>
          <a:p>
            <a:r>
              <a:rPr lang="en-US" sz="2400" dirty="0"/>
              <a:t>IDS supplements existing security technologies </a:t>
            </a:r>
          </a:p>
          <a:p>
            <a:r>
              <a:rPr lang="en-US" sz="2400" dirty="0"/>
              <a:t>IDS only detects and reports what you tell it to </a:t>
            </a:r>
          </a:p>
          <a:p>
            <a:r>
              <a:rPr lang="en-US" sz="2400" dirty="0"/>
              <a:t>Understand and update your network</a:t>
            </a:r>
          </a:p>
          <a:p>
            <a:r>
              <a:rPr lang="en-US" sz="2400" dirty="0"/>
              <a:t>If hardware supporting the IDS fails, the IDS may become ineffective or worthless</a:t>
            </a:r>
          </a:p>
          <a:p>
            <a:r>
              <a:rPr lang="en-US" sz="2400" dirty="0"/>
              <a:t>IDS provides a way to detect an attack but not how to deal with it — this belongs to the organization’s intrusion prevention system (IPS)</a:t>
            </a:r>
          </a:p>
          <a:p>
            <a:r>
              <a:rPr lang="en-US" sz="2400" dirty="0"/>
              <a:t>IDS may generate extensive data which must be analyzed to ensure attacks are caused </a:t>
            </a:r>
          </a:p>
          <a:p>
            <a:endParaRPr lang="en-US" dirty="0"/>
          </a:p>
        </p:txBody>
      </p:sp>
    </p:spTree>
    <p:custDataLst>
      <p:tags r:id="rId1"/>
    </p:custDataLst>
    <p:extLst>
      <p:ext uri="{BB962C8B-B14F-4D97-AF65-F5344CB8AC3E}">
        <p14:creationId xmlns:p14="http://schemas.microsoft.com/office/powerpoint/2010/main" val="17885671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16031-18E3-48C6-BFCD-DE0A3D27C4A0}"/>
              </a:ext>
            </a:extLst>
          </p:cNvPr>
          <p:cNvSpPr>
            <a:spLocks noGrp="1"/>
          </p:cNvSpPr>
          <p:nvPr>
            <p:ph type="title"/>
          </p:nvPr>
        </p:nvSpPr>
        <p:spPr/>
        <p:txBody>
          <a:bodyPr/>
          <a:lstStyle/>
          <a:p>
            <a:r>
              <a:rPr lang="en-US" sz="3600" dirty="0"/>
              <a:t>Intrusion Prevention Systems </a:t>
            </a:r>
          </a:p>
        </p:txBody>
      </p:sp>
      <p:graphicFrame>
        <p:nvGraphicFramePr>
          <p:cNvPr id="4" name="Content Placeholder 3">
            <a:extLst>
              <a:ext uri="{FF2B5EF4-FFF2-40B4-BE49-F238E27FC236}">
                <a16:creationId xmlns:a16="http://schemas.microsoft.com/office/drawing/2014/main" id="{A1CEF8DC-83D6-4C83-AE93-DECDF06707C8}"/>
              </a:ext>
            </a:extLst>
          </p:cNvPr>
          <p:cNvGraphicFramePr>
            <a:graphicFrameLocks noGrp="1"/>
          </p:cNvGraphicFramePr>
          <p:nvPr>
            <p:ph idx="1"/>
            <p:extLst>
              <p:ext uri="{D42A27DB-BD31-4B8C-83A1-F6EECF244321}">
                <p14:modId xmlns:p14="http://schemas.microsoft.com/office/powerpoint/2010/main" val="896606205"/>
              </p:ext>
            </p:extLst>
          </p:nvPr>
        </p:nvGraphicFramePr>
        <p:xfrm>
          <a:off x="539750" y="1295400"/>
          <a:ext cx="8299450" cy="46482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13548806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539750" y="304800"/>
            <a:ext cx="8299450" cy="475488"/>
          </a:xfrm>
        </p:spPr>
        <p:txBody>
          <a:bodyPr/>
          <a:lstStyle/>
          <a:p>
            <a:r>
              <a:rPr lang="en-US" sz="3600" dirty="0">
                <a:ea typeface="ＭＳ Ｐゴシック"/>
              </a:rPr>
              <a:t>Purpose of Firewalls</a:t>
            </a:r>
          </a:p>
        </p:txBody>
      </p:sp>
      <p:sp>
        <p:nvSpPr>
          <p:cNvPr id="16386" name="Content Placeholder 2"/>
          <p:cNvSpPr>
            <a:spLocks noGrp="1"/>
          </p:cNvSpPr>
          <p:nvPr>
            <p:ph idx="1"/>
          </p:nvPr>
        </p:nvSpPr>
        <p:spPr>
          <a:xfrm>
            <a:off x="539750" y="1319348"/>
            <a:ext cx="8299450" cy="4398699"/>
          </a:xfrm>
        </p:spPr>
        <p:txBody>
          <a:bodyPr/>
          <a:lstStyle/>
          <a:p>
            <a:r>
              <a:rPr lang="en-US" sz="2600" dirty="0">
                <a:ea typeface="ＭＳ Ｐゴシック"/>
              </a:rPr>
              <a:t>Control the flow of network traffic</a:t>
            </a:r>
          </a:p>
          <a:p>
            <a:r>
              <a:rPr lang="en-US" sz="2600" dirty="0">
                <a:ea typeface="ＭＳ Ｐゴシック"/>
              </a:rPr>
              <a:t>Separate networks and organizations into different zones of trust</a:t>
            </a:r>
          </a:p>
          <a:p>
            <a:r>
              <a:rPr lang="en-US" sz="2600" dirty="0">
                <a:ea typeface="ＭＳ Ｐゴシック"/>
              </a:rPr>
              <a:t>On perimeter, form a logical and physical barrier between the organization’s network and everything outside</a:t>
            </a:r>
          </a:p>
          <a:p>
            <a:endParaRPr lang="en-US" sz="2600" dirty="0">
              <a:ea typeface="ＭＳ Ｐゴシック"/>
            </a:endParaRPr>
          </a:p>
          <a:p>
            <a:endParaRPr lang="en-US" sz="2600" dirty="0">
              <a:ea typeface="ＭＳ Ｐゴシック"/>
            </a:endParaRPr>
          </a:p>
          <a:p>
            <a:r>
              <a:rPr lang="en-US" sz="2600" dirty="0">
                <a:ea typeface="ＭＳ Ｐゴシック"/>
              </a:rPr>
              <a:t>Segment a network internally or within the organization</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7500" y="3518697"/>
            <a:ext cx="4799011" cy="1351620"/>
          </a:xfrm>
          <a:prstGeom prst="rect">
            <a:avLst/>
          </a:prstGeom>
        </p:spPr>
      </p:pic>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539750" y="304800"/>
            <a:ext cx="8299450" cy="475488"/>
          </a:xfrm>
        </p:spPr>
        <p:txBody>
          <a:bodyPr/>
          <a:lstStyle/>
          <a:p>
            <a:r>
              <a:rPr lang="en-US" sz="3600" dirty="0">
                <a:ea typeface="ＭＳ Ｐゴシック"/>
              </a:rPr>
              <a:t>Firewall Modes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985591910"/>
              </p:ext>
            </p:extLst>
          </p:nvPr>
        </p:nvGraphicFramePr>
        <p:xfrm>
          <a:off x="422275" y="1602106"/>
          <a:ext cx="8299450" cy="284321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17858701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750" y="1295400"/>
            <a:ext cx="8299450" cy="4648199"/>
          </a:xfrm>
        </p:spPr>
        <p:txBody>
          <a:bodyPr/>
          <a:lstStyle/>
          <a:p>
            <a:pPr lvl="0"/>
            <a:r>
              <a:rPr lang="en-US" sz="2800" dirty="0"/>
              <a:t>Identify security controls and defensive technologies. </a:t>
            </a:r>
          </a:p>
          <a:p>
            <a:endParaRPr lang="en-US" sz="1400" dirty="0"/>
          </a:p>
          <a:p>
            <a:pPr>
              <a:buNone/>
            </a:pPr>
            <a:endParaRPr lang="en-US" dirty="0"/>
          </a:p>
        </p:txBody>
      </p:sp>
      <p:sp>
        <p:nvSpPr>
          <p:cNvPr id="4" name="Title 1"/>
          <p:cNvSpPr>
            <a:spLocks noGrp="1"/>
          </p:cNvSpPr>
          <p:nvPr>
            <p:ph type="title"/>
          </p:nvPr>
        </p:nvSpPr>
        <p:spPr/>
        <p:txBody>
          <a:bodyPr/>
          <a:lstStyle/>
          <a:p>
            <a:r>
              <a:rPr lang="en-US" sz="3600" dirty="0"/>
              <a:t>Learning Objective</a:t>
            </a:r>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387B5-371D-4182-8FD2-09E319FF1A51}"/>
              </a:ext>
            </a:extLst>
          </p:cNvPr>
          <p:cNvSpPr>
            <a:spLocks noGrp="1"/>
          </p:cNvSpPr>
          <p:nvPr>
            <p:ph type="title"/>
          </p:nvPr>
        </p:nvSpPr>
        <p:spPr/>
        <p:txBody>
          <a:bodyPr/>
          <a:lstStyle/>
          <a:p>
            <a:r>
              <a:rPr lang="en-US" sz="3600" dirty="0"/>
              <a:t>Limitations of a Firewall </a:t>
            </a:r>
          </a:p>
        </p:txBody>
      </p:sp>
      <p:graphicFrame>
        <p:nvGraphicFramePr>
          <p:cNvPr id="4" name="Content Placeholder 3">
            <a:extLst>
              <a:ext uri="{FF2B5EF4-FFF2-40B4-BE49-F238E27FC236}">
                <a16:creationId xmlns:a16="http://schemas.microsoft.com/office/drawing/2014/main" id="{7483F1FD-E853-43AE-990B-BA127D9AE84E}"/>
              </a:ext>
            </a:extLst>
          </p:cNvPr>
          <p:cNvGraphicFramePr>
            <a:graphicFrameLocks noGrp="1"/>
          </p:cNvGraphicFramePr>
          <p:nvPr>
            <p:ph idx="1"/>
            <p:extLst>
              <p:ext uri="{D42A27DB-BD31-4B8C-83A1-F6EECF244321}">
                <p14:modId xmlns:p14="http://schemas.microsoft.com/office/powerpoint/2010/main" val="2418112191"/>
              </p:ext>
            </p:extLst>
          </p:nvPr>
        </p:nvGraphicFramePr>
        <p:xfrm>
          <a:off x="539750" y="1295400"/>
          <a:ext cx="8299450" cy="46482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35938181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539750" y="304800"/>
            <a:ext cx="8299450" cy="475488"/>
          </a:xfrm>
        </p:spPr>
        <p:txBody>
          <a:bodyPr/>
          <a:lstStyle/>
          <a:p>
            <a:r>
              <a:rPr lang="en-US" sz="3600" dirty="0">
                <a:ea typeface="ＭＳ Ｐゴシック"/>
              </a:rPr>
              <a:t>Implementing Firewalls: Single Packet-Filtering Device</a:t>
            </a:r>
          </a:p>
        </p:txBody>
      </p:sp>
      <p:sp>
        <p:nvSpPr>
          <p:cNvPr id="16386" name="Content Placeholder 2"/>
          <p:cNvSpPr>
            <a:spLocks noGrp="1"/>
          </p:cNvSpPr>
          <p:nvPr>
            <p:ph idx="1"/>
          </p:nvPr>
        </p:nvSpPr>
        <p:spPr>
          <a:xfrm>
            <a:off x="539750" y="1728788"/>
            <a:ext cx="8299450" cy="3989259"/>
          </a:xfrm>
        </p:spPr>
        <p:txBody>
          <a:bodyPr/>
          <a:lstStyle/>
          <a:p>
            <a:r>
              <a:rPr lang="en-US" sz="2800" dirty="0">
                <a:ea typeface="ＭＳ Ｐゴシック"/>
              </a:rPr>
              <a:t>Network is protected by a single packet-filtering device configured to permit or deny access</a:t>
            </a:r>
          </a:p>
          <a:p>
            <a:endParaRPr lang="en-US" sz="3200" dirty="0">
              <a:ea typeface="ＭＳ Ｐゴシック"/>
            </a:endParaRPr>
          </a:p>
          <a:p>
            <a:endParaRPr lang="en-US" sz="3200" dirty="0">
              <a:ea typeface="ＭＳ Ｐゴシック"/>
            </a:endParaRPr>
          </a:p>
          <a:p>
            <a:endParaRPr lang="en-US" sz="3200" dirty="0">
              <a:ea typeface="ＭＳ Ｐゴシック"/>
            </a:endParaRPr>
          </a:p>
          <a:p>
            <a:endParaRPr lang="en-US" sz="3200" dirty="0">
              <a:ea typeface="ＭＳ Ｐゴシック"/>
            </a:endParaRPr>
          </a:p>
          <a:p>
            <a:endParaRPr lang="en-US" sz="3000" dirty="0">
              <a:ea typeface="ＭＳ Ｐゴシック"/>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7886" y="3422636"/>
            <a:ext cx="7383178" cy="2295411"/>
          </a:xfrm>
          <a:prstGeom prst="rect">
            <a:avLst/>
          </a:prstGeom>
        </p:spPr>
      </p:pic>
    </p:spTree>
    <p:custDataLst>
      <p:tags r:id="rId1"/>
    </p:custDataLst>
    <p:extLst>
      <p:ext uri="{BB962C8B-B14F-4D97-AF65-F5344CB8AC3E}">
        <p14:creationId xmlns:p14="http://schemas.microsoft.com/office/powerpoint/2010/main" val="1893256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539750" y="304800"/>
            <a:ext cx="8299450" cy="475488"/>
          </a:xfrm>
        </p:spPr>
        <p:txBody>
          <a:bodyPr/>
          <a:lstStyle/>
          <a:p>
            <a:r>
              <a:rPr lang="en-US" sz="3600" dirty="0">
                <a:ea typeface="ＭＳ Ｐゴシック"/>
              </a:rPr>
              <a:t>Implementing Firewalls: Multi-homed Device</a:t>
            </a:r>
          </a:p>
        </p:txBody>
      </p:sp>
      <p:sp>
        <p:nvSpPr>
          <p:cNvPr id="16386" name="Content Placeholder 2"/>
          <p:cNvSpPr>
            <a:spLocks noGrp="1"/>
          </p:cNvSpPr>
          <p:nvPr>
            <p:ph idx="1"/>
          </p:nvPr>
        </p:nvSpPr>
        <p:spPr>
          <a:xfrm>
            <a:off x="539750" y="1728788"/>
            <a:ext cx="8299450" cy="3989259"/>
          </a:xfrm>
        </p:spPr>
        <p:txBody>
          <a:bodyPr/>
          <a:lstStyle/>
          <a:p>
            <a:r>
              <a:rPr lang="en-US" sz="2800" dirty="0">
                <a:ea typeface="ＭＳ Ｐゴシック"/>
              </a:rPr>
              <a:t>Device has multiple network interfaces that use rules to determine how packets will be forwarded between interfaces</a:t>
            </a:r>
          </a:p>
          <a:p>
            <a:endParaRPr lang="en-US" sz="3200" dirty="0">
              <a:ea typeface="ＭＳ Ｐゴシック"/>
            </a:endParaRPr>
          </a:p>
          <a:p>
            <a:endParaRPr lang="en-US" sz="3200" dirty="0">
              <a:ea typeface="ＭＳ Ｐゴシック"/>
            </a:endParaRPr>
          </a:p>
          <a:p>
            <a:endParaRPr lang="en-US" sz="3200" dirty="0">
              <a:ea typeface="ＭＳ Ｐゴシック"/>
            </a:endParaRPr>
          </a:p>
          <a:p>
            <a:endParaRPr lang="en-US" sz="3000" dirty="0">
              <a:ea typeface="ＭＳ Ｐゴシック"/>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43149" y="3384613"/>
            <a:ext cx="4760539" cy="2801657"/>
          </a:xfrm>
          <a:prstGeom prst="rect">
            <a:avLst/>
          </a:prstGeom>
        </p:spPr>
      </p:pic>
    </p:spTree>
    <p:custDataLst>
      <p:tags r:id="rId1"/>
    </p:custDataLst>
    <p:extLst>
      <p:ext uri="{BB962C8B-B14F-4D97-AF65-F5344CB8AC3E}">
        <p14:creationId xmlns:p14="http://schemas.microsoft.com/office/powerpoint/2010/main" val="25288408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539750" y="304800"/>
            <a:ext cx="8299450" cy="475488"/>
          </a:xfrm>
        </p:spPr>
        <p:txBody>
          <a:bodyPr/>
          <a:lstStyle/>
          <a:p>
            <a:r>
              <a:rPr lang="en-US" sz="3600" dirty="0">
                <a:ea typeface="ＭＳ Ｐゴシック"/>
              </a:rPr>
              <a:t>Implementing Firewalls: Screened Host</a:t>
            </a:r>
          </a:p>
        </p:txBody>
      </p:sp>
      <p:sp>
        <p:nvSpPr>
          <p:cNvPr id="16386" name="Content Placeholder 2"/>
          <p:cNvSpPr>
            <a:spLocks noGrp="1"/>
          </p:cNvSpPr>
          <p:nvPr>
            <p:ph idx="1"/>
          </p:nvPr>
        </p:nvSpPr>
        <p:spPr>
          <a:xfrm>
            <a:off x="539750" y="1728788"/>
            <a:ext cx="8299450" cy="3989259"/>
          </a:xfrm>
        </p:spPr>
        <p:txBody>
          <a:bodyPr/>
          <a:lstStyle/>
          <a:p>
            <a:r>
              <a:rPr lang="en-US" sz="2800" dirty="0">
                <a:ea typeface="ＭＳ Ｐゴシック"/>
              </a:rPr>
              <a:t>Network is protected by a device that combines the features of proxy servers with packet filtering</a:t>
            </a:r>
          </a:p>
          <a:p>
            <a:endParaRPr lang="en-US" sz="3200" dirty="0">
              <a:ea typeface="ＭＳ Ｐゴシック"/>
            </a:endParaRPr>
          </a:p>
          <a:p>
            <a:endParaRPr lang="en-US" sz="3200" dirty="0">
              <a:ea typeface="ＭＳ Ｐゴシック"/>
            </a:endParaRPr>
          </a:p>
          <a:p>
            <a:endParaRPr lang="en-US" sz="3200" dirty="0">
              <a:ea typeface="ＭＳ Ｐゴシック"/>
            </a:endParaRPr>
          </a:p>
          <a:p>
            <a:endParaRPr lang="en-US" sz="3000" dirty="0">
              <a:ea typeface="ＭＳ Ｐゴシック"/>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8522" y="3723417"/>
            <a:ext cx="7561905" cy="1666667"/>
          </a:xfrm>
          <a:prstGeom prst="rect">
            <a:avLst/>
          </a:prstGeom>
        </p:spPr>
      </p:pic>
    </p:spTree>
    <p:custDataLst>
      <p:tags r:id="rId1"/>
    </p:custDataLst>
    <p:extLst>
      <p:ext uri="{BB962C8B-B14F-4D97-AF65-F5344CB8AC3E}">
        <p14:creationId xmlns:p14="http://schemas.microsoft.com/office/powerpoint/2010/main" val="40589624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539750" y="304800"/>
            <a:ext cx="8299450" cy="475488"/>
          </a:xfrm>
        </p:spPr>
        <p:txBody>
          <a:bodyPr/>
          <a:lstStyle/>
          <a:p>
            <a:r>
              <a:rPr lang="en-US" sz="3600" dirty="0">
                <a:ea typeface="ＭＳ Ｐゴシック"/>
              </a:rPr>
              <a:t>Implementing Firewalls: Demilitarized Zone (DMZ)</a:t>
            </a:r>
          </a:p>
        </p:txBody>
      </p:sp>
      <p:sp>
        <p:nvSpPr>
          <p:cNvPr id="16386" name="Content Placeholder 2"/>
          <p:cNvSpPr>
            <a:spLocks noGrp="1"/>
          </p:cNvSpPr>
          <p:nvPr>
            <p:ph idx="1"/>
          </p:nvPr>
        </p:nvSpPr>
        <p:spPr>
          <a:xfrm>
            <a:off x="539750" y="1728788"/>
            <a:ext cx="8299450" cy="3989259"/>
          </a:xfrm>
        </p:spPr>
        <p:txBody>
          <a:bodyPr/>
          <a:lstStyle/>
          <a:p>
            <a:r>
              <a:rPr lang="en-US" sz="2800" dirty="0">
                <a:ea typeface="ＭＳ Ｐゴシック"/>
              </a:rPr>
              <a:t>Region of network or zone that is sandwiched between two firewalls</a:t>
            </a:r>
          </a:p>
          <a:p>
            <a:r>
              <a:rPr lang="en-US" sz="2800" dirty="0">
                <a:ea typeface="ＭＳ Ｐゴシック"/>
              </a:rPr>
              <a:t>Set up to host publicly available services</a:t>
            </a:r>
          </a:p>
          <a:p>
            <a:endParaRPr lang="en-US" sz="3200" dirty="0">
              <a:ea typeface="ＭＳ Ｐゴシック"/>
            </a:endParaRPr>
          </a:p>
          <a:p>
            <a:endParaRPr lang="en-US" sz="3200" dirty="0">
              <a:ea typeface="ＭＳ Ｐゴシック"/>
            </a:endParaRPr>
          </a:p>
          <a:p>
            <a:endParaRPr lang="en-US" sz="3000" dirty="0">
              <a:ea typeface="ＭＳ Ｐゴシック"/>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2808" y="3537680"/>
            <a:ext cx="7533333" cy="1638095"/>
          </a:xfrm>
          <a:prstGeom prst="rect">
            <a:avLst/>
          </a:prstGeom>
        </p:spPr>
      </p:pic>
    </p:spTree>
    <p:custDataLst>
      <p:tags r:id="rId1"/>
    </p:custDataLst>
    <p:extLst>
      <p:ext uri="{BB962C8B-B14F-4D97-AF65-F5344CB8AC3E}">
        <p14:creationId xmlns:p14="http://schemas.microsoft.com/office/powerpoint/2010/main" val="29185693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539750" y="304800"/>
            <a:ext cx="8299450" cy="475488"/>
          </a:xfrm>
        </p:spPr>
        <p:txBody>
          <a:bodyPr/>
          <a:lstStyle/>
          <a:p>
            <a:r>
              <a:rPr lang="en-US" sz="3600" dirty="0">
                <a:ea typeface="ＭＳ Ｐゴシック"/>
              </a:rPr>
              <a:t>Firewall Policy</a:t>
            </a:r>
          </a:p>
        </p:txBody>
      </p:sp>
      <p:sp>
        <p:nvSpPr>
          <p:cNvPr id="16386" name="Content Placeholder 2"/>
          <p:cNvSpPr>
            <a:spLocks noGrp="1"/>
          </p:cNvSpPr>
          <p:nvPr>
            <p:ph idx="1"/>
          </p:nvPr>
        </p:nvSpPr>
        <p:spPr>
          <a:xfrm>
            <a:off x="539750" y="1271588"/>
            <a:ext cx="8299450" cy="4446459"/>
          </a:xfrm>
        </p:spPr>
        <p:txBody>
          <a:bodyPr/>
          <a:lstStyle/>
          <a:p>
            <a:r>
              <a:rPr lang="en-US" sz="2800" dirty="0">
                <a:ea typeface="ＭＳ Ｐゴシック"/>
              </a:rPr>
              <a:t>The blueprint that dictates how the firewall is installed, configured, and managed</a:t>
            </a:r>
          </a:p>
          <a:p>
            <a:r>
              <a:rPr lang="en-US" sz="2800" dirty="0">
                <a:ea typeface="ＭＳ Ｐゴシック"/>
              </a:rPr>
              <a:t>Represents a subset of the overall organizational security policy</a:t>
            </a:r>
          </a:p>
          <a:p>
            <a:r>
              <a:rPr lang="en-US" sz="2800" dirty="0">
                <a:ea typeface="ＭＳ Ｐゴシック"/>
              </a:rPr>
              <a:t>Two common approaches:</a:t>
            </a:r>
          </a:p>
          <a:p>
            <a:pPr lvl="1"/>
            <a:r>
              <a:rPr lang="en-US" sz="2800" b="1" dirty="0">
                <a:ea typeface="ＭＳ Ｐゴシック"/>
              </a:rPr>
              <a:t>Implicitly allow everything</a:t>
            </a:r>
            <a:r>
              <a:rPr lang="en-US" sz="2800" dirty="0">
                <a:ea typeface="ＭＳ Ｐゴシック"/>
              </a:rPr>
              <a:t>, explicitly deny only those things you do not want</a:t>
            </a:r>
          </a:p>
          <a:p>
            <a:pPr lvl="1"/>
            <a:r>
              <a:rPr lang="en-US" sz="2800" b="1" dirty="0">
                <a:ea typeface="ＭＳ Ｐゴシック"/>
              </a:rPr>
              <a:t>Implicitly deny everything</a:t>
            </a:r>
            <a:r>
              <a:rPr lang="en-US" sz="2800" dirty="0">
                <a:ea typeface="ＭＳ Ｐゴシック"/>
              </a:rPr>
              <a:t>, allow only those things you know you need</a:t>
            </a:r>
          </a:p>
        </p:txBody>
      </p:sp>
    </p:spTree>
    <p:custDataLst>
      <p:tags r:id="rId1"/>
    </p:custDataLst>
    <p:extLst>
      <p:ext uri="{BB962C8B-B14F-4D97-AF65-F5344CB8AC3E}">
        <p14:creationId xmlns:p14="http://schemas.microsoft.com/office/powerpoint/2010/main" val="7782461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71994-1D6D-442C-99A5-A30B64293C37}"/>
              </a:ext>
            </a:extLst>
          </p:cNvPr>
          <p:cNvSpPr>
            <a:spLocks noGrp="1"/>
          </p:cNvSpPr>
          <p:nvPr>
            <p:ph type="title"/>
          </p:nvPr>
        </p:nvSpPr>
        <p:spPr/>
        <p:txBody>
          <a:bodyPr/>
          <a:lstStyle/>
          <a:p>
            <a:r>
              <a:rPr lang="en-US" sz="3600" dirty="0"/>
              <a:t>Network Connectivity Policy</a:t>
            </a:r>
          </a:p>
        </p:txBody>
      </p:sp>
      <p:sp>
        <p:nvSpPr>
          <p:cNvPr id="3" name="Content Placeholder 2">
            <a:extLst>
              <a:ext uri="{FF2B5EF4-FFF2-40B4-BE49-F238E27FC236}">
                <a16:creationId xmlns:a16="http://schemas.microsoft.com/office/drawing/2014/main" id="{CC38614F-DFB4-4F29-BC07-BE3D1593A55D}"/>
              </a:ext>
            </a:extLst>
          </p:cNvPr>
          <p:cNvSpPr>
            <a:spLocks noGrp="1"/>
          </p:cNvSpPr>
          <p:nvPr>
            <p:ph idx="1"/>
          </p:nvPr>
        </p:nvSpPr>
        <p:spPr/>
        <p:txBody>
          <a:bodyPr/>
          <a:lstStyle/>
          <a:p>
            <a:r>
              <a:rPr lang="en-US" sz="2300" dirty="0"/>
              <a:t>Network scanning prohibited except by approved personnel</a:t>
            </a:r>
          </a:p>
          <a:p>
            <a:r>
              <a:rPr lang="en-US" sz="2300" dirty="0"/>
              <a:t>Only certain types of network communication allowed</a:t>
            </a:r>
          </a:p>
          <a:p>
            <a:r>
              <a:rPr lang="en-US" sz="2300" dirty="0"/>
              <a:t>Users may access the web via port 80, as required</a:t>
            </a:r>
          </a:p>
          <a:p>
            <a:r>
              <a:rPr lang="en-US" sz="2300" dirty="0"/>
              <a:t>User may access email on port 25, as required </a:t>
            </a:r>
          </a:p>
          <a:p>
            <a:r>
              <a:rPr lang="en-US" sz="2300" dirty="0"/>
              <a:t>Users may not access Network News Transfer Protocol (NNTP)</a:t>
            </a:r>
          </a:p>
          <a:p>
            <a:r>
              <a:rPr lang="en-US" sz="2300" dirty="0"/>
              <a:t>Antivirus software and updates must be installed and running and computers and servers</a:t>
            </a:r>
          </a:p>
          <a:p>
            <a:r>
              <a:rPr lang="en-US" sz="2300" dirty="0"/>
              <a:t>Only network administrators may install new hardware on any computer</a:t>
            </a:r>
          </a:p>
          <a:p>
            <a:r>
              <a:rPr lang="en-US" sz="2300" dirty="0"/>
              <a:t>Don’t allow unauthorized connections to the Internet</a:t>
            </a:r>
          </a:p>
        </p:txBody>
      </p:sp>
    </p:spTree>
    <p:custDataLst>
      <p:tags r:id="rId1"/>
    </p:custDataLst>
    <p:extLst>
      <p:ext uri="{BB962C8B-B14F-4D97-AF65-F5344CB8AC3E}">
        <p14:creationId xmlns:p14="http://schemas.microsoft.com/office/powerpoint/2010/main" val="20822672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3AC50-8498-4247-B3D4-F8776707C379}"/>
              </a:ext>
            </a:extLst>
          </p:cNvPr>
          <p:cNvSpPr>
            <a:spLocks noGrp="1"/>
          </p:cNvSpPr>
          <p:nvPr>
            <p:ph type="title"/>
          </p:nvPr>
        </p:nvSpPr>
        <p:spPr/>
        <p:txBody>
          <a:bodyPr/>
          <a:lstStyle/>
          <a:p>
            <a:r>
              <a:rPr lang="en-US" sz="3600" dirty="0"/>
              <a:t>Contracted Worker Statement </a:t>
            </a:r>
          </a:p>
        </p:txBody>
      </p:sp>
      <p:graphicFrame>
        <p:nvGraphicFramePr>
          <p:cNvPr id="5" name="Content Placeholder 4">
            <a:extLst>
              <a:ext uri="{FF2B5EF4-FFF2-40B4-BE49-F238E27FC236}">
                <a16:creationId xmlns:a16="http://schemas.microsoft.com/office/drawing/2014/main" id="{76F411FF-21E7-4F06-AE40-E9B56C0C7F79}"/>
              </a:ext>
            </a:extLst>
          </p:cNvPr>
          <p:cNvGraphicFramePr>
            <a:graphicFrameLocks noGrp="1"/>
          </p:cNvGraphicFramePr>
          <p:nvPr>
            <p:ph idx="1"/>
            <p:extLst>
              <p:ext uri="{D42A27DB-BD31-4B8C-83A1-F6EECF244321}">
                <p14:modId xmlns:p14="http://schemas.microsoft.com/office/powerpoint/2010/main" val="3687318684"/>
              </p:ext>
            </p:extLst>
          </p:nvPr>
        </p:nvGraphicFramePr>
        <p:xfrm>
          <a:off x="539750" y="1427018"/>
          <a:ext cx="8299450" cy="40039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ustDataLst>
      <p:tags r:id="rId1"/>
    </p:custDataLst>
    <p:extLst>
      <p:ext uri="{BB962C8B-B14F-4D97-AF65-F5344CB8AC3E}">
        <p14:creationId xmlns:p14="http://schemas.microsoft.com/office/powerpoint/2010/main" val="2583380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4C0CF-8A4B-4983-A5EC-5CC53ABEFC6F}"/>
              </a:ext>
            </a:extLst>
          </p:cNvPr>
          <p:cNvSpPr>
            <a:spLocks noGrp="1"/>
          </p:cNvSpPr>
          <p:nvPr>
            <p:ph type="title"/>
          </p:nvPr>
        </p:nvSpPr>
        <p:spPr/>
        <p:txBody>
          <a:bodyPr/>
          <a:lstStyle/>
          <a:p>
            <a:r>
              <a:rPr lang="en-US" sz="3600" dirty="0"/>
              <a:t>Firewall Administrator Statement </a:t>
            </a:r>
          </a:p>
        </p:txBody>
      </p:sp>
      <p:graphicFrame>
        <p:nvGraphicFramePr>
          <p:cNvPr id="4" name="Content Placeholder 3">
            <a:extLst>
              <a:ext uri="{FF2B5EF4-FFF2-40B4-BE49-F238E27FC236}">
                <a16:creationId xmlns:a16="http://schemas.microsoft.com/office/drawing/2014/main" id="{2B549924-F9A7-4D3C-A88C-E1CBA4414FAE}"/>
              </a:ext>
            </a:extLst>
          </p:cNvPr>
          <p:cNvGraphicFramePr>
            <a:graphicFrameLocks noGrp="1"/>
          </p:cNvGraphicFramePr>
          <p:nvPr>
            <p:ph idx="1"/>
            <p:extLst>
              <p:ext uri="{D42A27DB-BD31-4B8C-83A1-F6EECF244321}">
                <p14:modId xmlns:p14="http://schemas.microsoft.com/office/powerpoint/2010/main" val="4056605961"/>
              </p:ext>
            </p:extLst>
          </p:nvPr>
        </p:nvGraphicFramePr>
        <p:xfrm>
          <a:off x="539750" y="1052945"/>
          <a:ext cx="8299450" cy="50569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ustDataLst>
      <p:tags r:id="rId1"/>
    </p:custDataLst>
    <p:extLst>
      <p:ext uri="{BB962C8B-B14F-4D97-AF65-F5344CB8AC3E}">
        <p14:creationId xmlns:p14="http://schemas.microsoft.com/office/powerpoint/2010/main" val="19172570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a:xfrm>
            <a:off x="539750" y="304800"/>
            <a:ext cx="8299450" cy="475488"/>
          </a:xfrm>
        </p:spPr>
        <p:txBody>
          <a:bodyPr/>
          <a:lstStyle/>
          <a:p>
            <a:r>
              <a:rPr lang="en-US" sz="3600" dirty="0">
                <a:ea typeface="ＭＳ Ｐゴシック"/>
              </a:rPr>
              <a:t>Honeynets and Honeypots</a:t>
            </a:r>
          </a:p>
        </p:txBody>
      </p:sp>
      <p:sp>
        <p:nvSpPr>
          <p:cNvPr id="15362" name="Content Placeholder 2"/>
          <p:cNvSpPr>
            <a:spLocks noGrp="1"/>
          </p:cNvSpPr>
          <p:nvPr>
            <p:ph idx="1"/>
          </p:nvPr>
        </p:nvSpPr>
        <p:spPr>
          <a:xfrm>
            <a:off x="539750" y="1371600"/>
            <a:ext cx="8299450" cy="4800600"/>
          </a:xfrm>
        </p:spPr>
        <p:txBody>
          <a:bodyPr/>
          <a:lstStyle/>
          <a:p>
            <a:r>
              <a:rPr lang="en-US" sz="2800" b="1" dirty="0">
                <a:ea typeface="ＭＳ Ｐゴシック"/>
              </a:rPr>
              <a:t>Honeypot:</a:t>
            </a:r>
            <a:r>
              <a:rPr lang="en-US" sz="2800" dirty="0">
                <a:ea typeface="ＭＳ Ｐゴシック"/>
              </a:rPr>
              <a:t> A computer configured to attract attackers to it; acts as a decoy</a:t>
            </a:r>
          </a:p>
          <a:p>
            <a:pPr lvl="1"/>
            <a:r>
              <a:rPr lang="en-US" sz="2400" dirty="0">
                <a:ea typeface="ＭＳ Ｐゴシック"/>
              </a:rPr>
              <a:t>Placed in a location so that if an attacker is able to get around the firewall and other security devices, honeypot draws attention away from more sensitive assets</a:t>
            </a:r>
          </a:p>
          <a:p>
            <a:r>
              <a:rPr lang="en-US" sz="2800" b="1" dirty="0">
                <a:ea typeface="ＭＳ Ｐゴシック"/>
              </a:rPr>
              <a:t>Honeynet:</a:t>
            </a:r>
            <a:r>
              <a:rPr lang="en-US" sz="2800" dirty="0">
                <a:ea typeface="ＭＳ Ｐゴシック"/>
              </a:rPr>
              <a:t> A group of vulnerable systems (honeypots) or a network</a:t>
            </a:r>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750" y="1295400"/>
            <a:ext cx="8299450" cy="4648199"/>
          </a:xfrm>
        </p:spPr>
        <p:txBody>
          <a:bodyPr/>
          <a:lstStyle/>
          <a:p>
            <a:pPr lvl="0"/>
            <a:r>
              <a:rPr lang="en-US" sz="2800" dirty="0"/>
              <a:t>Intrusion detection/prevention systems</a:t>
            </a:r>
          </a:p>
          <a:p>
            <a:pPr lvl="0"/>
            <a:r>
              <a:rPr lang="en-US" sz="2800" dirty="0"/>
              <a:t>Firewalls and other detection methods</a:t>
            </a:r>
          </a:p>
          <a:p>
            <a:pPr lvl="0"/>
            <a:r>
              <a:rPr lang="en-US" sz="2800" dirty="0"/>
              <a:t>Common security issues </a:t>
            </a:r>
          </a:p>
          <a:p>
            <a:pPr>
              <a:buNone/>
            </a:pPr>
            <a:endParaRPr lang="en-US" dirty="0"/>
          </a:p>
        </p:txBody>
      </p:sp>
      <p:sp>
        <p:nvSpPr>
          <p:cNvPr id="4" name="Title 1"/>
          <p:cNvSpPr>
            <a:spLocks noGrp="1"/>
          </p:cNvSpPr>
          <p:nvPr>
            <p:ph type="title"/>
          </p:nvPr>
        </p:nvSpPr>
        <p:spPr/>
        <p:txBody>
          <a:bodyPr/>
          <a:lstStyle/>
          <a:p>
            <a:r>
              <a:rPr lang="en-US" sz="3600" dirty="0"/>
              <a:t>Key Concepts</a:t>
            </a:r>
          </a:p>
        </p:txBody>
      </p:sp>
    </p:spTree>
    <p:custDataLst>
      <p:tags r:id="rId1"/>
    </p:custDataLst>
    <p:extLst>
      <p:ext uri="{BB962C8B-B14F-4D97-AF65-F5344CB8AC3E}">
        <p14:creationId xmlns:p14="http://schemas.microsoft.com/office/powerpoint/2010/main" val="29078192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BA205-B3BD-4227-9D5D-46B2B46DF519}"/>
              </a:ext>
            </a:extLst>
          </p:cNvPr>
          <p:cNvSpPr>
            <a:spLocks noGrp="1"/>
          </p:cNvSpPr>
          <p:nvPr>
            <p:ph type="title"/>
          </p:nvPr>
        </p:nvSpPr>
        <p:spPr/>
        <p:txBody>
          <a:bodyPr/>
          <a:lstStyle/>
          <a:p>
            <a:r>
              <a:rPr lang="en-US" sz="3600" dirty="0"/>
              <a:t>Legal Issues</a:t>
            </a:r>
          </a:p>
        </p:txBody>
      </p:sp>
      <p:graphicFrame>
        <p:nvGraphicFramePr>
          <p:cNvPr id="4" name="Content Placeholder 3">
            <a:extLst>
              <a:ext uri="{FF2B5EF4-FFF2-40B4-BE49-F238E27FC236}">
                <a16:creationId xmlns:a16="http://schemas.microsoft.com/office/drawing/2014/main" id="{66DA22EA-664E-48EA-A8CC-258F10FB4F72}"/>
              </a:ext>
            </a:extLst>
          </p:cNvPr>
          <p:cNvGraphicFramePr>
            <a:graphicFrameLocks noGrp="1"/>
          </p:cNvGraphicFramePr>
          <p:nvPr>
            <p:ph idx="1"/>
            <p:extLst>
              <p:ext uri="{D42A27DB-BD31-4B8C-83A1-F6EECF244321}">
                <p14:modId xmlns:p14="http://schemas.microsoft.com/office/powerpoint/2010/main" val="2772835543"/>
              </p:ext>
            </p:extLst>
          </p:nvPr>
        </p:nvGraphicFramePr>
        <p:xfrm>
          <a:off x="2411081" y="1282995"/>
          <a:ext cx="6562799" cy="46482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42021287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a:xfrm>
            <a:off x="539750" y="304800"/>
            <a:ext cx="8299450" cy="475488"/>
          </a:xfrm>
        </p:spPr>
        <p:txBody>
          <a:bodyPr/>
          <a:lstStyle/>
          <a:p>
            <a:r>
              <a:rPr lang="en-US" sz="3600" dirty="0">
                <a:ea typeface="ＭＳ Ｐゴシック"/>
              </a:rPr>
              <a:t>Role of Controls </a:t>
            </a:r>
          </a:p>
        </p:txBody>
      </p:sp>
      <p:sp>
        <p:nvSpPr>
          <p:cNvPr id="24578" name="Content Placeholder 2"/>
          <p:cNvSpPr>
            <a:spLocks noGrp="1"/>
          </p:cNvSpPr>
          <p:nvPr>
            <p:ph idx="1"/>
          </p:nvPr>
        </p:nvSpPr>
        <p:spPr>
          <a:xfrm>
            <a:off x="539750" y="1188720"/>
            <a:ext cx="8299450" cy="4728754"/>
          </a:xfrm>
        </p:spPr>
        <p:txBody>
          <a:bodyPr/>
          <a:lstStyle/>
          <a:p>
            <a:r>
              <a:rPr lang="en-US" sz="2800" dirty="0">
                <a:ea typeface="ＭＳ Ｐゴシック"/>
              </a:rPr>
              <a:t>Administrative, technical, and physical controls are part of a layered approach</a:t>
            </a:r>
          </a:p>
          <a:p>
            <a:pPr marL="228600" indent="-228600">
              <a:spcBef>
                <a:spcPts val="576"/>
              </a:spcBef>
            </a:pPr>
            <a:r>
              <a:rPr lang="en-US" sz="2800" dirty="0">
                <a:ea typeface="ＭＳ Ｐゴシック"/>
              </a:rPr>
              <a:t>By combining layers, you gain:</a:t>
            </a:r>
          </a:p>
          <a:p>
            <a:pPr marL="682625" lvl="1" indent="-228600">
              <a:spcBef>
                <a:spcPts val="576"/>
              </a:spcBef>
            </a:pPr>
            <a:r>
              <a:rPr lang="en-US" sz="2400" dirty="0">
                <a:ea typeface="ＭＳ Ｐゴシック"/>
              </a:rPr>
              <a:t>Advantage of multiple mechanisms to protect systems</a:t>
            </a:r>
          </a:p>
          <a:p>
            <a:pPr marL="682625" lvl="1" indent="-228600">
              <a:spcBef>
                <a:spcPts val="576"/>
              </a:spcBef>
            </a:pPr>
            <a:r>
              <a:rPr lang="en-US" sz="2400" dirty="0">
                <a:ea typeface="ＭＳ Ｐゴシック"/>
              </a:rPr>
              <a:t>Advantage of having a hedge against failure; if one layer or mechanism fails, you have others to fall back on</a:t>
            </a:r>
          </a:p>
        </p:txBody>
      </p:sp>
    </p:spTree>
    <p:custDataLst>
      <p:tags r:id="rId1"/>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539750" y="304800"/>
            <a:ext cx="8299450" cy="475488"/>
          </a:xfrm>
        </p:spPr>
        <p:txBody>
          <a:bodyPr/>
          <a:lstStyle/>
          <a:p>
            <a:r>
              <a:rPr lang="en-US" sz="3600" dirty="0">
                <a:ea typeface="ＭＳ Ｐゴシック"/>
              </a:rPr>
              <a:t>Common Controls</a:t>
            </a:r>
          </a:p>
        </p:txBody>
      </p:sp>
      <p:sp>
        <p:nvSpPr>
          <p:cNvPr id="16386" name="Content Placeholder 2"/>
          <p:cNvSpPr>
            <a:spLocks noGrp="1"/>
          </p:cNvSpPr>
          <p:nvPr>
            <p:ph idx="1"/>
          </p:nvPr>
        </p:nvSpPr>
        <p:spPr>
          <a:xfrm>
            <a:off x="539750" y="1105988"/>
            <a:ext cx="8299450" cy="4398699"/>
          </a:xfrm>
        </p:spPr>
        <p:txBody>
          <a:bodyPr/>
          <a:lstStyle/>
          <a:p>
            <a:r>
              <a:rPr lang="en-US" sz="2800" dirty="0">
                <a:ea typeface="ＭＳ Ｐゴシック"/>
              </a:rPr>
              <a:t>Administrative</a:t>
            </a:r>
          </a:p>
          <a:p>
            <a:pPr lvl="1"/>
            <a:r>
              <a:rPr lang="en-US" sz="2400" dirty="0">
                <a:ea typeface="ＭＳ Ｐゴシック"/>
              </a:rPr>
              <a:t>Implicit deny, least privilege, separation of duties, job rotation, required vacation, privilege management</a:t>
            </a:r>
            <a:r>
              <a:rPr lang="en-US" sz="3000" dirty="0">
                <a:ea typeface="ＭＳ Ｐゴシック"/>
              </a:rPr>
              <a:t>  </a:t>
            </a:r>
          </a:p>
          <a:p>
            <a:r>
              <a:rPr lang="en-US" sz="2800" dirty="0">
                <a:ea typeface="ＭＳ Ｐゴシック"/>
              </a:rPr>
              <a:t>Technical</a:t>
            </a:r>
          </a:p>
          <a:p>
            <a:pPr lvl="1"/>
            <a:r>
              <a:rPr lang="en-US" sz="2400" dirty="0">
                <a:ea typeface="ＭＳ Ｐゴシック"/>
              </a:rPr>
              <a:t>Access control software, malware solutions, passwords, security tokens, biometrics, antivirus software</a:t>
            </a:r>
          </a:p>
          <a:p>
            <a:r>
              <a:rPr lang="en-US" sz="2800" dirty="0">
                <a:ea typeface="ＭＳ Ｐゴシック"/>
              </a:rPr>
              <a:t>Physical</a:t>
            </a:r>
          </a:p>
          <a:p>
            <a:pPr lvl="1"/>
            <a:r>
              <a:rPr lang="en-US" sz="2400" dirty="0">
                <a:ea typeface="ＭＳ Ｐゴシック"/>
              </a:rPr>
              <a:t>Alternative power sources, flood management, fences, guards, locks, fire suppression system, biometrics, building design and location</a:t>
            </a:r>
          </a:p>
        </p:txBody>
      </p:sp>
    </p:spTree>
    <p:custDataLst>
      <p:tags r:id="rId1"/>
    </p:custDataLst>
    <p:extLst>
      <p:ext uri="{BB962C8B-B14F-4D97-AF65-F5344CB8AC3E}">
        <p14:creationId xmlns:p14="http://schemas.microsoft.com/office/powerpoint/2010/main" val="30204998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D607C-DA1C-4AA0-B3D7-FA90BE4B2234}"/>
              </a:ext>
            </a:extLst>
          </p:cNvPr>
          <p:cNvSpPr>
            <a:spLocks noGrp="1"/>
          </p:cNvSpPr>
          <p:nvPr>
            <p:ph type="title"/>
          </p:nvPr>
        </p:nvSpPr>
        <p:spPr/>
        <p:txBody>
          <a:bodyPr/>
          <a:lstStyle/>
          <a:p>
            <a:r>
              <a:rPr lang="en-US" sz="3600" dirty="0"/>
              <a:t>Security Information and Event Management (SIEM)</a:t>
            </a:r>
          </a:p>
        </p:txBody>
      </p:sp>
      <p:graphicFrame>
        <p:nvGraphicFramePr>
          <p:cNvPr id="4" name="Content Placeholder 3">
            <a:extLst>
              <a:ext uri="{FF2B5EF4-FFF2-40B4-BE49-F238E27FC236}">
                <a16:creationId xmlns:a16="http://schemas.microsoft.com/office/drawing/2014/main" id="{5FC83B9F-97A5-4508-865B-6F84CEE2313E}"/>
              </a:ext>
            </a:extLst>
          </p:cNvPr>
          <p:cNvGraphicFramePr>
            <a:graphicFrameLocks noGrp="1"/>
          </p:cNvGraphicFramePr>
          <p:nvPr>
            <p:ph idx="1"/>
            <p:extLst>
              <p:ext uri="{D42A27DB-BD31-4B8C-83A1-F6EECF244321}">
                <p14:modId xmlns:p14="http://schemas.microsoft.com/office/powerpoint/2010/main" val="3506903184"/>
              </p:ext>
            </p:extLst>
          </p:nvPr>
        </p:nvGraphicFramePr>
        <p:xfrm>
          <a:off x="539750" y="1785256"/>
          <a:ext cx="8299450" cy="415834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23415647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2D011-2D31-4753-83C8-817FA86AAFE5}"/>
              </a:ext>
            </a:extLst>
          </p:cNvPr>
          <p:cNvSpPr>
            <a:spLocks noGrp="1"/>
          </p:cNvSpPr>
          <p:nvPr>
            <p:ph type="title"/>
          </p:nvPr>
        </p:nvSpPr>
        <p:spPr/>
        <p:txBody>
          <a:bodyPr/>
          <a:lstStyle/>
          <a:p>
            <a:r>
              <a:rPr lang="en-US" sz="3600" dirty="0"/>
              <a:t>Sources for Guidance </a:t>
            </a:r>
          </a:p>
        </p:txBody>
      </p:sp>
      <p:sp>
        <p:nvSpPr>
          <p:cNvPr id="3" name="Content Placeholder 2">
            <a:extLst>
              <a:ext uri="{FF2B5EF4-FFF2-40B4-BE49-F238E27FC236}">
                <a16:creationId xmlns:a16="http://schemas.microsoft.com/office/drawing/2014/main" id="{D85602A0-C183-4ABF-B200-15AC351D1A04}"/>
              </a:ext>
            </a:extLst>
          </p:cNvPr>
          <p:cNvSpPr>
            <a:spLocks noGrp="1"/>
          </p:cNvSpPr>
          <p:nvPr>
            <p:ph idx="1"/>
          </p:nvPr>
        </p:nvSpPr>
        <p:spPr/>
        <p:txBody>
          <a:bodyPr/>
          <a:lstStyle/>
          <a:p>
            <a:r>
              <a:rPr lang="en-US" sz="2800" dirty="0"/>
              <a:t>A Security Technical Implementation Guide (STIG):</a:t>
            </a:r>
          </a:p>
          <a:p>
            <a:pPr lvl="1"/>
            <a:r>
              <a:rPr lang="en-US" sz="2600" dirty="0"/>
              <a:t>National Institute of Standards and Technology (NIST) National Checklist Program Repository </a:t>
            </a:r>
            <a:r>
              <a:rPr lang="en-US" sz="2600" i="1" dirty="0"/>
              <a:t>(</a:t>
            </a:r>
            <a:r>
              <a:rPr lang="en-US" sz="2600" i="1" dirty="0">
                <a:hlinkClick r:id="rId3"/>
              </a:rPr>
              <a:t>https://nvd.nist.gov/ncp/repository</a:t>
            </a:r>
            <a:r>
              <a:rPr lang="en-US" sz="2600" i="1" dirty="0"/>
              <a:t>)</a:t>
            </a:r>
          </a:p>
          <a:p>
            <a:pPr lvl="1"/>
            <a:r>
              <a:rPr lang="en-US" sz="2600" dirty="0"/>
              <a:t>Information Assurance Support Environment (IASE) STIGs </a:t>
            </a:r>
            <a:r>
              <a:rPr lang="en-US" sz="2600" i="1" dirty="0"/>
              <a:t>(</a:t>
            </a:r>
            <a:r>
              <a:rPr lang="en-US" sz="2600" i="1" dirty="0">
                <a:hlinkClick r:id="rId4"/>
              </a:rPr>
              <a:t>https://iase.disa.mil/stigs/Pages/index.aspx</a:t>
            </a:r>
            <a:r>
              <a:rPr lang="en-US" sz="2600" i="1" dirty="0"/>
              <a:t>) </a:t>
            </a:r>
          </a:p>
          <a:p>
            <a:pPr lvl="1"/>
            <a:r>
              <a:rPr lang="en-US" sz="2600" dirty="0"/>
              <a:t>STIG search tool </a:t>
            </a:r>
            <a:r>
              <a:rPr lang="en-US" sz="2600" i="1" dirty="0"/>
              <a:t>(</a:t>
            </a:r>
            <a:r>
              <a:rPr lang="en-US" sz="2600" i="1" dirty="0">
                <a:hlinkClick r:id="rId5"/>
              </a:rPr>
              <a:t>https://stigviewer.com/</a:t>
            </a:r>
            <a:r>
              <a:rPr lang="en-US" sz="2600" i="1" dirty="0"/>
              <a:t>) </a:t>
            </a:r>
          </a:p>
        </p:txBody>
      </p:sp>
    </p:spTree>
    <p:custDataLst>
      <p:tags r:id="rId1"/>
    </p:custDataLst>
    <p:extLst>
      <p:ext uri="{BB962C8B-B14F-4D97-AF65-F5344CB8AC3E}">
        <p14:creationId xmlns:p14="http://schemas.microsoft.com/office/powerpoint/2010/main" val="2085699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750" y="420624"/>
            <a:ext cx="8299450" cy="990600"/>
          </a:xfrm>
        </p:spPr>
        <p:txBody>
          <a:bodyPr/>
          <a:lstStyle/>
          <a:p>
            <a:r>
              <a:rPr lang="en-US" sz="3600" dirty="0"/>
              <a:t>Summary</a:t>
            </a:r>
          </a:p>
        </p:txBody>
      </p:sp>
      <p:sp>
        <p:nvSpPr>
          <p:cNvPr id="3" name="Content Placeholder 2"/>
          <p:cNvSpPr>
            <a:spLocks noGrp="1"/>
          </p:cNvSpPr>
          <p:nvPr>
            <p:ph idx="1"/>
          </p:nvPr>
        </p:nvSpPr>
        <p:spPr>
          <a:xfrm>
            <a:off x="539750" y="1453896"/>
            <a:ext cx="8299450" cy="4648200"/>
          </a:xfrm>
        </p:spPr>
        <p:txBody>
          <a:bodyPr/>
          <a:lstStyle/>
          <a:p>
            <a:pPr marL="237744" lvl="0" indent="-237744">
              <a:spcBef>
                <a:spcPts val="768"/>
              </a:spcBef>
            </a:pPr>
            <a:r>
              <a:rPr lang="en-US" sz="2800" dirty="0"/>
              <a:t>Intrusion detection/prevention systems</a:t>
            </a:r>
          </a:p>
          <a:p>
            <a:pPr marL="237744" lvl="0" indent="-237744">
              <a:spcBef>
                <a:spcPts val="768"/>
              </a:spcBef>
            </a:pPr>
            <a:r>
              <a:rPr lang="en-US" sz="2800" dirty="0"/>
              <a:t>Firewalls and other detection methods</a:t>
            </a:r>
          </a:p>
          <a:p>
            <a:pPr marL="237744" lvl="0" indent="-237744">
              <a:spcBef>
                <a:spcPts val="768"/>
              </a:spcBef>
            </a:pPr>
            <a:r>
              <a:rPr lang="en-US" sz="2800" dirty="0"/>
              <a:t>Common security issues</a:t>
            </a:r>
          </a:p>
          <a:p>
            <a:endParaRPr lang="en-US" sz="2800" dirty="0"/>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41970-90BD-4BDF-9CAB-62DB99482C96}"/>
              </a:ext>
            </a:extLst>
          </p:cNvPr>
          <p:cNvSpPr>
            <a:spLocks noGrp="1"/>
          </p:cNvSpPr>
          <p:nvPr>
            <p:ph type="title"/>
          </p:nvPr>
        </p:nvSpPr>
        <p:spPr/>
        <p:txBody>
          <a:bodyPr/>
          <a:lstStyle/>
          <a:p>
            <a:r>
              <a:rPr lang="en-US" sz="3600" dirty="0"/>
              <a:t>Defense in Depth</a:t>
            </a:r>
          </a:p>
        </p:txBody>
      </p:sp>
      <p:pic>
        <p:nvPicPr>
          <p:cNvPr id="5" name="Content Placeholder 4">
            <a:extLst>
              <a:ext uri="{FF2B5EF4-FFF2-40B4-BE49-F238E27FC236}">
                <a16:creationId xmlns:a16="http://schemas.microsoft.com/office/drawing/2014/main" id="{99B2211E-0717-448A-AD0B-122B726C641A}"/>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2252650" y="1329224"/>
            <a:ext cx="4638700" cy="4376892"/>
          </a:xfrm>
        </p:spPr>
      </p:pic>
    </p:spTree>
    <p:custDataLst>
      <p:tags r:id="rId1"/>
    </p:custDataLst>
    <p:extLst>
      <p:ext uri="{BB962C8B-B14F-4D97-AF65-F5344CB8AC3E}">
        <p14:creationId xmlns:p14="http://schemas.microsoft.com/office/powerpoint/2010/main" val="519537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title"/>
          </p:nvPr>
        </p:nvSpPr>
        <p:spPr>
          <a:xfrm>
            <a:off x="539750" y="304800"/>
            <a:ext cx="8299450" cy="475488"/>
          </a:xfrm>
        </p:spPr>
        <p:txBody>
          <a:bodyPr/>
          <a:lstStyle/>
          <a:p>
            <a:r>
              <a:rPr lang="en-US" sz="3600" dirty="0">
                <a:ea typeface="ＭＳ Ｐゴシック"/>
              </a:rPr>
              <a:t>Intrusion Detection Systems: Key Terms </a:t>
            </a:r>
          </a:p>
        </p:txBody>
      </p:sp>
      <p:sp>
        <p:nvSpPr>
          <p:cNvPr id="14338" name="Content Placeholder 2"/>
          <p:cNvSpPr>
            <a:spLocks noGrp="1"/>
          </p:cNvSpPr>
          <p:nvPr>
            <p:ph idx="1"/>
          </p:nvPr>
        </p:nvSpPr>
        <p:spPr>
          <a:xfrm>
            <a:off x="539750" y="1527048"/>
            <a:ext cx="8299450" cy="4645152"/>
          </a:xfrm>
        </p:spPr>
        <p:txBody>
          <a:bodyPr/>
          <a:lstStyle/>
          <a:p>
            <a:pPr lvl="1"/>
            <a:endParaRPr lang="en-US" dirty="0">
              <a:ea typeface="ＭＳ Ｐゴシック"/>
            </a:endParaRPr>
          </a:p>
          <a:p>
            <a:pPr lvl="1"/>
            <a:endParaRPr lang="en-US" dirty="0">
              <a:ea typeface="ＭＳ Ｐゴシック"/>
            </a:endParaRPr>
          </a:p>
          <a:p>
            <a:pPr lvl="1"/>
            <a:endParaRPr lang="en-US" dirty="0">
              <a:ea typeface="ＭＳ Ｐゴシック"/>
            </a:endParaRPr>
          </a:p>
        </p:txBody>
      </p:sp>
      <p:graphicFrame>
        <p:nvGraphicFramePr>
          <p:cNvPr id="2" name="Diagram 1"/>
          <p:cNvGraphicFramePr/>
          <p:nvPr>
            <p:extLst>
              <p:ext uri="{D42A27DB-BD31-4B8C-83A1-F6EECF244321}">
                <p14:modId xmlns:p14="http://schemas.microsoft.com/office/powerpoint/2010/main" val="2605574673"/>
              </p:ext>
            </p:extLst>
          </p:nvPr>
        </p:nvGraphicFramePr>
        <p:xfrm>
          <a:off x="1524000" y="1817624"/>
          <a:ext cx="6096000" cy="4064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13332028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title"/>
          </p:nvPr>
        </p:nvSpPr>
        <p:spPr>
          <a:xfrm>
            <a:off x="539750" y="304800"/>
            <a:ext cx="8299450" cy="475488"/>
          </a:xfrm>
        </p:spPr>
        <p:txBody>
          <a:bodyPr/>
          <a:lstStyle/>
          <a:p>
            <a:r>
              <a:rPr lang="en-US" sz="3600" dirty="0">
                <a:ea typeface="ＭＳ Ｐゴシック"/>
              </a:rPr>
              <a:t>IDS Mechanisms</a:t>
            </a:r>
          </a:p>
        </p:txBody>
      </p:sp>
      <p:sp>
        <p:nvSpPr>
          <p:cNvPr id="14338" name="Content Placeholder 2"/>
          <p:cNvSpPr>
            <a:spLocks noGrp="1"/>
          </p:cNvSpPr>
          <p:nvPr>
            <p:ph idx="1"/>
          </p:nvPr>
        </p:nvSpPr>
        <p:spPr>
          <a:xfrm>
            <a:off x="539750" y="1527048"/>
            <a:ext cx="8299450" cy="4645152"/>
          </a:xfrm>
        </p:spPr>
        <p:txBody>
          <a:bodyPr/>
          <a:lstStyle/>
          <a:p>
            <a:pPr lvl="1"/>
            <a:endParaRPr lang="en-US" dirty="0">
              <a:ea typeface="ＭＳ Ｐゴシック"/>
            </a:endParaRPr>
          </a:p>
          <a:p>
            <a:pPr lvl="1"/>
            <a:endParaRPr lang="en-US" dirty="0">
              <a:ea typeface="ＭＳ Ｐゴシック"/>
            </a:endParaRPr>
          </a:p>
          <a:p>
            <a:pPr lvl="1"/>
            <a:endParaRPr lang="en-US" dirty="0">
              <a:ea typeface="ＭＳ Ｐゴシック"/>
            </a:endParaRPr>
          </a:p>
        </p:txBody>
      </p:sp>
      <p:graphicFrame>
        <p:nvGraphicFramePr>
          <p:cNvPr id="2" name="Diagram 1"/>
          <p:cNvGraphicFramePr/>
          <p:nvPr>
            <p:extLst>
              <p:ext uri="{D42A27DB-BD31-4B8C-83A1-F6EECF244321}">
                <p14:modId xmlns:p14="http://schemas.microsoft.com/office/powerpoint/2010/main" val="3467856560"/>
              </p:ext>
            </p:extLst>
          </p:nvPr>
        </p:nvGraphicFramePr>
        <p:xfrm>
          <a:off x="1381125" y="1971675"/>
          <a:ext cx="6096000" cy="300355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14028273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697BD-E562-48E6-892D-83CB55A59C48}"/>
              </a:ext>
            </a:extLst>
          </p:cNvPr>
          <p:cNvSpPr>
            <a:spLocks noGrp="1"/>
          </p:cNvSpPr>
          <p:nvPr>
            <p:ph type="title"/>
          </p:nvPr>
        </p:nvSpPr>
        <p:spPr/>
        <p:txBody>
          <a:bodyPr/>
          <a:lstStyle/>
          <a:p>
            <a:r>
              <a:rPr lang="en-US" sz="3600" dirty="0"/>
              <a:t>IDS Response Matrix</a:t>
            </a:r>
          </a:p>
        </p:txBody>
      </p:sp>
      <p:pic>
        <p:nvPicPr>
          <p:cNvPr id="5" name="Content Placeholder 4">
            <a:extLst>
              <a:ext uri="{FF2B5EF4-FFF2-40B4-BE49-F238E27FC236}">
                <a16:creationId xmlns:a16="http://schemas.microsoft.com/office/drawing/2014/main" id="{BF3FCF6D-D520-4755-AFDC-7F524C1158E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8766" y="1559859"/>
            <a:ext cx="8500434" cy="2346960"/>
          </a:xfrm>
        </p:spPr>
      </p:pic>
    </p:spTree>
    <p:custDataLst>
      <p:tags r:id="rId1"/>
    </p:custDataLst>
    <p:extLst>
      <p:ext uri="{BB962C8B-B14F-4D97-AF65-F5344CB8AC3E}">
        <p14:creationId xmlns:p14="http://schemas.microsoft.com/office/powerpoint/2010/main" val="5375154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title"/>
          </p:nvPr>
        </p:nvSpPr>
        <p:spPr>
          <a:xfrm>
            <a:off x="539750" y="304800"/>
            <a:ext cx="8299450" cy="475488"/>
          </a:xfrm>
        </p:spPr>
        <p:txBody>
          <a:bodyPr/>
          <a:lstStyle/>
          <a:p>
            <a:r>
              <a:rPr lang="en-US" sz="3600" dirty="0">
                <a:ea typeface="ＭＳ Ｐゴシック"/>
              </a:rPr>
              <a:t>Types of IDSs</a:t>
            </a:r>
          </a:p>
        </p:txBody>
      </p:sp>
      <p:sp>
        <p:nvSpPr>
          <p:cNvPr id="14338" name="Content Placeholder 2"/>
          <p:cNvSpPr>
            <a:spLocks noGrp="1"/>
          </p:cNvSpPr>
          <p:nvPr>
            <p:ph idx="1"/>
          </p:nvPr>
        </p:nvSpPr>
        <p:spPr>
          <a:xfrm>
            <a:off x="539750" y="1527048"/>
            <a:ext cx="8299450" cy="4645152"/>
          </a:xfrm>
        </p:spPr>
        <p:txBody>
          <a:bodyPr/>
          <a:lstStyle/>
          <a:p>
            <a:pPr lvl="1"/>
            <a:endParaRPr lang="en-US" dirty="0">
              <a:ea typeface="ＭＳ Ｐゴシック"/>
            </a:endParaRPr>
          </a:p>
          <a:p>
            <a:pPr lvl="1"/>
            <a:endParaRPr lang="en-US" dirty="0">
              <a:ea typeface="ＭＳ Ｐゴシック"/>
            </a:endParaRPr>
          </a:p>
          <a:p>
            <a:pPr lvl="1"/>
            <a:endParaRPr lang="en-US" dirty="0">
              <a:ea typeface="ＭＳ Ｐゴシック"/>
            </a:endParaRPr>
          </a:p>
        </p:txBody>
      </p:sp>
      <p:graphicFrame>
        <p:nvGraphicFramePr>
          <p:cNvPr id="2" name="Diagram 1"/>
          <p:cNvGraphicFramePr/>
          <p:nvPr>
            <p:extLst>
              <p:ext uri="{D42A27DB-BD31-4B8C-83A1-F6EECF244321}">
                <p14:modId xmlns:p14="http://schemas.microsoft.com/office/powerpoint/2010/main" val="1679250745"/>
              </p:ext>
            </p:extLst>
          </p:nvPr>
        </p:nvGraphicFramePr>
        <p:xfrm>
          <a:off x="1125991" y="1349828"/>
          <a:ext cx="6892018" cy="464515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10112759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title"/>
          </p:nvPr>
        </p:nvSpPr>
        <p:spPr>
          <a:xfrm>
            <a:off x="539750" y="304800"/>
            <a:ext cx="8299450" cy="475488"/>
          </a:xfrm>
        </p:spPr>
        <p:txBody>
          <a:bodyPr/>
          <a:lstStyle/>
          <a:p>
            <a:r>
              <a:rPr lang="en-US" sz="3600" dirty="0">
                <a:ea typeface="ＭＳ Ｐゴシック"/>
              </a:rPr>
              <a:t>NIDS and HIDS Features </a:t>
            </a:r>
          </a:p>
        </p:txBody>
      </p:sp>
      <p:sp>
        <p:nvSpPr>
          <p:cNvPr id="14338" name="Content Placeholder 2"/>
          <p:cNvSpPr>
            <a:spLocks noGrp="1"/>
          </p:cNvSpPr>
          <p:nvPr>
            <p:ph idx="1"/>
          </p:nvPr>
        </p:nvSpPr>
        <p:spPr>
          <a:xfrm>
            <a:off x="539750" y="1527048"/>
            <a:ext cx="8299450" cy="4645152"/>
          </a:xfrm>
        </p:spPr>
        <p:txBody>
          <a:bodyPr/>
          <a:lstStyle/>
          <a:p>
            <a:pPr lvl="1"/>
            <a:endParaRPr lang="en-US" dirty="0">
              <a:ea typeface="ＭＳ Ｐゴシック"/>
            </a:endParaRPr>
          </a:p>
          <a:p>
            <a:pPr lvl="1"/>
            <a:endParaRPr lang="en-US" dirty="0">
              <a:ea typeface="ＭＳ Ｐゴシック"/>
            </a:endParaRPr>
          </a:p>
          <a:p>
            <a:pPr lvl="1"/>
            <a:endParaRPr lang="en-US" dirty="0">
              <a:ea typeface="ＭＳ Ｐゴシック"/>
            </a:endParaRP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5275" y="1961729"/>
            <a:ext cx="8543925" cy="2741964"/>
          </a:xfrm>
          <a:prstGeom prst="rect">
            <a:avLst/>
          </a:prstGeom>
        </p:spPr>
      </p:pic>
    </p:spTree>
    <p:custDataLst>
      <p:tags r:id="rId1"/>
    </p:custDataLst>
    <p:extLst>
      <p:ext uri="{BB962C8B-B14F-4D97-AF65-F5344CB8AC3E}">
        <p14:creationId xmlns:p14="http://schemas.microsoft.com/office/powerpoint/2010/main" val="42092734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PSPROPS" val="doc-id:164124"/>
  <p:tag name="PRESENTATION_PLAYLIST_COUNT" val="0"/>
  <p:tag name="PRESENTATION_PRESENTER_SLIDE_LEVEL" val="0"/>
  <p:tag name="ART_ENCODE_TYPE" val="0"/>
  <p:tag name="ART_ENCODE_INDEX" val="1"/>
  <p:tag name="PUBLISH_TITLE" val="PM 2006"/>
  <p:tag name="ARTICULATE_PUBLISH_PATH" val="C:\Documents and Settings\Josh Bersin\My Documents\_Bersin Files\_PRESENTATIONS\2006_05_PMLAUNCH\PM 2006"/>
  <p:tag name="ARTICULATE_LOGO" val="Bersin-Logo2.gif"/>
  <p:tag name="ARTICULATE_PRESENTER" val="Josh Bersin"/>
  <p:tag name="ARTICULATE_PRESENTER_GUID" val="AF8D0DB1-D4D4-4749-BE26-AB8CCB5FD1C7"/>
  <p:tag name="ARTICULATE_LMS" val="0"/>
  <p:tag name="LMS_PUBLISH" val="No"/>
  <p:tag name="PLAYERLOGOHEIGHT" val="94"/>
  <p:tag name="PLAYERLOGOWIDTH" val="244"/>
  <p:tag name="LAUNCHINNEWWINDOW" val="1"/>
  <p:tag name="LASTPUBLISHED" val="C:\Documents and Settings\Josh Bersin\My Documents\_Bersin Files\_PRESENTATIONS\2006_05_PMLAUNCH\PM 2006\PM 2006\launcher.html"/>
  <p:tag name="MMPROD_NEXTUNIQUEID" val="10009"/>
  <p:tag name="MMPROD_UIDATA" val="&lt;database version=&quot;7.0&quot;&gt;&lt;object type=&quot;1&quot; unique_id=&quot;10001&quot;&gt;&lt;property id=&quot;20141&quot; value=&quot;PM 2006&quot;/&gt;&lt;object type=&quot;8&quot; unique_id=&quot;10002&quot;&gt;&lt;/object&gt;&lt;object type=&quot;2&quot; unique_id=&quot;10003&quot;&gt;&lt;object type=&quot;3&quot; unique_id=&quot;10004&quot;&gt;&lt;property id=&quot;20148&quot; value=&quot;5&quot;/&gt;&lt;property id=&quot;20300&quot; value=&quot;Slide 1 - &amp;quot;Cummins Presentation&amp;#x0D;&amp;#x0A;High-Impact Learning Organizations &amp;#x0D;&amp;#x0A;&amp;#x0D;&amp;#x0A;WhatWorks® In the Management, Governance, and Operations &quot;/&gt;&lt;property id=&quot;20302&quot; value=&quot;0&quot;/&gt;&lt;property id=&quot;20307&quot; value=&quot;1507&quot;/&gt;&lt;/object&gt;&lt;object type=&quot;3&quot; unique_id=&quot;10006&quot;&gt;&lt;property id=&quot;20148&quot; value=&quot;5&quot;/&gt;&lt;property id=&quot;20300&quot; value=&quot;Slide 2 - &amp;quot;Bersin WhatWorks® Methodology&amp;quot;&quot;/&gt;&lt;property id=&quot;20302&quot; value=&quot;0&quot;/&gt;&lt;property id=&quot;20307&quot; value=&quot;1509&quot;/&gt;&lt;/object&gt;&lt;object type=&quot;3&quot; unique_id=&quot;10008&quot;&gt;&lt;property id=&quot;20148&quot; value=&quot;5&quot;/&gt;&lt;property id=&quot;20300&quot; value=&quot;Slide 6 - &amp;quot;The Corporate L&amp;amp;D Marketplace&amp;quot;&quot;/&gt;&lt;property id=&quot;20302&quot; value=&quot;0&quot;/&gt;&lt;property id=&quot;20307&quot; value=&quot;1486&quot;/&gt;&lt;/object&gt;&lt;object type=&quot;3&quot; unique_id=&quot;10011&quot;&gt;&lt;property id=&quot;20148&quot; value=&quot;5&quot;/&gt;&lt;property id=&quot;20300&quot; value=&quot;Slide 7 - &amp;quot;Current Workforce Demographics&amp;quot;&quot;/&gt;&lt;property id=&quot;20302&quot; value=&quot;0&quot;/&gt;&lt;property id=&quot;20307&quot; value=&quot;1513&quot;/&gt;&lt;/object&gt;&lt;object type=&quot;3&quot; unique_id=&quot;10013&quot;&gt;&lt;property id=&quot;20148&quot; value=&quot;5&quot;/&gt;&lt;property id=&quot;20300&quot; value=&quot;Slide 8 - &amp;quot;Today’s Worker&amp;quot;&quot;/&gt;&lt;property id=&quot;20302&quot; value=&quot;0&quot;/&gt;&lt;property id=&quot;20307&quot; value=&quot;1520&quot;/&gt;&lt;/object&gt;&lt;object type=&quot;3&quot; unique_id=&quot;10015&quot;&gt;&lt;property id=&quot;20148&quot; value=&quot;5&quot;/&gt;&lt;property id=&quot;20300&quot; value=&quot;Slide 9 - &amp;quot;Forces for Change in Corporate L&amp;amp;D&amp;quot;&quot;/&gt;&lt;property id=&quot;20302&quot; value=&quot;0&quot;/&gt;&lt;property id=&quot;20307&quot; value=&quot;1479&quot;/&gt;&lt;/object&gt;&lt;object type=&quot;3&quot; unique_id=&quot;10018&quot;&gt;&lt;property id=&quot;20148&quot; value=&quot;5&quot;/&gt;&lt;property id=&quot;20300&quot; value=&quot;Slide 10 - &amp;quot;High Impact Learning Organization&amp;#x0D;&amp;#x0A;How we create business impact&amp;quot;&quot;/&gt;&lt;property id=&quot;20302&quot; value=&quot;0&quot;/&gt;&lt;property id=&quot;20307&quot; value=&quot;1485&quot;/&gt;&lt;/object&gt;&lt;object type=&quot;3&quot; unique_id=&quot;10030&quot;&gt;&lt;property id=&quot;20148&quot; value=&quot;5&quot;/&gt;&lt;property id=&quot;20300&quot; value=&quot;Slide 11 - &amp;quot;High Impact Governance&amp;quot;&quot;/&gt;&lt;property id=&quot;20302&quot; value=&quot;0&quot;/&gt;&lt;property id=&quot;20307&quot; value=&quot;1523&quot;/&gt;&lt;/object&gt;&lt;object type=&quot;3&quot; unique_id=&quot;10031&quot;&gt;&lt;property id=&quot;20148&quot; value=&quot;5&quot;/&gt;&lt;property id=&quot;20300&quot; value=&quot;Slide 12 - &amp;quot;High Impact Governance Process&amp;quot;&quot;/&gt;&lt;property id=&quot;20302&quot; value=&quot;0&quot;/&gt;&lt;property id=&quot;20307&quot; value=&quot;1527&quot;/&gt;&lt;/object&gt;&lt;object type=&quot;3&quot; unique_id=&quot;10033&quot;&gt;&lt;property id=&quot;20148&quot; value=&quot;5&quot;/&gt;&lt;property id=&quot;20300&quot; value=&quot;Slide 13 - &amp;quot;Strategy Alignment Process&amp;quot;&quot;/&gt;&lt;property id=&quot;20302&quot; value=&quot;0&quot;/&gt;&lt;property id=&quot;20307&quot; value=&quot;1572&quot;/&gt;&lt;/object&gt;&lt;object type=&quot;3&quot; unique_id=&quot;10036&quot;&gt;&lt;property id=&quot;20148&quot; value=&quot;5&quot;/&gt;&lt;property id=&quot;20300&quot; value=&quot;Slide 14 - &amp;quot;A Working Federated Model&amp;quot;&quot;/&gt;&lt;property id=&quot;20302&quot; value=&quot;0&quot;/&gt;&lt;property id=&quot;20307&quot; value=&quot;1528&quot;/&gt;&lt;/object&gt;&lt;object type=&quot;3&quot; unique_id=&quot;10970&quot;&gt;&lt;property id=&quot;20148&quot; value=&quot;5&quot;/&gt;&lt;property id=&quot;20300&quot; value=&quot;Slide 3&quot;/&gt;&lt;property id=&quot;20307&quot; value=&quot;1573&quot;/&gt;&lt;/object&gt;&lt;object type=&quot;3&quot; unique_id=&quot;10971&quot;&gt;&lt;property id=&quot;20148&quot; value=&quot;5&quot;/&gt;&lt;property id=&quot;20300&quot; value=&quot;Slide 4 - &amp;quot;Business Needs Leading to Training Requirements&amp;quot;&quot;/&gt;&lt;property id=&quot;20307&quot; value=&quot;1574&quot;/&gt;&lt;/object&gt;&lt;object type=&quot;3&quot; unique_id=&quot;10972&quot;&gt;&lt;property id=&quot;20148&quot; value=&quot;5&quot;/&gt;&lt;property id=&quot;20300&quot; value=&quot;Slide 5 - &amp;quot;Context - Training &amp;amp; Development: &amp;#x0D;&amp;#x0A;Sample Interventions&amp;quot;&quot;/&gt;&lt;property id=&quot;20307&quot; value=&quot;1575&quot;/&gt;&lt;/object&gt;&lt;/object&gt;&lt;object type=&quot;4&quot; unique_id=&quot;10310&quot;&gt;&lt;property id=&quot;28&quot; value=&quot;1000&quot;/&gt;&lt;object type=&quot;5&quot; unique_id=&quot;1001&quot;&gt;&lt;/object&gt;&lt;/object&gt;&lt;/object&gt;&lt;/database&gt;"/>
  <p:tag name="SECTOMILLISECCONVERTED" val="1"/>
  <p:tag name="ARTICULATE_DESIGN_ID_BLANK PRESENTATION" val="nQvfTv5S"/>
  <p:tag name="ARTICULATE_SLIDE_COUNT" val="35"/>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Blank Presentation">
  <a:themeElements>
    <a:clrScheme name="Blank Presentation 2">
      <a:dk1>
        <a:srgbClr val="000000"/>
      </a:dk1>
      <a:lt1>
        <a:srgbClr val="FFFFFF"/>
      </a:lt1>
      <a:dk2>
        <a:srgbClr val="204F91"/>
      </a:dk2>
      <a:lt2>
        <a:srgbClr val="A1A8AD"/>
      </a:lt2>
      <a:accent1>
        <a:srgbClr val="38629C"/>
      </a:accent1>
      <a:accent2>
        <a:srgbClr val="FE9901"/>
      </a:accent2>
      <a:accent3>
        <a:srgbClr val="FFFFFF"/>
      </a:accent3>
      <a:accent4>
        <a:srgbClr val="000000"/>
      </a:accent4>
      <a:accent5>
        <a:srgbClr val="AEB7CB"/>
      </a:accent5>
      <a:accent6>
        <a:srgbClr val="E68A01"/>
      </a:accent6>
      <a:hlink>
        <a:srgbClr val="7DBA00"/>
      </a:hlink>
      <a:folHlink>
        <a:srgbClr val="9C1F2E"/>
      </a:folHlink>
    </a:clrScheme>
    <a:fontScheme name="Blank Presentati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204F91"/>
        </a:dk2>
        <a:lt2>
          <a:srgbClr val="A1A8AD"/>
        </a:lt2>
        <a:accent1>
          <a:srgbClr val="38629C"/>
        </a:accent1>
        <a:accent2>
          <a:srgbClr val="FE9901"/>
        </a:accent2>
        <a:accent3>
          <a:srgbClr val="FFFFFF"/>
        </a:accent3>
        <a:accent4>
          <a:srgbClr val="000000"/>
        </a:accent4>
        <a:accent5>
          <a:srgbClr val="AEB7CB"/>
        </a:accent5>
        <a:accent6>
          <a:srgbClr val="E68A01"/>
        </a:accent6>
        <a:hlink>
          <a:srgbClr val="7DBA00"/>
        </a:hlink>
        <a:folHlink>
          <a:srgbClr val="9C1F2E"/>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3366"/>
        </a:dk2>
        <a:lt2>
          <a:srgbClr val="A1A8AD"/>
        </a:lt2>
        <a:accent1>
          <a:srgbClr val="A8C77F"/>
        </a:accent1>
        <a:accent2>
          <a:srgbClr val="547933"/>
        </a:accent2>
        <a:accent3>
          <a:srgbClr val="FFFFFF"/>
        </a:accent3>
        <a:accent4>
          <a:srgbClr val="000000"/>
        </a:accent4>
        <a:accent5>
          <a:srgbClr val="D1E0C0"/>
        </a:accent5>
        <a:accent6>
          <a:srgbClr val="4B6D2D"/>
        </a:accent6>
        <a:hlink>
          <a:srgbClr val="E6851A"/>
        </a:hlink>
        <a:folHlink>
          <a:srgbClr val="9C1F2E"/>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4D7D35"/>
        </a:dk2>
        <a:lt2>
          <a:srgbClr val="91B3BD"/>
        </a:lt2>
        <a:accent1>
          <a:srgbClr val="49699D"/>
        </a:accent1>
        <a:accent2>
          <a:srgbClr val="D2E0BA"/>
        </a:accent2>
        <a:accent3>
          <a:srgbClr val="FFFFFF"/>
        </a:accent3>
        <a:accent4>
          <a:srgbClr val="000000"/>
        </a:accent4>
        <a:accent5>
          <a:srgbClr val="B1B9CC"/>
        </a:accent5>
        <a:accent6>
          <a:srgbClr val="BECBA8"/>
        </a:accent6>
        <a:hlink>
          <a:srgbClr val="704A6E"/>
        </a:hlink>
        <a:folHlink>
          <a:srgbClr val="948092"/>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4D7D35"/>
        </a:dk2>
        <a:lt2>
          <a:srgbClr val="91B3BD"/>
        </a:lt2>
        <a:accent1>
          <a:srgbClr val="49699D"/>
        </a:accent1>
        <a:accent2>
          <a:srgbClr val="C57F21"/>
        </a:accent2>
        <a:accent3>
          <a:srgbClr val="FFFFFF"/>
        </a:accent3>
        <a:accent4>
          <a:srgbClr val="000000"/>
        </a:accent4>
        <a:accent5>
          <a:srgbClr val="B1B9CC"/>
        </a:accent5>
        <a:accent6>
          <a:srgbClr val="B2721D"/>
        </a:accent6>
        <a:hlink>
          <a:srgbClr val="704A6E"/>
        </a:hlink>
        <a:folHlink>
          <a:srgbClr val="948092"/>
        </a:folHlink>
      </a:clrScheme>
      <a:clrMap bg1="lt1" tx1="dk1" bg2="lt2" tx2="dk2" accent1="accent1" accent2="accent2" accent3="accent3" accent4="accent4" accent5="accent5" accent6="accent6" hlink="hlink" folHlink="folHlink"/>
    </a:extraClrScheme>
    <a:extraClrScheme>
      <a:clrScheme name="Blank Presentation 6">
        <a:dk1>
          <a:srgbClr val="003366"/>
        </a:dk1>
        <a:lt1>
          <a:srgbClr val="FFFFFF"/>
        </a:lt1>
        <a:dk2>
          <a:srgbClr val="204F91"/>
        </a:dk2>
        <a:lt2>
          <a:srgbClr val="A1A8AD"/>
        </a:lt2>
        <a:accent1>
          <a:srgbClr val="73B244"/>
        </a:accent1>
        <a:accent2>
          <a:srgbClr val="932121"/>
        </a:accent2>
        <a:accent3>
          <a:srgbClr val="FFFFFF"/>
        </a:accent3>
        <a:accent4>
          <a:srgbClr val="002A56"/>
        </a:accent4>
        <a:accent5>
          <a:srgbClr val="BCD5B0"/>
        </a:accent5>
        <a:accent6>
          <a:srgbClr val="851D1D"/>
        </a:accent6>
        <a:hlink>
          <a:srgbClr val="67983A"/>
        </a:hlink>
        <a:folHlink>
          <a:srgbClr val="315C22"/>
        </a:folHlink>
      </a:clrScheme>
      <a:clrMap bg1="lt1" tx1="dk1" bg2="lt2" tx2="dk2" accent1="accent1" accent2="accent2" accent3="accent3" accent4="accent4" accent5="accent5" accent6="accent6" hlink="hlink" folHlink="folHlink"/>
    </a:extraClrScheme>
    <a:extraClrScheme>
      <a:clrScheme name="Blank Presentation 7">
        <a:dk1>
          <a:srgbClr val="003366"/>
        </a:dk1>
        <a:lt1>
          <a:srgbClr val="FFFFFF"/>
        </a:lt1>
        <a:dk2>
          <a:srgbClr val="204F91"/>
        </a:dk2>
        <a:lt2>
          <a:srgbClr val="A1A8AD"/>
        </a:lt2>
        <a:accent1>
          <a:srgbClr val="D7D214"/>
        </a:accent1>
        <a:accent2>
          <a:srgbClr val="932121"/>
        </a:accent2>
        <a:accent3>
          <a:srgbClr val="FFFFFF"/>
        </a:accent3>
        <a:accent4>
          <a:srgbClr val="002A56"/>
        </a:accent4>
        <a:accent5>
          <a:srgbClr val="E8E5AA"/>
        </a:accent5>
        <a:accent6>
          <a:srgbClr val="851D1D"/>
        </a:accent6>
        <a:hlink>
          <a:srgbClr val="67983A"/>
        </a:hlink>
        <a:folHlink>
          <a:srgbClr val="315C22"/>
        </a:folHlink>
      </a:clrScheme>
      <a:clrMap bg1="lt1" tx1="dk1" bg2="lt2" tx2="dk2" accent1="accent1" accent2="accent2" accent3="accent3" accent4="accent4" accent5="accent5" accent6="accent6" hlink="hlink" folHlink="folHlink"/>
    </a:extraClrScheme>
    <a:extraClrScheme>
      <a:clrScheme name="Blank Presentation 8">
        <a:dk1>
          <a:srgbClr val="000000"/>
        </a:dk1>
        <a:lt1>
          <a:srgbClr val="FFFFFF"/>
        </a:lt1>
        <a:dk2>
          <a:srgbClr val="4D7D35"/>
        </a:dk2>
        <a:lt2>
          <a:srgbClr val="91B3BD"/>
        </a:lt2>
        <a:accent1>
          <a:srgbClr val="49699D"/>
        </a:accent1>
        <a:accent2>
          <a:srgbClr val="DD9043"/>
        </a:accent2>
        <a:accent3>
          <a:srgbClr val="FFFFFF"/>
        </a:accent3>
        <a:accent4>
          <a:srgbClr val="000000"/>
        </a:accent4>
        <a:accent5>
          <a:srgbClr val="B1B9CC"/>
        </a:accent5>
        <a:accent6>
          <a:srgbClr val="C8823C"/>
        </a:accent6>
        <a:hlink>
          <a:srgbClr val="704A6E"/>
        </a:hlink>
        <a:folHlink>
          <a:srgbClr val="94809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24335</TotalTime>
  <Words>2084</Words>
  <Application>Microsoft Office PowerPoint</Application>
  <PresentationFormat>On-screen Show (4:3)</PresentationFormat>
  <Paragraphs>227</Paragraphs>
  <Slides>35</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ＭＳ Ｐゴシック</vt:lpstr>
      <vt:lpstr>Arial</vt:lpstr>
      <vt:lpstr>Times</vt:lpstr>
      <vt:lpstr>Times New Roman</vt:lpstr>
      <vt:lpstr>Wingdings</vt:lpstr>
      <vt:lpstr>Blank Presentation</vt:lpstr>
      <vt:lpstr>PowerPoint Presentation</vt:lpstr>
      <vt:lpstr>Learning Objective</vt:lpstr>
      <vt:lpstr>Key Concepts</vt:lpstr>
      <vt:lpstr>Defense in Depth</vt:lpstr>
      <vt:lpstr>Intrusion Detection Systems: Key Terms </vt:lpstr>
      <vt:lpstr>IDS Mechanisms</vt:lpstr>
      <vt:lpstr>IDS Response Matrix</vt:lpstr>
      <vt:lpstr>Types of IDSs</vt:lpstr>
      <vt:lpstr>NIDS and HIDS Features </vt:lpstr>
      <vt:lpstr>IDS Components </vt:lpstr>
      <vt:lpstr>Components of a NIDS</vt:lpstr>
      <vt:lpstr>Components of a NIDS (Cont.)</vt:lpstr>
      <vt:lpstr>Components of a NIDS (Cont.)</vt:lpstr>
      <vt:lpstr>Components of a HIDS</vt:lpstr>
      <vt:lpstr>Setting Goals</vt:lpstr>
      <vt:lpstr>Limitations of an IDS</vt:lpstr>
      <vt:lpstr>Intrusion Prevention Systems </vt:lpstr>
      <vt:lpstr>Purpose of Firewalls</vt:lpstr>
      <vt:lpstr>Firewall Modes</vt:lpstr>
      <vt:lpstr>Limitations of a Firewall </vt:lpstr>
      <vt:lpstr>Implementing Firewalls: Single Packet-Filtering Device</vt:lpstr>
      <vt:lpstr>Implementing Firewalls: Multi-homed Device</vt:lpstr>
      <vt:lpstr>Implementing Firewalls: Screened Host</vt:lpstr>
      <vt:lpstr>Implementing Firewalls: Demilitarized Zone (DMZ)</vt:lpstr>
      <vt:lpstr>Firewall Policy</vt:lpstr>
      <vt:lpstr>Network Connectivity Policy</vt:lpstr>
      <vt:lpstr>Contracted Worker Statement </vt:lpstr>
      <vt:lpstr>Firewall Administrator Statement </vt:lpstr>
      <vt:lpstr>Honeynets and Honeypots</vt:lpstr>
      <vt:lpstr>Legal Issues</vt:lpstr>
      <vt:lpstr>Role of Controls </vt:lpstr>
      <vt:lpstr>Common Controls</vt:lpstr>
      <vt:lpstr>Security Information and Event Management (SIEM)</vt:lpstr>
      <vt:lpstr>Sources for Guidance </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E-Learning</dc:title>
  <dc:creator>Owner</dc:creator>
  <cp:lastModifiedBy>Kimberly Lindros</cp:lastModifiedBy>
  <cp:revision>3211</cp:revision>
  <cp:lastPrinted>2008-07-07T18:08:55Z</cp:lastPrinted>
  <dcterms:created xsi:type="dcterms:W3CDTF">2010-11-29T21:31:32Z</dcterms:created>
  <dcterms:modified xsi:type="dcterms:W3CDTF">2018-07-30T16:50:33Z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B70ECF0F-0706-4F50-B1B0-C4FFF9356EEE</vt:lpwstr>
  </property>
  <property fmtid="{D5CDD505-2E9C-101B-9397-08002B2CF9AE}" pid="3" name="ArticulatePath">
    <vt:lpwstr>hacking3e_ppt_ch15</vt:lpwstr>
  </property>
</Properties>
</file>