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0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4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84239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769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a70f861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9a70f861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303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a70f861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9a70f861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414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a70f861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a70f861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198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a70f861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9a70f861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159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9a70f861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9a70f861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9302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9a70f861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9a70f861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04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a70f86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a70f86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6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9a70f861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9a70f861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71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a70f861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a70f861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19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9a70f861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9a70f861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84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9a70f861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9a70f861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24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a70f861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a70f861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069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a70f861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a70f861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263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a70f861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a70f861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availability -- mirror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access -- stripe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fidelity/security (in the sense of no data loss) -- parity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116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Prep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305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focused: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A cloud network can be virtual (all running in software), or physical (where virtualization front-ends hardware), or a combination of both.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 chief hardware elements that can be used to enable the network used by a cloud are all the usual suspects:</a:t>
            </a:r>
          </a:p>
          <a:p>
            <a:pPr lvl="1"/>
            <a:r>
              <a:rPr lang="en-US" dirty="0" smtClean="0"/>
              <a:t>load balancers</a:t>
            </a:r>
          </a:p>
          <a:p>
            <a:pPr lvl="1"/>
            <a:r>
              <a:rPr lang="en-US" dirty="0" smtClean="0"/>
              <a:t>routers</a:t>
            </a:r>
          </a:p>
          <a:p>
            <a:pPr lvl="1"/>
            <a:r>
              <a:rPr lang="en-US" dirty="0" smtClean="0"/>
              <a:t>switches</a:t>
            </a:r>
          </a:p>
          <a:p>
            <a:pPr lvl="1"/>
            <a:r>
              <a:rPr lang="en-US" dirty="0" smtClean="0"/>
              <a:t>cables</a:t>
            </a:r>
          </a:p>
          <a:p>
            <a:pPr lvl="1"/>
            <a:r>
              <a:rPr lang="en-US" dirty="0" smtClean="0"/>
              <a:t>firewalls (and other security HW)</a:t>
            </a:r>
          </a:p>
          <a:p>
            <a:pPr lvl="1"/>
            <a:r>
              <a:rPr lang="en-US" dirty="0" smtClean="0"/>
              <a:t>network cards</a:t>
            </a: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2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Virtualization used in cloud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Hypervisor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Virtual compute (virtual machines; cpu, memory)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templates -- guest os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Virtualized network (routers, switches, firewalls)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	frequently its own capability in a virtual machine -- like vyatta/vyos (CIS 116</a:t>
            </a:r>
            <a:r>
              <a:rPr lang="en" dirty="0" smtClean="0"/>
              <a:t>)</a:t>
            </a:r>
            <a:br>
              <a:rPr lang="en" dirty="0" smtClean="0"/>
            </a:br>
            <a:r>
              <a:rPr lang="en" dirty="0" smtClean="0"/>
              <a:t>	can also just use the built-in switch (like in kvm)</a:t>
            </a:r>
            <a:br>
              <a:rPr lang="en" dirty="0" smtClean="0"/>
            </a:br>
            <a:r>
              <a:rPr lang="en" dirty="0" smtClean="0"/>
              <a:t>	or add a virtual layer to a physical switch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Virtualized storage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using SAN, or NAS/NFS, and minimal DAS (maybe for boot-able OS)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All of these are examples of (physical) resource abstraction and pooling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commonly supported hypervisors are: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ESXi (from VMware)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Xen (from Citrix)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KVM (open source)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HyperV (from MS) -- would like to be added to this list.  It has some support.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Consolidation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practice of migrating from physical servers to virtual machines (whether cloud or not cloud).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Efforts should be made to improve the ratio of VMs to physical machine beyond 1 VM to 1 physical machine -- thus improving the utilization of the physical machine.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Most physical server vendors can provide an estimated consolidation ratio for an idealized workload</a:t>
            </a:r>
            <a:r>
              <a:rPr lang="en" dirty="0"/>
              <a:t> (if you really press them for one).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Consolidation ratio can be </a:t>
            </a:r>
            <a:r>
              <a:rPr lang="en" b="1" dirty="0"/>
              <a:t>a key driver for a business</a:t>
            </a:r>
            <a:r>
              <a:rPr lang="en" dirty="0"/>
              <a:t> considering move to a virtual environment (including cloud).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Consolidation -- deciding what to migrate first 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Sometimes you will not have a choice of what systems to migrate, but if you do: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non-mission critical systems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pre-production systems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development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test/quality assurance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infrequently used system (monthly/quarterly)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simple applications that don't require many modifications to operate in cloud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The cloud provider should apply a heavy </a:t>
            </a:r>
            <a:r>
              <a:rPr lang="en" b="1" dirty="0"/>
              <a:t>use of metrics</a:t>
            </a:r>
            <a:r>
              <a:rPr lang="en" dirty="0"/>
              <a:t> on first systems moved and apply what is learned to subsequent migrations. 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commonly used mgt protocol</a:t>
            </a: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</a:t>
            </a:r>
            <a:r>
              <a:rPr lang="en" b="1" dirty="0"/>
              <a:t>managing systems</a:t>
            </a:r>
            <a:r>
              <a:rPr lang="en" dirty="0"/>
              <a:t> that make up a cloud, you will use the same protocol you used for accessing your Google Cloud Platform systems (on a good day).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What is </a:t>
            </a:r>
            <a:r>
              <a:rPr lang="en" dirty="0" smtClean="0"/>
              <a:t>that secure </a:t>
            </a:r>
            <a:r>
              <a:rPr lang="en" dirty="0"/>
              <a:t>protocol?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benefits of cloud computing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isolation is built-in (supports multi-tenant design)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Infrastructure consolidation is encouraged (the benefits of virtualization)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Self-service (happier customers)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Speed of IT delivery (happier IT [and customers])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Growth patterns thought out in advance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Permits IT to focus on enterprise objectives, not just technology delivery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will be provided with an access code Thursday</a:t>
            </a:r>
          </a:p>
          <a:p>
            <a:r>
              <a:rPr lang="en-US" dirty="0" smtClean="0"/>
              <a:t>The test will be available until 12:01AM Saturday</a:t>
            </a:r>
          </a:p>
          <a:p>
            <a:r>
              <a:rPr lang="en-US" dirty="0" smtClean="0"/>
              <a:t>There are 40 questions</a:t>
            </a:r>
          </a:p>
          <a:p>
            <a:r>
              <a:rPr lang="en-US" dirty="0" smtClean="0"/>
              <a:t>It is limited to 120 minutes</a:t>
            </a:r>
          </a:p>
          <a:p>
            <a:r>
              <a:rPr lang="en-US" dirty="0" smtClean="0"/>
              <a:t>Most are multiple choice, but also fill in the blank, and T/F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models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-- implemented over the public internet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private -- within the enterprise's own firewall (even VPC fits this definition)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hybrid -- combined public/private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community -- related organizations fund/support cloud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VPC -- virtual private cloud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models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60" dirty="0"/>
              <a:t>Infrastructure as a service -- VMs with associated storage and network on which </a:t>
            </a:r>
            <a:br>
              <a:rPr lang="en" sz="1460" dirty="0"/>
            </a:br>
            <a:r>
              <a:rPr lang="en" sz="1460" dirty="0"/>
              <a:t>					you land your own apps</a:t>
            </a:r>
            <a:endParaRPr sz="146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/>
              <a:t>Platform as a service -- single offering, possibly of multi-tier design with space to build </a:t>
            </a:r>
            <a:br>
              <a:rPr lang="en" sz="1460" dirty="0"/>
            </a:br>
            <a:r>
              <a:rPr lang="en" sz="1460" dirty="0"/>
              <a:t>					and deploy apps</a:t>
            </a:r>
            <a:endParaRPr sz="146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/>
              <a:t>Software as a service -- buy units of an existing application (minimal configuration)</a:t>
            </a:r>
            <a:endParaRPr sz="146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/>
              <a:t>Everything as a service -- a way of looking at delivery of IT "services"</a:t>
            </a:r>
            <a:endParaRPr sz="146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46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/>
              <a:t>As an example of overlap and complexity:  </a:t>
            </a:r>
            <a:endParaRPr sz="1460" dirty="0"/>
          </a:p>
          <a:p>
            <a:pPr marL="45720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/>
              <a:t>delivery of database operations may be a part of DBaaS, or of PaaS</a:t>
            </a:r>
            <a:endParaRPr sz="146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60" dirty="0"/>
              <a:t>Example of extension of service modeling:</a:t>
            </a:r>
            <a:endParaRPr sz="146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460" dirty="0"/>
              <a:t>	</a:t>
            </a:r>
            <a:r>
              <a:rPr lang="en" sz="1460" dirty="0" smtClean="0"/>
              <a:t>delivery </a:t>
            </a:r>
            <a:r>
              <a:rPr lang="en" sz="1460" dirty="0"/>
              <a:t>of VoiP, VPN, PBX, unified communication in a cloud -- CaaS, </a:t>
            </a:r>
            <a:r>
              <a:rPr lang="en" sz="1460" dirty="0" smtClean="0"/>
              <a:t>			communication </a:t>
            </a:r>
            <a:r>
              <a:rPr lang="en" sz="1460" dirty="0"/>
              <a:t>as </a:t>
            </a:r>
            <a:r>
              <a:rPr lang="en" sz="1460" dirty="0" smtClean="0"/>
              <a:t>a </a:t>
            </a:r>
            <a:r>
              <a:rPr lang="en" sz="1460" dirty="0"/>
              <a:t>service</a:t>
            </a:r>
            <a:endParaRPr sz="14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NIST attributes of cloud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Self-service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Pooled resources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Broad network accessibility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Metered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Elastic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9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parts of the NIST conceptual model for cloud providers: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4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Service Management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Privacy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Service orchestration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538" y="1102638"/>
            <a:ext cx="46958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NIST subdivisions of "service orchestration":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6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layer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Abstraction and control layer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Physical resource layer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538" y="1102638"/>
            <a:ext cx="46958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NIST cloud service </a:t>
            </a:r>
            <a:r>
              <a:rPr lang="en" dirty="0" smtClean="0"/>
              <a:t>provider: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 service </a:t>
            </a:r>
            <a:r>
              <a:rPr lang="en" dirty="0" smtClean="0"/>
              <a:t>providers are </a:t>
            </a:r>
            <a:r>
              <a:rPr lang="en" dirty="0"/>
              <a:t>the entities </a:t>
            </a:r>
            <a:r>
              <a:rPr lang="en-US" dirty="0" smtClean="0"/>
              <a:t>responsible for making a service available to interested parties.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 service </a:t>
            </a:r>
            <a:r>
              <a:rPr lang="en" dirty="0" smtClean="0"/>
              <a:t>“provider" </a:t>
            </a:r>
            <a:r>
              <a:rPr lang="en" dirty="0"/>
              <a:t>may sub-contract parts of delivery.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For example: a SaaS </a:t>
            </a:r>
            <a:r>
              <a:rPr lang="en" dirty="0" smtClean="0"/>
              <a:t>provider may </a:t>
            </a:r>
            <a:r>
              <a:rPr lang="en" dirty="0"/>
              <a:t>run their service on a PaaS which is provided by a third-party, and that PaaS may run their platform service on a "fourth"-party.  But the consumer does business with the SaaS </a:t>
            </a:r>
            <a:r>
              <a:rPr lang="en" dirty="0" smtClean="0"/>
              <a:t>provider only.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 smtClean="0"/>
              <a:t>Sometimes referred to as the service “owner.”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components (provided internally as services)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Image store </a:t>
            </a:r>
            <a:r>
              <a:rPr lang="en" dirty="0"/>
              <a:t>-- </a:t>
            </a:r>
            <a:r>
              <a:rPr lang="en-US" dirty="0" smtClean="0"/>
              <a:t>a catalog and repository for virtual machine images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Controller node -- schedules &amp; manages (</a:t>
            </a:r>
            <a:r>
              <a:rPr lang="en" b="1" dirty="0">
                <a:solidFill>
                  <a:srgbClr val="0000FF"/>
                </a:solidFill>
              </a:rPr>
              <a:t>orchestrates</a:t>
            </a:r>
            <a:r>
              <a:rPr lang="en" dirty="0"/>
              <a:t>) deployment of VMs</a:t>
            </a:r>
            <a:br>
              <a:rPr lang="en" dirty="0"/>
            </a:br>
            <a:r>
              <a:rPr lang="en" dirty="0"/>
              <a:t>			   -- uses a message bus and APIs for communication</a:t>
            </a:r>
            <a:br>
              <a:rPr lang="en" dirty="0"/>
            </a:br>
            <a:r>
              <a:rPr lang="en" dirty="0"/>
              <a:t>			   -- day-to-day administrative tasks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Compute node</a:t>
            </a:r>
            <a:r>
              <a:rPr lang="en" dirty="0"/>
              <a:t> -- deploys VMs via its hypervisor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Storage </a:t>
            </a:r>
            <a:r>
              <a:rPr lang="en" dirty="0"/>
              <a:t>-- both boot drives and added storage (or serverless storage)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Network </a:t>
            </a:r>
            <a:r>
              <a:rPr lang="en" dirty="0"/>
              <a:t>-- security from other tenants, communication within tenant-defined groupings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Identity </a:t>
            </a:r>
            <a:r>
              <a:rPr lang="en" dirty="0"/>
              <a:t>-- provide login and authorization for functions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3006E4"/>
                </a:solidFill>
              </a:rPr>
              <a:t>Dashboard</a:t>
            </a:r>
            <a:r>
              <a:rPr lang="en" dirty="0"/>
              <a:t> -- </a:t>
            </a:r>
            <a:r>
              <a:rPr lang="en" sz="1700" dirty="0"/>
              <a:t>a "single pane of glass" for viewing usage, cost, performance, events</a:t>
            </a:r>
            <a:endParaRPr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Storage focused: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purposes of RAID are --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Make data highly available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Improve data access performance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Increase security/fidelity of data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What device is used primarily for off-site storage of backup data?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 most high-performance storage device (no moving parts)?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Most flexible of physical storage configurations?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734</Words>
  <Application>Microsoft Office PowerPoint</Application>
  <PresentationFormat>On-screen Show (16:9)</PresentationFormat>
  <Paragraphs>113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Midterm Prep</vt:lpstr>
      <vt:lpstr>Deployment models</vt:lpstr>
      <vt:lpstr>Service models</vt:lpstr>
      <vt:lpstr>NIST attributes of cloud</vt:lpstr>
      <vt:lpstr>Major parts of the NIST conceptual model for cloud providers:</vt:lpstr>
      <vt:lpstr>NIST subdivisions of "service orchestration": </vt:lpstr>
      <vt:lpstr>NIST cloud service provider:</vt:lpstr>
      <vt:lpstr>Cloud components (provided internally as services)</vt:lpstr>
      <vt:lpstr>Storage focused:</vt:lpstr>
      <vt:lpstr>Network focused:</vt:lpstr>
      <vt:lpstr>Elements of Virtualization used in cloud</vt:lpstr>
      <vt:lpstr>The most commonly supported hypervisors are:</vt:lpstr>
      <vt:lpstr>Consolidation</vt:lpstr>
      <vt:lpstr>Consolidation -- deciding what to migrate first </vt:lpstr>
      <vt:lpstr>Most commonly used mgt protocol</vt:lpstr>
      <vt:lpstr>Name benefits of cloud computing</vt:lpstr>
      <vt:lpstr>Logistics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Prep</dc:title>
  <cp:lastModifiedBy>Jay Hahn-Steichen</cp:lastModifiedBy>
  <cp:revision>5</cp:revision>
  <dcterms:modified xsi:type="dcterms:W3CDTF">2022-10-26T01:41:26Z</dcterms:modified>
</cp:coreProperties>
</file>