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439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7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cbc29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cbc29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9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cbc2969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cbc2969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8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cbc296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cbc296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4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cbc2969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cbc2969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a Block Diagram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Understanding System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that are grouped together and touch in some way (possibly on a capability the others depend on) bear a relationship to each other that must be defined in the details of the architecture document.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Items are arranged from top to bottom in order of dependency.  The topmost items are dependent on the next tier and the bottom-most items support all items arranged above it.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670800" y="2973000"/>
            <a:ext cx="1956125" cy="2094300"/>
            <a:chOff x="5672625" y="204975"/>
            <a:chExt cx="1956125" cy="2094300"/>
          </a:xfrm>
        </p:grpSpPr>
        <p:sp>
          <p:nvSpPr>
            <p:cNvPr id="63" name="Google Shape;63;p14"/>
            <p:cNvSpPr/>
            <p:nvPr/>
          </p:nvSpPr>
          <p:spPr>
            <a:xfrm>
              <a:off x="5677125" y="204975"/>
              <a:ext cx="1782300" cy="2094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846450" y="884100"/>
              <a:ext cx="1434900" cy="5727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846325" y="1552525"/>
              <a:ext cx="1434900" cy="623700"/>
            </a:xfrm>
            <a:prstGeom prst="roundRect">
              <a:avLst>
                <a:gd name="adj" fmla="val 16667"/>
              </a:avLst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5672625" y="204975"/>
              <a:ext cx="17823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Capability 3 in which 1&amp;2 operate</a:t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5846450" y="996600"/>
              <a:ext cx="17823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Capability 1</a:t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5846450" y="1690525"/>
              <a:ext cx="17823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Capability 2</a:t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2744975" y="3903575"/>
            <a:ext cx="36807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Capability 1 depends on capability 2, and both 1 and 2 operate in a common ecosystem provided by capability 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from NIST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services I/P/Saas are arranged in the order of dependency.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Altogether, they make up the parts of the substrate they ride on top of -- Service Layer.  The substrate phrase can be used to describe the collection of elements.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75" y="1305863"/>
            <a:ext cx="3569100" cy="25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Example from NIST (cont.)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3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Service Layer itself is just one of three parts of what is required to make up </a:t>
            </a:r>
            <a:r>
              <a:rPr lang="en" b="1"/>
              <a:t>Service Orchestration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orientation, the higher box depends on the lower boxes.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75" y="391775"/>
            <a:ext cx="3087325" cy="46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rot="10800000" flipH="1">
            <a:off x="2829450" y="1556725"/>
            <a:ext cx="2461200" cy="178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6"/>
          <p:cNvCxnSpPr/>
          <p:nvPr/>
        </p:nvCxnSpPr>
        <p:spPr>
          <a:xfrm>
            <a:off x="2829450" y="1756575"/>
            <a:ext cx="2461200" cy="1367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2839975" y="1746050"/>
            <a:ext cx="2450700" cy="241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components of our environment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1 system</a:t>
            </a:r>
            <a:br>
              <a:rPr lang="en" dirty="0"/>
            </a:br>
            <a:r>
              <a:rPr lang="en" dirty="0"/>
              <a:t>	OS</a:t>
            </a:r>
            <a:br>
              <a:rPr lang="en" dirty="0"/>
            </a:br>
            <a:r>
              <a:rPr lang="en" dirty="0"/>
              <a:t>	hypervisor</a:t>
            </a:r>
            <a:endParaRPr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Level 2 systems</a:t>
            </a:r>
            <a:br>
              <a:rPr lang="en" dirty="0"/>
            </a:br>
            <a:r>
              <a:rPr lang="en" dirty="0" smtClean="0"/>
              <a:t>	</a:t>
            </a:r>
            <a:r>
              <a:rPr lang="en" dirty="0" smtClean="0"/>
              <a:t>cloudstack-management	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</a:t>
            </a:r>
            <a:r>
              <a:rPr lang="en" dirty="0" smtClean="0"/>
              <a:t>cloudstack-agent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-US" dirty="0" smtClean="0"/>
              <a:t>hypervisor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dirty="0" smtClean="0"/>
              <a:t>NTP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NFS</a:t>
            </a:r>
            <a:br>
              <a:rPr lang="en" dirty="0"/>
            </a:br>
            <a:r>
              <a:rPr lang="en" dirty="0"/>
              <a:t>	database</a:t>
            </a:r>
            <a:br>
              <a:rPr lang="en" dirty="0"/>
            </a:br>
            <a:r>
              <a:rPr lang="en" dirty="0"/>
              <a:t>	</a:t>
            </a:r>
            <a:r>
              <a:rPr lang="en" dirty="0" smtClean="0"/>
              <a:t>bridge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	OS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	</a:t>
            </a:r>
            <a:endParaRPr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609325" y="4417725"/>
            <a:ext cx="545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Your block diagram should account for at least these; there are a few other parts you could include if you are so inclined 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Elements of a Block Diagram</vt:lpstr>
      <vt:lpstr>A Note on Understanding System Architectures</vt:lpstr>
      <vt:lpstr>An Example from NIST</vt:lpstr>
      <vt:lpstr>An Example from NIST (cont.)</vt:lpstr>
      <vt:lpstr>The components of our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a Block Diagram</dc:title>
  <cp:lastModifiedBy>Jay Hahn-Steichen</cp:lastModifiedBy>
  <cp:revision>1</cp:revision>
  <dcterms:modified xsi:type="dcterms:W3CDTF">2022-10-11T23:36:33Z</dcterms:modified>
</cp:coreProperties>
</file>