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1" d="100"/>
          <a:sy n="111" d="100"/>
        </p:scale>
        <p:origin x="23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7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5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4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0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0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574B9A-7AB9-444E-A735-49CDCD26500A}"/>
              </a:ext>
            </a:extLst>
          </p:cNvPr>
          <p:cNvSpPr/>
          <p:nvPr/>
        </p:nvSpPr>
        <p:spPr>
          <a:xfrm>
            <a:off x="0" y="-1"/>
            <a:ext cx="7199313" cy="7199313"/>
          </a:xfrm>
          <a:prstGeom prst="roundRect">
            <a:avLst>
              <a:gd name="adj" fmla="val 943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2FD1-3445-0544-886D-3B54328E8BEA}"/>
              </a:ext>
            </a:extLst>
          </p:cNvPr>
          <p:cNvSpPr txBox="1"/>
          <p:nvPr/>
        </p:nvSpPr>
        <p:spPr>
          <a:xfrm>
            <a:off x="219813" y="1829940"/>
            <a:ext cx="67596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ndale Mono" panose="020B0509000000000004" pitchFamily="49" charset="0"/>
                <a:cs typeface="Consolas" panose="020B0609020204030204" pitchFamily="49" charset="0"/>
              </a:rPr>
              <a:t> _____ _______ ____  _ </a:t>
            </a:r>
          </a:p>
          <a:p>
            <a:pPr algn="ctr"/>
            <a:r>
              <a:rPr lang="en-US" sz="3200" b="1" dirty="0">
                <a:latin typeface="Andale Mono" panose="020B0509000000000004" pitchFamily="49" charset="0"/>
                <a:cs typeface="Consolas" panose="020B0609020204030204" pitchFamily="49" charset="0"/>
              </a:rPr>
              <a:t> / ____|__   __|  _ \| |</a:t>
            </a:r>
          </a:p>
          <a:p>
            <a:pPr algn="ctr"/>
            <a:r>
              <a:rPr lang="en-US" sz="3200" b="1" dirty="0">
                <a:latin typeface="Andale Mono" panose="020B0509000000000004" pitchFamily="49" charset="0"/>
                <a:cs typeface="Consolas" panose="020B0609020204030204" pitchFamily="49" charset="0"/>
              </a:rPr>
              <a:t>| (___    | |  | |_) | |</a:t>
            </a:r>
          </a:p>
          <a:p>
            <a:pPr algn="ctr"/>
            <a:r>
              <a:rPr lang="en-US" sz="3200" b="1" dirty="0">
                <a:latin typeface="Andale Mono" panose="020B0509000000000004" pitchFamily="49" charset="0"/>
                <a:cs typeface="Consolas" panose="020B0609020204030204" pitchFamily="49" charset="0"/>
              </a:rPr>
              <a:t> \___ \   | |  |  _ &lt;| |</a:t>
            </a:r>
          </a:p>
          <a:p>
            <a:pPr algn="ctr"/>
            <a:r>
              <a:rPr lang="en-US" sz="3200" b="1" dirty="0">
                <a:latin typeface="Andale Mono" panose="020B0509000000000004" pitchFamily="49" charset="0"/>
                <a:cs typeface="Consolas" panose="020B0609020204030204" pitchFamily="49" charset="0"/>
              </a:rPr>
              <a:t> ____) |  | |  | |_) |_|</a:t>
            </a:r>
          </a:p>
          <a:p>
            <a:pPr algn="ctr"/>
            <a:r>
              <a:rPr lang="en-US" sz="3200" b="1" dirty="0">
                <a:latin typeface="Andale Mono" panose="020B0509000000000004" pitchFamily="49" charset="0"/>
                <a:cs typeface="Consolas" panose="020B0609020204030204" pitchFamily="49" charset="0"/>
              </a:rPr>
              <a:t>|_____/   |_|  |____/(_)</a:t>
            </a:r>
          </a:p>
          <a:p>
            <a:pPr algn="ctr"/>
            <a:r>
              <a:rPr lang="en-US" sz="3200" b="1" dirty="0">
                <a:latin typeface="Andale Mono" panose="020B0509000000000004" pitchFamily="49" charset="0"/>
                <a:cs typeface="Consolas" panose="020B0609020204030204" pitchFamily="49" charset="0"/>
              </a:rPr>
              <a:t>  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88453-5E50-2041-8560-4DB277A13459}"/>
              </a:ext>
            </a:extLst>
          </p:cNvPr>
          <p:cNvSpPr txBox="1"/>
          <p:nvPr/>
        </p:nvSpPr>
        <p:spPr>
          <a:xfrm>
            <a:off x="231423" y="173621"/>
            <a:ext cx="675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dale Mono" panose="020B0509000000000004" pitchFamily="49" charset="0"/>
                <a:cs typeface="Consolas" panose="020B0609020204030204" pitchFamily="49" charset="0"/>
              </a:rPr>
              <a:t># ./</a:t>
            </a:r>
            <a:r>
              <a:rPr lang="en-US" sz="2400" dirty="0" err="1">
                <a:latin typeface="Andale Mono" panose="020B0509000000000004" pitchFamily="49" charset="0"/>
                <a:cs typeface="Consolas" panose="020B0609020204030204" pitchFamily="49" charset="0"/>
              </a:rPr>
              <a:t>SystemTakeBack.sh</a:t>
            </a:r>
            <a:endParaRPr lang="en-US" sz="2400" dirty="0">
              <a:latin typeface="Andale Mono" panose="020B05090000000000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9FFF-F85F-3449-A4E9-90F30789CD89}"/>
              </a:ext>
            </a:extLst>
          </p:cNvPr>
          <p:cNvSpPr txBox="1"/>
          <p:nvPr/>
        </p:nvSpPr>
        <p:spPr>
          <a:xfrm>
            <a:off x="231423" y="6764082"/>
            <a:ext cx="6759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Andale Mono" panose="020B0509000000000004" pitchFamily="49" charset="0"/>
                <a:cs typeface="Consolas" panose="020B0609020204030204" pitchFamily="49" charset="0"/>
              </a:rPr>
              <a:t>F.Z.</a:t>
            </a:r>
          </a:p>
        </p:txBody>
      </p:sp>
    </p:spTree>
    <p:extLst>
      <p:ext uri="{BB962C8B-B14F-4D97-AF65-F5344CB8AC3E}">
        <p14:creationId xmlns:p14="http://schemas.microsoft.com/office/powerpoint/2010/main" val="280480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50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Yanjia Zhang</dc:creator>
  <cp:lastModifiedBy>Yanjia Zhang</cp:lastModifiedBy>
  <cp:revision>5</cp:revision>
  <dcterms:created xsi:type="dcterms:W3CDTF">2020-02-29T02:22:27Z</dcterms:created>
  <dcterms:modified xsi:type="dcterms:W3CDTF">2020-02-29T11:03:24Z</dcterms:modified>
</cp:coreProperties>
</file>