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111" d="100"/>
          <a:sy n="111" d="100"/>
        </p:scale>
        <p:origin x="235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61CA-5B8E-FC48-AED1-21FF8BA01BE3}" type="datetimeFigureOut">
              <a:rPr lang="en-US" smtClean="0"/>
              <a:t>2/29/20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A6BD-9F21-1047-A501-7BA5C7ED2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2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61CA-5B8E-FC48-AED1-21FF8BA01BE3}" type="datetimeFigureOut">
              <a:rPr lang="en-US" smtClean="0"/>
              <a:t>2/29/20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A6BD-9F21-1047-A501-7BA5C7ED2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78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61CA-5B8E-FC48-AED1-21FF8BA01BE3}" type="datetimeFigureOut">
              <a:rPr lang="en-US" smtClean="0"/>
              <a:t>2/29/20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A6BD-9F21-1047-A501-7BA5C7ED2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33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61CA-5B8E-FC48-AED1-21FF8BA01BE3}" type="datetimeFigureOut">
              <a:rPr lang="en-US" smtClean="0"/>
              <a:t>2/29/20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A6BD-9F21-1047-A501-7BA5C7ED2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1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61CA-5B8E-FC48-AED1-21FF8BA01BE3}" type="datetimeFigureOut">
              <a:rPr lang="en-US" smtClean="0"/>
              <a:t>2/29/20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A6BD-9F21-1047-A501-7BA5C7ED2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5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61CA-5B8E-FC48-AED1-21FF8BA01BE3}" type="datetimeFigureOut">
              <a:rPr lang="en-US" smtClean="0"/>
              <a:t>2/29/20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A6BD-9F21-1047-A501-7BA5C7ED2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37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61CA-5B8E-FC48-AED1-21FF8BA01BE3}" type="datetimeFigureOut">
              <a:rPr lang="en-US" smtClean="0"/>
              <a:t>2/29/20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A6BD-9F21-1047-A501-7BA5C7ED2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40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61CA-5B8E-FC48-AED1-21FF8BA01BE3}" type="datetimeFigureOut">
              <a:rPr lang="en-US" smtClean="0"/>
              <a:t>2/29/20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A6BD-9F21-1047-A501-7BA5C7ED2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4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61CA-5B8E-FC48-AED1-21FF8BA01BE3}" type="datetimeFigureOut">
              <a:rPr lang="en-US" smtClean="0"/>
              <a:t>2/29/20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A6BD-9F21-1047-A501-7BA5C7ED2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3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61CA-5B8E-FC48-AED1-21FF8BA01BE3}" type="datetimeFigureOut">
              <a:rPr lang="en-US" smtClean="0"/>
              <a:t>2/29/20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A6BD-9F21-1047-A501-7BA5C7ED2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98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61CA-5B8E-FC48-AED1-21FF8BA01BE3}" type="datetimeFigureOut">
              <a:rPr lang="en-US" smtClean="0"/>
              <a:t>2/29/20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A6BD-9F21-1047-A501-7BA5C7ED2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0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C61CA-5B8E-FC48-AED1-21FF8BA01BE3}" type="datetimeFigureOut">
              <a:rPr lang="en-US" smtClean="0"/>
              <a:t>2/29/20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7A6BD-9F21-1047-A501-7BA5C7ED2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002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574B9A-7AB9-444E-A735-49CDCD26500A}"/>
              </a:ext>
            </a:extLst>
          </p:cNvPr>
          <p:cNvSpPr/>
          <p:nvPr/>
        </p:nvSpPr>
        <p:spPr>
          <a:xfrm>
            <a:off x="0" y="-1"/>
            <a:ext cx="7199313" cy="7199313"/>
          </a:xfrm>
          <a:prstGeom prst="roundRect">
            <a:avLst>
              <a:gd name="adj" fmla="val 9432"/>
            </a:avLst>
          </a:prstGeom>
          <a:gradFill flip="none" rotWithShape="1">
            <a:gsLst>
              <a:gs pos="0">
                <a:schemeClr val="tx1"/>
              </a:gs>
              <a:gs pos="50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6200000" scaled="1"/>
            <a:tileRect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D5A2C3-D262-754B-930C-6806849AC522}"/>
              </a:ext>
            </a:extLst>
          </p:cNvPr>
          <p:cNvSpPr txBox="1"/>
          <p:nvPr/>
        </p:nvSpPr>
        <p:spPr>
          <a:xfrm>
            <a:off x="219813" y="1399052"/>
            <a:ext cx="675968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FA00"/>
                </a:solidFill>
                <a:latin typeface="Andale Mono" panose="020B0509000000000004" pitchFamily="49" charset="0"/>
                <a:cs typeface="Consolas" panose="020B0609020204030204" pitchFamily="49" charset="0"/>
              </a:rPr>
              <a:t>   _____ _______ _ </a:t>
            </a:r>
          </a:p>
          <a:p>
            <a:pPr algn="ctr"/>
            <a:r>
              <a:rPr lang="en-US" sz="4000" b="1" dirty="0">
                <a:solidFill>
                  <a:srgbClr val="00FA00"/>
                </a:solidFill>
                <a:latin typeface="Andale Mono" panose="020B0509000000000004" pitchFamily="49" charset="0"/>
                <a:cs typeface="Consolas" panose="020B0609020204030204" pitchFamily="49" charset="0"/>
              </a:rPr>
              <a:t>  / ____|__   __| |</a:t>
            </a:r>
          </a:p>
          <a:p>
            <a:pPr algn="ctr"/>
            <a:r>
              <a:rPr lang="en-US" sz="4000" b="1" dirty="0">
                <a:solidFill>
                  <a:srgbClr val="00FA00"/>
                </a:solidFill>
                <a:latin typeface="Andale Mono" panose="020B0509000000000004" pitchFamily="49" charset="0"/>
                <a:cs typeface="Consolas" panose="020B0609020204030204" pitchFamily="49" charset="0"/>
              </a:rPr>
              <a:t> | (___    | |  | |</a:t>
            </a:r>
          </a:p>
          <a:p>
            <a:pPr algn="ctr"/>
            <a:r>
              <a:rPr lang="en-US" sz="4000" b="1" dirty="0">
                <a:solidFill>
                  <a:srgbClr val="00FA00"/>
                </a:solidFill>
                <a:latin typeface="Andale Mono" panose="020B0509000000000004" pitchFamily="49" charset="0"/>
                <a:cs typeface="Consolas" panose="020B0609020204030204" pitchFamily="49" charset="0"/>
              </a:rPr>
              <a:t>  \___ \   | |  | |</a:t>
            </a:r>
          </a:p>
          <a:p>
            <a:pPr algn="ctr"/>
            <a:r>
              <a:rPr lang="en-US" sz="4000" b="1" dirty="0">
                <a:solidFill>
                  <a:srgbClr val="00FA00"/>
                </a:solidFill>
                <a:latin typeface="Andale Mono" panose="020B0509000000000004" pitchFamily="49" charset="0"/>
                <a:cs typeface="Consolas" panose="020B0609020204030204" pitchFamily="49" charset="0"/>
              </a:rPr>
              <a:t>  ____) |  | |  |_|</a:t>
            </a:r>
          </a:p>
          <a:p>
            <a:pPr algn="ctr"/>
            <a:r>
              <a:rPr lang="en-US" sz="4000" b="1" dirty="0">
                <a:solidFill>
                  <a:srgbClr val="00FA00"/>
                </a:solidFill>
                <a:latin typeface="Andale Mono" panose="020B0509000000000004" pitchFamily="49" charset="0"/>
                <a:cs typeface="Consolas" panose="020B0609020204030204" pitchFamily="49" charset="0"/>
              </a:rPr>
              <a:t> |_____/   |_|  (_)</a:t>
            </a:r>
          </a:p>
          <a:p>
            <a:pPr algn="ctr"/>
            <a:r>
              <a:rPr lang="en-US" sz="4000" b="1" dirty="0">
                <a:solidFill>
                  <a:srgbClr val="00FA00"/>
                </a:solidFill>
                <a:latin typeface="Andale Mono" panose="020B0509000000000004" pitchFamily="49" charset="0"/>
                <a:cs typeface="Consolas" panose="020B0609020204030204" pitchFamily="49" charset="0"/>
              </a:rPr>
              <a:t>        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D59FFF-F85F-3449-A4E9-90F30789CD89}"/>
              </a:ext>
            </a:extLst>
          </p:cNvPr>
          <p:cNvSpPr txBox="1"/>
          <p:nvPr/>
        </p:nvSpPr>
        <p:spPr>
          <a:xfrm>
            <a:off x="231423" y="6764082"/>
            <a:ext cx="6759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solidFill>
                  <a:srgbClr val="00FA00"/>
                </a:solidFill>
                <a:latin typeface="Andale Mono" panose="020B0509000000000004" pitchFamily="49" charset="0"/>
                <a:cs typeface="Consolas" panose="020B0609020204030204" pitchFamily="49" charset="0"/>
              </a:rPr>
              <a:t>F.Z.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188453-5E50-2041-8560-4DB277A13459}"/>
              </a:ext>
            </a:extLst>
          </p:cNvPr>
          <p:cNvSpPr txBox="1"/>
          <p:nvPr/>
        </p:nvSpPr>
        <p:spPr>
          <a:xfrm>
            <a:off x="231423" y="173621"/>
            <a:ext cx="6759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FA00"/>
                </a:solidFill>
                <a:latin typeface="Andale Mono" panose="020B0509000000000004" pitchFamily="49" charset="0"/>
                <a:cs typeface="Consolas" panose="020B0609020204030204" pitchFamily="49" charset="0"/>
              </a:rPr>
              <a:t># ./</a:t>
            </a:r>
            <a:r>
              <a:rPr lang="en-US" sz="2400" dirty="0" err="1">
                <a:solidFill>
                  <a:srgbClr val="00FA00"/>
                </a:solidFill>
                <a:latin typeface="Andale Mono" panose="020B0509000000000004" pitchFamily="49" charset="0"/>
                <a:cs typeface="Consolas" panose="020B0609020204030204" pitchFamily="49" charset="0"/>
              </a:rPr>
              <a:t>SystemTakeover.sh</a:t>
            </a:r>
            <a:endParaRPr lang="en-US" sz="2400" dirty="0">
              <a:solidFill>
                <a:srgbClr val="00FA00"/>
              </a:solidFill>
              <a:latin typeface="Andale Mono" panose="020B05090000000000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803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300</TotalTime>
  <Words>43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Andale Mono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Yanjia Zhang</dc:creator>
  <cp:lastModifiedBy>Yanjia Zhang</cp:lastModifiedBy>
  <cp:revision>4</cp:revision>
  <dcterms:created xsi:type="dcterms:W3CDTF">2020-02-29T02:22:27Z</dcterms:created>
  <dcterms:modified xsi:type="dcterms:W3CDTF">2020-02-29T07:23:16Z</dcterms:modified>
</cp:coreProperties>
</file>