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9ed9620e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9ed9620e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9ed9620e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9ed9620e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9ed9620e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9ed9620e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9ed9620e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9ed9620e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9ed9620e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9ed9620e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9ed9620e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9ed9620e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5a129e05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5a129e05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9ed9620ef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9ed9620ef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9ed9620e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9ed9620e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frankzhaoli/COSC4364FinalProject/tree/master" TargetMode="External"/><Relationship Id="rId4" Type="http://schemas.openxmlformats.org/officeDocument/2006/relationships/hyperlink" Target="https://en.wikipedia.org/wiki/B%C3%A9zier_curve" TargetMode="External"/><Relationship Id="rId5" Type="http://schemas.openxmlformats.org/officeDocument/2006/relationships/hyperlink" Target="http://web.mit.edu/hyperbook/Patrikalakis-Maekawa-Cho/node12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Pierre_B%C3%A9zier" TargetMode="External"/><Relationship Id="rId4" Type="http://schemas.openxmlformats.org/officeDocument/2006/relationships/hyperlink" Target="https://en.wikipedia.org/wiki/Animation" TargetMode="External"/><Relationship Id="rId5" Type="http://schemas.openxmlformats.org/officeDocument/2006/relationships/hyperlink" Target="https://en.wikipedia.org/wiki/User_interface" TargetMode="External"/><Relationship Id="rId6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3-D Spline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COSC 4364: Zhao Li, Harshesh Shah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Github Repo: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https://github.com/frankzhaoli/COSC4364FinalProject/tree/master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https://en.wikipedia.org/wiki/B%C3%A9zier_curve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http://web.mit.edu/hyperbook/Patrikalakis-Maekawa-Cho/node12.html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5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Bézier curve</a:t>
            </a:r>
            <a:endParaRPr sz="415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used </a:t>
            </a:r>
            <a:r>
              <a:rPr lang="en">
                <a:solidFill>
                  <a:srgbClr val="000000"/>
                </a:solidFill>
              </a:rPr>
              <a:t>Bézier curve to determine the smooth path of the curve (the spline).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Named after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Pierre Bézier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, who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used it in the 1960s, is now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particularly used in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animation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user interfac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 design and smoothing cursor trajectory.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1275" y="2767750"/>
            <a:ext cx="34290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5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Bézier curve ...Cont’d</a:t>
            </a:r>
            <a:endParaRPr sz="415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• User specifies 4 control points P0 ... P3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• Curve goes through (interpolates) the ends P0, P3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• Approximates the two other ones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• Cubic polynomial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325" y="2743025"/>
            <a:ext cx="3610974" cy="21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Linear, quadratic, cubic B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ézier implemented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 is cubic </a:t>
            </a:r>
            <a:r>
              <a:rPr lang="en"/>
              <a:t>B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ézier, with 50 samples between each points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To create actual curve, points are split depending on which type of </a:t>
            </a:r>
            <a:r>
              <a:rPr lang="en"/>
              <a:t>B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ézier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Linear: B(t) = (1 - t)P0 + tP1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Quadratic: B(t) = ((1 - t)^2 * P0) + (2(1 - t)tP1) + (t^2 * P2)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Cubic: B(t) = ((1 - t)^3 * P0) + (3(1 - t)^2 * tP1) + (3(1 - t) t^2 * P2) + t^3 * P3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0&lt;= t &lt;=1 for all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Organization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Graphical user interface in main.py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ézier calculations are in </a:t>
            </a:r>
            <a:r>
              <a:rPr lang="en"/>
              <a:t>B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ézierCurve.py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In </a:t>
            </a:r>
            <a:r>
              <a:rPr lang="en"/>
              <a:t>B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ézierCurve.py, options available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Type of Bézier Curve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Sampling points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Input/Output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input files: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GCorridor.csv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mooth_path.csv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are the interpolated coordinates (x, y, z)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 output 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Actual values, spline, spline with radius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also uncomment plt.show() on line 203 in BezierCurve.py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Tkinter to represent the input, and the spline on the window.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Canvas to implement the graphs.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Tkinter widget libraries to put the matplotlib graphs on the same window.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Output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82"/>
            <a:ext cx="8520599" cy="3699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Python’s time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points vs time using Cubic </a:t>
            </a:r>
            <a:r>
              <a:rPr lang="en"/>
              <a:t>B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ézier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 points, 31 milliseconds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50 points, 150 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 points, 301 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1000 points, 3045 ms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points vs time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