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3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4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A10D06-CE78-45D1-B2A1-80A0308813D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405D1E-7699-4590-BD22-949659EAE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6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COSC 4315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4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Python 3 on program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Log in to your UNIX account.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Give the command –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source /</a:t>
            </a:r>
            <a:r>
              <a:rPr lang="en-US" dirty="0" smtClean="0">
                <a:solidFill>
                  <a:srgbClr val="FF0000"/>
                </a:solidFill>
              </a:rPr>
              <a:t>opt/</a:t>
            </a:r>
            <a:r>
              <a:rPr lang="en-US" dirty="0" err="1" smtClean="0">
                <a:solidFill>
                  <a:srgbClr val="FF0000"/>
                </a:solidFill>
              </a:rPr>
              <a:t>rh</a:t>
            </a:r>
            <a:r>
              <a:rPr lang="en-US" dirty="0" smtClean="0">
                <a:solidFill>
                  <a:srgbClr val="FF0000"/>
                </a:solidFill>
              </a:rPr>
              <a:t>/python33/enable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Run python3 ! (</a:t>
            </a:r>
            <a:r>
              <a:rPr lang="en-US" i="1" dirty="0" smtClean="0">
                <a:solidFill>
                  <a:schemeClr val="tx1"/>
                </a:solidFill>
              </a:rPr>
              <a:t>python3 scriptname.py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Make sure your program runs on the server and not only on your local machine.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the Homework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Create a folder on your UNIX account named - </a:t>
            </a:r>
            <a:r>
              <a:rPr lang="en-US" b="1" dirty="0" smtClean="0"/>
              <a:t>HW1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HW1</a:t>
            </a:r>
            <a:r>
              <a:rPr lang="en-US" dirty="0" smtClean="0"/>
              <a:t> folder must have at least two files – </a:t>
            </a:r>
            <a:r>
              <a:rPr lang="en-US" b="1" dirty="0" smtClean="0"/>
              <a:t>infinitearthemetic.py</a:t>
            </a:r>
            <a:r>
              <a:rPr lang="en-US" dirty="0" smtClean="0"/>
              <a:t> and </a:t>
            </a:r>
            <a:r>
              <a:rPr lang="en-US" b="1" dirty="0" smtClean="0"/>
              <a:t>readme.txt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Only one person per group submits the homework!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Readme.txt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Both PSID and UNIX id of the group members.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brief overview of how the problem was solved like which external packages were used (like </a:t>
            </a:r>
            <a:r>
              <a:rPr lang="en-US" dirty="0" err="1" smtClean="0"/>
              <a:t>numpy</a:t>
            </a:r>
            <a:r>
              <a:rPr lang="en-US" dirty="0" smtClean="0"/>
              <a:t>, math etc.), how the input file was parsed, how the digits are stored in list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Programs will be tested on python 3. If your program runs on python 2, please specify in the readme file.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Test your program with the provided sample test cases.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final test cases will be 80</a:t>
            </a:r>
            <a:r>
              <a:rPr lang="en-US" smtClean="0"/>
              <a:t>% similar.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298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</TotalTime>
  <Words>151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COSC 4315 </vt:lpstr>
      <vt:lpstr>Run Python 3 on program server</vt:lpstr>
      <vt:lpstr>How to submit the Homework </vt:lpstr>
      <vt:lpstr>Readme.txt </vt:lpstr>
      <vt:lpstr>Test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COSC4315 </dc:title>
  <dc:creator>Windows User</dc:creator>
  <cp:lastModifiedBy>Windows User</cp:lastModifiedBy>
  <cp:revision>9</cp:revision>
  <dcterms:created xsi:type="dcterms:W3CDTF">2018-09-12T04:54:40Z</dcterms:created>
  <dcterms:modified xsi:type="dcterms:W3CDTF">2018-09-12T17:52:04Z</dcterms:modified>
</cp:coreProperties>
</file>