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61"/>
    <p:restoredTop sz="94328"/>
  </p:normalViewPr>
  <p:slideViewPr>
    <p:cSldViewPr snapToGrid="0" snapToObjects="1">
      <p:cViewPr varScale="1">
        <p:scale>
          <a:sx n="59" d="100"/>
          <a:sy n="59" d="100"/>
        </p:scale>
        <p:origin x="2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0C89-4998-D244-BB06-577F5D5FFC5A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2A3F-3201-3047-87C2-3E984C93D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0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0C89-4998-D244-BB06-577F5D5FFC5A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2A3F-3201-3047-87C2-3E984C93D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7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0C89-4998-D244-BB06-577F5D5FFC5A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2A3F-3201-3047-87C2-3E984C93D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0C89-4998-D244-BB06-577F5D5FFC5A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2A3F-3201-3047-87C2-3E984C93D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6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0C89-4998-D244-BB06-577F5D5FFC5A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2A3F-3201-3047-87C2-3E984C93D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5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0C89-4998-D244-BB06-577F5D5FFC5A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2A3F-3201-3047-87C2-3E984C93D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4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0C89-4998-D244-BB06-577F5D5FFC5A}" type="datetimeFigureOut">
              <a:rPr lang="en-US" smtClean="0"/>
              <a:t>9/17/18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2A3F-3201-3047-87C2-3E984C93D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5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0C89-4998-D244-BB06-577F5D5FFC5A}" type="datetimeFigureOut">
              <a:rPr lang="en-US" smtClean="0"/>
              <a:t>9/17/18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2A3F-3201-3047-87C2-3E984C93D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0C89-4998-D244-BB06-577F5D5FFC5A}" type="datetimeFigureOut">
              <a:rPr lang="en-US" smtClean="0"/>
              <a:t>9/17/18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2A3F-3201-3047-87C2-3E984C93D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23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0C89-4998-D244-BB06-577F5D5FFC5A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2A3F-3201-3047-87C2-3E984C93D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9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0C89-4998-D244-BB06-577F5D5FFC5A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2A3F-3201-3047-87C2-3E984C93D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2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90C89-4998-D244-BB06-577F5D5FFC5A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C2A3F-3201-3047-87C2-3E984C93D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1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HW1 guideline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Yongli</a:t>
            </a:r>
            <a:r>
              <a:rPr lang="en-US" dirty="0" smtClean="0"/>
              <a:t>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273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this datasets, in terms of predicting the class label</a:t>
            </a:r>
          </a:p>
          <a:p>
            <a:r>
              <a:rPr lang="en-US" dirty="0" smtClean="0"/>
              <a:t> Comparing linear model to decision tree, do they show similar results?</a:t>
            </a:r>
          </a:p>
          <a:p>
            <a:r>
              <a:rPr lang="en-US" dirty="0" smtClean="0"/>
              <a:t>Which are the significant and insignificant attributes when it comes to prediction? </a:t>
            </a:r>
          </a:p>
          <a:p>
            <a:r>
              <a:rPr lang="en-US" dirty="0" smtClean="0"/>
              <a:t>Any significant relationships between attributes and class labels, e.g. positive, negative, linear,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9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Attibute</a:t>
            </a:r>
            <a:r>
              <a:rPr lang="en-US" dirty="0" smtClean="0"/>
              <a:t> 2-6</a:t>
            </a:r>
          </a:p>
          <a:p>
            <a:r>
              <a:rPr lang="en-US" dirty="0" smtClean="0"/>
              <a:t>10 pairs correlation:</a:t>
            </a:r>
          </a:p>
          <a:p>
            <a:pPr marL="0" indent="0">
              <a:buNone/>
            </a:pPr>
            <a:r>
              <a:rPr lang="en-US" dirty="0" smtClean="0"/>
              <a:t>(2,3) (2,4) (2,5) (2,6) </a:t>
            </a:r>
          </a:p>
          <a:p>
            <a:pPr marL="0" indent="0">
              <a:buNone/>
            </a:pPr>
            <a:r>
              <a:rPr lang="en-US" dirty="0" smtClean="0"/>
              <a:t>(3,4) (3,5) (3,6)</a:t>
            </a:r>
          </a:p>
          <a:p>
            <a:pPr marL="0" indent="0">
              <a:buNone/>
            </a:pPr>
            <a:r>
              <a:rPr lang="en-US" dirty="0" smtClean="0"/>
              <a:t>(4,5) (4,6)</a:t>
            </a:r>
          </a:p>
          <a:p>
            <a:pPr marL="0" indent="0">
              <a:buNone/>
            </a:pPr>
            <a:r>
              <a:rPr lang="en-US" dirty="0" smtClean="0"/>
              <a:t>(5,6)</a:t>
            </a:r>
          </a:p>
          <a:p>
            <a:pPr marL="0" indent="0">
              <a:buNone/>
            </a:pPr>
            <a:r>
              <a:rPr lang="en-US" dirty="0" smtClean="0"/>
              <a:t>diabetes[‘att1’]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</a:rPr>
              <a:t>corr</a:t>
            </a:r>
            <a:r>
              <a:rPr lang="en-US" dirty="0" smtClean="0"/>
              <a:t>(diabetes[‘att2’])</a:t>
            </a:r>
          </a:p>
          <a:p>
            <a:pPr marL="0" indent="0">
              <a:buNone/>
            </a:pPr>
            <a:r>
              <a:rPr lang="en-US" dirty="0" smtClean="0"/>
              <a:t>Make sure you import pandas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929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Scatter plot centered or not</a:t>
            </a:r>
          </a:p>
          <a:p>
            <a:r>
              <a:rPr lang="en-US" dirty="0" smtClean="0"/>
              <a:t>If centered, where are points centered? Range?</a:t>
            </a:r>
          </a:p>
          <a:p>
            <a:r>
              <a:rPr lang="en-US" dirty="0" smtClean="0"/>
              <a:t>What about outliers?</a:t>
            </a:r>
          </a:p>
          <a:p>
            <a:r>
              <a:rPr lang="en-US" dirty="0" smtClean="0"/>
              <a:t>Is there any trend? Linear, positive, negative?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8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Interpreting</a:t>
            </a:r>
            <a:endParaRPr lang="en-US" dirty="0" smtClean="0"/>
          </a:p>
          <a:p>
            <a:r>
              <a:rPr lang="en-US" dirty="0" smtClean="0"/>
              <a:t>Describe each histogram plot with a few sentences.</a:t>
            </a:r>
          </a:p>
          <a:p>
            <a:r>
              <a:rPr lang="en-US" dirty="0" smtClean="0"/>
              <a:t>Distribution? Normal Distribution, uniform distribution, binomial distribution, etc.</a:t>
            </a:r>
          </a:p>
          <a:p>
            <a:r>
              <a:rPr lang="en-US" dirty="0" smtClean="0"/>
              <a:t>Unimodal vs Bimodal</a:t>
            </a:r>
          </a:p>
          <a:p>
            <a:r>
              <a:rPr lang="en-US" dirty="0" smtClean="0"/>
              <a:t>Shape: Skewed? Bowl shape?</a:t>
            </a:r>
          </a:p>
          <a:p>
            <a:r>
              <a:rPr lang="en-US" dirty="0" smtClean="0"/>
              <a:t>Data Range (all vs majority), peak?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Comparison:</a:t>
            </a:r>
          </a:p>
          <a:p>
            <a:r>
              <a:rPr lang="en-US" dirty="0" smtClean="0"/>
              <a:t>For same attribute of different classes, is there major differences between plotted histograms? </a:t>
            </a:r>
          </a:p>
          <a:p>
            <a:r>
              <a:rPr lang="en-US" dirty="0" smtClean="0"/>
              <a:t>Can we use this attribute to infer class label.</a:t>
            </a:r>
          </a:p>
        </p:txBody>
      </p:sp>
    </p:spTree>
    <p:extLst>
      <p:ext uri="{BB962C8B-B14F-4D97-AF65-F5344CB8AC3E}">
        <p14:creationId xmlns:p14="http://schemas.microsoft.com/office/powerpoint/2010/main" val="71254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Interpreting boxplot:</a:t>
            </a:r>
          </a:p>
          <a:p>
            <a:r>
              <a:rPr lang="en-US" dirty="0" smtClean="0"/>
              <a:t>Where are data centered</a:t>
            </a:r>
          </a:p>
          <a:p>
            <a:r>
              <a:rPr lang="en-US" dirty="0" smtClean="0"/>
              <a:t>Where are outliers</a:t>
            </a:r>
          </a:p>
          <a:p>
            <a:r>
              <a:rPr lang="en-US" dirty="0" smtClean="0"/>
              <a:t>4 quantiles</a:t>
            </a:r>
          </a:p>
          <a:p>
            <a:r>
              <a:rPr lang="en-US" dirty="0" smtClean="0"/>
              <a:t>Based on location of median, mean skewed to right or left?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Comparison:</a:t>
            </a:r>
          </a:p>
          <a:p>
            <a:r>
              <a:rPr lang="en-US" dirty="0" smtClean="0"/>
              <a:t>For same attribute of different classes, is there major differences between plotted boxplot? If there is, what is the major differences.</a:t>
            </a:r>
          </a:p>
          <a:p>
            <a:r>
              <a:rPr lang="en-US" dirty="0" smtClean="0"/>
              <a:t>What type of conclusion can you infer? </a:t>
            </a:r>
            <a:r>
              <a:rPr lang="en-US" dirty="0"/>
              <a:t>e</a:t>
            </a:r>
            <a:r>
              <a:rPr lang="en-US" dirty="0" smtClean="0"/>
              <a:t>.g. with diabetes, people live longer or shorter? </a:t>
            </a:r>
          </a:p>
        </p:txBody>
      </p:sp>
    </p:spTree>
    <p:extLst>
      <p:ext uri="{BB962C8B-B14F-4D97-AF65-F5344CB8AC3E}">
        <p14:creationId xmlns:p14="http://schemas.microsoft.com/office/powerpoint/2010/main" val="57184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Supervised </a:t>
            </a:r>
            <a:r>
              <a:rPr lang="en-US" dirty="0"/>
              <a:t>scatter </a:t>
            </a:r>
            <a:r>
              <a:rPr lang="en-US" dirty="0" smtClean="0"/>
              <a:t>plots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Option 1: same plot for different class, use different colors</a:t>
            </a:r>
          </a:p>
          <a:p>
            <a:pPr marL="0" indent="0">
              <a:buNone/>
            </a:pPr>
            <a:r>
              <a:rPr lang="en-US" dirty="0" smtClean="0"/>
              <a:t>Option 2: two plot side by side, one for each class  (preferred)</a:t>
            </a:r>
          </a:p>
          <a:p>
            <a:pPr marL="0" indent="0">
              <a:buNone/>
            </a:pPr>
            <a:r>
              <a:rPr lang="en-US" dirty="0" smtClean="0"/>
              <a:t>Interpreting</a:t>
            </a:r>
          </a:p>
          <a:p>
            <a:r>
              <a:rPr lang="en-US" dirty="0" smtClean="0"/>
              <a:t>Scatter plot centered or not</a:t>
            </a:r>
          </a:p>
          <a:p>
            <a:r>
              <a:rPr lang="en-US" dirty="0" smtClean="0"/>
              <a:t>If centered, where are points centered? Range?</a:t>
            </a:r>
          </a:p>
          <a:p>
            <a:r>
              <a:rPr lang="en-US" dirty="0" smtClean="0"/>
              <a:t>What about outliers?</a:t>
            </a:r>
          </a:p>
          <a:p>
            <a:r>
              <a:rPr lang="en-US" dirty="0" smtClean="0"/>
              <a:t>Is there any trend? Linear, positive, negative?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Comparison:</a:t>
            </a:r>
          </a:p>
          <a:p>
            <a:r>
              <a:rPr lang="en-US" dirty="0" smtClean="0"/>
              <a:t>For same attribute of different classes, is there major differences between scatter plots? </a:t>
            </a:r>
          </a:p>
          <a:p>
            <a:r>
              <a:rPr lang="en-US" dirty="0" smtClean="0"/>
              <a:t>Can we use this attribute to predict class label? Easy or hard to predict?</a:t>
            </a:r>
          </a:p>
          <a:p>
            <a:r>
              <a:rPr lang="en-US" dirty="0" smtClean="0"/>
              <a:t>Pros of 3d vs 2d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0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Infer relationships: linear, positive, negative?</a:t>
            </a:r>
          </a:p>
          <a:p>
            <a:r>
              <a:rPr lang="en-US" dirty="0" smtClean="0"/>
              <a:t>Any correlation between attributes?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54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two models gives very similar results, just say they get similar result, otherwise, describe the major difference.</a:t>
            </a:r>
          </a:p>
          <a:p>
            <a:r>
              <a:rPr lang="en-US" dirty="0" smtClean="0"/>
              <a:t>What do we know from the coefficients ? </a:t>
            </a:r>
          </a:p>
          <a:p>
            <a:pPr marL="0" indent="0">
              <a:buNone/>
            </a:pPr>
            <a:r>
              <a:rPr lang="en-US" dirty="0" smtClean="0"/>
              <a:t>Large value, small value, positive value, negative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335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different trees:</a:t>
            </a:r>
          </a:p>
          <a:p>
            <a:r>
              <a:rPr lang="en-US" dirty="0" smtClean="0"/>
              <a:t>Can be obtained through different parameter settings, e.g. criterion (</a:t>
            </a:r>
            <a:r>
              <a:rPr lang="en-US" dirty="0" err="1" smtClean="0"/>
              <a:t>gini</a:t>
            </a:r>
            <a:r>
              <a:rPr lang="en-US" dirty="0" smtClean="0"/>
              <a:t>, entropy)</a:t>
            </a:r>
          </a:p>
          <a:p>
            <a:r>
              <a:rPr lang="en-US" dirty="0" smtClean="0"/>
              <a:t>Attributes that are not in any of the decision trees, are non-important.</a:t>
            </a:r>
          </a:p>
          <a:p>
            <a:r>
              <a:rPr lang="en-US" dirty="0" smtClean="0"/>
              <a:t>Attributes that all decision trees shares, are important.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785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490</Words>
  <Application>Microsoft Macintosh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HW1 guideline</vt:lpstr>
      <vt:lpstr>Q1</vt:lpstr>
      <vt:lpstr>Q2</vt:lpstr>
      <vt:lpstr>Q3</vt:lpstr>
      <vt:lpstr>Q4</vt:lpstr>
      <vt:lpstr>Q5</vt:lpstr>
      <vt:lpstr>Q6</vt:lpstr>
      <vt:lpstr>Q7</vt:lpstr>
      <vt:lpstr>Q8</vt:lpstr>
      <vt:lpstr>Q9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 guideline</dc:title>
  <dc:creator>YONGLI ZHANG</dc:creator>
  <cp:lastModifiedBy>YONGLI ZHANG</cp:lastModifiedBy>
  <cp:revision>29</cp:revision>
  <dcterms:created xsi:type="dcterms:W3CDTF">2018-09-17T17:06:22Z</dcterms:created>
  <dcterms:modified xsi:type="dcterms:W3CDTF">2018-09-17T19:39:54Z</dcterms:modified>
</cp:coreProperties>
</file>