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91" d="100"/>
          <a:sy n="91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F7D08-F75D-3E4B-90B1-30A1350E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B511A-665F-5A4A-B64E-CACBDE71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38004-C464-064E-B2D9-AD545C60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A788E-C429-7445-914E-9509770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30345-7971-B844-B757-7E55B33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25AAB-C00F-DD4C-ABD6-BA8B688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75016-E26E-3845-8261-070D195C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B6F2E-D27E-3948-ADE1-4B3337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519B7-F5F0-2846-BC85-834ADFF5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431DD-C7EE-234B-95BD-801A6173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D35423-06CA-4649-8C5E-9D8CE85B1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C51AEA-B8DA-E24F-9B81-54D0CE7B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1FA16-2AF8-2244-BC1A-5DECDE21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DEF01-7D5C-E24B-A09D-B0F3EFF8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026FC-692A-F243-9200-78E5F5F7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37A8-D374-584C-A9DD-4BFD2EB1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D04A2-56E7-7C45-9C42-4544738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C7626-AABA-B54E-8962-EB6958F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0D7A-72C6-5943-82C4-573113D5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E2359-8E20-5444-8DF3-D5AA8AE4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DD5E-899B-854C-97F6-16E65AF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597716-A9A8-FC4D-AD44-7DC23405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71974-A859-BA4E-A14F-E59DEC67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2D6E7-653A-1B4E-9C90-D228FD90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F352C-1637-E64F-B875-793CD77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29DE9-9626-514C-B40A-E04FC6D2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889DB-C8E2-3F4F-8C2B-873BDD498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A9285D-4013-6F42-BB51-C466ADAF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C5E2A-38F4-F447-8FFC-EF4119C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BE29B-C472-7C44-9EC5-A632F1EC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849C43-D67F-084F-88BF-EE0828C9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1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682-A200-F54D-B7DC-687CD37E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C0675B-AD8A-5F47-81D5-30DB85EF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94056-D258-5C43-AA03-8F3335CD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EC53B0-0D0F-794D-A714-CDE831B6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23935-2B07-FC44-B9CF-DFECE3AD8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87D666-BDCF-8746-B06E-E56EE2A1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124632-891D-1640-8220-4392FE77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82B2A8-3C99-BC44-8D44-76F1DF1F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ABBFE-D8CA-224A-B131-629BD5D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F431B4-8BCB-414D-B527-EBD9D76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4FAA74-283D-B54B-AF88-908FA76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A384C-FC78-2E46-9E42-63283F7E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5B247E-E80C-C44F-BC4C-E19DCEC9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22009F-AD3E-E34E-9578-86A1595A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048ABA-0A84-3345-AA15-C130DAC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7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447B5-C414-5C43-BCD0-2618B13B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2B248-DA53-F74D-AF60-64FC3D7B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4EC42-E702-DC4A-9CB0-D7D177A5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2590F-2C88-3344-BE6F-8019FD3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0019B5-7157-C44A-A37A-220AFAB9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F94CC-AFC4-D14F-99E1-A10DF78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2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C775E-A277-C844-8A2C-B1834E6B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C2A76E-590C-F649-B77B-318F81035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63B81-FC45-5549-83DF-FD2CBD7D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57EA8-4483-7943-8336-59D6B00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C3742-9A31-134E-B32C-C460A53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D700D3-7CA3-F84C-B551-9143682D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4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8E9982-6D1B-C845-AE1B-24CD8BF9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E73040-672A-9E45-B18A-51BC07AF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782E8-555E-7540-A8EF-47BC6BBBC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7B2A-81E6-054C-A144-9175A1F769F2}" type="datetimeFigureOut">
              <a:rPr lang="de-DE" smtClean="0"/>
              <a:t>16.03.19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9FCBE-8EE9-C94C-BB1D-EA3447E0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61242-6566-2A49-919A-45E022C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5FD6-527F-5346-9C63-EF57E5183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6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DA0C26-B842-5041-AC15-14EA4D39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" r="1104"/>
          <a:stretch/>
        </p:blipFill>
        <p:spPr>
          <a:xfrm>
            <a:off x="3756990" y="1136650"/>
            <a:ext cx="4711149" cy="4584700"/>
          </a:xfrm>
          <a:prstGeom prst="rect">
            <a:avLst/>
          </a:prstGeom>
        </p:spPr>
      </p:pic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0BEF1154-F284-5149-98C3-BD1B391BE4BD}"/>
              </a:ext>
            </a:extLst>
          </p:cNvPr>
          <p:cNvSpPr/>
          <p:nvPr/>
        </p:nvSpPr>
        <p:spPr>
          <a:xfrm>
            <a:off x="4731026" y="3319670"/>
            <a:ext cx="2961861" cy="347869"/>
          </a:xfrm>
          <a:prstGeom prst="round1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7F1DCF-8276-994C-97EA-8BE54D4C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77" y="3833192"/>
            <a:ext cx="736600" cy="304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ED968D-607E-3C47-8383-77E8AC2D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977" y="4157870"/>
            <a:ext cx="825500" cy="292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7B8EF4-24CD-D645-9EEC-397CD6AD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13" y="1774989"/>
            <a:ext cx="520700" cy="292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676DFA-6DC3-BA49-968B-1EE768711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13" y="2067089"/>
            <a:ext cx="520700" cy="266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94A728-B812-EB44-98D4-CC45960DA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2881" y="2356428"/>
            <a:ext cx="533400" cy="279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823CF2-6D12-064A-A1A0-B13304188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5977" y="2631674"/>
            <a:ext cx="571500" cy="266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470B47D-6A4D-5348-9E20-E26C43BFE3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2313" y="2926133"/>
            <a:ext cx="495300" cy="317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8BB205-EF80-EB4A-9437-BB089E577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0026" y="183438"/>
            <a:ext cx="381000" cy="850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AEC19F9-1E5B-0949-ABDB-84F4BDF034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1026" y="183438"/>
            <a:ext cx="304800" cy="8509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1077A71-41A0-6C4D-9F25-E395742549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385" y="234238"/>
            <a:ext cx="368300" cy="8001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C22B884-97DA-154C-909C-9C6346544E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8139" y="4132470"/>
            <a:ext cx="1041400" cy="317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9AF9C63-ABCD-2C4D-ADD4-5AC47E4A44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5181" y="31038"/>
            <a:ext cx="279400" cy="10033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2E4C311-02CD-B341-8BA5-5429E52B2030}"/>
              </a:ext>
            </a:extLst>
          </p:cNvPr>
          <p:cNvSpPr>
            <a:spLocks noChangeAspect="1"/>
          </p:cNvSpPr>
          <p:nvPr/>
        </p:nvSpPr>
        <p:spPr>
          <a:xfrm>
            <a:off x="3891250" y="2936577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8785E7-F4A8-9446-AE0E-5BE94CF7C5AA}"/>
              </a:ext>
            </a:extLst>
          </p:cNvPr>
          <p:cNvSpPr>
            <a:spLocks noChangeAspect="1"/>
          </p:cNvSpPr>
          <p:nvPr/>
        </p:nvSpPr>
        <p:spPr>
          <a:xfrm>
            <a:off x="3889825" y="2644596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FEE34A-6193-894D-9C50-CD3C929F5C9E}"/>
              </a:ext>
            </a:extLst>
          </p:cNvPr>
          <p:cNvSpPr>
            <a:spLocks noChangeAspect="1"/>
          </p:cNvSpPr>
          <p:nvPr/>
        </p:nvSpPr>
        <p:spPr>
          <a:xfrm>
            <a:off x="3889825" y="2371126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B40E6C-7A4C-D64F-9361-66F83DB15707}"/>
              </a:ext>
            </a:extLst>
          </p:cNvPr>
          <p:cNvSpPr>
            <a:spLocks noChangeAspect="1"/>
          </p:cNvSpPr>
          <p:nvPr/>
        </p:nvSpPr>
        <p:spPr>
          <a:xfrm>
            <a:off x="3888401" y="2079144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08DA2B-E4BB-CA41-873C-B9A14DCD3C85}"/>
              </a:ext>
            </a:extLst>
          </p:cNvPr>
          <p:cNvSpPr>
            <a:spLocks noChangeAspect="1"/>
          </p:cNvSpPr>
          <p:nvPr/>
        </p:nvSpPr>
        <p:spPr>
          <a:xfrm>
            <a:off x="3886975" y="1770071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3BBA85-9392-8946-BBCF-AFFAD105D9B4}"/>
              </a:ext>
            </a:extLst>
          </p:cNvPr>
          <p:cNvSpPr>
            <a:spLocks noChangeAspect="1"/>
          </p:cNvSpPr>
          <p:nvPr/>
        </p:nvSpPr>
        <p:spPr>
          <a:xfrm>
            <a:off x="3888401" y="4130135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C7D588-DCC3-AD4D-AA65-A3D0A1EF8EF8}"/>
              </a:ext>
            </a:extLst>
          </p:cNvPr>
          <p:cNvSpPr>
            <a:spLocks noChangeAspect="1"/>
          </p:cNvSpPr>
          <p:nvPr/>
        </p:nvSpPr>
        <p:spPr>
          <a:xfrm>
            <a:off x="3886976" y="3838151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67D4B6-E567-2049-A9E6-230BC9C918DE}"/>
              </a:ext>
            </a:extLst>
          </p:cNvPr>
          <p:cNvSpPr>
            <a:spLocks noChangeAspect="1"/>
          </p:cNvSpPr>
          <p:nvPr/>
        </p:nvSpPr>
        <p:spPr>
          <a:xfrm>
            <a:off x="4497796" y="1187884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1F8008-C6DE-AC40-9677-C7BB5D9C5D93}"/>
              </a:ext>
            </a:extLst>
          </p:cNvPr>
          <p:cNvSpPr>
            <a:spLocks noChangeAspect="1"/>
          </p:cNvSpPr>
          <p:nvPr/>
        </p:nvSpPr>
        <p:spPr>
          <a:xfrm>
            <a:off x="4795475" y="1195005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944BA-3F09-CC47-A8E3-BE78BBD58B8D}"/>
              </a:ext>
            </a:extLst>
          </p:cNvPr>
          <p:cNvSpPr>
            <a:spLocks noChangeAspect="1"/>
          </p:cNvSpPr>
          <p:nvPr/>
        </p:nvSpPr>
        <p:spPr>
          <a:xfrm>
            <a:off x="5667149" y="1186456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2F257D-08ED-1141-BB60-78CFD87F903A}"/>
              </a:ext>
            </a:extLst>
          </p:cNvPr>
          <p:cNvSpPr>
            <a:spLocks noChangeAspect="1"/>
          </p:cNvSpPr>
          <p:nvPr/>
        </p:nvSpPr>
        <p:spPr>
          <a:xfrm>
            <a:off x="6563034" y="1185031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09F2AA-0597-9148-AB9D-F3BA725DE91C}"/>
              </a:ext>
            </a:extLst>
          </p:cNvPr>
          <p:cNvSpPr>
            <a:spLocks noChangeAspect="1"/>
          </p:cNvSpPr>
          <p:nvPr/>
        </p:nvSpPr>
        <p:spPr>
          <a:xfrm>
            <a:off x="8083534" y="4126151"/>
            <a:ext cx="288000" cy="28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10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Lalla</dc:creator>
  <cp:lastModifiedBy>René Lalla</cp:lastModifiedBy>
  <cp:revision>3</cp:revision>
  <dcterms:created xsi:type="dcterms:W3CDTF">2019-03-16T17:50:15Z</dcterms:created>
  <dcterms:modified xsi:type="dcterms:W3CDTF">2019-03-16T18:18:19Z</dcterms:modified>
</cp:coreProperties>
</file>