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30F"/>
    <a:srgbClr val="BCC016"/>
    <a:srgbClr val="A2A513"/>
    <a:srgbClr val="3366CC"/>
    <a:srgbClr val="CCA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939" autoAdjust="0"/>
  </p:normalViewPr>
  <p:slideViewPr>
    <p:cSldViewPr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E2EAA-CF85-4898-BFD7-5A83D50175C4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43F19-C7D1-4C71-83F5-5CAA4E041B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E7673-E6DC-457B-9E3A-34669CB266C2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9C26-1677-43F7-89C5-AE5E57DEC3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118E-004B-4BD5-AB10-A06B462735C0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5719-6BEC-453C-9624-24927F69B9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8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A5391-F7CF-429E-8942-12C223AAFF27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171DE-1E3A-42D4-826A-A6948F199D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5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3B265-AE07-433B-893B-E0992CB5897C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9A5A-CA6A-43EB-9AE2-F6F4BEB0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9B796-B35C-4F1A-8353-1E8AA847A67B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52D2D-8020-4604-88A6-7B22062C83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18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68C13-F4E2-49F8-AF60-1057FA2C4D11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04652-53CD-4FA6-961D-E01D54066D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763"/>
            <a:ext cx="9144000" cy="68675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616A-E4F2-4EBE-9C6B-A26A30247140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9D0DA-2AAA-4E2F-B7C5-5DE64AB6B5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2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C3472-7845-4806-ACF4-C3931FADFC3D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26F65-2ED4-4653-A165-25D8E55A2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3CA1-587E-41BC-84F3-2A6E9A883433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2A06B-F50A-4C86-9482-D88606EFE7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8314-32F8-4ECE-BF1D-1180EDB5BCC1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A76F3-FCD4-4AF8-A2D5-372FA7DDA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0F3CD2-CAE1-4D60-A7F3-B3BD7C5067AF}" type="datetimeFigureOut">
              <a:rPr lang="pt-BR"/>
              <a:pPr>
                <a:defRPr/>
              </a:pPr>
              <a:t>05/12/2021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1DD72E-27F6-4FFA-B604-093B3E96A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pt-BR" sz="3600" dirty="0" smtClean="0"/>
              <a:t>C318</a:t>
            </a:r>
            <a:br>
              <a:rPr lang="pt-BR" sz="3600" dirty="0" smtClean="0"/>
            </a:br>
            <a:r>
              <a:rPr lang="pt-BR" sz="3600" dirty="0" smtClean="0"/>
              <a:t>TÓPICOS ESPECIAIS II</a:t>
            </a:r>
            <a:endParaRPr lang="pt-BR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717032"/>
            <a:ext cx="8784976" cy="2592288"/>
          </a:xfrm>
        </p:spPr>
        <p:txBody>
          <a:bodyPr anchor="ctr"/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Alunos: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schemeClr val="tx1"/>
                </a:solidFill>
              </a:rPr>
              <a:t>Francielly</a:t>
            </a:r>
            <a:r>
              <a:rPr lang="pt-BR" sz="2000" dirty="0" smtClean="0">
                <a:solidFill>
                  <a:schemeClr val="tx1"/>
                </a:solidFill>
              </a:rPr>
              <a:t> Marianne </a:t>
            </a:r>
            <a:r>
              <a:rPr lang="pt-BR" sz="2000" dirty="0" err="1" smtClean="0">
                <a:solidFill>
                  <a:schemeClr val="tx1"/>
                </a:solidFill>
              </a:rPr>
              <a:t>Laranjo</a:t>
            </a:r>
            <a:r>
              <a:rPr lang="pt-BR" sz="2000" dirty="0" smtClean="0">
                <a:solidFill>
                  <a:schemeClr val="tx1"/>
                </a:solidFill>
              </a:rPr>
              <a:t> Silva</a:t>
            </a:r>
          </a:p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Professor: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Ricardo Augusto da Silva Júnior</a:t>
            </a:r>
          </a:p>
        </p:txBody>
      </p:sp>
    </p:spTree>
    <p:extLst>
      <p:ext uri="{BB962C8B-B14F-4D97-AF65-F5344CB8AC3E}">
        <p14:creationId xmlns:p14="http://schemas.microsoft.com/office/powerpoint/2010/main" val="28304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MACHINE LEARNING</a:t>
            </a:r>
            <a:endParaRPr lang="pt-BR" sz="3200" dirty="0"/>
          </a:p>
        </p:txBody>
      </p:sp>
      <p:pic>
        <p:nvPicPr>
          <p:cNvPr id="1026" name="Picture 2" descr="Machine learning: entenda o que é e como vai afetar os negócios - Vex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404719" cy="45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PROJETO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395536" y="1772816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Análise Exploratória de Dados</a:t>
            </a:r>
          </a:p>
          <a:p>
            <a:pPr marL="285750" indent="-285750" algn="just">
              <a:buFontTx/>
              <a:buChar char="-"/>
            </a:pPr>
            <a:r>
              <a:rPr lang="pt-BR" dirty="0" err="1" smtClean="0"/>
              <a:t>Jupyter</a:t>
            </a:r>
            <a:r>
              <a:rPr lang="pt-BR" dirty="0" smtClean="0"/>
              <a:t> Notebook (Python)</a:t>
            </a:r>
          </a:p>
          <a:p>
            <a:pPr marL="285750" indent="-285750" algn="just">
              <a:buFontTx/>
              <a:buChar char="-"/>
            </a:pPr>
            <a:r>
              <a:rPr lang="pt-BR" dirty="0" smtClean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2419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696744" cy="1143000"/>
          </a:xfrm>
        </p:spPr>
        <p:txBody>
          <a:bodyPr/>
          <a:lstStyle/>
          <a:p>
            <a:r>
              <a:rPr lang="pt-BR" sz="3200" dirty="0" smtClean="0"/>
              <a:t>PROJETO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924270" cy="39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And Github Logo - 1366x768 - Download HD Wallpaper - WallpaperTi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9164" y="1901291"/>
            <a:ext cx="5991472" cy="3368559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2051720" y="5085184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https://github.com/franlaranjo/C318_ML.git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11324</TotalTime>
  <Words>31</Words>
  <Application>Microsoft Office PowerPoint</Application>
  <PresentationFormat>Apresentação na tela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C318 TÓPICOS ESPECIAIS II</vt:lpstr>
      <vt:lpstr>MACHINE LEARNING</vt:lpstr>
      <vt:lpstr>PROJETO</vt:lpstr>
      <vt:lpstr>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1 - Nonononono</dc:title>
  <dc:creator>Francielly Marianne Laranjo Silva</dc:creator>
  <cp:lastModifiedBy>Francielly</cp:lastModifiedBy>
  <cp:revision>146</cp:revision>
  <dcterms:created xsi:type="dcterms:W3CDTF">2013-02-21T18:22:19Z</dcterms:created>
  <dcterms:modified xsi:type="dcterms:W3CDTF">2021-12-06T02:29:31Z</dcterms:modified>
</cp:coreProperties>
</file>