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handoutMasterIdLst>
    <p:handoutMasterId r:id="rId26"/>
  </p:handoutMasterIdLst>
  <p:sldIdLst>
    <p:sldId id="256" r:id="rId5"/>
    <p:sldId id="257" r:id="rId6"/>
    <p:sldId id="261" r:id="rId7"/>
    <p:sldId id="262" r:id="rId8"/>
    <p:sldId id="263" r:id="rId9"/>
    <p:sldId id="264" r:id="rId10"/>
    <p:sldId id="312" r:id="rId11"/>
    <p:sldId id="323" r:id="rId12"/>
    <p:sldId id="324" r:id="rId13"/>
    <p:sldId id="325" r:id="rId14"/>
    <p:sldId id="326" r:id="rId15"/>
    <p:sldId id="327" r:id="rId16"/>
    <p:sldId id="328" r:id="rId17"/>
    <p:sldId id="329" r:id="rId18"/>
    <p:sldId id="330" r:id="rId19"/>
    <p:sldId id="331" r:id="rId20"/>
    <p:sldId id="334" r:id="rId21"/>
    <p:sldId id="333" r:id="rId22"/>
    <p:sldId id="260" r:id="rId23"/>
    <p:sldId id="32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goña Chulià Roselló" userId="ca5c1082-453d-4652-aecc-670b2f86ceff" providerId="ADAL" clId="{DA2A9718-3C60-4E48-9688-834FDD4E0234}"/>
    <pc:docChg chg="undo custSel addSld delSld modSld sldOrd">
      <pc:chgData name="Begoña Chulià Roselló" userId="ca5c1082-453d-4652-aecc-670b2f86ceff" providerId="ADAL" clId="{DA2A9718-3C60-4E48-9688-834FDD4E0234}" dt="2021-01-08T12:26:27.532" v="3534" actId="1076"/>
      <pc:docMkLst>
        <pc:docMk/>
      </pc:docMkLst>
      <pc:sldChg chg="addSp modSp mod">
        <pc:chgData name="Begoña Chulià Roselló" userId="ca5c1082-453d-4652-aecc-670b2f86ceff" providerId="ADAL" clId="{DA2A9718-3C60-4E48-9688-834FDD4E0234}" dt="2021-01-08T09:10:24.532" v="194" actId="1076"/>
        <pc:sldMkLst>
          <pc:docMk/>
          <pc:sldMk cId="1905795534" sldId="257"/>
        </pc:sldMkLst>
        <pc:spChg chg="mod">
          <ac:chgData name="Begoña Chulià Roselló" userId="ca5c1082-453d-4652-aecc-670b2f86ceff" providerId="ADAL" clId="{DA2A9718-3C60-4E48-9688-834FDD4E0234}" dt="2021-01-08T08:01:47.221" v="116" actId="1076"/>
          <ac:spMkLst>
            <pc:docMk/>
            <pc:sldMk cId="1905795534" sldId="257"/>
            <ac:spMk id="2" creationId="{9D33EF75-BE13-4C44-A59F-CC9F58AD95A7}"/>
          </ac:spMkLst>
        </pc:spChg>
        <pc:picChg chg="add mod">
          <ac:chgData name="Begoña Chulià Roselló" userId="ca5c1082-453d-4652-aecc-670b2f86ceff" providerId="ADAL" clId="{DA2A9718-3C60-4E48-9688-834FDD4E0234}" dt="2021-01-08T09:10:24.532" v="194" actId="1076"/>
          <ac:picMkLst>
            <pc:docMk/>
            <pc:sldMk cId="1905795534" sldId="257"/>
            <ac:picMk id="4" creationId="{50B1B8A8-8B4A-4E7E-9FE8-FFFF0CC5B6A6}"/>
          </ac:picMkLst>
        </pc:picChg>
      </pc:sldChg>
      <pc:sldChg chg="addSp delSp modSp del mod">
        <pc:chgData name="Begoña Chulià Roselló" userId="ca5c1082-453d-4652-aecc-670b2f86ceff" providerId="ADAL" clId="{DA2A9718-3C60-4E48-9688-834FDD4E0234}" dt="2021-01-08T08:27:29.526" v="178" actId="2696"/>
        <pc:sldMkLst>
          <pc:docMk/>
          <pc:sldMk cId="126349137" sldId="258"/>
        </pc:sldMkLst>
        <pc:spChg chg="mod">
          <ac:chgData name="Begoña Chulià Roselló" userId="ca5c1082-453d-4652-aecc-670b2f86ceff" providerId="ADAL" clId="{DA2A9718-3C60-4E48-9688-834FDD4E0234}" dt="2021-01-08T08:25:13.252" v="146" actId="1076"/>
          <ac:spMkLst>
            <pc:docMk/>
            <pc:sldMk cId="126349137" sldId="258"/>
            <ac:spMk id="9" creationId="{55A3A1AE-AEEE-4764-A3F9-0A2C13806DEB}"/>
          </ac:spMkLst>
        </pc:spChg>
        <pc:spChg chg="mod">
          <ac:chgData name="Begoña Chulià Roselló" userId="ca5c1082-453d-4652-aecc-670b2f86ceff" providerId="ADAL" clId="{DA2A9718-3C60-4E48-9688-834FDD4E0234}" dt="2021-01-08T08:25:17.886" v="148" actId="1076"/>
          <ac:spMkLst>
            <pc:docMk/>
            <pc:sldMk cId="126349137" sldId="258"/>
            <ac:spMk id="11" creationId="{B7711482-26D2-4B4C-AC3F-2C74A87E4DFA}"/>
          </ac:spMkLst>
        </pc:spChg>
        <pc:spChg chg="add mod">
          <ac:chgData name="Begoña Chulià Roselló" userId="ca5c1082-453d-4652-aecc-670b2f86ceff" providerId="ADAL" clId="{DA2A9718-3C60-4E48-9688-834FDD4E0234}" dt="2021-01-08T08:24:46.981" v="140" actId="1076"/>
          <ac:spMkLst>
            <pc:docMk/>
            <pc:sldMk cId="126349137" sldId="258"/>
            <ac:spMk id="13" creationId="{03D5D2AF-0086-4F3C-A63B-A88DAB665AE1}"/>
          </ac:spMkLst>
        </pc:spChg>
        <pc:spChg chg="mod">
          <ac:chgData name="Begoña Chulià Roselló" userId="ca5c1082-453d-4652-aecc-670b2f86ceff" providerId="ADAL" clId="{DA2A9718-3C60-4E48-9688-834FDD4E0234}" dt="2021-01-08T08:24:29.017" v="123" actId="1076"/>
          <ac:spMkLst>
            <pc:docMk/>
            <pc:sldMk cId="126349137" sldId="258"/>
            <ac:spMk id="14" creationId="{3CC652DE-EE80-4C11-ACFF-3A1D8141F1D5}"/>
          </ac:spMkLst>
        </pc:spChg>
        <pc:spChg chg="del">
          <ac:chgData name="Begoña Chulià Roselló" userId="ca5c1082-453d-4652-aecc-670b2f86ceff" providerId="ADAL" clId="{DA2A9718-3C60-4E48-9688-834FDD4E0234}" dt="2021-01-07T13:45:01.608" v="9" actId="478"/>
          <ac:spMkLst>
            <pc:docMk/>
            <pc:sldMk cId="126349137" sldId="258"/>
            <ac:spMk id="15" creationId="{DFC529B5-1577-4D88-9463-680D35BB928F}"/>
          </ac:spMkLst>
        </pc:spChg>
        <pc:spChg chg="del">
          <ac:chgData name="Begoña Chulià Roselló" userId="ca5c1082-453d-4652-aecc-670b2f86ceff" providerId="ADAL" clId="{DA2A9718-3C60-4E48-9688-834FDD4E0234}" dt="2021-01-07T13:44:57.833" v="4" actId="478"/>
          <ac:spMkLst>
            <pc:docMk/>
            <pc:sldMk cId="126349137" sldId="258"/>
            <ac:spMk id="18" creationId="{D4C8A845-5417-4EDF-BF6C-3571E368C506}"/>
          </ac:spMkLst>
        </pc:spChg>
        <pc:spChg chg="del mod">
          <ac:chgData name="Begoña Chulià Roselló" userId="ca5c1082-453d-4652-aecc-670b2f86ceff" providerId="ADAL" clId="{DA2A9718-3C60-4E48-9688-834FDD4E0234}" dt="2021-01-07T13:45:00.369" v="8" actId="478"/>
          <ac:spMkLst>
            <pc:docMk/>
            <pc:sldMk cId="126349137" sldId="258"/>
            <ac:spMk id="19" creationId="{4A542B3C-31AB-42A1-B06B-BAD49CA24EC4}"/>
          </ac:spMkLst>
        </pc:spChg>
        <pc:picChg chg="add mod">
          <ac:chgData name="Begoña Chulià Roselló" userId="ca5c1082-453d-4652-aecc-670b2f86ceff" providerId="ADAL" clId="{DA2A9718-3C60-4E48-9688-834FDD4E0234}" dt="2021-01-08T08:24:17.128" v="117" actId="1076"/>
          <ac:picMkLst>
            <pc:docMk/>
            <pc:sldMk cId="126349137" sldId="258"/>
            <ac:picMk id="3" creationId="{53AD7D44-C01C-4126-83BF-5E4522FDC032}"/>
          </ac:picMkLst>
        </pc:picChg>
        <pc:picChg chg="del">
          <ac:chgData name="Begoña Chulià Roselló" userId="ca5c1082-453d-4652-aecc-670b2f86ceff" providerId="ADAL" clId="{DA2A9718-3C60-4E48-9688-834FDD4E0234}" dt="2021-01-07T13:44:55.183" v="2" actId="478"/>
          <ac:picMkLst>
            <pc:docMk/>
            <pc:sldMk cId="126349137" sldId="258"/>
            <ac:picMk id="4" creationId="{8EEFD578-7544-426A-9116-0937097451B9}"/>
          </ac:picMkLst>
        </pc:picChg>
        <pc:picChg chg="add mod">
          <ac:chgData name="Begoña Chulià Roselló" userId="ca5c1082-453d-4652-aecc-670b2f86ceff" providerId="ADAL" clId="{DA2A9718-3C60-4E48-9688-834FDD4E0234}" dt="2021-01-08T08:24:18.699" v="118" actId="1076"/>
          <ac:picMkLst>
            <pc:docMk/>
            <pc:sldMk cId="126349137" sldId="258"/>
            <ac:picMk id="6" creationId="{ADBBE35D-C516-49F1-8915-4149C7F21C0C}"/>
          </ac:picMkLst>
        </pc:picChg>
        <pc:picChg chg="del">
          <ac:chgData name="Begoña Chulià Roselló" userId="ca5c1082-453d-4652-aecc-670b2f86ceff" providerId="ADAL" clId="{DA2A9718-3C60-4E48-9688-834FDD4E0234}" dt="2021-01-07T13:44:53.295" v="0" actId="478"/>
          <ac:picMkLst>
            <pc:docMk/>
            <pc:sldMk cId="126349137" sldId="258"/>
            <ac:picMk id="8" creationId="{FD9EA7F6-0C2B-441E-8BEE-D662B60893CF}"/>
          </ac:picMkLst>
        </pc:picChg>
        <pc:picChg chg="mod">
          <ac:chgData name="Begoña Chulià Roselló" userId="ca5c1082-453d-4652-aecc-670b2f86ceff" providerId="ADAL" clId="{DA2A9718-3C60-4E48-9688-834FDD4E0234}" dt="2021-01-08T08:25:10.094" v="144" actId="1076"/>
          <ac:picMkLst>
            <pc:docMk/>
            <pc:sldMk cId="126349137" sldId="258"/>
            <ac:picMk id="10" creationId="{966C8B23-3B72-42C0-B2D8-3D38C923894D}"/>
          </ac:picMkLst>
        </pc:picChg>
        <pc:picChg chg="mod">
          <ac:chgData name="Begoña Chulià Roselló" userId="ca5c1082-453d-4652-aecc-670b2f86ceff" providerId="ADAL" clId="{DA2A9718-3C60-4E48-9688-834FDD4E0234}" dt="2021-01-08T08:25:15.810" v="147" actId="1076"/>
          <ac:picMkLst>
            <pc:docMk/>
            <pc:sldMk cId="126349137" sldId="258"/>
            <ac:picMk id="12" creationId="{D1133635-7243-4DEC-9B07-1DEFDB2F9D5C}"/>
          </ac:picMkLst>
        </pc:picChg>
        <pc:picChg chg="del">
          <ac:chgData name="Begoña Chulià Roselló" userId="ca5c1082-453d-4652-aecc-670b2f86ceff" providerId="ADAL" clId="{DA2A9718-3C60-4E48-9688-834FDD4E0234}" dt="2021-01-07T13:44:55.743" v="3" actId="478"/>
          <ac:picMkLst>
            <pc:docMk/>
            <pc:sldMk cId="126349137" sldId="258"/>
            <ac:picMk id="13" creationId="{5E99AFC2-E6F3-4CF2-BE1F-83D90AD458AD}"/>
          </ac:picMkLst>
        </pc:picChg>
        <pc:picChg chg="add mod">
          <ac:chgData name="Begoña Chulià Roselló" userId="ca5c1082-453d-4652-aecc-670b2f86ceff" providerId="ADAL" clId="{DA2A9718-3C60-4E48-9688-834FDD4E0234}" dt="2021-01-08T08:25:07.372" v="143" actId="27614"/>
          <ac:picMkLst>
            <pc:docMk/>
            <pc:sldMk cId="126349137" sldId="258"/>
            <ac:picMk id="15" creationId="{A1455092-C28D-4DBB-B9A9-35391B96D3D0}"/>
          </ac:picMkLst>
        </pc:picChg>
        <pc:picChg chg="del">
          <ac:chgData name="Begoña Chulià Roselló" userId="ca5c1082-453d-4652-aecc-670b2f86ceff" providerId="ADAL" clId="{DA2A9718-3C60-4E48-9688-834FDD4E0234}" dt="2021-01-07T13:44:58.254" v="5" actId="478"/>
          <ac:picMkLst>
            <pc:docMk/>
            <pc:sldMk cId="126349137" sldId="258"/>
            <ac:picMk id="16" creationId="{08223546-516C-4985-92AC-1DDEF6DAA404}"/>
          </ac:picMkLst>
        </pc:picChg>
        <pc:picChg chg="del">
          <ac:chgData name="Begoña Chulià Roselló" userId="ca5c1082-453d-4652-aecc-670b2f86ceff" providerId="ADAL" clId="{DA2A9718-3C60-4E48-9688-834FDD4E0234}" dt="2021-01-07T13:44:58.846" v="6" actId="478"/>
          <ac:picMkLst>
            <pc:docMk/>
            <pc:sldMk cId="126349137" sldId="258"/>
            <ac:picMk id="17" creationId="{42A7331B-D7DC-4A9A-A15C-E6FEEFBB0B8C}"/>
          </ac:picMkLst>
        </pc:picChg>
        <pc:picChg chg="del">
          <ac:chgData name="Begoña Chulià Roselló" userId="ca5c1082-453d-4652-aecc-670b2f86ceff" providerId="ADAL" clId="{DA2A9718-3C60-4E48-9688-834FDD4E0234}" dt="2021-01-07T13:44:54.143" v="1" actId="478"/>
          <ac:picMkLst>
            <pc:docMk/>
            <pc:sldMk cId="126349137" sldId="258"/>
            <ac:picMk id="23" creationId="{9961479E-B34C-4222-A7E3-781F728E7F53}"/>
          </ac:picMkLst>
        </pc:picChg>
      </pc:sldChg>
      <pc:sldChg chg="addSp delSp modSp mod ord">
        <pc:chgData name="Begoña Chulià Roselló" userId="ca5c1082-453d-4652-aecc-670b2f86ceff" providerId="ADAL" clId="{DA2A9718-3C60-4E48-9688-834FDD4E0234}" dt="2021-01-08T08:40:35.417" v="193" actId="1076"/>
        <pc:sldMkLst>
          <pc:docMk/>
          <pc:sldMk cId="1824683128" sldId="261"/>
        </pc:sldMkLst>
        <pc:spChg chg="del">
          <ac:chgData name="Begoña Chulià Roselló" userId="ca5c1082-453d-4652-aecc-670b2f86ceff" providerId="ADAL" clId="{DA2A9718-3C60-4E48-9688-834FDD4E0234}" dt="2021-01-08T08:26:30.585" v="158" actId="478"/>
          <ac:spMkLst>
            <pc:docMk/>
            <pc:sldMk cId="1824683128" sldId="261"/>
            <ac:spMk id="3" creationId="{273582F9-822B-45F9-AF78-78D91A5D1D0D}"/>
          </ac:spMkLst>
        </pc:spChg>
        <pc:spChg chg="add mod">
          <ac:chgData name="Begoña Chulià Roselló" userId="ca5c1082-453d-4652-aecc-670b2f86ceff" providerId="ADAL" clId="{DA2A9718-3C60-4E48-9688-834FDD4E0234}" dt="2021-01-08T08:26:44.765" v="164" actId="1076"/>
          <ac:spMkLst>
            <pc:docMk/>
            <pc:sldMk cId="1824683128" sldId="261"/>
            <ac:spMk id="8" creationId="{F3C1F0E5-D26B-4E30-9C9D-E300A61F12CA}"/>
          </ac:spMkLst>
        </pc:spChg>
        <pc:spChg chg="del">
          <ac:chgData name="Begoña Chulià Roselló" userId="ca5c1082-453d-4652-aecc-670b2f86ceff" providerId="ADAL" clId="{DA2A9718-3C60-4E48-9688-834FDD4E0234}" dt="2021-01-08T08:26:29.092" v="157" actId="478"/>
          <ac:spMkLst>
            <pc:docMk/>
            <pc:sldMk cId="1824683128" sldId="261"/>
            <ac:spMk id="9" creationId="{F54331E3-2156-4985-8FF0-1C4AE7C2111E}"/>
          </ac:spMkLst>
        </pc:spChg>
        <pc:spChg chg="add mod">
          <ac:chgData name="Begoña Chulià Roselló" userId="ca5c1082-453d-4652-aecc-670b2f86ceff" providerId="ADAL" clId="{DA2A9718-3C60-4E48-9688-834FDD4E0234}" dt="2021-01-08T08:28:20.913" v="185" actId="1076"/>
          <ac:spMkLst>
            <pc:docMk/>
            <pc:sldMk cId="1824683128" sldId="261"/>
            <ac:spMk id="10" creationId="{2EDAE654-CB17-47B0-AF05-A7FB34510734}"/>
          </ac:spMkLst>
        </pc:spChg>
        <pc:spChg chg="add mod">
          <ac:chgData name="Begoña Chulià Roselló" userId="ca5c1082-453d-4652-aecc-670b2f86ceff" providerId="ADAL" clId="{DA2A9718-3C60-4E48-9688-834FDD4E0234}" dt="2021-01-08T08:27:08.751" v="171"/>
          <ac:spMkLst>
            <pc:docMk/>
            <pc:sldMk cId="1824683128" sldId="261"/>
            <ac:spMk id="14" creationId="{F35CED2E-8D3E-44F2-9F01-AE2DB0396E41}"/>
          </ac:spMkLst>
        </pc:spChg>
        <pc:spChg chg="add mod">
          <ac:chgData name="Begoña Chulià Roselló" userId="ca5c1082-453d-4652-aecc-670b2f86ceff" providerId="ADAL" clId="{DA2A9718-3C60-4E48-9688-834FDD4E0234}" dt="2021-01-08T08:27:14.233" v="172"/>
          <ac:spMkLst>
            <pc:docMk/>
            <pc:sldMk cId="1824683128" sldId="261"/>
            <ac:spMk id="15" creationId="{BED8AB5D-DAD8-49AF-B9E0-1BD6CB74778A}"/>
          </ac:spMkLst>
        </pc:spChg>
        <pc:picChg chg="mod">
          <ac:chgData name="Begoña Chulià Roselló" userId="ca5c1082-453d-4652-aecc-670b2f86ceff" providerId="ADAL" clId="{DA2A9718-3C60-4E48-9688-834FDD4E0234}" dt="2021-01-08T08:26:42.978" v="163" actId="1076"/>
          <ac:picMkLst>
            <pc:docMk/>
            <pc:sldMk cId="1824683128" sldId="261"/>
            <ac:picMk id="4" creationId="{D069FA35-7741-4A9C-ABAB-2E19D4DDE2BA}"/>
          </ac:picMkLst>
        </pc:picChg>
        <pc:picChg chg="add mod">
          <ac:chgData name="Begoña Chulià Roselló" userId="ca5c1082-453d-4652-aecc-670b2f86ceff" providerId="ADAL" clId="{DA2A9718-3C60-4E48-9688-834FDD4E0234}" dt="2021-01-08T08:28:18.888" v="184" actId="1076"/>
          <ac:picMkLst>
            <pc:docMk/>
            <pc:sldMk cId="1824683128" sldId="261"/>
            <ac:picMk id="6" creationId="{0D68950B-7A65-4846-A4E6-15A8C47AB8DC}"/>
          </ac:picMkLst>
        </pc:picChg>
        <pc:picChg chg="add del mod">
          <ac:chgData name="Begoña Chulià Roselló" userId="ca5c1082-453d-4652-aecc-670b2f86ceff" providerId="ADAL" clId="{DA2A9718-3C60-4E48-9688-834FDD4E0234}" dt="2021-01-08T08:26:55.087" v="168" actId="478"/>
          <ac:picMkLst>
            <pc:docMk/>
            <pc:sldMk cId="1824683128" sldId="261"/>
            <ac:picMk id="11" creationId="{9B7BDDD5-D8BB-4B4D-8D69-23A93EB59959}"/>
          </ac:picMkLst>
        </pc:picChg>
        <pc:picChg chg="add mod">
          <ac:chgData name="Begoña Chulià Roselló" userId="ca5c1082-453d-4652-aecc-670b2f86ceff" providerId="ADAL" clId="{DA2A9718-3C60-4E48-9688-834FDD4E0234}" dt="2021-01-08T08:26:59.968" v="169"/>
          <ac:picMkLst>
            <pc:docMk/>
            <pc:sldMk cId="1824683128" sldId="261"/>
            <ac:picMk id="12" creationId="{4701BC5E-A854-4777-B5F5-971823494125}"/>
          </ac:picMkLst>
        </pc:picChg>
        <pc:picChg chg="add mod">
          <ac:chgData name="Begoña Chulià Roselló" userId="ca5c1082-453d-4652-aecc-670b2f86ceff" providerId="ADAL" clId="{DA2A9718-3C60-4E48-9688-834FDD4E0234}" dt="2021-01-08T08:27:04.378" v="170"/>
          <ac:picMkLst>
            <pc:docMk/>
            <pc:sldMk cId="1824683128" sldId="261"/>
            <ac:picMk id="13" creationId="{3528A7CB-BE52-4686-9A16-48D5F2800533}"/>
          </ac:picMkLst>
        </pc:picChg>
        <pc:picChg chg="add del mod">
          <ac:chgData name="Begoña Chulià Roselló" userId="ca5c1082-453d-4652-aecc-670b2f86ceff" providerId="ADAL" clId="{DA2A9718-3C60-4E48-9688-834FDD4E0234}" dt="2021-01-08T08:27:34.135" v="179" actId="478"/>
          <ac:picMkLst>
            <pc:docMk/>
            <pc:sldMk cId="1824683128" sldId="261"/>
            <ac:picMk id="16" creationId="{67021498-17DB-40DD-BD58-BA8274834009}"/>
          </ac:picMkLst>
        </pc:picChg>
        <pc:picChg chg="add mod">
          <ac:chgData name="Begoña Chulià Roselló" userId="ca5c1082-453d-4652-aecc-670b2f86ceff" providerId="ADAL" clId="{DA2A9718-3C60-4E48-9688-834FDD4E0234}" dt="2021-01-08T08:27:26.547" v="177" actId="1076"/>
          <ac:picMkLst>
            <pc:docMk/>
            <pc:sldMk cId="1824683128" sldId="261"/>
            <ac:picMk id="17" creationId="{20DC2F35-B076-4988-9DD1-92DFA3012F7C}"/>
          </ac:picMkLst>
        </pc:picChg>
        <pc:picChg chg="add mod">
          <ac:chgData name="Begoña Chulià Roselló" userId="ca5c1082-453d-4652-aecc-670b2f86ceff" providerId="ADAL" clId="{DA2A9718-3C60-4E48-9688-834FDD4E0234}" dt="2021-01-08T08:40:35.417" v="193" actId="1076"/>
          <ac:picMkLst>
            <pc:docMk/>
            <pc:sldMk cId="1824683128" sldId="261"/>
            <ac:picMk id="19" creationId="{B92BAD62-37A8-4E02-84F8-738135AB9305}"/>
          </ac:picMkLst>
        </pc:picChg>
      </pc:sldChg>
      <pc:sldChg chg="addSp modSp add mod">
        <pc:chgData name="Begoña Chulià Roselló" userId="ca5c1082-453d-4652-aecc-670b2f86ceff" providerId="ADAL" clId="{DA2A9718-3C60-4E48-9688-834FDD4E0234}" dt="2021-01-08T09:16:16.983" v="279" actId="113"/>
        <pc:sldMkLst>
          <pc:docMk/>
          <pc:sldMk cId="3617158592" sldId="262"/>
        </pc:sldMkLst>
        <pc:spChg chg="mod">
          <ac:chgData name="Begoña Chulià Roselló" userId="ca5c1082-453d-4652-aecc-670b2f86ceff" providerId="ADAL" clId="{DA2A9718-3C60-4E48-9688-834FDD4E0234}" dt="2021-01-08T09:14:31.837" v="254" actId="1076"/>
          <ac:spMkLst>
            <pc:docMk/>
            <pc:sldMk cId="3617158592" sldId="262"/>
            <ac:spMk id="3" creationId="{273582F9-822B-45F9-AF78-78D91A5D1D0D}"/>
          </ac:spMkLst>
        </pc:spChg>
        <pc:spChg chg="mod">
          <ac:chgData name="Begoña Chulià Roselló" userId="ca5c1082-453d-4652-aecc-670b2f86ceff" providerId="ADAL" clId="{DA2A9718-3C60-4E48-9688-834FDD4E0234}" dt="2021-01-08T09:16:16.983" v="279" actId="113"/>
          <ac:spMkLst>
            <pc:docMk/>
            <pc:sldMk cId="3617158592" sldId="262"/>
            <ac:spMk id="9" creationId="{F54331E3-2156-4985-8FF0-1C4AE7C2111E}"/>
          </ac:spMkLst>
        </pc:spChg>
        <pc:picChg chg="mod">
          <ac:chgData name="Begoña Chulià Roselló" userId="ca5c1082-453d-4652-aecc-670b2f86ceff" providerId="ADAL" clId="{DA2A9718-3C60-4E48-9688-834FDD4E0234}" dt="2021-01-08T09:13:04.132" v="243" actId="1076"/>
          <ac:picMkLst>
            <pc:docMk/>
            <pc:sldMk cId="3617158592" sldId="262"/>
            <ac:picMk id="4" creationId="{D069FA35-7741-4A9C-ABAB-2E19D4DDE2BA}"/>
          </ac:picMkLst>
        </pc:picChg>
        <pc:picChg chg="add mod">
          <ac:chgData name="Begoña Chulià Roselló" userId="ca5c1082-453d-4652-aecc-670b2f86ceff" providerId="ADAL" clId="{DA2A9718-3C60-4E48-9688-834FDD4E0234}" dt="2021-01-08T09:12:50.403" v="241" actId="207"/>
          <ac:picMkLst>
            <pc:docMk/>
            <pc:sldMk cId="3617158592" sldId="262"/>
            <ac:picMk id="6" creationId="{4743A798-F516-40D3-BF59-AFBFE3CED25B}"/>
          </ac:picMkLst>
        </pc:picChg>
        <pc:picChg chg="add mod">
          <ac:chgData name="Begoña Chulià Roselló" userId="ca5c1082-453d-4652-aecc-670b2f86ceff" providerId="ADAL" clId="{DA2A9718-3C60-4E48-9688-834FDD4E0234}" dt="2021-01-08T09:14:25.889" v="253" actId="1076"/>
          <ac:picMkLst>
            <pc:docMk/>
            <pc:sldMk cId="3617158592" sldId="262"/>
            <ac:picMk id="10" creationId="{054D42AB-A484-4CE1-AAAC-5F8252AF3EB2}"/>
          </ac:picMkLst>
        </pc:picChg>
      </pc:sldChg>
      <pc:sldChg chg="addSp delSp modSp add mod">
        <pc:chgData name="Begoña Chulià Roselló" userId="ca5c1082-453d-4652-aecc-670b2f86ceff" providerId="ADAL" clId="{DA2A9718-3C60-4E48-9688-834FDD4E0234}" dt="2021-01-08T09:21:00.719" v="399" actId="20577"/>
        <pc:sldMkLst>
          <pc:docMk/>
          <pc:sldMk cId="2035475118" sldId="263"/>
        </pc:sldMkLst>
        <pc:spChg chg="mod">
          <ac:chgData name="Begoña Chulià Roselló" userId="ca5c1082-453d-4652-aecc-670b2f86ceff" providerId="ADAL" clId="{DA2A9718-3C60-4E48-9688-834FDD4E0234}" dt="2021-01-08T09:20:19.089" v="395" actId="1076"/>
          <ac:spMkLst>
            <pc:docMk/>
            <pc:sldMk cId="2035475118" sldId="263"/>
            <ac:spMk id="3" creationId="{273582F9-822B-45F9-AF78-78D91A5D1D0D}"/>
          </ac:spMkLst>
        </pc:spChg>
        <pc:spChg chg="mod">
          <ac:chgData name="Begoña Chulià Roselló" userId="ca5c1082-453d-4652-aecc-670b2f86ceff" providerId="ADAL" clId="{DA2A9718-3C60-4E48-9688-834FDD4E0234}" dt="2021-01-08T09:21:00.719" v="399" actId="20577"/>
          <ac:spMkLst>
            <pc:docMk/>
            <pc:sldMk cId="2035475118" sldId="263"/>
            <ac:spMk id="9" creationId="{F54331E3-2156-4985-8FF0-1C4AE7C2111E}"/>
          </ac:spMkLst>
        </pc:spChg>
        <pc:picChg chg="del">
          <ac:chgData name="Begoña Chulià Roselló" userId="ca5c1082-453d-4652-aecc-670b2f86ceff" providerId="ADAL" clId="{DA2A9718-3C60-4E48-9688-834FDD4E0234}" dt="2021-01-08T09:17:58.488" v="333" actId="478"/>
          <ac:picMkLst>
            <pc:docMk/>
            <pc:sldMk cId="2035475118" sldId="263"/>
            <ac:picMk id="6" creationId="{4743A798-F516-40D3-BF59-AFBFE3CED25B}"/>
          </ac:picMkLst>
        </pc:picChg>
        <pc:picChg chg="mod">
          <ac:chgData name="Begoña Chulià Roselló" userId="ca5c1082-453d-4652-aecc-670b2f86ceff" providerId="ADAL" clId="{DA2A9718-3C60-4E48-9688-834FDD4E0234}" dt="2021-01-08T09:16:59.787" v="324" actId="1076"/>
          <ac:picMkLst>
            <pc:docMk/>
            <pc:sldMk cId="2035475118" sldId="263"/>
            <ac:picMk id="7" creationId="{FEBCCE3B-FC62-45CC-8DE2-7863EDB0CE7B}"/>
          </ac:picMkLst>
        </pc:picChg>
        <pc:picChg chg="del">
          <ac:chgData name="Begoña Chulià Roselló" userId="ca5c1082-453d-4652-aecc-670b2f86ceff" providerId="ADAL" clId="{DA2A9718-3C60-4E48-9688-834FDD4E0234}" dt="2021-01-08T09:17:35.898" v="329" actId="478"/>
          <ac:picMkLst>
            <pc:docMk/>
            <pc:sldMk cId="2035475118" sldId="263"/>
            <ac:picMk id="10" creationId="{054D42AB-A484-4CE1-AAAC-5F8252AF3EB2}"/>
          </ac:picMkLst>
        </pc:picChg>
        <pc:picChg chg="add del mod">
          <ac:chgData name="Begoña Chulià Roselló" userId="ca5c1082-453d-4652-aecc-670b2f86ceff" providerId="ADAL" clId="{DA2A9718-3C60-4E48-9688-834FDD4E0234}" dt="2021-01-08T09:20:57.330" v="397" actId="478"/>
          <ac:picMkLst>
            <pc:docMk/>
            <pc:sldMk cId="2035475118" sldId="263"/>
            <ac:picMk id="11" creationId="{457D903E-A522-4C36-A7A6-6EB3E613945B}"/>
          </ac:picMkLst>
        </pc:picChg>
      </pc:sldChg>
      <pc:sldChg chg="add del">
        <pc:chgData name="Begoña Chulià Roselló" userId="ca5c1082-453d-4652-aecc-670b2f86ceff" providerId="ADAL" clId="{DA2A9718-3C60-4E48-9688-834FDD4E0234}" dt="2021-01-08T09:10:41.075" v="196" actId="2696"/>
        <pc:sldMkLst>
          <pc:docMk/>
          <pc:sldMk cId="2171581299" sldId="263"/>
        </pc:sldMkLst>
      </pc:sldChg>
      <pc:sldChg chg="addSp delSp modSp add mod">
        <pc:chgData name="Begoña Chulià Roselló" userId="ca5c1082-453d-4652-aecc-670b2f86ceff" providerId="ADAL" clId="{DA2A9718-3C60-4E48-9688-834FDD4E0234}" dt="2021-01-08T09:26:05.390" v="421" actId="14100"/>
        <pc:sldMkLst>
          <pc:docMk/>
          <pc:sldMk cId="1795672834" sldId="264"/>
        </pc:sldMkLst>
        <pc:spChg chg="mod">
          <ac:chgData name="Begoña Chulià Roselló" userId="ca5c1082-453d-4652-aecc-670b2f86ceff" providerId="ADAL" clId="{DA2A9718-3C60-4E48-9688-834FDD4E0234}" dt="2021-01-08T09:22:34.290" v="415" actId="1076"/>
          <ac:spMkLst>
            <pc:docMk/>
            <pc:sldMk cId="1795672834" sldId="264"/>
            <ac:spMk id="3" creationId="{273582F9-822B-45F9-AF78-78D91A5D1D0D}"/>
          </ac:spMkLst>
        </pc:spChg>
        <pc:spChg chg="mod">
          <ac:chgData name="Begoña Chulià Roselló" userId="ca5c1082-453d-4652-aecc-670b2f86ceff" providerId="ADAL" clId="{DA2A9718-3C60-4E48-9688-834FDD4E0234}" dt="2021-01-08T09:25:54.226" v="416" actId="20577"/>
          <ac:spMkLst>
            <pc:docMk/>
            <pc:sldMk cId="1795672834" sldId="264"/>
            <ac:spMk id="9" creationId="{F54331E3-2156-4985-8FF0-1C4AE7C2111E}"/>
          </ac:spMkLst>
        </pc:spChg>
        <pc:picChg chg="mod">
          <ac:chgData name="Begoña Chulià Roselló" userId="ca5c1082-453d-4652-aecc-670b2f86ceff" providerId="ADAL" clId="{DA2A9718-3C60-4E48-9688-834FDD4E0234}" dt="2021-01-08T09:22:30.142" v="413" actId="1076"/>
          <ac:picMkLst>
            <pc:docMk/>
            <pc:sldMk cId="1795672834" sldId="264"/>
            <ac:picMk id="4" creationId="{D069FA35-7741-4A9C-ABAB-2E19D4DDE2BA}"/>
          </ac:picMkLst>
        </pc:picChg>
        <pc:picChg chg="add mod">
          <ac:chgData name="Begoña Chulià Roselló" userId="ca5c1082-453d-4652-aecc-670b2f86ceff" providerId="ADAL" clId="{DA2A9718-3C60-4E48-9688-834FDD4E0234}" dt="2021-01-08T09:26:05.390" v="421" actId="14100"/>
          <ac:picMkLst>
            <pc:docMk/>
            <pc:sldMk cId="1795672834" sldId="264"/>
            <ac:picMk id="6" creationId="{2377ADDB-896A-4C3E-9F69-F60FEBA0DFB7}"/>
          </ac:picMkLst>
        </pc:picChg>
        <pc:picChg chg="add mod">
          <ac:chgData name="Begoña Chulià Roselló" userId="ca5c1082-453d-4652-aecc-670b2f86ceff" providerId="ADAL" clId="{DA2A9718-3C60-4E48-9688-834FDD4E0234}" dt="2021-01-08T09:25:59.803" v="419" actId="1076"/>
          <ac:picMkLst>
            <pc:docMk/>
            <pc:sldMk cId="1795672834" sldId="264"/>
            <ac:picMk id="8" creationId="{52175075-DA22-49D6-8EAA-84DB012B0151}"/>
          </ac:picMkLst>
        </pc:picChg>
        <pc:picChg chg="del">
          <ac:chgData name="Begoña Chulià Roselló" userId="ca5c1082-453d-4652-aecc-670b2f86ceff" providerId="ADAL" clId="{DA2A9718-3C60-4E48-9688-834FDD4E0234}" dt="2021-01-08T09:19:57.999" v="349" actId="478"/>
          <ac:picMkLst>
            <pc:docMk/>
            <pc:sldMk cId="1795672834" sldId="264"/>
            <ac:picMk id="11" creationId="{457D903E-A522-4C36-A7A6-6EB3E613945B}"/>
          </ac:picMkLst>
        </pc:picChg>
      </pc:sldChg>
      <pc:sldChg chg="modSp add mod">
        <pc:chgData name="Begoña Chulià Roselló" userId="ca5c1082-453d-4652-aecc-670b2f86ceff" providerId="ADAL" clId="{DA2A9718-3C60-4E48-9688-834FDD4E0234}" dt="2021-01-08T09:28:49.256" v="475" actId="1076"/>
        <pc:sldMkLst>
          <pc:docMk/>
          <pc:sldMk cId="1309032646" sldId="312"/>
        </pc:sldMkLst>
        <pc:spChg chg="mod">
          <ac:chgData name="Begoña Chulià Roselló" userId="ca5c1082-453d-4652-aecc-670b2f86ceff" providerId="ADAL" clId="{DA2A9718-3C60-4E48-9688-834FDD4E0234}" dt="2021-01-08T09:28:49.256" v="475" actId="1076"/>
          <ac:spMkLst>
            <pc:docMk/>
            <pc:sldMk cId="1309032646" sldId="312"/>
            <ac:spMk id="3" creationId="{02A8E88D-8338-4225-9DF9-30379044B039}"/>
          </ac:spMkLst>
        </pc:spChg>
      </pc:sldChg>
      <pc:sldChg chg="add">
        <pc:chgData name="Begoña Chulià Roselló" userId="ca5c1082-453d-4652-aecc-670b2f86ceff" providerId="ADAL" clId="{DA2A9718-3C60-4E48-9688-834FDD4E0234}" dt="2021-01-08T09:28:19.073" v="423"/>
        <pc:sldMkLst>
          <pc:docMk/>
          <pc:sldMk cId="15460270" sldId="321"/>
        </pc:sldMkLst>
      </pc:sldChg>
      <pc:sldChg chg="addSp delSp modSp add mod ord">
        <pc:chgData name="Begoña Chulià Roselló" userId="ca5c1082-453d-4652-aecc-670b2f86ceff" providerId="ADAL" clId="{DA2A9718-3C60-4E48-9688-834FDD4E0234}" dt="2021-01-08T09:33:19.434" v="562" actId="20577"/>
        <pc:sldMkLst>
          <pc:docMk/>
          <pc:sldMk cId="3745023340" sldId="322"/>
        </pc:sldMkLst>
        <pc:spChg chg="mod">
          <ac:chgData name="Begoña Chulià Roselló" userId="ca5c1082-453d-4652-aecc-670b2f86ceff" providerId="ADAL" clId="{DA2A9718-3C60-4E48-9688-834FDD4E0234}" dt="2021-01-08T09:29:48.659" v="520" actId="20577"/>
          <ac:spMkLst>
            <pc:docMk/>
            <pc:sldMk cId="3745023340" sldId="322"/>
            <ac:spMk id="3" creationId="{273582F9-822B-45F9-AF78-78D91A5D1D0D}"/>
          </ac:spMkLst>
        </pc:spChg>
        <pc:spChg chg="mod">
          <ac:chgData name="Begoña Chulià Roselló" userId="ca5c1082-453d-4652-aecc-670b2f86ceff" providerId="ADAL" clId="{DA2A9718-3C60-4E48-9688-834FDD4E0234}" dt="2021-01-08T09:33:19.434" v="562" actId="20577"/>
          <ac:spMkLst>
            <pc:docMk/>
            <pc:sldMk cId="3745023340" sldId="322"/>
            <ac:spMk id="9" creationId="{F54331E3-2156-4985-8FF0-1C4AE7C2111E}"/>
          </ac:spMkLst>
        </pc:spChg>
        <pc:picChg chg="del">
          <ac:chgData name="Begoña Chulià Roselló" userId="ca5c1082-453d-4652-aecc-670b2f86ceff" providerId="ADAL" clId="{DA2A9718-3C60-4E48-9688-834FDD4E0234}" dt="2021-01-08T09:29:58.539" v="523" actId="478"/>
          <ac:picMkLst>
            <pc:docMk/>
            <pc:sldMk cId="3745023340" sldId="322"/>
            <ac:picMk id="6" creationId="{2377ADDB-896A-4C3E-9F69-F60FEBA0DFB7}"/>
          </ac:picMkLst>
        </pc:picChg>
        <pc:picChg chg="del">
          <ac:chgData name="Begoña Chulià Roselló" userId="ca5c1082-453d-4652-aecc-670b2f86ceff" providerId="ADAL" clId="{DA2A9718-3C60-4E48-9688-834FDD4E0234}" dt="2021-01-08T09:29:52.179" v="521" actId="478"/>
          <ac:picMkLst>
            <pc:docMk/>
            <pc:sldMk cId="3745023340" sldId="322"/>
            <ac:picMk id="8" creationId="{52175075-DA22-49D6-8EAA-84DB012B0151}"/>
          </ac:picMkLst>
        </pc:picChg>
        <pc:picChg chg="add mod">
          <ac:chgData name="Begoña Chulià Roselló" userId="ca5c1082-453d-4652-aecc-670b2f86ceff" providerId="ADAL" clId="{DA2A9718-3C60-4E48-9688-834FDD4E0234}" dt="2021-01-08T09:30:05.567" v="528" actId="1076"/>
          <ac:picMkLst>
            <pc:docMk/>
            <pc:sldMk cId="3745023340" sldId="322"/>
            <ac:picMk id="10" creationId="{B7F2D25B-424E-45C4-8541-7B9B24B34D8D}"/>
          </ac:picMkLst>
        </pc:picChg>
      </pc:sldChg>
      <pc:sldChg chg="addSp delSp modSp add mod">
        <pc:chgData name="Begoña Chulià Roselló" userId="ca5c1082-453d-4652-aecc-670b2f86ceff" providerId="ADAL" clId="{DA2A9718-3C60-4E48-9688-834FDD4E0234}" dt="2021-01-08T09:36:51.354" v="619" actId="255"/>
        <pc:sldMkLst>
          <pc:docMk/>
          <pc:sldMk cId="365059471" sldId="323"/>
        </pc:sldMkLst>
        <pc:spChg chg="mod">
          <ac:chgData name="Begoña Chulià Roselló" userId="ca5c1082-453d-4652-aecc-670b2f86ceff" providerId="ADAL" clId="{DA2A9718-3C60-4E48-9688-834FDD4E0234}" dt="2021-01-08T09:36:03.361" v="618" actId="20577"/>
          <ac:spMkLst>
            <pc:docMk/>
            <pc:sldMk cId="365059471" sldId="323"/>
            <ac:spMk id="3" creationId="{273582F9-822B-45F9-AF78-78D91A5D1D0D}"/>
          </ac:spMkLst>
        </pc:spChg>
        <pc:spChg chg="mod">
          <ac:chgData name="Begoña Chulià Roselló" userId="ca5c1082-453d-4652-aecc-670b2f86ceff" providerId="ADAL" clId="{DA2A9718-3C60-4E48-9688-834FDD4E0234}" dt="2021-01-08T09:36:51.354" v="619" actId="255"/>
          <ac:spMkLst>
            <pc:docMk/>
            <pc:sldMk cId="365059471" sldId="323"/>
            <ac:spMk id="9" creationId="{F54331E3-2156-4985-8FF0-1C4AE7C2111E}"/>
          </ac:spMkLst>
        </pc:spChg>
        <pc:picChg chg="add mod">
          <ac:chgData name="Begoña Chulià Roselló" userId="ca5c1082-453d-4652-aecc-670b2f86ceff" providerId="ADAL" clId="{DA2A9718-3C60-4E48-9688-834FDD4E0234}" dt="2021-01-08T09:35:51.861" v="606" actId="1076"/>
          <ac:picMkLst>
            <pc:docMk/>
            <pc:sldMk cId="365059471" sldId="323"/>
            <ac:picMk id="6" creationId="{C4835153-56FE-4D2A-A024-B32A65B25DCC}"/>
          </ac:picMkLst>
        </pc:picChg>
        <pc:picChg chg="add del mod">
          <ac:chgData name="Begoña Chulià Roselló" userId="ca5c1082-453d-4652-aecc-670b2f86ceff" providerId="ADAL" clId="{DA2A9718-3C60-4E48-9688-834FDD4E0234}" dt="2021-01-08T09:35:49.464" v="604" actId="478"/>
          <ac:picMkLst>
            <pc:docMk/>
            <pc:sldMk cId="365059471" sldId="323"/>
            <ac:picMk id="8" creationId="{371E294F-8E94-44E8-BDE5-BA5764A37D19}"/>
          </ac:picMkLst>
        </pc:picChg>
        <pc:picChg chg="del">
          <ac:chgData name="Begoña Chulià Roselló" userId="ca5c1082-453d-4652-aecc-670b2f86ceff" providerId="ADAL" clId="{DA2A9718-3C60-4E48-9688-834FDD4E0234}" dt="2021-01-08T09:34:25.032" v="564" actId="478"/>
          <ac:picMkLst>
            <pc:docMk/>
            <pc:sldMk cId="365059471" sldId="323"/>
            <ac:picMk id="10" creationId="{B7F2D25B-424E-45C4-8541-7B9B24B34D8D}"/>
          </ac:picMkLst>
        </pc:picChg>
      </pc:sldChg>
      <pc:sldChg chg="addSp delSp modSp add mod">
        <pc:chgData name="Begoña Chulià Roselló" userId="ca5c1082-453d-4652-aecc-670b2f86ceff" providerId="ADAL" clId="{DA2A9718-3C60-4E48-9688-834FDD4E0234}" dt="2021-01-08T09:40:09.693" v="700" actId="1076"/>
        <pc:sldMkLst>
          <pc:docMk/>
          <pc:sldMk cId="1534785309" sldId="324"/>
        </pc:sldMkLst>
        <pc:spChg chg="mod">
          <ac:chgData name="Begoña Chulià Roselló" userId="ca5c1082-453d-4652-aecc-670b2f86ceff" providerId="ADAL" clId="{DA2A9718-3C60-4E48-9688-834FDD4E0234}" dt="2021-01-08T09:38:41.135" v="651" actId="20577"/>
          <ac:spMkLst>
            <pc:docMk/>
            <pc:sldMk cId="1534785309" sldId="324"/>
            <ac:spMk id="3" creationId="{273582F9-822B-45F9-AF78-78D91A5D1D0D}"/>
          </ac:spMkLst>
        </pc:spChg>
        <pc:spChg chg="mod">
          <ac:chgData name="Begoña Chulià Roselló" userId="ca5c1082-453d-4652-aecc-670b2f86ceff" providerId="ADAL" clId="{DA2A9718-3C60-4E48-9688-834FDD4E0234}" dt="2021-01-08T09:40:01.367" v="697" actId="20577"/>
          <ac:spMkLst>
            <pc:docMk/>
            <pc:sldMk cId="1534785309" sldId="324"/>
            <ac:spMk id="9" creationId="{F54331E3-2156-4985-8FF0-1C4AE7C2111E}"/>
          </ac:spMkLst>
        </pc:spChg>
        <pc:picChg chg="del">
          <ac:chgData name="Begoña Chulià Roselló" userId="ca5c1082-453d-4652-aecc-670b2f86ceff" providerId="ADAL" clId="{DA2A9718-3C60-4E48-9688-834FDD4E0234}" dt="2021-01-08T09:38:43.063" v="652" actId="478"/>
          <ac:picMkLst>
            <pc:docMk/>
            <pc:sldMk cId="1534785309" sldId="324"/>
            <ac:picMk id="6" creationId="{C4835153-56FE-4D2A-A024-B32A65B25DCC}"/>
          </ac:picMkLst>
        </pc:picChg>
        <pc:picChg chg="add mod">
          <ac:chgData name="Begoña Chulià Roselló" userId="ca5c1082-453d-4652-aecc-670b2f86ceff" providerId="ADAL" clId="{DA2A9718-3C60-4E48-9688-834FDD4E0234}" dt="2021-01-08T09:40:09.693" v="700" actId="1076"/>
          <ac:picMkLst>
            <pc:docMk/>
            <pc:sldMk cId="1534785309" sldId="324"/>
            <ac:picMk id="8" creationId="{F2E9F0C1-A67D-4967-8EAE-A8B4D3D093F1}"/>
          </ac:picMkLst>
        </pc:picChg>
      </pc:sldChg>
      <pc:sldChg chg="addSp delSp modSp add mod">
        <pc:chgData name="Begoña Chulià Roselló" userId="ca5c1082-453d-4652-aecc-670b2f86ceff" providerId="ADAL" clId="{DA2A9718-3C60-4E48-9688-834FDD4E0234}" dt="2021-01-08T09:56:42.984" v="1091" actId="255"/>
        <pc:sldMkLst>
          <pc:docMk/>
          <pc:sldMk cId="811411640" sldId="325"/>
        </pc:sldMkLst>
        <pc:spChg chg="mod">
          <ac:chgData name="Begoña Chulià Roselló" userId="ca5c1082-453d-4652-aecc-670b2f86ceff" providerId="ADAL" clId="{DA2A9718-3C60-4E48-9688-834FDD4E0234}" dt="2021-01-08T09:43:55.876" v="730" actId="20577"/>
          <ac:spMkLst>
            <pc:docMk/>
            <pc:sldMk cId="811411640" sldId="325"/>
            <ac:spMk id="3" creationId="{273582F9-822B-45F9-AF78-78D91A5D1D0D}"/>
          </ac:spMkLst>
        </pc:spChg>
        <pc:spChg chg="mod">
          <ac:chgData name="Begoña Chulià Roselló" userId="ca5c1082-453d-4652-aecc-670b2f86ceff" providerId="ADAL" clId="{DA2A9718-3C60-4E48-9688-834FDD4E0234}" dt="2021-01-08T09:56:42.984" v="1091" actId="255"/>
          <ac:spMkLst>
            <pc:docMk/>
            <pc:sldMk cId="811411640" sldId="325"/>
            <ac:spMk id="9" creationId="{F54331E3-2156-4985-8FF0-1C4AE7C2111E}"/>
          </ac:spMkLst>
        </pc:spChg>
        <pc:spChg chg="add mod">
          <ac:chgData name="Begoña Chulià Roselló" userId="ca5c1082-453d-4652-aecc-670b2f86ceff" providerId="ADAL" clId="{DA2A9718-3C60-4E48-9688-834FDD4E0234}" dt="2021-01-08T09:56:16.090" v="1081" actId="255"/>
          <ac:spMkLst>
            <pc:docMk/>
            <pc:sldMk cId="811411640" sldId="325"/>
            <ac:spMk id="11" creationId="{3D9BCBF8-5582-49DA-8FA2-CD8047689C3A}"/>
          </ac:spMkLst>
        </pc:spChg>
        <pc:picChg chg="mod">
          <ac:chgData name="Begoña Chulià Roselló" userId="ca5c1082-453d-4652-aecc-670b2f86ceff" providerId="ADAL" clId="{DA2A9718-3C60-4E48-9688-834FDD4E0234}" dt="2021-01-08T09:56:38.160" v="1090" actId="1076"/>
          <ac:picMkLst>
            <pc:docMk/>
            <pc:sldMk cId="811411640" sldId="325"/>
            <ac:picMk id="4" creationId="{D069FA35-7741-4A9C-ABAB-2E19D4DDE2BA}"/>
          </ac:picMkLst>
        </pc:picChg>
        <pc:picChg chg="add mod">
          <ac:chgData name="Begoña Chulià Roselló" userId="ca5c1082-453d-4652-aecc-670b2f86ceff" providerId="ADAL" clId="{DA2A9718-3C60-4E48-9688-834FDD4E0234}" dt="2021-01-08T09:56:10.596" v="1079" actId="1076"/>
          <ac:picMkLst>
            <pc:docMk/>
            <pc:sldMk cId="811411640" sldId="325"/>
            <ac:picMk id="6" creationId="{B36F58C5-C128-4578-8172-99D4B0942B01}"/>
          </ac:picMkLst>
        </pc:picChg>
        <pc:picChg chg="del">
          <ac:chgData name="Begoña Chulià Roselló" userId="ca5c1082-453d-4652-aecc-670b2f86ceff" providerId="ADAL" clId="{DA2A9718-3C60-4E48-9688-834FDD4E0234}" dt="2021-01-08T09:44:11.213" v="731" actId="478"/>
          <ac:picMkLst>
            <pc:docMk/>
            <pc:sldMk cId="811411640" sldId="325"/>
            <ac:picMk id="8" creationId="{F2E9F0C1-A67D-4967-8EAE-A8B4D3D093F1}"/>
          </ac:picMkLst>
        </pc:picChg>
        <pc:picChg chg="add mod">
          <ac:chgData name="Begoña Chulià Roselló" userId="ca5c1082-453d-4652-aecc-670b2f86ceff" providerId="ADAL" clId="{DA2A9718-3C60-4E48-9688-834FDD4E0234}" dt="2021-01-08T09:56:21.583" v="1084" actId="1076"/>
          <ac:picMkLst>
            <pc:docMk/>
            <pc:sldMk cId="811411640" sldId="325"/>
            <ac:picMk id="10" creationId="{E82233A3-9F65-4821-941A-9F13837D2866}"/>
          </ac:picMkLst>
        </pc:picChg>
      </pc:sldChg>
      <pc:sldChg chg="addSp delSp modSp add mod ord">
        <pc:chgData name="Begoña Chulià Roselló" userId="ca5c1082-453d-4652-aecc-670b2f86ceff" providerId="ADAL" clId="{DA2A9718-3C60-4E48-9688-834FDD4E0234}" dt="2021-01-08T10:01:51.939" v="1316" actId="1076"/>
        <pc:sldMkLst>
          <pc:docMk/>
          <pc:sldMk cId="2314707384" sldId="326"/>
        </pc:sldMkLst>
        <pc:spChg chg="mod">
          <ac:chgData name="Begoña Chulià Roselló" userId="ca5c1082-453d-4652-aecc-670b2f86ceff" providerId="ADAL" clId="{DA2A9718-3C60-4E48-9688-834FDD4E0234}" dt="2021-01-08T09:57:31.407" v="1121" actId="20577"/>
          <ac:spMkLst>
            <pc:docMk/>
            <pc:sldMk cId="2314707384" sldId="326"/>
            <ac:spMk id="3" creationId="{273582F9-822B-45F9-AF78-78D91A5D1D0D}"/>
          </ac:spMkLst>
        </pc:spChg>
        <pc:spChg chg="mod">
          <ac:chgData name="Begoña Chulià Roselló" userId="ca5c1082-453d-4652-aecc-670b2f86ceff" providerId="ADAL" clId="{DA2A9718-3C60-4E48-9688-834FDD4E0234}" dt="2021-01-08T10:01:50.120" v="1315" actId="255"/>
          <ac:spMkLst>
            <pc:docMk/>
            <pc:sldMk cId="2314707384" sldId="326"/>
            <ac:spMk id="9" creationId="{F54331E3-2156-4985-8FF0-1C4AE7C2111E}"/>
          </ac:spMkLst>
        </pc:spChg>
        <pc:picChg chg="del">
          <ac:chgData name="Begoña Chulià Roselló" userId="ca5c1082-453d-4652-aecc-670b2f86ceff" providerId="ADAL" clId="{DA2A9718-3C60-4E48-9688-834FDD4E0234}" dt="2021-01-08T09:57:33.488" v="1122" actId="478"/>
          <ac:picMkLst>
            <pc:docMk/>
            <pc:sldMk cId="2314707384" sldId="326"/>
            <ac:picMk id="8" creationId="{F2E9F0C1-A67D-4967-8EAE-A8B4D3D093F1}"/>
          </ac:picMkLst>
        </pc:picChg>
        <pc:picChg chg="add mod">
          <ac:chgData name="Begoña Chulià Roselló" userId="ca5c1082-453d-4652-aecc-670b2f86ceff" providerId="ADAL" clId="{DA2A9718-3C60-4E48-9688-834FDD4E0234}" dt="2021-01-08T10:01:51.939" v="1316" actId="1076"/>
          <ac:picMkLst>
            <pc:docMk/>
            <pc:sldMk cId="2314707384" sldId="326"/>
            <ac:picMk id="10" creationId="{86E9AAFB-9347-4F80-8F16-37098257FA4D}"/>
          </ac:picMkLst>
        </pc:picChg>
      </pc:sldChg>
      <pc:sldChg chg="addSp delSp modSp add mod">
        <pc:chgData name="Begoña Chulià Roselló" userId="ca5c1082-453d-4652-aecc-670b2f86ceff" providerId="ADAL" clId="{DA2A9718-3C60-4E48-9688-834FDD4E0234}" dt="2021-01-08T10:09:35.351" v="1491" actId="1076"/>
        <pc:sldMkLst>
          <pc:docMk/>
          <pc:sldMk cId="3374371080" sldId="327"/>
        </pc:sldMkLst>
        <pc:spChg chg="mod">
          <ac:chgData name="Begoña Chulià Roselló" userId="ca5c1082-453d-4652-aecc-670b2f86ceff" providerId="ADAL" clId="{DA2A9718-3C60-4E48-9688-834FDD4E0234}" dt="2021-01-08T10:02:47.366" v="1346" actId="20577"/>
          <ac:spMkLst>
            <pc:docMk/>
            <pc:sldMk cId="3374371080" sldId="327"/>
            <ac:spMk id="3" creationId="{273582F9-822B-45F9-AF78-78D91A5D1D0D}"/>
          </ac:spMkLst>
        </pc:spChg>
        <pc:spChg chg="mod">
          <ac:chgData name="Begoña Chulià Roselló" userId="ca5c1082-453d-4652-aecc-670b2f86ceff" providerId="ADAL" clId="{DA2A9718-3C60-4E48-9688-834FDD4E0234}" dt="2021-01-08T10:03:13.038" v="1485" actId="20577"/>
          <ac:spMkLst>
            <pc:docMk/>
            <pc:sldMk cId="3374371080" sldId="327"/>
            <ac:spMk id="9" creationId="{F54331E3-2156-4985-8FF0-1C4AE7C2111E}"/>
          </ac:spMkLst>
        </pc:spChg>
        <pc:picChg chg="add mod">
          <ac:chgData name="Begoña Chulià Roselló" userId="ca5c1082-453d-4652-aecc-670b2f86ceff" providerId="ADAL" clId="{DA2A9718-3C60-4E48-9688-834FDD4E0234}" dt="2021-01-08T10:09:35.351" v="1491" actId="1076"/>
          <ac:picMkLst>
            <pc:docMk/>
            <pc:sldMk cId="3374371080" sldId="327"/>
            <ac:picMk id="6" creationId="{78A464E7-4D84-4EE8-A3A2-403848E4CDD8}"/>
          </ac:picMkLst>
        </pc:picChg>
        <pc:picChg chg="del">
          <ac:chgData name="Begoña Chulià Roselló" userId="ca5c1082-453d-4652-aecc-670b2f86ceff" providerId="ADAL" clId="{DA2A9718-3C60-4E48-9688-834FDD4E0234}" dt="2021-01-08T10:02:49.188" v="1347" actId="478"/>
          <ac:picMkLst>
            <pc:docMk/>
            <pc:sldMk cId="3374371080" sldId="327"/>
            <ac:picMk id="10" creationId="{86E9AAFB-9347-4F80-8F16-37098257FA4D}"/>
          </ac:picMkLst>
        </pc:picChg>
      </pc:sldChg>
      <pc:sldChg chg="addSp delSp modSp add mod">
        <pc:chgData name="Begoña Chulià Roselló" userId="ca5c1082-453d-4652-aecc-670b2f86ceff" providerId="ADAL" clId="{DA2A9718-3C60-4E48-9688-834FDD4E0234}" dt="2021-01-08T10:20:41.816" v="2158" actId="1076"/>
        <pc:sldMkLst>
          <pc:docMk/>
          <pc:sldMk cId="3151268588" sldId="328"/>
        </pc:sldMkLst>
        <pc:spChg chg="mod">
          <ac:chgData name="Begoña Chulià Roselló" userId="ca5c1082-453d-4652-aecc-670b2f86ceff" providerId="ADAL" clId="{DA2A9718-3C60-4E48-9688-834FDD4E0234}" dt="2021-01-08T10:12:09.585" v="1514" actId="20577"/>
          <ac:spMkLst>
            <pc:docMk/>
            <pc:sldMk cId="3151268588" sldId="328"/>
            <ac:spMk id="3" creationId="{273582F9-822B-45F9-AF78-78D91A5D1D0D}"/>
          </ac:spMkLst>
        </pc:spChg>
        <pc:spChg chg="mod">
          <ac:chgData name="Begoña Chulià Roselló" userId="ca5c1082-453d-4652-aecc-670b2f86ceff" providerId="ADAL" clId="{DA2A9718-3C60-4E48-9688-834FDD4E0234}" dt="2021-01-08T10:20:41.816" v="2158" actId="1076"/>
          <ac:spMkLst>
            <pc:docMk/>
            <pc:sldMk cId="3151268588" sldId="328"/>
            <ac:spMk id="9" creationId="{F54331E3-2156-4985-8FF0-1C4AE7C2111E}"/>
          </ac:spMkLst>
        </pc:spChg>
        <pc:picChg chg="del">
          <ac:chgData name="Begoña Chulià Roselló" userId="ca5c1082-453d-4652-aecc-670b2f86ceff" providerId="ADAL" clId="{DA2A9718-3C60-4E48-9688-834FDD4E0234}" dt="2021-01-08T10:12:11.601" v="1515" actId="478"/>
          <ac:picMkLst>
            <pc:docMk/>
            <pc:sldMk cId="3151268588" sldId="328"/>
            <ac:picMk id="6" creationId="{78A464E7-4D84-4EE8-A3A2-403848E4CDD8}"/>
          </ac:picMkLst>
        </pc:picChg>
        <pc:picChg chg="add mod">
          <ac:chgData name="Begoña Chulià Roselló" userId="ca5c1082-453d-4652-aecc-670b2f86ceff" providerId="ADAL" clId="{DA2A9718-3C60-4E48-9688-834FDD4E0234}" dt="2021-01-08T10:15:47.549" v="1523" actId="14100"/>
          <ac:picMkLst>
            <pc:docMk/>
            <pc:sldMk cId="3151268588" sldId="328"/>
            <ac:picMk id="8" creationId="{64653B60-733F-4689-97F2-3BA8F04AE56E}"/>
          </ac:picMkLst>
        </pc:picChg>
      </pc:sldChg>
      <pc:sldChg chg="addSp delSp modSp add mod ord">
        <pc:chgData name="Begoña Chulià Roselló" userId="ca5c1082-453d-4652-aecc-670b2f86ceff" providerId="ADAL" clId="{DA2A9718-3C60-4E48-9688-834FDD4E0234}" dt="2021-01-08T10:30:12.992" v="2491" actId="20577"/>
        <pc:sldMkLst>
          <pc:docMk/>
          <pc:sldMk cId="5575771" sldId="329"/>
        </pc:sldMkLst>
        <pc:spChg chg="mod">
          <ac:chgData name="Begoña Chulià Roselló" userId="ca5c1082-453d-4652-aecc-670b2f86ceff" providerId="ADAL" clId="{DA2A9718-3C60-4E48-9688-834FDD4E0234}" dt="2021-01-08T10:21:16.005" v="2234" actId="20577"/>
          <ac:spMkLst>
            <pc:docMk/>
            <pc:sldMk cId="5575771" sldId="329"/>
            <ac:spMk id="3" creationId="{273582F9-822B-45F9-AF78-78D91A5D1D0D}"/>
          </ac:spMkLst>
        </pc:spChg>
        <pc:spChg chg="mod">
          <ac:chgData name="Begoña Chulià Roselló" userId="ca5c1082-453d-4652-aecc-670b2f86ceff" providerId="ADAL" clId="{DA2A9718-3C60-4E48-9688-834FDD4E0234}" dt="2021-01-08T10:30:12.992" v="2491" actId="20577"/>
          <ac:spMkLst>
            <pc:docMk/>
            <pc:sldMk cId="5575771" sldId="329"/>
            <ac:spMk id="9" creationId="{F54331E3-2156-4985-8FF0-1C4AE7C2111E}"/>
          </ac:spMkLst>
        </pc:spChg>
        <pc:picChg chg="del">
          <ac:chgData name="Begoña Chulià Roselló" userId="ca5c1082-453d-4652-aecc-670b2f86ceff" providerId="ADAL" clId="{DA2A9718-3C60-4E48-9688-834FDD4E0234}" dt="2021-01-08T10:21:18.084" v="2235" actId="478"/>
          <ac:picMkLst>
            <pc:docMk/>
            <pc:sldMk cId="5575771" sldId="329"/>
            <ac:picMk id="6" creationId="{78A464E7-4D84-4EE8-A3A2-403848E4CDD8}"/>
          </ac:picMkLst>
        </pc:picChg>
        <pc:picChg chg="add del mod">
          <ac:chgData name="Begoña Chulià Roselló" userId="ca5c1082-453d-4652-aecc-670b2f86ceff" providerId="ADAL" clId="{DA2A9718-3C60-4E48-9688-834FDD4E0234}" dt="2021-01-08T10:21:36.149" v="2238" actId="478"/>
          <ac:picMkLst>
            <pc:docMk/>
            <pc:sldMk cId="5575771" sldId="329"/>
            <ac:picMk id="8" creationId="{45BE749A-A1E9-4C28-BACD-26E88D2058CC}"/>
          </ac:picMkLst>
        </pc:picChg>
        <pc:picChg chg="add mod">
          <ac:chgData name="Begoña Chulià Roselló" userId="ca5c1082-453d-4652-aecc-670b2f86ceff" providerId="ADAL" clId="{DA2A9718-3C60-4E48-9688-834FDD4E0234}" dt="2021-01-08T10:21:37.847" v="2240" actId="1076"/>
          <ac:picMkLst>
            <pc:docMk/>
            <pc:sldMk cId="5575771" sldId="329"/>
            <ac:picMk id="10" creationId="{CB6CD07A-97EF-4AD2-A2AA-08890335EB53}"/>
          </ac:picMkLst>
        </pc:picChg>
      </pc:sldChg>
      <pc:sldChg chg="addSp delSp modSp add mod">
        <pc:chgData name="Begoña Chulià Roselló" userId="ca5c1082-453d-4652-aecc-670b2f86ceff" providerId="ADAL" clId="{DA2A9718-3C60-4E48-9688-834FDD4E0234}" dt="2021-01-08T10:32:47.897" v="2866" actId="1076"/>
        <pc:sldMkLst>
          <pc:docMk/>
          <pc:sldMk cId="2075147137" sldId="330"/>
        </pc:sldMkLst>
        <pc:spChg chg="mod">
          <ac:chgData name="Begoña Chulià Roselló" userId="ca5c1082-453d-4652-aecc-670b2f86ceff" providerId="ADAL" clId="{DA2A9718-3C60-4E48-9688-834FDD4E0234}" dt="2021-01-08T10:31:27.192" v="2528" actId="20577"/>
          <ac:spMkLst>
            <pc:docMk/>
            <pc:sldMk cId="2075147137" sldId="330"/>
            <ac:spMk id="3" creationId="{273582F9-822B-45F9-AF78-78D91A5D1D0D}"/>
          </ac:spMkLst>
        </pc:spChg>
        <pc:spChg chg="mod">
          <ac:chgData name="Begoña Chulià Roselló" userId="ca5c1082-453d-4652-aecc-670b2f86ceff" providerId="ADAL" clId="{DA2A9718-3C60-4E48-9688-834FDD4E0234}" dt="2021-01-08T10:32:43.944" v="2864" actId="1076"/>
          <ac:spMkLst>
            <pc:docMk/>
            <pc:sldMk cId="2075147137" sldId="330"/>
            <ac:spMk id="9" creationId="{F54331E3-2156-4985-8FF0-1C4AE7C2111E}"/>
          </ac:spMkLst>
        </pc:spChg>
        <pc:picChg chg="add mod">
          <ac:chgData name="Begoña Chulià Roselló" userId="ca5c1082-453d-4652-aecc-670b2f86ceff" providerId="ADAL" clId="{DA2A9718-3C60-4E48-9688-834FDD4E0234}" dt="2021-01-08T10:32:47.897" v="2866" actId="1076"/>
          <ac:picMkLst>
            <pc:docMk/>
            <pc:sldMk cId="2075147137" sldId="330"/>
            <ac:picMk id="6" creationId="{CA302170-308B-4AF6-96FB-9A36CA3F1F06}"/>
          </ac:picMkLst>
        </pc:picChg>
        <pc:picChg chg="del">
          <ac:chgData name="Begoña Chulià Roselló" userId="ca5c1082-453d-4652-aecc-670b2f86ceff" providerId="ADAL" clId="{DA2A9718-3C60-4E48-9688-834FDD4E0234}" dt="2021-01-08T10:31:10.184" v="2493" actId="478"/>
          <ac:picMkLst>
            <pc:docMk/>
            <pc:sldMk cId="2075147137" sldId="330"/>
            <ac:picMk id="10" creationId="{CB6CD07A-97EF-4AD2-A2AA-08890335EB53}"/>
          </ac:picMkLst>
        </pc:picChg>
      </pc:sldChg>
      <pc:sldChg chg="addSp delSp modSp add mod">
        <pc:chgData name="Begoña Chulià Roselló" userId="ca5c1082-453d-4652-aecc-670b2f86ceff" providerId="ADAL" clId="{DA2A9718-3C60-4E48-9688-834FDD4E0234}" dt="2021-01-08T10:42:12.099" v="3066" actId="20577"/>
        <pc:sldMkLst>
          <pc:docMk/>
          <pc:sldMk cId="1916126363" sldId="331"/>
        </pc:sldMkLst>
        <pc:spChg chg="mod">
          <ac:chgData name="Begoña Chulià Roselló" userId="ca5c1082-453d-4652-aecc-670b2f86ceff" providerId="ADAL" clId="{DA2A9718-3C60-4E48-9688-834FDD4E0234}" dt="2021-01-08T10:33:14.359" v="2899" actId="20577"/>
          <ac:spMkLst>
            <pc:docMk/>
            <pc:sldMk cId="1916126363" sldId="331"/>
            <ac:spMk id="3" creationId="{273582F9-822B-45F9-AF78-78D91A5D1D0D}"/>
          </ac:spMkLst>
        </pc:spChg>
        <pc:spChg chg="mod">
          <ac:chgData name="Begoña Chulià Roselló" userId="ca5c1082-453d-4652-aecc-670b2f86ceff" providerId="ADAL" clId="{DA2A9718-3C60-4E48-9688-834FDD4E0234}" dt="2021-01-08T10:42:12.099" v="3066" actId="20577"/>
          <ac:spMkLst>
            <pc:docMk/>
            <pc:sldMk cId="1916126363" sldId="331"/>
            <ac:spMk id="9" creationId="{F54331E3-2156-4985-8FF0-1C4AE7C2111E}"/>
          </ac:spMkLst>
        </pc:spChg>
        <pc:picChg chg="del">
          <ac:chgData name="Begoña Chulià Roselló" userId="ca5c1082-453d-4652-aecc-670b2f86ceff" providerId="ADAL" clId="{DA2A9718-3C60-4E48-9688-834FDD4E0234}" dt="2021-01-08T10:33:05.919" v="2868" actId="478"/>
          <ac:picMkLst>
            <pc:docMk/>
            <pc:sldMk cId="1916126363" sldId="331"/>
            <ac:picMk id="6" creationId="{CA302170-308B-4AF6-96FB-9A36CA3F1F06}"/>
          </ac:picMkLst>
        </pc:picChg>
        <pc:picChg chg="add mod">
          <ac:chgData name="Begoña Chulià Roselló" userId="ca5c1082-453d-4652-aecc-670b2f86ceff" providerId="ADAL" clId="{DA2A9718-3C60-4E48-9688-834FDD4E0234}" dt="2021-01-08T10:42:08.648" v="3063" actId="1076"/>
          <ac:picMkLst>
            <pc:docMk/>
            <pc:sldMk cId="1916126363" sldId="331"/>
            <ac:picMk id="8" creationId="{DADDA611-6A8F-4302-81B3-89567C9EEDC4}"/>
          </ac:picMkLst>
        </pc:picChg>
      </pc:sldChg>
      <pc:sldChg chg="delSp modSp add del mod">
        <pc:chgData name="Begoña Chulià Roselló" userId="ca5c1082-453d-4652-aecc-670b2f86ceff" providerId="ADAL" clId="{DA2A9718-3C60-4E48-9688-834FDD4E0234}" dt="2021-01-08T10:43:01.779" v="3114" actId="2696"/>
        <pc:sldMkLst>
          <pc:docMk/>
          <pc:sldMk cId="1516579091" sldId="332"/>
        </pc:sldMkLst>
        <pc:spChg chg="mod">
          <ac:chgData name="Begoña Chulià Roselló" userId="ca5c1082-453d-4652-aecc-670b2f86ceff" providerId="ADAL" clId="{DA2A9718-3C60-4E48-9688-834FDD4E0234}" dt="2021-01-08T10:42:36.170" v="3087" actId="20577"/>
          <ac:spMkLst>
            <pc:docMk/>
            <pc:sldMk cId="1516579091" sldId="332"/>
            <ac:spMk id="3" creationId="{273582F9-822B-45F9-AF78-78D91A5D1D0D}"/>
          </ac:spMkLst>
        </pc:spChg>
        <pc:picChg chg="del">
          <ac:chgData name="Begoña Chulià Roselló" userId="ca5c1082-453d-4652-aecc-670b2f86ceff" providerId="ADAL" clId="{DA2A9718-3C60-4E48-9688-834FDD4E0234}" dt="2021-01-08T10:42:39.371" v="3088" actId="478"/>
          <ac:picMkLst>
            <pc:docMk/>
            <pc:sldMk cId="1516579091" sldId="332"/>
            <ac:picMk id="8" creationId="{DADDA611-6A8F-4302-81B3-89567C9EEDC4}"/>
          </ac:picMkLst>
        </pc:picChg>
      </pc:sldChg>
      <pc:sldChg chg="modSp add mod ord">
        <pc:chgData name="Begoña Chulià Roselló" userId="ca5c1082-453d-4652-aecc-670b2f86ceff" providerId="ADAL" clId="{DA2A9718-3C60-4E48-9688-834FDD4E0234}" dt="2021-01-08T10:42:58.488" v="3113" actId="20577"/>
        <pc:sldMkLst>
          <pc:docMk/>
          <pc:sldMk cId="12299961" sldId="333"/>
        </pc:sldMkLst>
        <pc:spChg chg="mod">
          <ac:chgData name="Begoña Chulià Roselló" userId="ca5c1082-453d-4652-aecc-670b2f86ceff" providerId="ADAL" clId="{DA2A9718-3C60-4E48-9688-834FDD4E0234}" dt="2021-01-08T10:42:58.488" v="3113" actId="20577"/>
          <ac:spMkLst>
            <pc:docMk/>
            <pc:sldMk cId="12299961" sldId="333"/>
            <ac:spMk id="3" creationId="{02A8E88D-8338-4225-9DF9-30379044B039}"/>
          </ac:spMkLst>
        </pc:spChg>
      </pc:sldChg>
      <pc:sldChg chg="addSp delSp modSp add mod">
        <pc:chgData name="Begoña Chulià Roselló" userId="ca5c1082-453d-4652-aecc-670b2f86ceff" providerId="ADAL" clId="{DA2A9718-3C60-4E48-9688-834FDD4E0234}" dt="2021-01-08T12:26:27.532" v="3534" actId="1076"/>
        <pc:sldMkLst>
          <pc:docMk/>
          <pc:sldMk cId="4047066162" sldId="334"/>
        </pc:sldMkLst>
        <pc:spChg chg="mod">
          <ac:chgData name="Begoña Chulià Roselló" userId="ca5c1082-453d-4652-aecc-670b2f86ceff" providerId="ADAL" clId="{DA2A9718-3C60-4E48-9688-834FDD4E0234}" dt="2021-01-08T12:25:08.798" v="3132" actId="20577"/>
          <ac:spMkLst>
            <pc:docMk/>
            <pc:sldMk cId="4047066162" sldId="334"/>
            <ac:spMk id="3" creationId="{273582F9-822B-45F9-AF78-78D91A5D1D0D}"/>
          </ac:spMkLst>
        </pc:spChg>
        <pc:spChg chg="mod">
          <ac:chgData name="Begoña Chulià Roselló" userId="ca5c1082-453d-4652-aecc-670b2f86ceff" providerId="ADAL" clId="{DA2A9718-3C60-4E48-9688-834FDD4E0234}" dt="2021-01-08T12:26:25.070" v="3533" actId="20577"/>
          <ac:spMkLst>
            <pc:docMk/>
            <pc:sldMk cId="4047066162" sldId="334"/>
            <ac:spMk id="9" creationId="{F54331E3-2156-4985-8FF0-1C4AE7C2111E}"/>
          </ac:spMkLst>
        </pc:spChg>
        <pc:picChg chg="add del mod">
          <ac:chgData name="Begoña Chulià Roselló" userId="ca5c1082-453d-4652-aecc-670b2f86ceff" providerId="ADAL" clId="{DA2A9718-3C60-4E48-9688-834FDD4E0234}" dt="2021-01-08T12:25:08.151" v="3131" actId="22"/>
          <ac:picMkLst>
            <pc:docMk/>
            <pc:sldMk cId="4047066162" sldId="334"/>
            <ac:picMk id="6" creationId="{FC0B7E4F-671A-4DDE-9300-0B65BA9C9C86}"/>
          </ac:picMkLst>
        </pc:picChg>
        <pc:picChg chg="del">
          <ac:chgData name="Begoña Chulià Roselló" userId="ca5c1082-453d-4652-aecc-670b2f86ceff" providerId="ADAL" clId="{DA2A9718-3C60-4E48-9688-834FDD4E0234}" dt="2021-01-08T12:24:13.813" v="3123" actId="478"/>
          <ac:picMkLst>
            <pc:docMk/>
            <pc:sldMk cId="4047066162" sldId="334"/>
            <ac:picMk id="8" creationId="{DADDA611-6A8F-4302-81B3-89567C9EEDC4}"/>
          </ac:picMkLst>
        </pc:picChg>
        <pc:picChg chg="add mod">
          <ac:chgData name="Begoña Chulià Roselló" userId="ca5c1082-453d-4652-aecc-670b2f86ceff" providerId="ADAL" clId="{DA2A9718-3C60-4E48-9688-834FDD4E0234}" dt="2021-01-08T12:26:27.532" v="3534" actId="1076"/>
          <ac:picMkLst>
            <pc:docMk/>
            <pc:sldMk cId="4047066162" sldId="334"/>
            <ac:picMk id="11" creationId="{3A779546-2706-47C0-B2CF-C55F7B71299D}"/>
          </ac:picMkLst>
        </pc:picChg>
      </pc:sldChg>
    </pc:docChg>
  </pc:docChgLst>
  <pc:docChgLst>
    <pc:chgData name="Begoña Chulià Roselló" userId="ca5c1082-453d-4652-aecc-670b2f86ceff" providerId="ADAL" clId="{43520F63-4098-43E6-A3F1-57C692565992}"/>
    <pc:docChg chg="delSld modSld sldOrd">
      <pc:chgData name="Begoña Chulià Roselló" userId="ca5c1082-453d-4652-aecc-670b2f86ceff" providerId="ADAL" clId="{43520F63-4098-43E6-A3F1-57C692565992}" dt="2021-01-18T10:07:17.908" v="46" actId="113"/>
      <pc:docMkLst>
        <pc:docMk/>
      </pc:docMkLst>
      <pc:sldChg chg="modSp mod ord">
        <pc:chgData name="Begoña Chulià Roselló" userId="ca5c1082-453d-4652-aecc-670b2f86ceff" providerId="ADAL" clId="{43520F63-4098-43E6-A3F1-57C692565992}" dt="2021-01-18T09:43:11.745" v="35"/>
        <pc:sldMkLst>
          <pc:docMk/>
          <pc:sldMk cId="1824683128" sldId="261"/>
        </pc:sldMkLst>
        <pc:spChg chg="mod">
          <ac:chgData name="Begoña Chulià Roselló" userId="ca5c1082-453d-4652-aecc-670b2f86ceff" providerId="ADAL" clId="{43520F63-4098-43E6-A3F1-57C692565992}" dt="2021-01-15T10:51:40.044" v="15" actId="20577"/>
          <ac:spMkLst>
            <pc:docMk/>
            <pc:sldMk cId="1824683128" sldId="261"/>
            <ac:spMk id="10" creationId="{2EDAE654-CB17-47B0-AF05-A7FB34510734}"/>
          </ac:spMkLst>
        </pc:spChg>
        <pc:picChg chg="mod">
          <ac:chgData name="Begoña Chulià Roselló" userId="ca5c1082-453d-4652-aecc-670b2f86ceff" providerId="ADAL" clId="{43520F63-4098-43E6-A3F1-57C692565992}" dt="2021-01-15T10:51:47.693" v="18" actId="1076"/>
          <ac:picMkLst>
            <pc:docMk/>
            <pc:sldMk cId="1824683128" sldId="261"/>
            <ac:picMk id="6" creationId="{0D68950B-7A65-4846-A4E6-15A8C47AB8DC}"/>
          </ac:picMkLst>
        </pc:picChg>
        <pc:picChg chg="mod">
          <ac:chgData name="Begoña Chulià Roselló" userId="ca5c1082-453d-4652-aecc-670b2f86ceff" providerId="ADAL" clId="{43520F63-4098-43E6-A3F1-57C692565992}" dt="2021-01-18T09:38:18.201" v="32" actId="1076"/>
          <ac:picMkLst>
            <pc:docMk/>
            <pc:sldMk cId="1824683128" sldId="261"/>
            <ac:picMk id="17" creationId="{20DC2F35-B076-4988-9DD1-92DFA3012F7C}"/>
          </ac:picMkLst>
        </pc:picChg>
        <pc:picChg chg="mod">
          <ac:chgData name="Begoña Chulià Roselló" userId="ca5c1082-453d-4652-aecc-670b2f86ceff" providerId="ADAL" clId="{43520F63-4098-43E6-A3F1-57C692565992}" dt="2021-01-18T09:38:19.559" v="33" actId="1076"/>
          <ac:picMkLst>
            <pc:docMk/>
            <pc:sldMk cId="1824683128" sldId="261"/>
            <ac:picMk id="19" creationId="{B92BAD62-37A8-4E02-84F8-738135AB9305}"/>
          </ac:picMkLst>
        </pc:picChg>
      </pc:sldChg>
      <pc:sldChg chg="del">
        <pc:chgData name="Begoña Chulià Roselló" userId="ca5c1082-453d-4652-aecc-670b2f86ceff" providerId="ADAL" clId="{43520F63-4098-43E6-A3F1-57C692565992}" dt="2021-01-18T09:53:41.377" v="36" actId="2696"/>
        <pc:sldMkLst>
          <pc:docMk/>
          <pc:sldMk cId="3745023340" sldId="322"/>
        </pc:sldMkLst>
      </pc:sldChg>
      <pc:sldChg chg="modSp mod">
        <pc:chgData name="Begoña Chulià Roselló" userId="ca5c1082-453d-4652-aecc-670b2f86ceff" providerId="ADAL" clId="{43520F63-4098-43E6-A3F1-57C692565992}" dt="2021-01-18T09:55:10.521" v="37" actId="113"/>
        <pc:sldMkLst>
          <pc:docMk/>
          <pc:sldMk cId="1534785309" sldId="324"/>
        </pc:sldMkLst>
        <pc:spChg chg="mod">
          <ac:chgData name="Begoña Chulià Roselló" userId="ca5c1082-453d-4652-aecc-670b2f86ceff" providerId="ADAL" clId="{43520F63-4098-43E6-A3F1-57C692565992}" dt="2021-01-18T09:55:10.521" v="37" actId="113"/>
          <ac:spMkLst>
            <pc:docMk/>
            <pc:sldMk cId="1534785309" sldId="324"/>
            <ac:spMk id="9" creationId="{F54331E3-2156-4985-8FF0-1C4AE7C2111E}"/>
          </ac:spMkLst>
        </pc:spChg>
      </pc:sldChg>
      <pc:sldChg chg="modSp mod">
        <pc:chgData name="Begoña Chulià Roselló" userId="ca5c1082-453d-4652-aecc-670b2f86ceff" providerId="ADAL" clId="{43520F63-4098-43E6-A3F1-57C692565992}" dt="2021-01-18T09:57:19.827" v="39" actId="113"/>
        <pc:sldMkLst>
          <pc:docMk/>
          <pc:sldMk cId="811411640" sldId="325"/>
        </pc:sldMkLst>
        <pc:spChg chg="mod">
          <ac:chgData name="Begoña Chulià Roselló" userId="ca5c1082-453d-4652-aecc-670b2f86ceff" providerId="ADAL" clId="{43520F63-4098-43E6-A3F1-57C692565992}" dt="2021-01-18T09:57:19.827" v="39" actId="113"/>
          <ac:spMkLst>
            <pc:docMk/>
            <pc:sldMk cId="811411640" sldId="325"/>
            <ac:spMk id="9" creationId="{F54331E3-2156-4985-8FF0-1C4AE7C2111E}"/>
          </ac:spMkLst>
        </pc:spChg>
      </pc:sldChg>
      <pc:sldChg chg="addSp modSp mod">
        <pc:chgData name="Begoña Chulià Roselló" userId="ca5c1082-453d-4652-aecc-670b2f86ceff" providerId="ADAL" clId="{43520F63-4098-43E6-A3F1-57C692565992}" dt="2021-01-15T12:42:09.231" v="29" actId="1076"/>
        <pc:sldMkLst>
          <pc:docMk/>
          <pc:sldMk cId="2314707384" sldId="326"/>
        </pc:sldMkLst>
        <pc:picChg chg="add mod">
          <ac:chgData name="Begoña Chulià Roselló" userId="ca5c1082-453d-4652-aecc-670b2f86ceff" providerId="ADAL" clId="{43520F63-4098-43E6-A3F1-57C692565992}" dt="2021-01-15T12:42:09.231" v="29" actId="1076"/>
          <ac:picMkLst>
            <pc:docMk/>
            <pc:sldMk cId="2314707384" sldId="326"/>
            <ac:picMk id="6" creationId="{78A3DC29-9A55-48A7-A64C-8C9E41C4F1FA}"/>
          </ac:picMkLst>
        </pc:picChg>
        <pc:picChg chg="mod">
          <ac:chgData name="Begoña Chulià Roselló" userId="ca5c1082-453d-4652-aecc-670b2f86ceff" providerId="ADAL" clId="{43520F63-4098-43E6-A3F1-57C692565992}" dt="2021-01-15T12:42:05.660" v="26" actId="1076"/>
          <ac:picMkLst>
            <pc:docMk/>
            <pc:sldMk cId="2314707384" sldId="326"/>
            <ac:picMk id="10" creationId="{86E9AAFB-9347-4F80-8F16-37098257FA4D}"/>
          </ac:picMkLst>
        </pc:picChg>
      </pc:sldChg>
      <pc:sldChg chg="modSp mod">
        <pc:chgData name="Begoña Chulià Roselló" userId="ca5c1082-453d-4652-aecc-670b2f86ceff" providerId="ADAL" clId="{43520F63-4098-43E6-A3F1-57C692565992}" dt="2021-01-18T10:01:00.297" v="45" actId="113"/>
        <pc:sldMkLst>
          <pc:docMk/>
          <pc:sldMk cId="5575771" sldId="329"/>
        </pc:sldMkLst>
        <pc:spChg chg="mod">
          <ac:chgData name="Begoña Chulià Roselló" userId="ca5c1082-453d-4652-aecc-670b2f86ceff" providerId="ADAL" clId="{43520F63-4098-43E6-A3F1-57C692565992}" dt="2021-01-18T10:01:00.297" v="45" actId="113"/>
          <ac:spMkLst>
            <pc:docMk/>
            <pc:sldMk cId="5575771" sldId="329"/>
            <ac:spMk id="9" creationId="{F54331E3-2156-4985-8FF0-1C4AE7C2111E}"/>
          </ac:spMkLst>
        </pc:spChg>
      </pc:sldChg>
      <pc:sldChg chg="modSp mod">
        <pc:chgData name="Begoña Chulià Roselló" userId="ca5c1082-453d-4652-aecc-670b2f86ceff" providerId="ADAL" clId="{43520F63-4098-43E6-A3F1-57C692565992}" dt="2021-01-18T10:07:17.908" v="46" actId="113"/>
        <pc:sldMkLst>
          <pc:docMk/>
          <pc:sldMk cId="1916126363" sldId="331"/>
        </pc:sldMkLst>
        <pc:spChg chg="mod">
          <ac:chgData name="Begoña Chulià Roselló" userId="ca5c1082-453d-4652-aecc-670b2f86ceff" providerId="ADAL" clId="{43520F63-4098-43E6-A3F1-57C692565992}" dt="2021-01-18T10:07:17.908" v="46" actId="113"/>
          <ac:spMkLst>
            <pc:docMk/>
            <pc:sldMk cId="1916126363" sldId="331"/>
            <ac:spMk id="9" creationId="{F54331E3-2156-4985-8FF0-1C4AE7C2111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26E91D3-3146-4688-B4E2-4DD5ED2D28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81D642A7-5F2F-4BF1-BA35-A361D3B960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E6845D-13C6-40F5-8043-F8249B768FCA}" type="datetimeFigureOut">
              <a:rPr lang="es-ES" smtClean="0"/>
              <a:t>18/01/2021</a:t>
            </a:fld>
            <a:endParaRPr lang="es-ES"/>
          </a:p>
        </p:txBody>
      </p:sp>
      <p:sp>
        <p:nvSpPr>
          <p:cNvPr id="4" name="Marcador de pie de página 3">
            <a:extLst>
              <a:ext uri="{FF2B5EF4-FFF2-40B4-BE49-F238E27FC236}">
                <a16:creationId xmlns:a16="http://schemas.microsoft.com/office/drawing/2014/main" id="{DAF48D21-CF15-4857-93D6-E5649F1AD4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3ED4230F-7C6C-46C5-A491-5DBDB7DBD7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D186B-5704-4159-B98B-E366476F987B}" type="slidenum">
              <a:rPr lang="es-ES" smtClean="0"/>
              <a:t>‹Nº›</a:t>
            </a:fld>
            <a:endParaRPr lang="es-ES"/>
          </a:p>
        </p:txBody>
      </p:sp>
    </p:spTree>
    <p:extLst>
      <p:ext uri="{BB962C8B-B14F-4D97-AF65-F5344CB8AC3E}">
        <p14:creationId xmlns:p14="http://schemas.microsoft.com/office/powerpoint/2010/main" val="345368827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0D8F0-EDE4-4586-A00B-0CF72148F669}" type="datetimeFigureOut">
              <a:rPr lang="es-ES" smtClean="0"/>
              <a:t>18/01/2021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6CA47-5FAE-417F-8EA2-CB132C97CDF3}" type="slidenum">
              <a:rPr lang="es-ES" smtClean="0"/>
              <a:t>‹Nº›</a:t>
            </a:fld>
            <a:endParaRPr lang="es-ES"/>
          </a:p>
        </p:txBody>
      </p:sp>
    </p:spTree>
    <p:extLst>
      <p:ext uri="{BB962C8B-B14F-4D97-AF65-F5344CB8AC3E}">
        <p14:creationId xmlns:p14="http://schemas.microsoft.com/office/powerpoint/2010/main" val="126637071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3DA0F3-70F5-4ECD-97A9-D71ABE65A0C7}" type="datetime1">
              <a:rPr lang="es-ES" smtClean="0"/>
              <a:t>18/01/2021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125384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C7BE2A-E90F-4AB7-84FE-644E6B17F4FE}" type="datetime1">
              <a:rPr lang="es-ES" smtClean="0"/>
              <a:t>18/01/2021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136937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39EACAA-563D-4F8B-B494-2F1B2D0E1803}" type="datetime1">
              <a:rPr lang="es-ES" smtClean="0"/>
              <a:t>18/01/2021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17594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DC14512-4F9E-4264-B880-2E159998ABA4}" type="datetime1">
              <a:rPr lang="es-ES" smtClean="0"/>
              <a:t>18/01/2021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282230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16FC0B-09C9-400C-8819-8D81FFE3CDD4}" type="datetime1">
              <a:rPr lang="es-ES" smtClean="0"/>
              <a:t>18/01/2021</a:t>
            </a:fld>
            <a:endParaRPr lang="es-ES"/>
          </a:p>
        </p:txBody>
      </p:sp>
      <p:sp>
        <p:nvSpPr>
          <p:cNvPr id="5" name="Footer Placeholder 4"/>
          <p:cNvSpPr>
            <a:spLocks noGrp="1"/>
          </p:cNvSpPr>
          <p:nvPr>
            <p:ph type="ftr" sz="quarter" idx="11"/>
          </p:nvPr>
        </p:nvSpPr>
        <p:spPr/>
        <p:txBody>
          <a:bodyPr/>
          <a:lstStyle/>
          <a:p>
            <a:r>
              <a:rPr lang="es-ES"/>
              <a:t>www.clouddatavalencia.com</a:t>
            </a:r>
          </a:p>
        </p:txBody>
      </p:sp>
      <p:sp>
        <p:nvSpPr>
          <p:cNvPr id="6" name="Slide Number Placeholder 5"/>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304727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3F6FD5-1956-4CED-9BDC-0C474EFB8D7C}" type="datetime1">
              <a:rPr lang="es-ES" smtClean="0"/>
              <a:t>18/01/2021</a:t>
            </a:fld>
            <a:endParaRPr lang="es-ES"/>
          </a:p>
        </p:txBody>
      </p:sp>
      <p:sp>
        <p:nvSpPr>
          <p:cNvPr id="6" name="Footer Placeholder 5"/>
          <p:cNvSpPr>
            <a:spLocks noGrp="1"/>
          </p:cNvSpPr>
          <p:nvPr>
            <p:ph type="ftr" sz="quarter" idx="11"/>
          </p:nvPr>
        </p:nvSpPr>
        <p:spPr/>
        <p:txBody>
          <a:bodyPr/>
          <a:lstStyle/>
          <a:p>
            <a:r>
              <a:rPr lang="es-ES"/>
              <a:t>www.clouddatavalencia.com</a:t>
            </a:r>
          </a:p>
        </p:txBody>
      </p:sp>
      <p:sp>
        <p:nvSpPr>
          <p:cNvPr id="7" name="Slide Number Placeholder 6"/>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357253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E05C78-F17C-47F1-9EAF-DC80772261C2}" type="datetime1">
              <a:rPr lang="es-ES" smtClean="0"/>
              <a:t>18/01/2021</a:t>
            </a:fld>
            <a:endParaRPr lang="es-ES"/>
          </a:p>
        </p:txBody>
      </p:sp>
      <p:sp>
        <p:nvSpPr>
          <p:cNvPr id="8" name="Footer Placeholder 7"/>
          <p:cNvSpPr>
            <a:spLocks noGrp="1"/>
          </p:cNvSpPr>
          <p:nvPr>
            <p:ph type="ftr" sz="quarter" idx="11"/>
          </p:nvPr>
        </p:nvSpPr>
        <p:spPr/>
        <p:txBody>
          <a:bodyPr/>
          <a:lstStyle/>
          <a:p>
            <a:r>
              <a:rPr lang="es-ES"/>
              <a:t>www.clouddatavalencia.com</a:t>
            </a:r>
          </a:p>
        </p:txBody>
      </p:sp>
      <p:sp>
        <p:nvSpPr>
          <p:cNvPr id="9" name="Slide Number Placeholder 8"/>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168452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D3DAE28-F28B-4659-930A-EC35661DEAC1}" type="datetime1">
              <a:rPr lang="es-ES" smtClean="0"/>
              <a:t>18/01/2021</a:t>
            </a:fld>
            <a:endParaRPr lang="es-ES"/>
          </a:p>
        </p:txBody>
      </p:sp>
      <p:sp>
        <p:nvSpPr>
          <p:cNvPr id="4" name="Footer Placeholder 3"/>
          <p:cNvSpPr>
            <a:spLocks noGrp="1"/>
          </p:cNvSpPr>
          <p:nvPr>
            <p:ph type="ftr" sz="quarter" idx="11"/>
          </p:nvPr>
        </p:nvSpPr>
        <p:spPr/>
        <p:txBody>
          <a:bodyPr/>
          <a:lstStyle/>
          <a:p>
            <a:r>
              <a:rPr lang="es-ES"/>
              <a:t>www.clouddatavalencia.com</a:t>
            </a:r>
          </a:p>
        </p:txBody>
      </p:sp>
      <p:sp>
        <p:nvSpPr>
          <p:cNvPr id="5" name="Slide Number Placeholder 4"/>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42259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8BF80-5778-4CE6-85E4-61A31E2A53A8}" type="datetime1">
              <a:rPr lang="es-ES" smtClean="0"/>
              <a:t>18/01/2021</a:t>
            </a:fld>
            <a:endParaRPr lang="es-ES"/>
          </a:p>
        </p:txBody>
      </p:sp>
      <p:sp>
        <p:nvSpPr>
          <p:cNvPr id="3" name="Footer Placeholder 2"/>
          <p:cNvSpPr>
            <a:spLocks noGrp="1"/>
          </p:cNvSpPr>
          <p:nvPr>
            <p:ph type="ftr" sz="quarter" idx="11"/>
          </p:nvPr>
        </p:nvSpPr>
        <p:spPr/>
        <p:txBody>
          <a:bodyPr/>
          <a:lstStyle/>
          <a:p>
            <a:r>
              <a:rPr lang="es-ES"/>
              <a:t>www.clouddatavalencia.com</a:t>
            </a:r>
          </a:p>
        </p:txBody>
      </p:sp>
      <p:sp>
        <p:nvSpPr>
          <p:cNvPr id="4" name="Slide Number Placeholder 3"/>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200403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E22E41D-04D3-4078-B7BD-3E5F3A3A4DC4}" type="datetime1">
              <a:rPr lang="es-ES" smtClean="0"/>
              <a:t>18/01/2021</a:t>
            </a:fld>
            <a:endParaRPr lang="es-ES"/>
          </a:p>
        </p:txBody>
      </p:sp>
      <p:sp>
        <p:nvSpPr>
          <p:cNvPr id="6" name="Footer Placeholder 5"/>
          <p:cNvSpPr>
            <a:spLocks noGrp="1"/>
          </p:cNvSpPr>
          <p:nvPr>
            <p:ph type="ftr" sz="quarter" idx="11"/>
          </p:nvPr>
        </p:nvSpPr>
        <p:spPr/>
        <p:txBody>
          <a:bodyPr/>
          <a:lstStyle/>
          <a:p>
            <a:r>
              <a:rPr lang="es-ES"/>
              <a:t>www.clouddatavalencia.com</a:t>
            </a:r>
          </a:p>
        </p:txBody>
      </p:sp>
      <p:sp>
        <p:nvSpPr>
          <p:cNvPr id="7" name="Slide Number Placeholder 6"/>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225521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1093C03-E2A5-458E-9B79-31AC9654CED5}" type="datetime1">
              <a:rPr lang="es-ES" smtClean="0"/>
              <a:t>18/01/2021</a:t>
            </a:fld>
            <a:endParaRPr lang="es-ES"/>
          </a:p>
        </p:txBody>
      </p:sp>
      <p:sp>
        <p:nvSpPr>
          <p:cNvPr id="6" name="Footer Placeholder 5"/>
          <p:cNvSpPr>
            <a:spLocks noGrp="1"/>
          </p:cNvSpPr>
          <p:nvPr>
            <p:ph type="ftr" sz="quarter" idx="11"/>
          </p:nvPr>
        </p:nvSpPr>
        <p:spPr/>
        <p:txBody>
          <a:bodyPr/>
          <a:lstStyle/>
          <a:p>
            <a:r>
              <a:rPr lang="es-ES"/>
              <a:t>www.clouddatavalencia.com</a:t>
            </a:r>
          </a:p>
        </p:txBody>
      </p:sp>
      <p:sp>
        <p:nvSpPr>
          <p:cNvPr id="7" name="Slide Number Placeholder 6"/>
          <p:cNvSpPr>
            <a:spLocks noGrp="1"/>
          </p:cNvSpPr>
          <p:nvPr>
            <p:ph type="sldNum" sz="quarter" idx="12"/>
          </p:nvPr>
        </p:nvSpPr>
        <p:spPr/>
        <p:txBody>
          <a:bodyPr/>
          <a:lstStyle/>
          <a:p>
            <a:fld id="{64516A74-00AB-41F8-8E4C-4B3C74578A32}" type="slidenum">
              <a:rPr lang="es-ES" smtClean="0"/>
              <a:t>‹Nº›</a:t>
            </a:fld>
            <a:endParaRPr lang="es-ES"/>
          </a:p>
        </p:txBody>
      </p:sp>
    </p:spTree>
    <p:extLst>
      <p:ext uri="{BB962C8B-B14F-4D97-AF65-F5344CB8AC3E}">
        <p14:creationId xmlns:p14="http://schemas.microsoft.com/office/powerpoint/2010/main" val="417611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3E15D-1892-4C86-8A2D-7B48C4085A56}" type="datetime1">
              <a:rPr lang="es-ES" smtClean="0"/>
              <a:t>18/01/2021</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www.clouddatavalencia.com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16A74-00AB-41F8-8E4C-4B3C74578A32}" type="slidenum">
              <a:rPr lang="es-ES" smtClean="0"/>
              <a:t>‹Nº›</a:t>
            </a:fld>
            <a:endParaRPr lang="es-ES"/>
          </a:p>
        </p:txBody>
      </p:sp>
    </p:spTree>
    <p:extLst>
      <p:ext uri="{BB962C8B-B14F-4D97-AF65-F5344CB8AC3E}">
        <p14:creationId xmlns:p14="http://schemas.microsoft.com/office/powerpoint/2010/main" val="1801393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Imagen 6" descr="Imagen que contiene agua, barco, lago, alambre&#10;&#10;Descripción generada automáticamente">
            <a:extLst>
              <a:ext uri="{FF2B5EF4-FFF2-40B4-BE49-F238E27FC236}">
                <a16:creationId xmlns:a16="http://schemas.microsoft.com/office/drawing/2014/main" id="{400CFEFB-6013-472B-A222-B5CD9F931ADC}"/>
              </a:ext>
            </a:extLst>
          </p:cNvPr>
          <p:cNvPicPr>
            <a:picLocks noChangeAspect="1"/>
          </p:cNvPicPr>
          <p:nvPr/>
        </p:nvPicPr>
        <p:blipFill rotWithShape="1">
          <a:blip r:embed="rId2">
            <a:extLst>
              <a:ext uri="{28A0092B-C50C-407E-A947-70E740481C1C}">
                <a14:useLocalDpi xmlns:a14="http://schemas.microsoft.com/office/drawing/2010/main" val="0"/>
              </a:ext>
            </a:extLst>
          </a:blip>
          <a:srcRect t="11939" b="3791"/>
          <a:stretch/>
        </p:blipFill>
        <p:spPr>
          <a:xfrm>
            <a:off x="-2481" y="0"/>
            <a:ext cx="12191980" cy="6857990"/>
          </a:xfrm>
          <a:prstGeom prst="rect">
            <a:avLst/>
          </a:prstGeom>
        </p:spPr>
      </p:pic>
      <p:sp>
        <p:nvSpPr>
          <p:cNvPr id="27" name="Rectangle 26">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6A4C7EE0-9CCA-4529-AB13-E12B9FE15175}"/>
              </a:ext>
            </a:extLst>
          </p:cNvPr>
          <p:cNvSpPr txBox="1"/>
          <p:nvPr/>
        </p:nvSpPr>
        <p:spPr>
          <a:xfrm>
            <a:off x="2276475" y="2247900"/>
            <a:ext cx="7581900" cy="25146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600" b="1" dirty="0">
                <a:solidFill>
                  <a:srgbClr val="006699"/>
                </a:solidFill>
                <a:latin typeface="+mj-lt"/>
                <a:ea typeface="+mj-ea"/>
                <a:cs typeface="+mj-cs"/>
              </a:rPr>
              <a:t>Cloud &amp; Data </a:t>
            </a:r>
          </a:p>
          <a:p>
            <a:pPr algn="ctr" defTabSz="914400">
              <a:lnSpc>
                <a:spcPct val="90000"/>
              </a:lnSpc>
              <a:spcBef>
                <a:spcPct val="0"/>
              </a:spcBef>
              <a:spcAft>
                <a:spcPts val="600"/>
              </a:spcAft>
            </a:pPr>
            <a:r>
              <a:rPr lang="en-US" sz="6600" b="1" dirty="0">
                <a:solidFill>
                  <a:srgbClr val="006699"/>
                </a:solidFill>
                <a:latin typeface="+mj-lt"/>
                <a:ea typeface="+mj-ea"/>
                <a:cs typeface="+mj-cs"/>
              </a:rPr>
              <a:t>Valencia</a:t>
            </a:r>
          </a:p>
        </p:txBody>
      </p:sp>
      <p:sp>
        <p:nvSpPr>
          <p:cNvPr id="24" name="Marcador de pie de página 23">
            <a:extLst>
              <a:ext uri="{FF2B5EF4-FFF2-40B4-BE49-F238E27FC236}">
                <a16:creationId xmlns:a16="http://schemas.microsoft.com/office/drawing/2014/main" id="{229070BC-3ABB-4D3D-AFDF-E7335BA4F7ED}"/>
              </a:ext>
            </a:extLst>
          </p:cNvPr>
          <p:cNvSpPr>
            <a:spLocks noGrp="1"/>
          </p:cNvSpPr>
          <p:nvPr>
            <p:ph type="ftr" sz="quarter" idx="11"/>
          </p:nvPr>
        </p:nvSpPr>
        <p:spPr/>
        <p:txBody>
          <a:bodyPr/>
          <a:lstStyle/>
          <a:p>
            <a:r>
              <a:rPr lang="es-ES"/>
              <a:t>www.clouddatavalencia.com</a:t>
            </a:r>
          </a:p>
        </p:txBody>
      </p:sp>
    </p:spTree>
    <p:extLst>
      <p:ext uri="{BB962C8B-B14F-4D97-AF65-F5344CB8AC3E}">
        <p14:creationId xmlns:p14="http://schemas.microsoft.com/office/powerpoint/2010/main" val="99014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Subtítulos en Directo</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1600" b="1" i="0" dirty="0">
                <a:solidFill>
                  <a:srgbClr val="1E1E1E"/>
                </a:solidFill>
                <a:effectLst/>
                <a:latin typeface="Segoe UI" panose="020B0502040204020203" pitchFamily="34" charset="0"/>
              </a:rPr>
              <a:t>Microsoft </a:t>
            </a:r>
            <a:r>
              <a:rPr lang="es-ES" sz="1600" b="1" i="0" dirty="0" err="1">
                <a:solidFill>
                  <a:srgbClr val="1E1E1E"/>
                </a:solidFill>
                <a:effectLst/>
                <a:latin typeface="Segoe UI" panose="020B0502040204020203" pitchFamily="34" charset="0"/>
              </a:rPr>
              <a:t>Teams</a:t>
            </a:r>
            <a:r>
              <a:rPr lang="es-ES" sz="1600" b="1" i="0" dirty="0">
                <a:solidFill>
                  <a:srgbClr val="1E1E1E"/>
                </a:solidFill>
                <a:effectLst/>
                <a:latin typeface="Segoe UI" panose="020B0502040204020203" pitchFamily="34" charset="0"/>
              </a:rPr>
              <a:t> </a:t>
            </a:r>
            <a:r>
              <a:rPr lang="es-ES" sz="1600" b="0" i="0" dirty="0">
                <a:solidFill>
                  <a:srgbClr val="1E1E1E"/>
                </a:solidFill>
                <a:effectLst/>
                <a:latin typeface="Segoe UI" panose="020B0502040204020203" pitchFamily="34" charset="0"/>
              </a:rPr>
              <a:t>puede detectar lo que se dice en una reunión y presentar los subtítulos en tiempo real. </a:t>
            </a:r>
          </a:p>
          <a:p>
            <a:pPr>
              <a:lnSpc>
                <a:spcPct val="107000"/>
              </a:lnSpc>
              <a:spcAft>
                <a:spcPts val="800"/>
              </a:spcAft>
            </a:pPr>
            <a:r>
              <a:rPr lang="es-ES" sz="1600" dirty="0">
                <a:solidFill>
                  <a:srgbClr val="1E1E1E"/>
                </a:solidFill>
                <a:latin typeface="Segoe UI" panose="020B0502040204020203" pitchFamily="34" charset="0"/>
              </a:rPr>
              <a:t>Para ello, será necesario activar la </a:t>
            </a:r>
            <a:r>
              <a:rPr lang="es-ES" sz="1600" b="1" dirty="0">
                <a:solidFill>
                  <a:srgbClr val="1E1E1E"/>
                </a:solidFill>
                <a:latin typeface="Segoe UI" panose="020B0502040204020203" pitchFamily="34" charset="0"/>
              </a:rPr>
              <a:t>Nueva </a:t>
            </a:r>
            <a:r>
              <a:rPr lang="es-ES" sz="1600" b="1" dirty="0" err="1">
                <a:solidFill>
                  <a:srgbClr val="1E1E1E"/>
                </a:solidFill>
                <a:latin typeface="Segoe UI" panose="020B0502040204020203" pitchFamily="34" charset="0"/>
              </a:rPr>
              <a:t>Exeperiencia</a:t>
            </a:r>
            <a:r>
              <a:rPr lang="es-ES" sz="1600" b="1" dirty="0">
                <a:solidFill>
                  <a:srgbClr val="1E1E1E"/>
                </a:solidFill>
                <a:latin typeface="Segoe UI" panose="020B0502040204020203" pitchFamily="34" charset="0"/>
              </a:rPr>
              <a:t> de Reunión </a:t>
            </a:r>
            <a:r>
              <a:rPr lang="es-ES" sz="1600" dirty="0">
                <a:solidFill>
                  <a:srgbClr val="1E1E1E"/>
                </a:solidFill>
                <a:latin typeface="Segoe UI" panose="020B0502040204020203" pitchFamily="34" charset="0"/>
              </a:rPr>
              <a:t>a través de La configuración de </a:t>
            </a:r>
            <a:r>
              <a:rPr lang="es-ES" sz="1600" b="1" dirty="0">
                <a:solidFill>
                  <a:srgbClr val="1E1E1E"/>
                </a:solidFill>
                <a:latin typeface="Segoe UI" panose="020B0502040204020203" pitchFamily="34" charset="0"/>
              </a:rPr>
              <a:t>Nuestro Perfil en </a:t>
            </a:r>
            <a:r>
              <a:rPr lang="es-ES" sz="1600" b="1" dirty="0" err="1">
                <a:solidFill>
                  <a:srgbClr val="1E1E1E"/>
                </a:solidFill>
                <a:latin typeface="Segoe UI" panose="020B0502040204020203" pitchFamily="34" charset="0"/>
              </a:rPr>
              <a:t>Teams</a:t>
            </a:r>
            <a:r>
              <a:rPr lang="es-ES" sz="1600" dirty="0">
                <a:solidFill>
                  <a:srgbClr val="1E1E1E"/>
                </a:solidFill>
                <a:latin typeface="Segoe UI" panose="020B0502040204020203" pitchFamily="34" charset="0"/>
              </a:rPr>
              <a:t>. Con la activación de los subtítulos podremos saber qué se está diciendo y quién lo está haciendo.</a:t>
            </a:r>
            <a:endParaRPr lang="es-ES" sz="1600" b="0" i="0" dirty="0">
              <a:solidFill>
                <a:srgbClr val="1E1E1E"/>
              </a:solidFill>
              <a:effectLst/>
              <a:latin typeface="Segoe UI" panose="020B0502040204020203" pitchFamily="34" charset="0"/>
            </a:endParaRPr>
          </a:p>
        </p:txBody>
      </p:sp>
      <p:pic>
        <p:nvPicPr>
          <p:cNvPr id="10" name="Imagen 9">
            <a:extLst>
              <a:ext uri="{FF2B5EF4-FFF2-40B4-BE49-F238E27FC236}">
                <a16:creationId xmlns:a16="http://schemas.microsoft.com/office/drawing/2014/main" id="{E82233A3-9F65-4821-941A-9F13837D2866}"/>
              </a:ext>
            </a:extLst>
          </p:cNvPr>
          <p:cNvPicPr/>
          <p:nvPr/>
        </p:nvPicPr>
        <p:blipFill>
          <a:blip r:embed="rId4">
            <a:extLst>
              <a:ext uri="{28A0092B-C50C-407E-A947-70E740481C1C}">
                <a14:useLocalDpi xmlns:a14="http://schemas.microsoft.com/office/drawing/2010/main" val="0"/>
              </a:ext>
            </a:extLst>
          </a:blip>
          <a:stretch>
            <a:fillRect/>
          </a:stretch>
        </p:blipFill>
        <p:spPr>
          <a:xfrm>
            <a:off x="1142291" y="3111673"/>
            <a:ext cx="3958216" cy="2463492"/>
          </a:xfrm>
          <a:prstGeom prst="rect">
            <a:avLst/>
          </a:prstGeom>
        </p:spPr>
      </p:pic>
      <p:pic>
        <p:nvPicPr>
          <p:cNvPr id="6" name="Imagen 5">
            <a:extLst>
              <a:ext uri="{FF2B5EF4-FFF2-40B4-BE49-F238E27FC236}">
                <a16:creationId xmlns:a16="http://schemas.microsoft.com/office/drawing/2014/main" id="{B36F58C5-C128-4578-8172-99D4B0942B01}"/>
              </a:ext>
            </a:extLst>
          </p:cNvPr>
          <p:cNvPicPr>
            <a:picLocks noChangeAspect="1"/>
          </p:cNvPicPr>
          <p:nvPr/>
        </p:nvPicPr>
        <p:blipFill>
          <a:blip r:embed="rId5"/>
          <a:stretch>
            <a:fillRect/>
          </a:stretch>
        </p:blipFill>
        <p:spPr>
          <a:xfrm>
            <a:off x="6096000" y="3111673"/>
            <a:ext cx="4887569" cy="2570735"/>
          </a:xfrm>
          <a:prstGeom prst="rect">
            <a:avLst/>
          </a:prstGeom>
        </p:spPr>
      </p:pic>
      <p:sp>
        <p:nvSpPr>
          <p:cNvPr id="11" name="CuadroTexto 10">
            <a:extLst>
              <a:ext uri="{FF2B5EF4-FFF2-40B4-BE49-F238E27FC236}">
                <a16:creationId xmlns:a16="http://schemas.microsoft.com/office/drawing/2014/main" id="{3D9BCBF8-5582-49DA-8FA2-CD8047689C3A}"/>
              </a:ext>
            </a:extLst>
          </p:cNvPr>
          <p:cNvSpPr txBox="1"/>
          <p:nvPr/>
        </p:nvSpPr>
        <p:spPr>
          <a:xfrm>
            <a:off x="6671388" y="2612407"/>
            <a:ext cx="3570011" cy="400110"/>
          </a:xfrm>
          <a:prstGeom prst="rect">
            <a:avLst/>
          </a:prstGeom>
          <a:noFill/>
        </p:spPr>
        <p:txBody>
          <a:bodyPr wrap="square" rtlCol="0">
            <a:spAutoFit/>
          </a:bodyPr>
          <a:lstStyle/>
          <a:p>
            <a:pPr algn="ctr"/>
            <a:r>
              <a:rPr lang="es-ES" sz="2000" b="1" u="sng" dirty="0"/>
              <a:t>¿Cómo Activarlo?</a:t>
            </a:r>
          </a:p>
        </p:txBody>
      </p:sp>
    </p:spTree>
    <p:extLst>
      <p:ext uri="{BB962C8B-B14F-4D97-AF65-F5344CB8AC3E}">
        <p14:creationId xmlns:p14="http://schemas.microsoft.com/office/powerpoint/2010/main" val="81141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Nuevo Estado Sin Conexión</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Ahora podemos definir una duración determinada para el tiempo en que nos encontraremos ausentes en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2000" dirty="0">
                <a:effectLst/>
                <a:latin typeface="Calibri" panose="020F0502020204030204" pitchFamily="34" charset="0"/>
                <a:ea typeface="Calibri" panose="020F0502020204030204" pitchFamily="34" charset="0"/>
                <a:cs typeface="Times New Roman" panose="02020603050405020304" pitchFamily="18" charset="0"/>
              </a:rPr>
              <a:t>, incluso tenemos la posibilidad de elegir la Opción de Estado Desconectado.</a:t>
            </a:r>
          </a:p>
        </p:txBody>
      </p:sp>
      <p:pic>
        <p:nvPicPr>
          <p:cNvPr id="10" name="Imagen 9">
            <a:extLst>
              <a:ext uri="{FF2B5EF4-FFF2-40B4-BE49-F238E27FC236}">
                <a16:creationId xmlns:a16="http://schemas.microsoft.com/office/drawing/2014/main" id="{86E9AAFB-9347-4F80-8F16-37098257FA4D}"/>
              </a:ext>
            </a:extLst>
          </p:cNvPr>
          <p:cNvPicPr/>
          <p:nvPr/>
        </p:nvPicPr>
        <p:blipFill>
          <a:blip r:embed="rId4"/>
          <a:stretch>
            <a:fillRect/>
          </a:stretch>
        </p:blipFill>
        <p:spPr>
          <a:xfrm>
            <a:off x="675292" y="2685146"/>
            <a:ext cx="5281295" cy="3318510"/>
          </a:xfrm>
          <a:prstGeom prst="rect">
            <a:avLst/>
          </a:prstGeom>
        </p:spPr>
      </p:pic>
      <p:pic>
        <p:nvPicPr>
          <p:cNvPr id="6" name="Imagen 5">
            <a:extLst>
              <a:ext uri="{FF2B5EF4-FFF2-40B4-BE49-F238E27FC236}">
                <a16:creationId xmlns:a16="http://schemas.microsoft.com/office/drawing/2014/main" id="{78A3DC29-9A55-48A7-A64C-8C9E41C4F1FA}"/>
              </a:ext>
            </a:extLst>
          </p:cNvPr>
          <p:cNvPicPr>
            <a:picLocks noChangeAspect="1"/>
          </p:cNvPicPr>
          <p:nvPr/>
        </p:nvPicPr>
        <p:blipFill>
          <a:blip r:embed="rId5"/>
          <a:stretch>
            <a:fillRect/>
          </a:stretch>
        </p:blipFill>
        <p:spPr>
          <a:xfrm>
            <a:off x="7401512" y="2823100"/>
            <a:ext cx="2600904" cy="3265369"/>
          </a:xfrm>
          <a:prstGeom prst="rect">
            <a:avLst/>
          </a:prstGeom>
        </p:spPr>
      </p:pic>
    </p:spTree>
    <p:extLst>
      <p:ext uri="{BB962C8B-B14F-4D97-AF65-F5344CB8AC3E}">
        <p14:creationId xmlns:p14="http://schemas.microsoft.com/office/powerpoint/2010/main" val="231470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Comandos de </a:t>
            </a:r>
            <a:r>
              <a:rPr lang="es-ES" sz="4200" dirty="0" err="1">
                <a:solidFill>
                  <a:srgbClr val="006699"/>
                </a:solidFill>
              </a:rPr>
              <a:t>Teams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Si conocemos bien cuáles son los comandos de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2000" dirty="0">
                <a:effectLst/>
                <a:latin typeface="Calibri" panose="020F0502020204030204" pitchFamily="34" charset="0"/>
                <a:ea typeface="Calibri" panose="020F0502020204030204" pitchFamily="34" charset="0"/>
                <a:cs typeface="Times New Roman" panose="02020603050405020304" pitchFamily="18" charset="0"/>
              </a:rPr>
              <a:t>, nuestro día a día trabajando con esta herramienta será mucho más sencillo.</a:t>
            </a:r>
          </a:p>
        </p:txBody>
      </p:sp>
      <p:pic>
        <p:nvPicPr>
          <p:cNvPr id="6" name="Imagen 5">
            <a:extLst>
              <a:ext uri="{FF2B5EF4-FFF2-40B4-BE49-F238E27FC236}">
                <a16:creationId xmlns:a16="http://schemas.microsoft.com/office/drawing/2014/main" id="{78A464E7-4D84-4EE8-A3A2-403848E4CDD8}"/>
              </a:ext>
            </a:extLst>
          </p:cNvPr>
          <p:cNvPicPr>
            <a:picLocks noChangeAspect="1"/>
          </p:cNvPicPr>
          <p:nvPr/>
        </p:nvPicPr>
        <p:blipFill>
          <a:blip r:embed="rId4"/>
          <a:stretch>
            <a:fillRect/>
          </a:stretch>
        </p:blipFill>
        <p:spPr>
          <a:xfrm>
            <a:off x="2184285" y="2292919"/>
            <a:ext cx="7823430" cy="3926906"/>
          </a:xfrm>
          <a:prstGeom prst="rect">
            <a:avLst/>
          </a:prstGeom>
        </p:spPr>
      </p:pic>
    </p:spTree>
    <p:extLst>
      <p:ext uri="{BB962C8B-B14F-4D97-AF65-F5344CB8AC3E}">
        <p14:creationId xmlns:p14="http://schemas.microsoft.com/office/powerpoint/2010/main" val="337437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Filtros del Buscador</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5769429" y="1793425"/>
            <a:ext cx="5532550"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Ahora podemos acotar mucho más las búsquedas cuando necesitemos encontrar un enlace, documento o simplemente una conversación de chat.</a:t>
            </a:r>
          </a:p>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El filtrado nos ofrece la opción de b</a:t>
            </a:r>
            <a:r>
              <a:rPr lang="es-ES" sz="2000" dirty="0">
                <a:latin typeface="Calibri" panose="020F0502020204030204" pitchFamily="34" charset="0"/>
                <a:ea typeface="Calibri" panose="020F0502020204030204" pitchFamily="34" charset="0"/>
                <a:cs typeface="Times New Roman" panose="02020603050405020304" pitchFamily="18" charset="0"/>
              </a:rPr>
              <a:t>uscar por chat, por canal, añadir el asunto, seleccionar un intervalo de fechas e incluso un equipo.</a:t>
            </a:r>
          </a:p>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De esta forma nuestras búsquedas en </a:t>
            </a:r>
            <a:r>
              <a:rPr lang="es-ES" sz="2000" dirty="0" err="1">
                <a:latin typeface="Calibri" panose="020F0502020204030204" pitchFamily="34" charset="0"/>
                <a:ea typeface="Calibri" panose="020F0502020204030204" pitchFamily="34" charset="0"/>
                <a:cs typeface="Times New Roman" panose="02020603050405020304" pitchFamily="18" charset="0"/>
              </a:rPr>
              <a:t>Teams</a:t>
            </a:r>
            <a:r>
              <a:rPr lang="es-ES" sz="2000" dirty="0">
                <a:latin typeface="Calibri" panose="020F0502020204030204" pitchFamily="34" charset="0"/>
                <a:ea typeface="Calibri" panose="020F0502020204030204" pitchFamily="34" charset="0"/>
                <a:cs typeface="Times New Roman" panose="02020603050405020304" pitchFamily="18" charset="0"/>
              </a:rPr>
              <a:t> serán mucho más ajustadas y evitaremos pérdidas de tiempo.</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64653B60-733F-4689-97F2-3BA8F04AE56E}"/>
              </a:ext>
            </a:extLst>
          </p:cNvPr>
          <p:cNvPicPr>
            <a:picLocks noChangeAspect="1"/>
          </p:cNvPicPr>
          <p:nvPr/>
        </p:nvPicPr>
        <p:blipFill>
          <a:blip r:embed="rId4"/>
          <a:stretch>
            <a:fillRect/>
          </a:stretch>
        </p:blipFill>
        <p:spPr>
          <a:xfrm>
            <a:off x="1036139" y="1633502"/>
            <a:ext cx="4039714" cy="4568725"/>
          </a:xfrm>
          <a:prstGeom prst="rect">
            <a:avLst/>
          </a:prstGeom>
        </p:spPr>
      </p:pic>
    </p:spTree>
    <p:extLst>
      <p:ext uri="{BB962C8B-B14F-4D97-AF65-F5344CB8AC3E}">
        <p14:creationId xmlns:p14="http://schemas.microsoft.com/office/powerpoint/2010/main" val="315126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Notificación del Tiempo restante en reuniones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Notificación de Finalización de Reunión: Microsoft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2000" dirty="0">
                <a:effectLst/>
                <a:latin typeface="Calibri" panose="020F0502020204030204" pitchFamily="34" charset="0"/>
                <a:ea typeface="Calibri" panose="020F0502020204030204" pitchFamily="34" charset="0"/>
                <a:cs typeface="Times New Roman" panose="02020603050405020304" pitchFamily="18" charset="0"/>
              </a:rPr>
              <a:t> notificará a los participantes de una reunión cuando quedan cinco minutos de la hora programada. La notificación </a:t>
            </a:r>
            <a:r>
              <a:rPr lang="es-ES" sz="2000" b="1" dirty="0">
                <a:effectLst/>
                <a:latin typeface="Calibri" panose="020F0502020204030204" pitchFamily="34" charset="0"/>
                <a:ea typeface="Calibri" panose="020F0502020204030204" pitchFamily="34" charset="0"/>
                <a:cs typeface="Times New Roman" panose="02020603050405020304" pitchFamily="18" charset="0"/>
              </a:rPr>
              <a:t>aparece en la pantalla durante 10 segundos y desaparece automáticamente</a:t>
            </a:r>
            <a:r>
              <a:rPr lang="es-ES" sz="20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0" name="Imagen 9">
            <a:extLst>
              <a:ext uri="{FF2B5EF4-FFF2-40B4-BE49-F238E27FC236}">
                <a16:creationId xmlns:a16="http://schemas.microsoft.com/office/drawing/2014/main" id="{CB6CD07A-97EF-4AD2-A2AA-08890335EB53}"/>
              </a:ext>
            </a:extLst>
          </p:cNvPr>
          <p:cNvPicPr>
            <a:picLocks noChangeAspect="1"/>
          </p:cNvPicPr>
          <p:nvPr/>
        </p:nvPicPr>
        <p:blipFill>
          <a:blip r:embed="rId4"/>
          <a:stretch>
            <a:fillRect/>
          </a:stretch>
        </p:blipFill>
        <p:spPr>
          <a:xfrm>
            <a:off x="1299493" y="3304947"/>
            <a:ext cx="9593014" cy="1419423"/>
          </a:xfrm>
          <a:prstGeom prst="rect">
            <a:avLst/>
          </a:prstGeom>
        </p:spPr>
      </p:pic>
    </p:spTree>
    <p:extLst>
      <p:ext uri="{BB962C8B-B14F-4D97-AF65-F5344CB8AC3E}">
        <p14:creationId xmlns:p14="http://schemas.microsoft.com/office/powerpoint/2010/main" val="557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Experiencia Previa a la Reunión</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194516"/>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Antes de conectarnos a nuestra reunión, nos aparecerá este panel en el cual podremos elegir qué fondo vamos a tener durante el meeting, la configuración de audio y video, si queremos entrar con el audio del teléfono o del ordenador o si directamente no queremos activar la opción de audio.</a:t>
            </a:r>
          </a:p>
        </p:txBody>
      </p:sp>
      <p:pic>
        <p:nvPicPr>
          <p:cNvPr id="6" name="Imagen 5">
            <a:extLst>
              <a:ext uri="{FF2B5EF4-FFF2-40B4-BE49-F238E27FC236}">
                <a16:creationId xmlns:a16="http://schemas.microsoft.com/office/drawing/2014/main" id="{CA302170-308B-4AF6-96FB-9A36CA3F1F06}"/>
              </a:ext>
            </a:extLst>
          </p:cNvPr>
          <p:cNvPicPr>
            <a:picLocks noChangeAspect="1"/>
          </p:cNvPicPr>
          <p:nvPr/>
        </p:nvPicPr>
        <p:blipFill>
          <a:blip r:embed="rId4"/>
          <a:stretch>
            <a:fillRect/>
          </a:stretch>
        </p:blipFill>
        <p:spPr>
          <a:xfrm>
            <a:off x="2886910" y="2475222"/>
            <a:ext cx="6139354" cy="3881128"/>
          </a:xfrm>
          <a:prstGeom prst="rect">
            <a:avLst/>
          </a:prstGeom>
        </p:spPr>
      </p:pic>
    </p:spTree>
    <p:extLst>
      <p:ext uri="{BB962C8B-B14F-4D97-AF65-F5344CB8AC3E}">
        <p14:creationId xmlns:p14="http://schemas.microsoft.com/office/powerpoint/2010/main" val="207514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Nuevo Estilo de Yammer en </a:t>
            </a:r>
            <a:r>
              <a:rPr lang="es-ES" sz="4200" dirty="0" err="1">
                <a:solidFill>
                  <a:srgbClr val="006699"/>
                </a:solidFill>
              </a:rPr>
              <a:t>Teams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194516"/>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La aplicación de </a:t>
            </a:r>
            <a:r>
              <a:rPr lang="es-ES" sz="2000" b="1" dirty="0">
                <a:effectLst/>
                <a:latin typeface="Calibri" panose="020F0502020204030204" pitchFamily="34" charset="0"/>
                <a:ea typeface="Calibri" panose="020F0502020204030204" pitchFamily="34" charset="0"/>
                <a:cs typeface="Times New Roman" panose="02020603050405020304" pitchFamily="18" charset="0"/>
              </a:rPr>
              <a:t>Yammer en </a:t>
            </a:r>
            <a:r>
              <a:rPr lang="es-ES" sz="2000" b="1"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2000" b="1" dirty="0">
                <a:effectLst/>
                <a:latin typeface="Calibri" panose="020F0502020204030204" pitchFamily="34" charset="0"/>
                <a:ea typeface="Calibri" panose="020F0502020204030204" pitchFamily="34" charset="0"/>
                <a:cs typeface="Times New Roman" panose="02020603050405020304" pitchFamily="18" charset="0"/>
              </a:rPr>
              <a:t> </a:t>
            </a:r>
            <a:r>
              <a:rPr lang="es-ES" sz="2000" dirty="0">
                <a:effectLst/>
                <a:latin typeface="Calibri" panose="020F0502020204030204" pitchFamily="34" charset="0"/>
                <a:ea typeface="Calibri" panose="020F0502020204030204" pitchFamily="34" charset="0"/>
                <a:cs typeface="Times New Roman" panose="02020603050405020304" pitchFamily="18" charset="0"/>
              </a:rPr>
              <a:t>se vuelve mucho más funcional y nos permite agregar una pestaña con el nuevo estilo de Yammer en los Canales de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20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8" name="Imagen 7">
            <a:extLst>
              <a:ext uri="{FF2B5EF4-FFF2-40B4-BE49-F238E27FC236}">
                <a16:creationId xmlns:a16="http://schemas.microsoft.com/office/drawing/2014/main" id="{DADDA611-6A8F-4302-81B3-89567C9EEDC4}"/>
              </a:ext>
            </a:extLst>
          </p:cNvPr>
          <p:cNvPicPr>
            <a:picLocks noChangeAspect="1"/>
          </p:cNvPicPr>
          <p:nvPr/>
        </p:nvPicPr>
        <p:blipFill>
          <a:blip r:embed="rId4"/>
          <a:stretch>
            <a:fillRect/>
          </a:stretch>
        </p:blipFill>
        <p:spPr>
          <a:xfrm>
            <a:off x="2736719" y="2290764"/>
            <a:ext cx="6439735" cy="3667804"/>
          </a:xfrm>
          <a:prstGeom prst="rect">
            <a:avLst/>
          </a:prstGeom>
        </p:spPr>
      </p:pic>
    </p:spTree>
    <p:extLst>
      <p:ext uri="{BB962C8B-B14F-4D97-AF65-F5344CB8AC3E}">
        <p14:creationId xmlns:p14="http://schemas.microsoft.com/office/powerpoint/2010/main" val="1916126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TASKS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194516"/>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Ahora podemos disponer de las Tareas tanto en el </a:t>
            </a:r>
            <a:r>
              <a:rPr lang="es-ES" sz="2000" dirty="0" err="1">
                <a:effectLst/>
                <a:latin typeface="Calibri" panose="020F0502020204030204" pitchFamily="34" charset="0"/>
                <a:ea typeface="Calibri" panose="020F0502020204030204" pitchFamily="34" charset="0"/>
                <a:cs typeface="Times New Roman" panose="02020603050405020304" pitchFamily="18" charset="0"/>
              </a:rPr>
              <a:t>Planner</a:t>
            </a:r>
            <a:r>
              <a:rPr lang="es-ES" sz="2000" dirty="0">
                <a:effectLst/>
                <a:latin typeface="Calibri" panose="020F0502020204030204" pitchFamily="34" charset="0"/>
                <a:ea typeface="Calibri" panose="020F0502020204030204" pitchFamily="34" charset="0"/>
                <a:cs typeface="Times New Roman" panose="02020603050405020304" pitchFamily="18" charset="0"/>
              </a:rPr>
              <a:t> como en el TO DO.</a:t>
            </a:r>
          </a:p>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El </a:t>
            </a:r>
            <a:r>
              <a:rPr lang="es-ES" sz="2000" dirty="0" err="1">
                <a:latin typeface="Calibri" panose="020F0502020204030204" pitchFamily="34" charset="0"/>
                <a:ea typeface="Calibri" panose="020F0502020204030204" pitchFamily="34" charset="0"/>
                <a:cs typeface="Times New Roman" panose="02020603050405020304" pitchFamily="18" charset="0"/>
              </a:rPr>
              <a:t>Planner</a:t>
            </a:r>
            <a:r>
              <a:rPr lang="es-ES" sz="2000" dirty="0">
                <a:latin typeface="Calibri" panose="020F0502020204030204" pitchFamily="34" charset="0"/>
                <a:ea typeface="Calibri" panose="020F0502020204030204" pitchFamily="34" charset="0"/>
                <a:cs typeface="Times New Roman" panose="02020603050405020304" pitchFamily="18" charset="0"/>
              </a:rPr>
              <a:t> es una herramienta de planificación de Tareas focalizada en Equipos.</a:t>
            </a:r>
          </a:p>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Por el contrario, el TO DO es de ámbito más personal.</a:t>
            </a:r>
          </a:p>
          <a:p>
            <a:pPr>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Ahora con esta fusión podremos disponer de nuestras tareas en las dos herramientas de forma automática.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3A779546-2706-47C0-B2CF-C55F7B71299D}"/>
              </a:ext>
            </a:extLst>
          </p:cNvPr>
          <p:cNvPicPr>
            <a:picLocks noChangeAspect="1"/>
          </p:cNvPicPr>
          <p:nvPr/>
        </p:nvPicPr>
        <p:blipFill>
          <a:blip r:embed="rId4"/>
          <a:stretch>
            <a:fillRect/>
          </a:stretch>
        </p:blipFill>
        <p:spPr>
          <a:xfrm>
            <a:off x="4350919" y="4080562"/>
            <a:ext cx="3658111" cy="647790"/>
          </a:xfrm>
          <a:prstGeom prst="rect">
            <a:avLst/>
          </a:prstGeom>
        </p:spPr>
      </p:pic>
    </p:spTree>
    <p:extLst>
      <p:ext uri="{BB962C8B-B14F-4D97-AF65-F5344CB8AC3E}">
        <p14:creationId xmlns:p14="http://schemas.microsoft.com/office/powerpoint/2010/main" val="404706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11939" b="3791"/>
          <a:stretch/>
        </p:blipFill>
        <p:spPr>
          <a:xfrm>
            <a:off x="0" y="-10994"/>
            <a:ext cx="12191980" cy="6857990"/>
          </a:xfrm>
          <a:prstGeom prst="rect">
            <a:avLst/>
          </a:prstGeom>
          <a:solidFill>
            <a:schemeClr val="bg1">
              <a:alpha val="54000"/>
            </a:schemeClr>
          </a:solidFill>
        </p:spPr>
      </p:pic>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1935744" y="1727160"/>
            <a:ext cx="8135933" cy="1569660"/>
          </a:xfrm>
          <a:prstGeom prst="rect">
            <a:avLst/>
          </a:prstGeom>
          <a:noFill/>
        </p:spPr>
        <p:txBody>
          <a:bodyPr wrap="square" rtlCol="0">
            <a:spAutoFit/>
          </a:bodyPr>
          <a:lstStyle/>
          <a:p>
            <a:pPr algn="ctr"/>
            <a:r>
              <a:rPr lang="es-ES" sz="4800" dirty="0">
                <a:solidFill>
                  <a:schemeClr val="bg1"/>
                </a:solidFill>
              </a:rPr>
              <a:t>DEMO: </a:t>
            </a:r>
          </a:p>
          <a:p>
            <a:pPr algn="ctr"/>
            <a:r>
              <a:rPr lang="es-ES" sz="4800" dirty="0">
                <a:solidFill>
                  <a:schemeClr val="bg1"/>
                </a:solidFill>
              </a:rPr>
              <a:t>Salas de </a:t>
            </a:r>
            <a:r>
              <a:rPr lang="es-ES" sz="4800" dirty="0" err="1">
                <a:solidFill>
                  <a:schemeClr val="bg1"/>
                </a:solidFill>
              </a:rPr>
              <a:t>Teams</a:t>
            </a:r>
            <a:endParaRPr lang="es-ES" sz="4800" dirty="0">
              <a:solidFill>
                <a:schemeClr val="bg1"/>
              </a:solidFill>
            </a:endParaRPr>
          </a:p>
        </p:txBody>
      </p:sp>
    </p:spTree>
    <p:extLst>
      <p:ext uri="{BB962C8B-B14F-4D97-AF65-F5344CB8AC3E}">
        <p14:creationId xmlns:p14="http://schemas.microsoft.com/office/powerpoint/2010/main" val="1229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2">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sp>
        <p:nvSpPr>
          <p:cNvPr id="18" name="Rectángulo 16">
            <a:extLst>
              <a:ext uri="{FF2B5EF4-FFF2-40B4-BE49-F238E27FC236}">
                <a16:creationId xmlns:a16="http://schemas.microsoft.com/office/drawing/2014/main" id="{33BE44AD-BFD7-455C-884F-9152C4F4E764}"/>
              </a:ext>
            </a:extLst>
          </p:cNvPr>
          <p:cNvSpPr/>
          <p:nvPr/>
        </p:nvSpPr>
        <p:spPr>
          <a:xfrm>
            <a:off x="9570915" y="4433442"/>
            <a:ext cx="2332139" cy="2187022"/>
          </a:xfrm>
          <a:prstGeom prst="rect">
            <a:avLst/>
          </a:prstGeom>
          <a:solidFill>
            <a:schemeClr val="bg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36779BD8-97F2-4E41-A5AB-90003A878681}"/>
              </a:ext>
            </a:extLst>
          </p:cNvPr>
          <p:cNvSpPr/>
          <p:nvPr/>
        </p:nvSpPr>
        <p:spPr>
          <a:xfrm>
            <a:off x="255303" y="4433442"/>
            <a:ext cx="2332139" cy="2187022"/>
          </a:xfrm>
          <a:prstGeom prst="rect">
            <a:avLst/>
          </a:prstGeom>
          <a:solidFill>
            <a:schemeClr val="bg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2178128" y="2587004"/>
            <a:ext cx="8196044" cy="830997"/>
          </a:xfrm>
          <a:prstGeom prst="rect">
            <a:avLst/>
          </a:prstGeom>
          <a:noFill/>
        </p:spPr>
        <p:txBody>
          <a:bodyPr wrap="square" rtlCol="0">
            <a:spAutoFit/>
          </a:bodyPr>
          <a:lstStyle/>
          <a:p>
            <a:r>
              <a:rPr lang="es-ES" sz="4800" dirty="0">
                <a:solidFill>
                  <a:schemeClr val="bg1"/>
                </a:solidFill>
              </a:rPr>
              <a:t>¡Gracias por Vuestra Asistencia!</a:t>
            </a:r>
          </a:p>
        </p:txBody>
      </p:sp>
      <p:sp>
        <p:nvSpPr>
          <p:cNvPr id="8" name="CuadroTexto 7">
            <a:extLst>
              <a:ext uri="{FF2B5EF4-FFF2-40B4-BE49-F238E27FC236}">
                <a16:creationId xmlns:a16="http://schemas.microsoft.com/office/drawing/2014/main" id="{6A0D33FD-36C7-426A-8C33-D80C59530B23}"/>
              </a:ext>
            </a:extLst>
          </p:cNvPr>
          <p:cNvSpPr txBox="1"/>
          <p:nvPr/>
        </p:nvSpPr>
        <p:spPr>
          <a:xfrm>
            <a:off x="9751299" y="4583668"/>
            <a:ext cx="1611813" cy="584775"/>
          </a:xfrm>
          <a:prstGeom prst="rect">
            <a:avLst/>
          </a:prstGeom>
          <a:noFill/>
        </p:spPr>
        <p:txBody>
          <a:bodyPr wrap="square" rtlCol="0">
            <a:spAutoFit/>
          </a:bodyPr>
          <a:lstStyle/>
          <a:p>
            <a:r>
              <a:rPr lang="es-ES" sz="1400" b="1" dirty="0"/>
              <a:t>Colaboran</a:t>
            </a:r>
            <a:r>
              <a:rPr lang="es-ES" sz="1400" dirty="0"/>
              <a:t>:</a:t>
            </a:r>
          </a:p>
          <a:p>
            <a:endParaRPr lang="es-ES" dirty="0"/>
          </a:p>
        </p:txBody>
      </p:sp>
      <p:pic>
        <p:nvPicPr>
          <p:cNvPr id="9" name="Imagen 8" descr="Icono&#10;&#10;Descripción generada automáticamente">
            <a:extLst>
              <a:ext uri="{FF2B5EF4-FFF2-40B4-BE49-F238E27FC236}">
                <a16:creationId xmlns:a16="http://schemas.microsoft.com/office/drawing/2014/main" id="{FB3482E2-FB72-4391-BF76-37DBEA9A8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78" y="5625826"/>
            <a:ext cx="263883" cy="263883"/>
          </a:xfrm>
          <a:prstGeom prst="rect">
            <a:avLst/>
          </a:prstGeom>
        </p:spPr>
      </p:pic>
      <p:pic>
        <p:nvPicPr>
          <p:cNvPr id="11" name="Imagen 10" descr="Logotipo, Icono&#10;&#10;Descripción generada automáticamente">
            <a:extLst>
              <a:ext uri="{FF2B5EF4-FFF2-40B4-BE49-F238E27FC236}">
                <a16:creationId xmlns:a16="http://schemas.microsoft.com/office/drawing/2014/main" id="{711C4135-D100-401B-813F-AB0EACB28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31" y="5048175"/>
            <a:ext cx="365124" cy="365124"/>
          </a:xfrm>
          <a:prstGeom prst="rect">
            <a:avLst/>
          </a:prstGeom>
        </p:spPr>
      </p:pic>
      <p:pic>
        <p:nvPicPr>
          <p:cNvPr id="13" name="Imagen 12" descr="Logotipo&#10;&#10;Descripción generada automáticamente">
            <a:extLst>
              <a:ext uri="{FF2B5EF4-FFF2-40B4-BE49-F238E27FC236}">
                <a16:creationId xmlns:a16="http://schemas.microsoft.com/office/drawing/2014/main" id="{8E386C50-991D-478B-ABEA-C93C202F86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623" y="6035306"/>
            <a:ext cx="367941" cy="303110"/>
          </a:xfrm>
          <a:prstGeom prst="rect">
            <a:avLst/>
          </a:prstGeom>
        </p:spPr>
      </p:pic>
      <p:sp>
        <p:nvSpPr>
          <p:cNvPr id="14" name="CuadroTexto 13">
            <a:extLst>
              <a:ext uri="{FF2B5EF4-FFF2-40B4-BE49-F238E27FC236}">
                <a16:creationId xmlns:a16="http://schemas.microsoft.com/office/drawing/2014/main" id="{347CCFBF-FBF5-4F2D-ADA9-A9F6F9C64B41}"/>
              </a:ext>
            </a:extLst>
          </p:cNvPr>
          <p:cNvSpPr txBox="1"/>
          <p:nvPr/>
        </p:nvSpPr>
        <p:spPr>
          <a:xfrm>
            <a:off x="828888" y="5077807"/>
            <a:ext cx="3620277" cy="553998"/>
          </a:xfrm>
          <a:prstGeom prst="rect">
            <a:avLst/>
          </a:prstGeom>
          <a:noFill/>
        </p:spPr>
        <p:txBody>
          <a:bodyPr wrap="square" rtlCol="0">
            <a:spAutoFit/>
          </a:bodyPr>
          <a:lstStyle/>
          <a:p>
            <a:r>
              <a:rPr lang="es-ES" sz="1200" dirty="0"/>
              <a:t>@</a:t>
            </a:r>
            <a:r>
              <a:rPr lang="es-ES" sz="1200" dirty="0" err="1"/>
              <a:t>clouddatavlc</a:t>
            </a:r>
            <a:endParaRPr lang="es-ES" sz="1200" dirty="0"/>
          </a:p>
          <a:p>
            <a:endParaRPr lang="es-ES" dirty="0"/>
          </a:p>
        </p:txBody>
      </p:sp>
      <p:sp>
        <p:nvSpPr>
          <p:cNvPr id="15" name="CuadroTexto 14">
            <a:extLst>
              <a:ext uri="{FF2B5EF4-FFF2-40B4-BE49-F238E27FC236}">
                <a16:creationId xmlns:a16="http://schemas.microsoft.com/office/drawing/2014/main" id="{FD8FE23E-C631-4B61-9E0E-8BF435894D15}"/>
              </a:ext>
            </a:extLst>
          </p:cNvPr>
          <p:cNvSpPr txBox="1"/>
          <p:nvPr/>
        </p:nvSpPr>
        <p:spPr>
          <a:xfrm>
            <a:off x="849891" y="5581338"/>
            <a:ext cx="3620277" cy="553998"/>
          </a:xfrm>
          <a:prstGeom prst="rect">
            <a:avLst/>
          </a:prstGeom>
          <a:noFill/>
        </p:spPr>
        <p:txBody>
          <a:bodyPr wrap="square" rtlCol="0">
            <a:spAutoFit/>
          </a:bodyPr>
          <a:lstStyle/>
          <a:p>
            <a:r>
              <a:rPr lang="es-ES" sz="1200"/>
              <a:t>Cloud &amp; Data Valencia</a:t>
            </a:r>
          </a:p>
          <a:p>
            <a:endParaRPr lang="es-ES" dirty="0"/>
          </a:p>
        </p:txBody>
      </p:sp>
      <p:sp>
        <p:nvSpPr>
          <p:cNvPr id="16" name="CuadroTexto 15">
            <a:extLst>
              <a:ext uri="{FF2B5EF4-FFF2-40B4-BE49-F238E27FC236}">
                <a16:creationId xmlns:a16="http://schemas.microsoft.com/office/drawing/2014/main" id="{43DA536E-CA7D-435B-A184-51ECA160ED4F}"/>
              </a:ext>
            </a:extLst>
          </p:cNvPr>
          <p:cNvSpPr txBox="1"/>
          <p:nvPr/>
        </p:nvSpPr>
        <p:spPr>
          <a:xfrm>
            <a:off x="884700" y="6035306"/>
            <a:ext cx="3620277" cy="553998"/>
          </a:xfrm>
          <a:prstGeom prst="rect">
            <a:avLst/>
          </a:prstGeom>
          <a:noFill/>
        </p:spPr>
        <p:txBody>
          <a:bodyPr wrap="square" rtlCol="0">
            <a:spAutoFit/>
          </a:bodyPr>
          <a:lstStyle/>
          <a:p>
            <a:r>
              <a:rPr lang="es-ES" sz="1200"/>
              <a:t>Cloud &amp; Data Valencia</a:t>
            </a:r>
          </a:p>
          <a:p>
            <a:endParaRPr lang="es-ES" dirty="0"/>
          </a:p>
        </p:txBody>
      </p:sp>
      <p:sp>
        <p:nvSpPr>
          <p:cNvPr id="20" name="CuadroTexto 7">
            <a:extLst>
              <a:ext uri="{FF2B5EF4-FFF2-40B4-BE49-F238E27FC236}">
                <a16:creationId xmlns:a16="http://schemas.microsoft.com/office/drawing/2014/main" id="{F0A8224C-8AF9-4528-9963-3811D95F87E4}"/>
              </a:ext>
            </a:extLst>
          </p:cNvPr>
          <p:cNvSpPr txBox="1"/>
          <p:nvPr/>
        </p:nvSpPr>
        <p:spPr>
          <a:xfrm>
            <a:off x="405552" y="4583669"/>
            <a:ext cx="1611813" cy="584775"/>
          </a:xfrm>
          <a:prstGeom prst="rect">
            <a:avLst/>
          </a:prstGeom>
          <a:noFill/>
        </p:spPr>
        <p:txBody>
          <a:bodyPr wrap="square" rtlCol="0">
            <a:spAutoFit/>
          </a:bodyPr>
          <a:lstStyle/>
          <a:p>
            <a:r>
              <a:rPr lang="es-ES" sz="1400" b="1" dirty="0"/>
              <a:t>Síguenos en Redes</a:t>
            </a:r>
            <a:r>
              <a:rPr lang="es-ES" sz="1400" dirty="0"/>
              <a:t>:</a:t>
            </a:r>
          </a:p>
          <a:p>
            <a:endParaRPr lang="es-ES" dirty="0"/>
          </a:p>
        </p:txBody>
      </p:sp>
      <p:pic>
        <p:nvPicPr>
          <p:cNvPr id="7" name="Picture 6" descr="Logo&#10;&#10;Description automatically generated">
            <a:extLst>
              <a:ext uri="{FF2B5EF4-FFF2-40B4-BE49-F238E27FC236}">
                <a16:creationId xmlns:a16="http://schemas.microsoft.com/office/drawing/2014/main" id="{A8A34226-DCDD-44F2-B3D0-124396F06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5765" y="4921554"/>
            <a:ext cx="1517731" cy="491745"/>
          </a:xfrm>
          <a:prstGeom prst="rect">
            <a:avLst/>
          </a:prstGeom>
        </p:spPr>
      </p:pic>
    </p:spTree>
    <p:extLst>
      <p:ext uri="{BB962C8B-B14F-4D97-AF65-F5344CB8AC3E}">
        <p14:creationId xmlns:p14="http://schemas.microsoft.com/office/powerpoint/2010/main" val="63970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33EF75-BE13-4C44-A59F-CC9F58AD95A7}"/>
              </a:ext>
            </a:extLst>
          </p:cNvPr>
          <p:cNvSpPr>
            <a:spLocks noGrp="1"/>
          </p:cNvSpPr>
          <p:nvPr>
            <p:ph type="ctrTitle"/>
          </p:nvPr>
        </p:nvSpPr>
        <p:spPr>
          <a:xfrm>
            <a:off x="99990" y="4462200"/>
            <a:ext cx="7600413" cy="1737360"/>
          </a:xfrm>
        </p:spPr>
        <p:txBody>
          <a:bodyPr anchor="ctr">
            <a:normAutofit/>
          </a:bodyPr>
          <a:lstStyle/>
          <a:p>
            <a:pPr algn="r"/>
            <a:r>
              <a:rPr lang="es-ES" sz="3800" b="1" dirty="0">
                <a:solidFill>
                  <a:srgbClr val="006699"/>
                </a:solidFill>
              </a:rPr>
              <a:t>Novedades en Microsoft </a:t>
            </a:r>
            <a:r>
              <a:rPr lang="es-ES" sz="3800" b="1" dirty="0" err="1">
                <a:solidFill>
                  <a:srgbClr val="006699"/>
                </a:solidFill>
              </a:rPr>
              <a:t>Teams</a:t>
            </a:r>
            <a:r>
              <a:rPr lang="es-ES" sz="3800" b="1" dirty="0">
                <a:solidFill>
                  <a:srgbClr val="006699"/>
                </a:solidFill>
              </a:rPr>
              <a:t> 2021</a:t>
            </a:r>
          </a:p>
        </p:txBody>
      </p:sp>
      <p:sp>
        <p:nvSpPr>
          <p:cNvPr id="71" name="Oval 6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6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547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6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5694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en 23" descr="Imagen que contiene agua, barco, lago, alambre&#10;&#10;Descripción generada automáticamente">
            <a:extLst>
              <a:ext uri="{FF2B5EF4-FFF2-40B4-BE49-F238E27FC236}">
                <a16:creationId xmlns:a16="http://schemas.microsoft.com/office/drawing/2014/main" id="{877A2759-1506-4E63-8A22-723A686D3E42}"/>
              </a:ext>
            </a:extLst>
          </p:cNvPr>
          <p:cNvPicPr>
            <a:picLocks noChangeAspect="1"/>
          </p:cNvPicPr>
          <p:nvPr/>
        </p:nvPicPr>
        <p:blipFill rotWithShape="1">
          <a:blip r:embed="rId2">
            <a:extLst>
              <a:ext uri="{28A0092B-C50C-407E-A947-70E740481C1C}">
                <a14:useLocalDpi xmlns:a14="http://schemas.microsoft.com/office/drawing/2010/main" val="0"/>
              </a:ext>
            </a:extLst>
          </a:blip>
          <a:srcRect l="6271" r="-1" b="-1"/>
          <a:stretch/>
        </p:blipFill>
        <p:spPr>
          <a:xfrm>
            <a:off x="8170061" y="10"/>
            <a:ext cx="4021939" cy="2864266"/>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69" name="Straight Connector 6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Imagen 21" descr="Imagen que contiene Forma&#10;&#10;Descripción generada automáticamente">
            <a:extLst>
              <a:ext uri="{FF2B5EF4-FFF2-40B4-BE49-F238E27FC236}">
                <a16:creationId xmlns:a16="http://schemas.microsoft.com/office/drawing/2014/main" id="{96989D38-8925-4043-8841-8B693264D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856" y="4664781"/>
            <a:ext cx="2117706" cy="1130397"/>
          </a:xfrm>
          <a:prstGeom prst="rect">
            <a:avLst/>
          </a:prstGeom>
        </p:spPr>
      </p:pic>
      <p:sp>
        <p:nvSpPr>
          <p:cNvPr id="23" name="Marcador de pie de página 22">
            <a:extLst>
              <a:ext uri="{FF2B5EF4-FFF2-40B4-BE49-F238E27FC236}">
                <a16:creationId xmlns:a16="http://schemas.microsoft.com/office/drawing/2014/main" id="{4E4F0207-0746-4283-81EA-F40E62BDB098}"/>
              </a:ext>
            </a:extLst>
          </p:cNvPr>
          <p:cNvSpPr>
            <a:spLocks noGrp="1"/>
          </p:cNvSpPr>
          <p:nvPr>
            <p:ph type="ftr" sz="quarter" idx="11"/>
          </p:nvPr>
        </p:nvSpPr>
        <p:spPr/>
        <p:txBody>
          <a:bodyPr/>
          <a:lstStyle/>
          <a:p>
            <a:r>
              <a:rPr lang="es-ES"/>
              <a:t>www.clouddatavalencia.com</a:t>
            </a:r>
          </a:p>
        </p:txBody>
      </p:sp>
      <p:pic>
        <p:nvPicPr>
          <p:cNvPr id="4" name="Imagen 3" descr="Icono&#10;&#10;Descripción generada automáticamente">
            <a:extLst>
              <a:ext uri="{FF2B5EF4-FFF2-40B4-BE49-F238E27FC236}">
                <a16:creationId xmlns:a16="http://schemas.microsoft.com/office/drawing/2014/main" id="{50B1B8A8-8B4A-4E7E-9FE8-FFFF0CC5B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816" y="1760829"/>
            <a:ext cx="1761881" cy="1638549"/>
          </a:xfrm>
          <a:prstGeom prst="rect">
            <a:avLst/>
          </a:prstGeom>
        </p:spPr>
      </p:pic>
    </p:spTree>
    <p:extLst>
      <p:ext uri="{BB962C8B-B14F-4D97-AF65-F5344CB8AC3E}">
        <p14:creationId xmlns:p14="http://schemas.microsoft.com/office/powerpoint/2010/main" val="1905795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2">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1434517" y="2819940"/>
            <a:ext cx="9110444" cy="830997"/>
          </a:xfrm>
          <a:prstGeom prst="rect">
            <a:avLst/>
          </a:prstGeom>
          <a:noFill/>
        </p:spPr>
        <p:txBody>
          <a:bodyPr wrap="square" rtlCol="0">
            <a:spAutoFit/>
          </a:bodyPr>
          <a:lstStyle/>
          <a:p>
            <a:pPr algn="ctr"/>
            <a:r>
              <a:rPr lang="en-US" sz="4800" dirty="0">
                <a:solidFill>
                  <a:schemeClr val="bg1"/>
                </a:solidFill>
              </a:rPr>
              <a:t>¿</a:t>
            </a:r>
            <a:r>
              <a:rPr lang="en-US" sz="4800" dirty="0" err="1">
                <a:solidFill>
                  <a:schemeClr val="bg1"/>
                </a:solidFill>
              </a:rPr>
              <a:t>Preguntas</a:t>
            </a:r>
            <a:r>
              <a:rPr lang="en-US" sz="4800" dirty="0">
                <a:solidFill>
                  <a:schemeClr val="bg1"/>
                </a:solidFill>
              </a:rPr>
              <a:t>?</a:t>
            </a:r>
          </a:p>
        </p:txBody>
      </p:sp>
    </p:spTree>
    <p:extLst>
      <p:ext uri="{BB962C8B-B14F-4D97-AF65-F5344CB8AC3E}">
        <p14:creationId xmlns:p14="http://schemas.microsoft.com/office/powerpoint/2010/main" val="1546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0" y="-10994"/>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8" name="Título 1">
            <a:extLst>
              <a:ext uri="{FF2B5EF4-FFF2-40B4-BE49-F238E27FC236}">
                <a16:creationId xmlns:a16="http://schemas.microsoft.com/office/drawing/2014/main" id="{F3C1F0E5-D26B-4E30-9C9D-E300A61F12CA}"/>
              </a:ext>
            </a:extLst>
          </p:cNvPr>
          <p:cNvSpPr txBox="1">
            <a:spLocks/>
          </p:cNvSpPr>
          <p:nvPr/>
        </p:nvSpPr>
        <p:spPr>
          <a:xfrm>
            <a:off x="222260" y="332704"/>
            <a:ext cx="516122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b="1" dirty="0">
                <a:solidFill>
                  <a:srgbClr val="002060"/>
                </a:solidFill>
              </a:rPr>
              <a:t>Begoña Chulià</a:t>
            </a:r>
          </a:p>
        </p:txBody>
      </p:sp>
      <p:sp>
        <p:nvSpPr>
          <p:cNvPr id="10" name="CuadroTexto 9">
            <a:extLst>
              <a:ext uri="{FF2B5EF4-FFF2-40B4-BE49-F238E27FC236}">
                <a16:creationId xmlns:a16="http://schemas.microsoft.com/office/drawing/2014/main" id="{2EDAE654-CB17-47B0-AF05-A7FB34510734}"/>
              </a:ext>
            </a:extLst>
          </p:cNvPr>
          <p:cNvSpPr txBox="1"/>
          <p:nvPr/>
        </p:nvSpPr>
        <p:spPr>
          <a:xfrm>
            <a:off x="1221647" y="2025078"/>
            <a:ext cx="3738880" cy="369332"/>
          </a:xfrm>
          <a:prstGeom prst="rect">
            <a:avLst/>
          </a:prstGeom>
          <a:noFill/>
        </p:spPr>
        <p:txBody>
          <a:bodyPr wrap="square" lIns="0" tIns="0" rIns="0" bIns="0" rtlCol="0">
            <a:spAutoFit/>
          </a:bodyPr>
          <a:lstStyle/>
          <a:p>
            <a:pPr algn="l"/>
            <a:r>
              <a:rPr lang="es-ES" sz="2400" dirty="0">
                <a:gradFill>
                  <a:gsLst>
                    <a:gs pos="2917">
                      <a:schemeClr val="tx1"/>
                    </a:gs>
                    <a:gs pos="30000">
                      <a:schemeClr val="tx1"/>
                    </a:gs>
                  </a:gsLst>
                  <a:lin ang="5400000" scaled="0"/>
                </a:gradFill>
              </a:rPr>
              <a:t>Marketing y Comunicación</a:t>
            </a:r>
          </a:p>
        </p:txBody>
      </p:sp>
      <p:pic>
        <p:nvPicPr>
          <p:cNvPr id="12" name="Imagen 11" descr="Imagen que contiene señal&#10;&#10;Descripción generada automáticamente">
            <a:extLst>
              <a:ext uri="{FF2B5EF4-FFF2-40B4-BE49-F238E27FC236}">
                <a16:creationId xmlns:a16="http://schemas.microsoft.com/office/drawing/2014/main" id="{4701BC5E-A854-4777-B5F5-971823494125}"/>
              </a:ext>
            </a:extLst>
          </p:cNvPr>
          <p:cNvPicPr>
            <a:picLocks noChangeAspect="1"/>
          </p:cNvPicPr>
          <p:nvPr/>
        </p:nvPicPr>
        <p:blipFill>
          <a:blip r:embed="rId4"/>
          <a:stretch>
            <a:fillRect/>
          </a:stretch>
        </p:blipFill>
        <p:spPr>
          <a:xfrm>
            <a:off x="1543291" y="3590102"/>
            <a:ext cx="385793" cy="363932"/>
          </a:xfrm>
          <a:prstGeom prst="rect">
            <a:avLst/>
          </a:prstGeom>
        </p:spPr>
      </p:pic>
      <p:pic>
        <p:nvPicPr>
          <p:cNvPr id="13" name="Imagen 12">
            <a:extLst>
              <a:ext uri="{FF2B5EF4-FFF2-40B4-BE49-F238E27FC236}">
                <a16:creationId xmlns:a16="http://schemas.microsoft.com/office/drawing/2014/main" id="{3528A7CB-BE52-4686-9A16-48D5F2800533}"/>
              </a:ext>
            </a:extLst>
          </p:cNvPr>
          <p:cNvPicPr>
            <a:picLocks noChangeAspect="1"/>
          </p:cNvPicPr>
          <p:nvPr/>
        </p:nvPicPr>
        <p:blipFill>
          <a:blip r:embed="rId5"/>
          <a:stretch>
            <a:fillRect/>
          </a:stretch>
        </p:blipFill>
        <p:spPr>
          <a:xfrm>
            <a:off x="1543291" y="4323151"/>
            <a:ext cx="385793" cy="385793"/>
          </a:xfrm>
          <a:prstGeom prst="rect">
            <a:avLst/>
          </a:prstGeom>
        </p:spPr>
      </p:pic>
      <p:sp>
        <p:nvSpPr>
          <p:cNvPr id="14" name="CuadroTexto 13">
            <a:extLst>
              <a:ext uri="{FF2B5EF4-FFF2-40B4-BE49-F238E27FC236}">
                <a16:creationId xmlns:a16="http://schemas.microsoft.com/office/drawing/2014/main" id="{F35CED2E-8D3E-44F2-9F01-AE2DB0396E41}"/>
              </a:ext>
            </a:extLst>
          </p:cNvPr>
          <p:cNvSpPr txBox="1"/>
          <p:nvPr/>
        </p:nvSpPr>
        <p:spPr>
          <a:xfrm>
            <a:off x="2169160" y="3595633"/>
            <a:ext cx="3738880" cy="369332"/>
          </a:xfrm>
          <a:prstGeom prst="rect">
            <a:avLst/>
          </a:prstGeom>
          <a:noFill/>
        </p:spPr>
        <p:txBody>
          <a:bodyPr wrap="square" lIns="0" tIns="0" rIns="0" bIns="0" rtlCol="0">
            <a:spAutoFit/>
          </a:bodyPr>
          <a:lstStyle/>
          <a:p>
            <a:pPr algn="l"/>
            <a:r>
              <a:rPr lang="es-ES" sz="2400" dirty="0">
                <a:gradFill>
                  <a:gsLst>
                    <a:gs pos="2917">
                      <a:schemeClr val="tx1"/>
                    </a:gs>
                    <a:gs pos="30000">
                      <a:schemeClr val="tx1"/>
                    </a:gs>
                  </a:gsLst>
                  <a:lin ang="5400000" scaled="0"/>
                </a:gradFill>
              </a:rPr>
              <a:t>Begoña Chulià</a:t>
            </a:r>
          </a:p>
        </p:txBody>
      </p:sp>
      <p:sp>
        <p:nvSpPr>
          <p:cNvPr id="15" name="CuadroTexto 14">
            <a:extLst>
              <a:ext uri="{FF2B5EF4-FFF2-40B4-BE49-F238E27FC236}">
                <a16:creationId xmlns:a16="http://schemas.microsoft.com/office/drawing/2014/main" id="{BED8AB5D-DAD8-49AF-B9E0-1BD6CB74778A}"/>
              </a:ext>
            </a:extLst>
          </p:cNvPr>
          <p:cNvSpPr txBox="1"/>
          <p:nvPr/>
        </p:nvSpPr>
        <p:spPr>
          <a:xfrm>
            <a:off x="2089679" y="4259649"/>
            <a:ext cx="2783840" cy="369332"/>
          </a:xfrm>
          <a:prstGeom prst="rect">
            <a:avLst/>
          </a:prstGeom>
          <a:noFill/>
        </p:spPr>
        <p:txBody>
          <a:bodyPr wrap="square" lIns="0" tIns="0" rIns="0" bIns="0" rtlCol="0">
            <a:spAutoFit/>
          </a:bodyPr>
          <a:lstStyle/>
          <a:p>
            <a:pPr algn="l"/>
            <a:r>
              <a:rPr lang="es-ES" dirty="0">
                <a:gradFill>
                  <a:gsLst>
                    <a:gs pos="2917">
                      <a:schemeClr val="tx1"/>
                    </a:gs>
                    <a:gs pos="30000">
                      <a:schemeClr val="tx1"/>
                    </a:gs>
                  </a:gsLst>
                  <a:lin ang="5400000" scaled="0"/>
                </a:gradFill>
              </a:rPr>
              <a:t>@</a:t>
            </a:r>
            <a:r>
              <a:rPr lang="es-ES" sz="2400" dirty="0">
                <a:gradFill>
                  <a:gsLst>
                    <a:gs pos="2917">
                      <a:schemeClr val="tx1"/>
                    </a:gs>
                    <a:gs pos="30000">
                      <a:schemeClr val="tx1"/>
                    </a:gs>
                  </a:gsLst>
                  <a:lin ang="5400000" scaled="0"/>
                </a:gradFill>
              </a:rPr>
              <a:t>begonya93</a:t>
            </a:r>
          </a:p>
        </p:txBody>
      </p:sp>
      <p:pic>
        <p:nvPicPr>
          <p:cNvPr id="17" name="Imagen 16" descr="Mujer sonriendo para la cámara con un fondo negro&#10;&#10;Descripción generada automáticamente">
            <a:extLst>
              <a:ext uri="{FF2B5EF4-FFF2-40B4-BE49-F238E27FC236}">
                <a16:creationId xmlns:a16="http://schemas.microsoft.com/office/drawing/2014/main" id="{20DC2F35-B076-4988-9DD1-92DFA3012F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0941" y="581130"/>
            <a:ext cx="2758838" cy="2549103"/>
          </a:xfrm>
          <a:prstGeom prst="rect">
            <a:avLst/>
          </a:prstGeom>
        </p:spPr>
      </p:pic>
      <p:pic>
        <p:nvPicPr>
          <p:cNvPr id="6" name="Imagen 5" descr="Logotipo&#10;&#10;Descripción generada automáticamente con confianza baja">
            <a:extLst>
              <a:ext uri="{FF2B5EF4-FFF2-40B4-BE49-F238E27FC236}">
                <a16:creationId xmlns:a16="http://schemas.microsoft.com/office/drawing/2014/main" id="{0D68950B-7A65-4846-A4E6-15A8C47AB8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8519" y="1650312"/>
            <a:ext cx="2510336" cy="1255168"/>
          </a:xfrm>
          <a:prstGeom prst="rect">
            <a:avLst/>
          </a:prstGeom>
        </p:spPr>
      </p:pic>
      <p:pic>
        <p:nvPicPr>
          <p:cNvPr id="19" name="Imagen 18" descr="Señal de transito azul&#10;&#10;Descripción generada automáticamente con confianza baja">
            <a:extLst>
              <a:ext uri="{FF2B5EF4-FFF2-40B4-BE49-F238E27FC236}">
                <a16:creationId xmlns:a16="http://schemas.microsoft.com/office/drawing/2014/main" id="{B92BAD62-37A8-4E02-84F8-738135AB93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8374" y="3820394"/>
            <a:ext cx="1643972" cy="1643972"/>
          </a:xfrm>
          <a:prstGeom prst="rect">
            <a:avLst/>
          </a:prstGeom>
        </p:spPr>
      </p:pic>
    </p:spTree>
    <p:extLst>
      <p:ext uri="{BB962C8B-B14F-4D97-AF65-F5344CB8AC3E}">
        <p14:creationId xmlns:p14="http://schemas.microsoft.com/office/powerpoint/2010/main" val="182468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153995" y="312629"/>
            <a:ext cx="7365535" cy="923330"/>
          </a:xfrm>
          <a:prstGeom prst="rect">
            <a:avLst/>
          </a:prstGeom>
          <a:noFill/>
        </p:spPr>
        <p:txBody>
          <a:bodyPr wrap="square" rtlCol="0">
            <a:spAutoFit/>
          </a:bodyPr>
          <a:lstStyle/>
          <a:p>
            <a:pPr algn="ctr"/>
            <a:r>
              <a:rPr lang="es-ES" sz="5400" dirty="0">
                <a:solidFill>
                  <a:srgbClr val="006699"/>
                </a:solidFill>
              </a:rPr>
              <a:t>Supresión de Ruido</a:t>
            </a:r>
            <a:endParaRPr lang="en-US" sz="54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Microsoft usa la Inteligencia Artificial para suprimir el ruido en nuestras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llamadas de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Esta característica, como el resto se irá implementando de forma gradual en cada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tenant</a:t>
            </a:r>
            <a:r>
              <a:rPr lang="es-ES" sz="1800" dirty="0">
                <a:effectLst/>
                <a:latin typeface="Calibri" panose="020F0502020204030204" pitchFamily="34" charset="0"/>
                <a:ea typeface="Calibri" panose="020F0502020204030204" pitchFamily="34" charset="0"/>
                <a:cs typeface="Times New Roman" panose="02020603050405020304" pitchFamily="18" charset="0"/>
              </a:rPr>
              <a:t>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b="1" u="sng" dirty="0">
                <a:effectLst/>
                <a:latin typeface="Calibri" panose="020F0502020204030204" pitchFamily="34" charset="0"/>
                <a:ea typeface="Calibri" panose="020F0502020204030204" pitchFamily="34" charset="0"/>
                <a:cs typeface="Times New Roman" panose="02020603050405020304" pitchFamily="18" charset="0"/>
              </a:rPr>
              <a:t>Cómo eliminar el Ruido en las llamadas</a:t>
            </a:r>
            <a:endParaRPr lang="es-E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Arial" panose="020B0604020202020204" pitchFamily="34" charset="0"/>
              <a:buChar char="•"/>
              <a:tabLst>
                <a:tab pos="457200" algn="l"/>
              </a:tabLst>
            </a:pPr>
            <a:r>
              <a:rPr lang="es-E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Hacemos clic en la foto de perfil en la esquina superior derecha y luego seleccionamos la opción</a:t>
            </a:r>
            <a:r>
              <a:rPr lang="es-E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«Configuración»</a:t>
            </a:r>
            <a:r>
              <a:rPr lang="es-E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Arial" panose="020B0604020202020204" pitchFamily="34" charset="0"/>
              <a:buChar char="•"/>
              <a:tabLst>
                <a:tab pos="457200" algn="l"/>
              </a:tabLst>
            </a:pPr>
            <a:r>
              <a:rPr lang="es-E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Elegimos </a:t>
            </a:r>
            <a:r>
              <a:rPr lang="es-E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«Dispositivos»</a:t>
            </a:r>
            <a:r>
              <a:rPr lang="es-E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la izquierda y, a continuación, seleccione una de las siguientes opciones: </a:t>
            </a:r>
            <a:r>
              <a:rPr lang="es-E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Automático</a:t>
            </a:r>
            <a:r>
              <a:rPr lang="es-E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(predeterminado), </a:t>
            </a:r>
            <a:r>
              <a:rPr lang="es-E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Bajo o Alto</a:t>
            </a:r>
            <a:r>
              <a:rPr lang="es-E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disponible en la sección </a:t>
            </a:r>
            <a:r>
              <a:rPr lang="es-E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Supresión de ruido.</a:t>
            </a:r>
            <a:endParaRPr lang="es-ES" sz="1800" b="1"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sz="2800" dirty="0"/>
          </a:p>
        </p:txBody>
      </p:sp>
      <p:pic>
        <p:nvPicPr>
          <p:cNvPr id="6" name="Gráfico 5" descr="Flecha derecha con relleno sólido">
            <a:extLst>
              <a:ext uri="{FF2B5EF4-FFF2-40B4-BE49-F238E27FC236}">
                <a16:creationId xmlns:a16="http://schemas.microsoft.com/office/drawing/2014/main" id="{4743A798-F516-40D3-BF59-AFBFE3CED2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3720" y="2769009"/>
            <a:ext cx="914400" cy="914400"/>
          </a:xfrm>
          <a:prstGeom prst="rect">
            <a:avLst/>
          </a:prstGeom>
        </p:spPr>
      </p:pic>
      <p:pic>
        <p:nvPicPr>
          <p:cNvPr id="10" name="Imagen 9" descr="Captura de pantalla de un celular&#10;&#10;Descripción generada automáticamente">
            <a:extLst>
              <a:ext uri="{FF2B5EF4-FFF2-40B4-BE49-F238E27FC236}">
                <a16:creationId xmlns:a16="http://schemas.microsoft.com/office/drawing/2014/main" id="{054D42AB-A484-4CE1-AAAC-5F8252AF3E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8318" y="4804496"/>
            <a:ext cx="6984972" cy="1864478"/>
          </a:xfrm>
          <a:prstGeom prst="rect">
            <a:avLst/>
          </a:prstGeom>
        </p:spPr>
      </p:pic>
    </p:spTree>
    <p:extLst>
      <p:ext uri="{BB962C8B-B14F-4D97-AF65-F5344CB8AC3E}">
        <p14:creationId xmlns:p14="http://schemas.microsoft.com/office/powerpoint/2010/main" val="361715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72031" y="349450"/>
            <a:ext cx="10198961" cy="738664"/>
          </a:xfrm>
          <a:prstGeom prst="rect">
            <a:avLst/>
          </a:prstGeom>
          <a:noFill/>
        </p:spPr>
        <p:txBody>
          <a:bodyPr wrap="square" rtlCol="0">
            <a:spAutoFit/>
          </a:bodyPr>
          <a:lstStyle/>
          <a:p>
            <a:pPr algn="ctr"/>
            <a:r>
              <a:rPr lang="es-ES" sz="4200" dirty="0">
                <a:solidFill>
                  <a:srgbClr val="006699"/>
                </a:solidFill>
              </a:rPr>
              <a:t>Nueva Selección de Escenas en Modo Juntos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1800" dirty="0">
                <a:effectLst/>
                <a:latin typeface="Calibri" panose="020F0502020204030204" pitchFamily="34" charset="0"/>
                <a:ea typeface="Times New Roman" panose="02020603050405020304" pitchFamily="18" charset="0"/>
              </a:rPr>
              <a:t>El modo Juntos reinventa las experiencias de reunión para ayudar a los participantes a sentirse más unidos incluso cuando están separados. Nos complace presentar nuevas selecciones de escenas del modo Juntos para transportar a los equipos a una variedad de escenarios. </a:t>
            </a:r>
            <a:endParaRPr lang="en-GB" sz="2800" dirty="0"/>
          </a:p>
        </p:txBody>
      </p:sp>
      <p:pic>
        <p:nvPicPr>
          <p:cNvPr id="11" name="Imagen 10">
            <a:extLst>
              <a:ext uri="{FF2B5EF4-FFF2-40B4-BE49-F238E27FC236}">
                <a16:creationId xmlns:a16="http://schemas.microsoft.com/office/drawing/2014/main" id="{457D903E-A522-4C36-A7A6-6EB3E613945B}"/>
              </a:ext>
            </a:extLst>
          </p:cNvPr>
          <p:cNvPicPr/>
          <p:nvPr/>
        </p:nvPicPr>
        <p:blipFill>
          <a:blip r:embed="rId4"/>
          <a:stretch>
            <a:fillRect/>
          </a:stretch>
        </p:blipFill>
        <p:spPr>
          <a:xfrm>
            <a:off x="1937857" y="2831168"/>
            <a:ext cx="7693108" cy="2823012"/>
          </a:xfrm>
          <a:prstGeom prst="rect">
            <a:avLst/>
          </a:prstGeom>
        </p:spPr>
      </p:pic>
    </p:spTree>
    <p:extLst>
      <p:ext uri="{BB962C8B-B14F-4D97-AF65-F5344CB8AC3E}">
        <p14:creationId xmlns:p14="http://schemas.microsoft.com/office/powerpoint/2010/main" val="2035475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72031" y="350273"/>
            <a:ext cx="10198961" cy="738664"/>
          </a:xfrm>
          <a:prstGeom prst="rect">
            <a:avLst/>
          </a:prstGeom>
          <a:noFill/>
        </p:spPr>
        <p:txBody>
          <a:bodyPr wrap="square" rtlCol="0">
            <a:spAutoFit/>
          </a:bodyPr>
          <a:lstStyle/>
          <a:p>
            <a:r>
              <a:rPr lang="es-ES" sz="4200" dirty="0">
                <a:solidFill>
                  <a:srgbClr val="006699"/>
                </a:solidFill>
              </a:rPr>
              <a:t>Formularios de </a:t>
            </a:r>
            <a:r>
              <a:rPr lang="es-ES" sz="4200" dirty="0" err="1">
                <a:solidFill>
                  <a:srgbClr val="006699"/>
                </a:solidFill>
              </a:rPr>
              <a:t>Forms</a:t>
            </a:r>
            <a:r>
              <a:rPr lang="es-ES" sz="4200" dirty="0">
                <a:solidFill>
                  <a:srgbClr val="006699"/>
                </a:solidFill>
              </a:rPr>
              <a:t> en las Reuniones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Como organizador o presentador de reuniones, puede preparar, lanzar y evaluar encuestas antes, durante y después de las reuniones, respectivamente. </a:t>
            </a:r>
          </a:p>
        </p:txBody>
      </p:sp>
      <p:pic>
        <p:nvPicPr>
          <p:cNvPr id="8" name="Imagen 7">
            <a:extLst>
              <a:ext uri="{FF2B5EF4-FFF2-40B4-BE49-F238E27FC236}">
                <a16:creationId xmlns:a16="http://schemas.microsoft.com/office/drawing/2014/main" id="{52175075-DA22-49D6-8EAA-84DB012B0151}"/>
              </a:ext>
            </a:extLst>
          </p:cNvPr>
          <p:cNvPicPr/>
          <p:nvPr/>
        </p:nvPicPr>
        <p:blipFill>
          <a:blip r:embed="rId4"/>
          <a:stretch>
            <a:fillRect/>
          </a:stretch>
        </p:blipFill>
        <p:spPr>
          <a:xfrm>
            <a:off x="2591071" y="2288620"/>
            <a:ext cx="6346371" cy="3957955"/>
          </a:xfrm>
          <a:prstGeom prst="rect">
            <a:avLst/>
          </a:prstGeom>
        </p:spPr>
      </p:pic>
      <p:pic>
        <p:nvPicPr>
          <p:cNvPr id="6" name="Imagen 5" descr="Icono&#10;&#10;Descripción generada automáticamente">
            <a:extLst>
              <a:ext uri="{FF2B5EF4-FFF2-40B4-BE49-F238E27FC236}">
                <a16:creationId xmlns:a16="http://schemas.microsoft.com/office/drawing/2014/main" id="{2377ADDB-896A-4C3E-9F69-F60FEBA0D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6598" y="3429001"/>
            <a:ext cx="1403256" cy="1403256"/>
          </a:xfrm>
          <a:prstGeom prst="rect">
            <a:avLst/>
          </a:prstGeom>
        </p:spPr>
      </p:pic>
    </p:spTree>
    <p:extLst>
      <p:ext uri="{BB962C8B-B14F-4D97-AF65-F5344CB8AC3E}">
        <p14:creationId xmlns:p14="http://schemas.microsoft.com/office/powerpoint/2010/main" val="179567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Imagen que contiene agua, barco, lago, alambre&#10;&#10;Descripción generada automáticamente">
            <a:extLst>
              <a:ext uri="{FF2B5EF4-FFF2-40B4-BE49-F238E27FC236}">
                <a16:creationId xmlns:a16="http://schemas.microsoft.com/office/drawing/2014/main" id="{5D339ABD-A0E7-4B94-8976-A989C934566F}"/>
              </a:ext>
            </a:extLst>
          </p:cNvPr>
          <p:cNvPicPr>
            <a:picLocks noChangeAspect="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11939" b="3791"/>
          <a:stretch/>
        </p:blipFill>
        <p:spPr>
          <a:xfrm>
            <a:off x="0" y="-10994"/>
            <a:ext cx="12191980" cy="6857990"/>
          </a:xfrm>
          <a:prstGeom prst="rect">
            <a:avLst/>
          </a:prstGeom>
          <a:solidFill>
            <a:schemeClr val="bg1">
              <a:alpha val="54000"/>
            </a:schemeClr>
          </a:solidFill>
        </p:spPr>
      </p:pic>
      <p:sp>
        <p:nvSpPr>
          <p:cNvPr id="2" name="Marcador de pie de página 1">
            <a:extLst>
              <a:ext uri="{FF2B5EF4-FFF2-40B4-BE49-F238E27FC236}">
                <a16:creationId xmlns:a16="http://schemas.microsoft.com/office/drawing/2014/main" id="{822C31DC-DA37-4BF5-B8AF-5CD235BA9BC2}"/>
              </a:ext>
            </a:extLst>
          </p:cNvPr>
          <p:cNvSpPr>
            <a:spLocks noGrp="1"/>
          </p:cNvSpPr>
          <p:nvPr>
            <p:ph type="ftr" sz="quarter" idx="11"/>
          </p:nvPr>
        </p:nvSpPr>
        <p:spPr>
          <a:xfrm>
            <a:off x="4038600" y="6481871"/>
            <a:ext cx="4114800" cy="365125"/>
          </a:xfrm>
        </p:spPr>
        <p:txBody>
          <a:bodyPr/>
          <a:lstStyle/>
          <a:p>
            <a:r>
              <a:rPr lang="es-ES" dirty="0">
                <a:solidFill>
                  <a:schemeClr val="bg1"/>
                </a:solidFill>
              </a:rPr>
              <a:t>www.clouddatavalencia.com</a:t>
            </a:r>
          </a:p>
        </p:txBody>
      </p:sp>
      <p:sp>
        <p:nvSpPr>
          <p:cNvPr id="3" name="CuadroTexto 2">
            <a:extLst>
              <a:ext uri="{FF2B5EF4-FFF2-40B4-BE49-F238E27FC236}">
                <a16:creationId xmlns:a16="http://schemas.microsoft.com/office/drawing/2014/main" id="{02A8E88D-8338-4225-9DF9-30379044B039}"/>
              </a:ext>
            </a:extLst>
          </p:cNvPr>
          <p:cNvSpPr txBox="1"/>
          <p:nvPr/>
        </p:nvSpPr>
        <p:spPr>
          <a:xfrm>
            <a:off x="1935744" y="1727160"/>
            <a:ext cx="8135933" cy="2308324"/>
          </a:xfrm>
          <a:prstGeom prst="rect">
            <a:avLst/>
          </a:prstGeom>
          <a:noFill/>
        </p:spPr>
        <p:txBody>
          <a:bodyPr wrap="square" rtlCol="0">
            <a:spAutoFit/>
          </a:bodyPr>
          <a:lstStyle/>
          <a:p>
            <a:pPr algn="ctr"/>
            <a:r>
              <a:rPr lang="es-ES" sz="4800" dirty="0">
                <a:solidFill>
                  <a:schemeClr val="bg1"/>
                </a:solidFill>
              </a:rPr>
              <a:t>DEMO: </a:t>
            </a:r>
          </a:p>
          <a:p>
            <a:pPr algn="ctr"/>
            <a:r>
              <a:rPr lang="es-ES" sz="4800" dirty="0">
                <a:solidFill>
                  <a:schemeClr val="bg1"/>
                </a:solidFill>
              </a:rPr>
              <a:t>Lanza tu Formulario durante una Reunión</a:t>
            </a:r>
          </a:p>
        </p:txBody>
      </p:sp>
    </p:spTree>
    <p:extLst>
      <p:ext uri="{BB962C8B-B14F-4D97-AF65-F5344CB8AC3E}">
        <p14:creationId xmlns:p14="http://schemas.microsoft.com/office/powerpoint/2010/main" val="130903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a:solidFill>
                  <a:srgbClr val="006699"/>
                </a:solidFill>
              </a:rPr>
              <a:t>Fijado de Mensajes en Canales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2200" dirty="0">
                <a:effectLst/>
                <a:latin typeface="Calibri" panose="020F0502020204030204" pitchFamily="34" charset="0"/>
                <a:ea typeface="Calibri" panose="020F0502020204030204" pitchFamily="34" charset="0"/>
                <a:cs typeface="Times New Roman" panose="02020603050405020304" pitchFamily="18" charset="0"/>
              </a:rPr>
              <a:t>Ahora podemos anclar cualquier mensaje en un canal y aparecerá en el panel de información del canal para que lo vean todos los miembros del canal.</a:t>
            </a:r>
          </a:p>
        </p:txBody>
      </p:sp>
      <p:pic>
        <p:nvPicPr>
          <p:cNvPr id="6" name="Imagen 5">
            <a:extLst>
              <a:ext uri="{FF2B5EF4-FFF2-40B4-BE49-F238E27FC236}">
                <a16:creationId xmlns:a16="http://schemas.microsoft.com/office/drawing/2014/main" id="{C4835153-56FE-4D2A-A024-B32A65B25DCC}"/>
              </a:ext>
            </a:extLst>
          </p:cNvPr>
          <p:cNvPicPr>
            <a:picLocks noChangeAspect="1"/>
          </p:cNvPicPr>
          <p:nvPr/>
        </p:nvPicPr>
        <p:blipFill>
          <a:blip r:embed="rId4"/>
          <a:stretch>
            <a:fillRect/>
          </a:stretch>
        </p:blipFill>
        <p:spPr>
          <a:xfrm>
            <a:off x="247149" y="3095368"/>
            <a:ext cx="11660227" cy="1838582"/>
          </a:xfrm>
          <a:prstGeom prst="rect">
            <a:avLst/>
          </a:prstGeom>
        </p:spPr>
      </p:pic>
    </p:spTree>
    <p:extLst>
      <p:ext uri="{BB962C8B-B14F-4D97-AF65-F5344CB8AC3E}">
        <p14:creationId xmlns:p14="http://schemas.microsoft.com/office/powerpoint/2010/main" val="36505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8" descr="Imagen que contiene agua, barco, lago, alambre&#10;&#10;Descripción generada automáticamente">
            <a:extLst>
              <a:ext uri="{FF2B5EF4-FFF2-40B4-BE49-F238E27FC236}">
                <a16:creationId xmlns:a16="http://schemas.microsoft.com/office/drawing/2014/main" id="{D069FA35-7741-4A9C-ABAB-2E19D4DDE2B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11939" b="3791"/>
          <a:stretch/>
        </p:blipFill>
        <p:spPr>
          <a:xfrm>
            <a:off x="20" y="10"/>
            <a:ext cx="12191980" cy="6857990"/>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FEBCCE3B-FC62-45CC-8DE2-7863EDB0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992" y="267881"/>
            <a:ext cx="1783060" cy="951768"/>
          </a:xfrm>
          <a:prstGeom prst="rect">
            <a:avLst/>
          </a:prstGeom>
        </p:spPr>
      </p:pic>
      <p:sp>
        <p:nvSpPr>
          <p:cNvPr id="5" name="Marcador de pie de página 4">
            <a:extLst>
              <a:ext uri="{FF2B5EF4-FFF2-40B4-BE49-F238E27FC236}">
                <a16:creationId xmlns:a16="http://schemas.microsoft.com/office/drawing/2014/main" id="{8A6139CA-9A0D-43BF-A6F0-EC78D555811C}"/>
              </a:ext>
            </a:extLst>
          </p:cNvPr>
          <p:cNvSpPr>
            <a:spLocks noGrp="1"/>
          </p:cNvSpPr>
          <p:nvPr>
            <p:ph type="ftr" sz="quarter" idx="11"/>
          </p:nvPr>
        </p:nvSpPr>
        <p:spPr/>
        <p:txBody>
          <a:bodyPr/>
          <a:lstStyle/>
          <a:p>
            <a:r>
              <a:rPr lang="es-ES"/>
              <a:t>www.clouddatavalencia.com</a:t>
            </a:r>
          </a:p>
        </p:txBody>
      </p:sp>
      <p:sp>
        <p:nvSpPr>
          <p:cNvPr id="3" name="TextBox 2">
            <a:extLst>
              <a:ext uri="{FF2B5EF4-FFF2-40B4-BE49-F238E27FC236}">
                <a16:creationId xmlns:a16="http://schemas.microsoft.com/office/drawing/2014/main" id="{273582F9-822B-45F9-AF78-78D91A5D1D0D}"/>
              </a:ext>
            </a:extLst>
          </p:cNvPr>
          <p:cNvSpPr txBox="1"/>
          <p:nvPr/>
        </p:nvSpPr>
        <p:spPr>
          <a:xfrm>
            <a:off x="284624" y="350273"/>
            <a:ext cx="10198961" cy="738664"/>
          </a:xfrm>
          <a:prstGeom prst="rect">
            <a:avLst/>
          </a:prstGeom>
          <a:noFill/>
        </p:spPr>
        <p:txBody>
          <a:bodyPr wrap="square" rtlCol="0">
            <a:spAutoFit/>
          </a:bodyPr>
          <a:lstStyle/>
          <a:p>
            <a:r>
              <a:rPr lang="es-ES" sz="4200" dirty="0" err="1">
                <a:solidFill>
                  <a:srgbClr val="006699"/>
                </a:solidFill>
              </a:rPr>
              <a:t>Power</a:t>
            </a:r>
            <a:r>
              <a:rPr lang="es-ES" sz="4200" dirty="0">
                <a:solidFill>
                  <a:srgbClr val="006699"/>
                </a:solidFill>
              </a:rPr>
              <a:t> </a:t>
            </a:r>
            <a:r>
              <a:rPr lang="es-ES" sz="4200" dirty="0" err="1">
                <a:solidFill>
                  <a:srgbClr val="006699"/>
                </a:solidFill>
              </a:rPr>
              <a:t>Automate</a:t>
            </a:r>
            <a:r>
              <a:rPr lang="es-ES" sz="4200" dirty="0">
                <a:solidFill>
                  <a:srgbClr val="006699"/>
                </a:solidFill>
              </a:rPr>
              <a:t> en </a:t>
            </a:r>
            <a:r>
              <a:rPr lang="es-ES" sz="4200" dirty="0" err="1">
                <a:solidFill>
                  <a:srgbClr val="006699"/>
                </a:solidFill>
              </a:rPr>
              <a:t>Teams</a:t>
            </a:r>
            <a:endParaRPr lang="en-US" sz="4200" dirty="0">
              <a:solidFill>
                <a:srgbClr val="006699"/>
              </a:solidFill>
            </a:endParaRPr>
          </a:p>
        </p:txBody>
      </p:sp>
      <p:sp>
        <p:nvSpPr>
          <p:cNvPr id="9" name="Content Placeholder 4">
            <a:extLst>
              <a:ext uri="{FF2B5EF4-FFF2-40B4-BE49-F238E27FC236}">
                <a16:creationId xmlns:a16="http://schemas.microsoft.com/office/drawing/2014/main" id="{F54331E3-2156-4985-8FF0-1C4AE7C2111E}"/>
              </a:ext>
            </a:extLst>
          </p:cNvPr>
          <p:cNvSpPr txBox="1">
            <a:spLocks/>
          </p:cNvSpPr>
          <p:nvPr/>
        </p:nvSpPr>
        <p:spPr>
          <a:xfrm>
            <a:off x="284624" y="1439199"/>
            <a:ext cx="11343926" cy="5150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La nueva aplicación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Power</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Automate</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para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Teams</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Times New Roman" panose="02020603050405020304" pitchFamily="18" charset="0"/>
              </a:rPr>
              <a:t>ahora está disponible de forma generalizada. Ya podemos automatizar los flujos de trabajo dentro de los equipos. Con el diseñador de flujo simplificado, podemos crear flujos fácilmente seleccionando entre varias plantillas y simplemente seleccionando sus opciones en los menús desplegables.</a:t>
            </a:r>
          </a:p>
        </p:txBody>
      </p:sp>
      <p:pic>
        <p:nvPicPr>
          <p:cNvPr id="8" name="Imagen 7">
            <a:extLst>
              <a:ext uri="{FF2B5EF4-FFF2-40B4-BE49-F238E27FC236}">
                <a16:creationId xmlns:a16="http://schemas.microsoft.com/office/drawing/2014/main" id="{F2E9F0C1-A67D-4967-8EAE-A8B4D3D093F1}"/>
              </a:ext>
            </a:extLst>
          </p:cNvPr>
          <p:cNvPicPr/>
          <p:nvPr/>
        </p:nvPicPr>
        <p:blipFill>
          <a:blip r:embed="rId4"/>
          <a:stretch>
            <a:fillRect/>
          </a:stretch>
        </p:blipFill>
        <p:spPr>
          <a:xfrm>
            <a:off x="2390862" y="2531837"/>
            <a:ext cx="7043915" cy="3474251"/>
          </a:xfrm>
          <a:prstGeom prst="rect">
            <a:avLst/>
          </a:prstGeom>
        </p:spPr>
      </p:pic>
    </p:spTree>
    <p:extLst>
      <p:ext uri="{BB962C8B-B14F-4D97-AF65-F5344CB8AC3E}">
        <p14:creationId xmlns:p14="http://schemas.microsoft.com/office/powerpoint/2010/main" val="153478530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179EB9E95C144B8379D2A851667ED1" ma:contentTypeVersion="14" ma:contentTypeDescription="Create a new document." ma:contentTypeScope="" ma:versionID="4051f265b2109d162e386843479c9968">
  <xsd:schema xmlns:xsd="http://www.w3.org/2001/XMLSchema" xmlns:xs="http://www.w3.org/2001/XMLSchema" xmlns:p="http://schemas.microsoft.com/office/2006/metadata/properties" xmlns:ns1="http://schemas.microsoft.com/sharepoint/v3" xmlns:ns2="a65e112a-0ee3-4154-9e84-576096a52c20" xmlns:ns3="ff6a4202-e744-424e-9ad9-d51c0b4d7961" targetNamespace="http://schemas.microsoft.com/office/2006/metadata/properties" ma:root="true" ma:fieldsID="187a1679f076730df6dc6be38cb543a7" ns1:_="" ns2:_="" ns3:_="">
    <xsd:import namespace="http://schemas.microsoft.com/sharepoint/v3"/>
    <xsd:import namespace="a65e112a-0ee3-4154-9e84-576096a52c20"/>
    <xsd:import namespace="ff6a4202-e744-424e-9ad9-d51c0b4d79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5e112a-0ee3-4154-9e84-576096a52c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4202-e744-424e-9ad9-d51c0b4d796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833EA5-0688-40FD-B4AF-D8C51EED8C3A}">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282545E-6DB8-44CA-A57A-253E4E474B75}"/>
</file>

<file path=customXml/itemProps3.xml><?xml version="1.0" encoding="utf-8"?>
<ds:datastoreItem xmlns:ds="http://schemas.openxmlformats.org/officeDocument/2006/customXml" ds:itemID="{D6CF1115-2E21-4449-80D2-B35262CD56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345</TotalTime>
  <Words>813</Words>
  <Application>Microsoft Office PowerPoint</Application>
  <PresentationFormat>Panorámica</PresentationFormat>
  <Paragraphs>76</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Segoe UI</vt:lpstr>
      <vt:lpstr>Office Theme</vt:lpstr>
      <vt:lpstr>Presentación de PowerPoint</vt:lpstr>
      <vt:lpstr>Novedades en Microsoft Teams 2021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Begoña Chulià Roselló</dc:creator>
  <cp:lastModifiedBy>Begoña Chulià Roselló</cp:lastModifiedBy>
  <cp:revision>11</cp:revision>
  <dcterms:created xsi:type="dcterms:W3CDTF">2020-10-22T11:18:28Z</dcterms:created>
  <dcterms:modified xsi:type="dcterms:W3CDTF">2021-01-18T10:08:24Z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0x01010084179EB9E95C144B8379D2A851667ED1</vt:lpwstr>
  </property>
</Properties>
</file>