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3"/>
  </p:notesMasterIdLst>
  <p:handoutMasterIdLst>
    <p:handoutMasterId r:id="rId44"/>
  </p:handoutMasterIdLst>
  <p:sldIdLst>
    <p:sldId id="256" r:id="rId5"/>
    <p:sldId id="287" r:id="rId6"/>
    <p:sldId id="261" r:id="rId7"/>
    <p:sldId id="264" r:id="rId8"/>
    <p:sldId id="285" r:id="rId9"/>
    <p:sldId id="286" r:id="rId10"/>
    <p:sldId id="26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22" r:id="rId21"/>
    <p:sldId id="299" r:id="rId22"/>
    <p:sldId id="300" r:id="rId23"/>
    <p:sldId id="310" r:id="rId24"/>
    <p:sldId id="323" r:id="rId25"/>
    <p:sldId id="311" r:id="rId26"/>
    <p:sldId id="312" r:id="rId27"/>
    <p:sldId id="313" r:id="rId28"/>
    <p:sldId id="314" r:id="rId29"/>
    <p:sldId id="302" r:id="rId30"/>
    <p:sldId id="303" r:id="rId31"/>
    <p:sldId id="315" r:id="rId32"/>
    <p:sldId id="316" r:id="rId33"/>
    <p:sldId id="308" r:id="rId34"/>
    <p:sldId id="317" r:id="rId35"/>
    <p:sldId id="307" r:id="rId36"/>
    <p:sldId id="304" r:id="rId37"/>
    <p:sldId id="318" r:id="rId38"/>
    <p:sldId id="320" r:id="rId39"/>
    <p:sldId id="319" r:id="rId40"/>
    <p:sldId id="260" r:id="rId41"/>
    <p:sldId id="32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999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45F06-A5F3-4EE8-9AD2-4DA955872A86}" v="74" dt="2020-10-22T14:12:0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goña Chulià Roselló" userId="ca5c1082-453d-4652-aecc-670b2f86ceff" providerId="ADAL" clId="{CA245F06-A5F3-4EE8-9AD2-4DA955872A86}"/>
    <pc:docChg chg="undo custSel mod addSld delSld modSld sldOrd">
      <pc:chgData name="Begoña Chulià Roselló" userId="ca5c1082-453d-4652-aecc-670b2f86ceff" providerId="ADAL" clId="{CA245F06-A5F3-4EE8-9AD2-4DA955872A86}" dt="2020-10-27T12:39:48.544" v="1069" actId="1076"/>
      <pc:docMkLst>
        <pc:docMk/>
      </pc:docMkLst>
      <pc:sldChg chg="addSp delSp modSp add del mod setBg setClrOvrMap delDesignElem">
        <pc:chgData name="Begoña Chulià Roselló" userId="ca5c1082-453d-4652-aecc-670b2f86ceff" providerId="ADAL" clId="{CA245F06-A5F3-4EE8-9AD2-4DA955872A86}" dt="2020-10-22T14:08:56.699" v="968" actId="2696"/>
        <pc:sldMkLst>
          <pc:docMk/>
          <pc:sldMk cId="990148187" sldId="256"/>
        </pc:sldMkLst>
        <pc:spChg chg="del">
          <ac:chgData name="Begoña Chulià Roselló" userId="ca5c1082-453d-4652-aecc-670b2f86ceff" providerId="ADAL" clId="{CA245F06-A5F3-4EE8-9AD2-4DA955872A86}" dt="2020-10-22T11:00:42.473" v="0" actId="478"/>
          <ac:spMkLst>
            <pc:docMk/>
            <pc:sldMk cId="990148187" sldId="256"/>
            <ac:spMk id="2" creationId="{5B4AA3DF-D2F6-41F6-9478-E1CA53C42124}"/>
          </ac:spMkLst>
        </pc:spChg>
        <pc:spChg chg="del">
          <ac:chgData name="Begoña Chulià Roselló" userId="ca5c1082-453d-4652-aecc-670b2f86ceff" providerId="ADAL" clId="{CA245F06-A5F3-4EE8-9AD2-4DA955872A86}" dt="2020-10-22T11:00:44.050" v="1" actId="478"/>
          <ac:spMkLst>
            <pc:docMk/>
            <pc:sldMk cId="990148187" sldId="256"/>
            <ac:spMk id="3" creationId="{F68D5D9A-1DA7-4F8D-AD52-33DD6C32661A}"/>
          </ac:spMkLst>
        </pc:spChg>
        <pc:spChg chg="add mod">
          <ac:chgData name="Begoña Chulià Roselló" userId="ca5c1082-453d-4652-aecc-670b2f86ceff" providerId="ADAL" clId="{CA245F06-A5F3-4EE8-9AD2-4DA955872A86}" dt="2020-10-22T11:11:14.694" v="124" actId="26606"/>
          <ac:spMkLst>
            <pc:docMk/>
            <pc:sldMk cId="990148187" sldId="256"/>
            <ac:spMk id="8" creationId="{6A4C7EE0-9CCA-4529-AB13-E12B9FE15175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1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0:45.569" v="115" actId="26606"/>
          <ac:spMkLst>
            <pc:docMk/>
            <pc:sldMk cId="990148187" sldId="256"/>
            <ac:spMk id="12" creationId="{42A4FC2C-047E-45A5-965D-8E1E3BF09BC6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4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5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1:02.667" v="119" actId="26606"/>
          <ac:spMkLst>
            <pc:docMk/>
            <pc:sldMk cId="990148187" sldId="256"/>
            <ac:spMk id="16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17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1:05.198" v="121" actId="26606"/>
          <ac:spMkLst>
            <pc:docMk/>
            <pc:sldMk cId="990148187" sldId="256"/>
            <ac:spMk id="18" creationId="{71B2258F-86CA-4D4D-8270-BC05FCDEBFB3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19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1:14.694" v="124" actId="26606"/>
          <ac:spMkLst>
            <pc:docMk/>
            <pc:sldMk cId="990148187" sldId="256"/>
            <ac:spMk id="20" creationId="{87CC2527-562A-4F69-B487-4371E5B243E7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21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0:31.911" v="108" actId="26606"/>
          <ac:spMkLst>
            <pc:docMk/>
            <pc:sldMk cId="990148187" sldId="256"/>
            <ac:spMk id="23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0:36.345" v="110" actId="26606"/>
          <ac:spMkLst>
            <pc:docMk/>
            <pc:sldMk cId="990148187" sldId="256"/>
            <ac:spMk id="25" creationId="{C1DD1A8A-57D5-4A81-AD04-532B043C5611}"/>
          </ac:spMkLst>
        </pc:spChg>
        <pc:spChg chg="add del">
          <ac:chgData name="Begoña Chulià Roselló" userId="ca5c1082-453d-4652-aecc-670b2f86ceff" providerId="ADAL" clId="{CA245F06-A5F3-4EE8-9AD2-4DA955872A86}" dt="2020-10-22T11:10:36.345" v="110" actId="26606"/>
          <ac:spMkLst>
            <pc:docMk/>
            <pc:sldMk cId="990148187" sldId="256"/>
            <ac:spMk id="26" creationId="{007891EC-4501-44ED-A8C8-B11B6DB767AB}"/>
          </ac:spMkLst>
        </pc:spChg>
        <pc:spChg chg="add">
          <ac:chgData name="Begoña Chulià Roselló" userId="ca5c1082-453d-4652-aecc-670b2f86ceff" providerId="ADAL" clId="{CA245F06-A5F3-4EE8-9AD2-4DA955872A86}" dt="2020-10-22T11:11:14.694" v="124" actId="26606"/>
          <ac:spMkLst>
            <pc:docMk/>
            <pc:sldMk cId="990148187" sldId="256"/>
            <ac:spMk id="27" creationId="{B4916930-E76E-4100-9DCF-4981566A372A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28" creationId="{0671A8AE-40A1-4631-A6B8-581AFF065482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29" creationId="{AB58EF07-17C2-48CF-ABB0-EEF1F17CB8F0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30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0:43.806" v="112" actId="26606"/>
          <ac:spMkLst>
            <pc:docMk/>
            <pc:sldMk cId="990148187" sldId="256"/>
            <ac:spMk id="31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0:45.554" v="114" actId="26606"/>
          <ac:spMkLst>
            <pc:docMk/>
            <pc:sldMk cId="990148187" sldId="256"/>
            <ac:spMk id="33" creationId="{37C89E4B-3C9F-44B9-8B86-D9E3D112D8EC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37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38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39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0:54.889" v="117"/>
          <ac:spMkLst>
            <pc:docMk/>
            <pc:sldMk cId="990148187" sldId="256"/>
            <ac:spMk id="40" creationId="{08C9B587-E65E-4B52-B37C-ABEBB6E87928}"/>
          </ac:spMkLst>
        </pc:spChg>
        <pc:picChg chg="add del mod">
          <ac:chgData name="Begoña Chulià Roselló" userId="ca5c1082-453d-4652-aecc-670b2f86ceff" providerId="ADAL" clId="{CA245F06-A5F3-4EE8-9AD2-4DA955872A86}" dt="2020-10-22T11:01:00.688" v="5" actId="478"/>
          <ac:picMkLst>
            <pc:docMk/>
            <pc:sldMk cId="990148187" sldId="256"/>
            <ac:picMk id="5" creationId="{76DD74D7-952F-43C0-B91F-EB2D7C0DDCCC}"/>
          </ac:picMkLst>
        </pc:picChg>
        <pc:picChg chg="add mod">
          <ac:chgData name="Begoña Chulià Roselló" userId="ca5c1082-453d-4652-aecc-670b2f86ceff" providerId="ADAL" clId="{CA245F06-A5F3-4EE8-9AD2-4DA955872A86}" dt="2020-10-22T11:11:35.874" v="126" actId="1076"/>
          <ac:picMkLst>
            <pc:docMk/>
            <pc:sldMk cId="990148187" sldId="256"/>
            <ac:picMk id="7" creationId="{400CFEFB-6013-472B-A222-B5CD9F931ADC}"/>
          </ac:picMkLst>
        </pc:picChg>
        <pc:picChg chg="add del mod">
          <ac:chgData name="Begoña Chulià Roselló" userId="ca5c1082-453d-4652-aecc-670b2f86ceff" providerId="ADAL" clId="{CA245F06-A5F3-4EE8-9AD2-4DA955872A86}" dt="2020-10-22T11:09:07.279" v="80" actId="478"/>
          <ac:picMkLst>
            <pc:docMk/>
            <pc:sldMk cId="990148187" sldId="256"/>
            <ac:picMk id="10" creationId="{501A3D63-75D9-4CCD-BEDE-8D32B3279168}"/>
          </ac:picMkLst>
        </pc:picChg>
        <pc:picChg chg="add del mod">
          <ac:chgData name="Begoña Chulià Roselló" userId="ca5c1082-453d-4652-aecc-670b2f86ceff" providerId="ADAL" clId="{CA245F06-A5F3-4EE8-9AD2-4DA955872A86}" dt="2020-10-22T11:09:42.741" v="92" actId="478"/>
          <ac:picMkLst>
            <pc:docMk/>
            <pc:sldMk cId="990148187" sldId="256"/>
            <ac:picMk id="13" creationId="{450F1480-8E63-464C-84DE-BB5DB3DD7963}"/>
          </ac:picMkLst>
        </pc:picChg>
        <pc:cxnChg chg="add del">
          <ac:chgData name="Begoña Chulià Roselló" userId="ca5c1082-453d-4652-aecc-670b2f86ceff" providerId="ADAL" clId="{CA245F06-A5F3-4EE8-9AD2-4DA955872A86}" dt="2020-10-22T11:11:14.694" v="124" actId="26606"/>
          <ac:cxnSpMkLst>
            <pc:docMk/>
            <pc:sldMk cId="990148187" sldId="256"/>
            <ac:cxnSpMk id="22" creationId="{BCDAEC91-5BCE-4B55-9CC0-43EF94CB734B}"/>
          </ac:cxnSpMkLst>
        </pc:cxnChg>
        <pc:cxnChg chg="add del">
          <ac:chgData name="Begoña Chulià Roselló" userId="ca5c1082-453d-4652-aecc-670b2f86ceff" providerId="ADAL" clId="{CA245F06-A5F3-4EE8-9AD2-4DA955872A86}" dt="2020-10-22T11:10:45.554" v="114" actId="26606"/>
          <ac:cxnSpMkLst>
            <pc:docMk/>
            <pc:sldMk cId="990148187" sldId="256"/>
            <ac:cxnSpMk id="34" creationId="{AA2EAA10-076F-46BD-8F0F-B9A2FB77A85C}"/>
          </ac:cxnSpMkLst>
        </pc:cxnChg>
        <pc:cxnChg chg="add del">
          <ac:chgData name="Begoña Chulià Roselló" userId="ca5c1082-453d-4652-aecc-670b2f86ceff" providerId="ADAL" clId="{CA245F06-A5F3-4EE8-9AD2-4DA955872A86}" dt="2020-10-22T11:10:45.554" v="114" actId="26606"/>
          <ac:cxnSpMkLst>
            <pc:docMk/>
            <pc:sldMk cId="990148187" sldId="256"/>
            <ac:cxnSpMk id="35" creationId="{D891E407-403B-4764-86C9-33A56D3BCAA3}"/>
          </ac:cxnSpMkLst>
        </pc:cxnChg>
      </pc:sldChg>
      <pc:sldChg chg="addSp delSp modSp add mod setBg setClrOvrMap">
        <pc:chgData name="Begoña Chulià Roselló" userId="ca5c1082-453d-4652-aecc-670b2f86ceff" providerId="ADAL" clId="{CA245F06-A5F3-4EE8-9AD2-4DA955872A86}" dt="2020-10-22T11:41:20.179" v="607" actId="14100"/>
        <pc:sldMkLst>
          <pc:docMk/>
          <pc:sldMk cId="1905795534" sldId="257"/>
        </pc:sldMkLst>
        <pc:spChg chg="mod ord">
          <ac:chgData name="Begoña Chulià Roselló" userId="ca5c1082-453d-4652-aecc-670b2f86ceff" providerId="ADAL" clId="{CA245F06-A5F3-4EE8-9AD2-4DA955872A86}" dt="2020-10-22T11:19:10.753" v="266" actId="113"/>
          <ac:spMkLst>
            <pc:docMk/>
            <pc:sldMk cId="1905795534" sldId="257"/>
            <ac:spMk id="2" creationId="{9D33EF75-BE13-4C44-A59F-CC9F58AD95A7}"/>
          </ac:spMkLst>
        </pc:spChg>
        <pc:spChg chg="del">
          <ac:chgData name="Begoña Chulià Roselló" userId="ca5c1082-453d-4652-aecc-670b2f86ceff" providerId="ADAL" clId="{CA245F06-A5F3-4EE8-9AD2-4DA955872A86}" dt="2020-10-22T11:14:37.467" v="205" actId="478"/>
          <ac:spMkLst>
            <pc:docMk/>
            <pc:sldMk cId="1905795534" sldId="257"/>
            <ac:spMk id="3" creationId="{D542B2B2-67F2-4EAF-A7CF-57BCF1C6C9E2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9" creationId="{19245A10-7F37-4569-80D2-2F692931E300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0" creationId="{9267F70F-11C6-4597-9381-D0D80FC18FD9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1" creationId="{2C20A93E-E407-4683-A405-147DE26132AD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2" creationId="{559AE206-7EBA-4D33-8BC9-9D8158553F0E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3" creationId="{9E8E3DD9-D235-48D9-A0EC-D6817EC84B75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4" creationId="{6437D937-A7F1-4011-92B4-328E5BE1B166}"/>
          </ac:spMkLst>
        </pc:spChg>
        <pc:spChg chg="add del">
          <ac:chgData name="Begoña Chulià Roselló" userId="ca5c1082-453d-4652-aecc-670b2f86ceff" providerId="ADAL" clId="{CA245F06-A5F3-4EE8-9AD2-4DA955872A86}" dt="2020-10-22T11:15:36.635" v="215" actId="26606"/>
          <ac:spMkLst>
            <pc:docMk/>
            <pc:sldMk cId="1905795534" sldId="257"/>
            <ac:spMk id="15" creationId="{EA83A145-578D-4A0B-94A7-AEAB2027D7EB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6" creationId="{B672F332-AF08-46C6-94F0-77684310D7B7}"/>
          </ac:spMkLst>
        </pc:spChg>
        <pc:spChg chg="add del">
          <ac:chgData name="Begoña Chulià Roselló" userId="ca5c1082-453d-4652-aecc-670b2f86ceff" providerId="ADAL" clId="{CA245F06-A5F3-4EE8-9AD2-4DA955872A86}" dt="2020-10-22T11:15:04.273" v="210" actId="26606"/>
          <ac:spMkLst>
            <pc:docMk/>
            <pc:sldMk cId="1905795534" sldId="257"/>
            <ac:spMk id="18" creationId="{34244EF8-D73A-40E1-BE73-D46E6B4B04ED}"/>
          </ac:spMkLst>
        </pc:spChg>
        <pc:spChg chg="add del">
          <ac:chgData name="Begoña Chulià Roselló" userId="ca5c1082-453d-4652-aecc-670b2f86ceff" providerId="ADAL" clId="{CA245F06-A5F3-4EE8-9AD2-4DA955872A86}" dt="2020-10-22T11:17:28.819" v="235" actId="26606"/>
          <ac:spMkLst>
            <pc:docMk/>
            <pc:sldMk cId="1905795534" sldId="257"/>
            <ac:spMk id="26" creationId="{27BDFED6-6E33-4606-AFE2-886ADB1C018E}"/>
          </ac:spMkLst>
        </pc:spChg>
        <pc:spChg chg="add del">
          <ac:chgData name="Begoña Chulià Roselló" userId="ca5c1082-453d-4652-aecc-670b2f86ceff" providerId="ADAL" clId="{CA245F06-A5F3-4EE8-9AD2-4DA955872A86}" dt="2020-10-22T11:17:28.819" v="235" actId="26606"/>
          <ac:spMkLst>
            <pc:docMk/>
            <pc:sldMk cId="1905795534" sldId="257"/>
            <ac:spMk id="28" creationId="{890DEF05-784E-4B61-89E4-04C4ECF4E5A0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29" creationId="{0AB225BA-7412-4605-8E8D-5AED2BF56A11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31" creationId="{604BB9CD-970D-4FE5-B4E3-D651735BF4FE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33" creationId="{5E0D6276-8D53-4DDA-A15A-90E0831F6D61}"/>
          </ac:spMkLst>
        </pc:spChg>
        <pc:spChg chg="add del">
          <ac:chgData name="Begoña Chulià Roselló" userId="ca5c1082-453d-4652-aecc-670b2f86ceff" providerId="ADAL" clId="{CA245F06-A5F3-4EE8-9AD2-4DA955872A86}" dt="2020-10-22T11:18:01.692" v="241" actId="26606"/>
          <ac:spMkLst>
            <pc:docMk/>
            <pc:sldMk cId="1905795534" sldId="257"/>
            <ac:spMk id="35" creationId="{00C150C7-96FB-4EB9-BDF9-212535A6089F}"/>
          </ac:spMkLst>
        </pc:spChg>
        <pc:spChg chg="add del">
          <ac:chgData name="Begoña Chulià Roselló" userId="ca5c1082-453d-4652-aecc-670b2f86ceff" providerId="ADAL" clId="{CA245F06-A5F3-4EE8-9AD2-4DA955872A86}" dt="2020-10-22T11:18:04.552" v="243" actId="26606"/>
          <ac:spMkLst>
            <pc:docMk/>
            <pc:sldMk cId="1905795534" sldId="257"/>
            <ac:spMk id="37" creationId="{C1DD1A8A-57D5-4A81-AD04-532B043C5611}"/>
          </ac:spMkLst>
        </pc:spChg>
        <pc:spChg chg="add del">
          <ac:chgData name="Begoña Chulià Roselló" userId="ca5c1082-453d-4652-aecc-670b2f86ceff" providerId="ADAL" clId="{CA245F06-A5F3-4EE8-9AD2-4DA955872A86}" dt="2020-10-22T11:18:04.552" v="243" actId="26606"/>
          <ac:spMkLst>
            <pc:docMk/>
            <pc:sldMk cId="1905795534" sldId="257"/>
            <ac:spMk id="38" creationId="{007891EC-4501-44ED-A8C8-B11B6DB767AB}"/>
          </ac:spMkLst>
        </pc:spChg>
        <pc:spChg chg="add del">
          <ac:chgData name="Begoña Chulià Roselló" userId="ca5c1082-453d-4652-aecc-670b2f86ceff" providerId="ADAL" clId="{CA245F06-A5F3-4EE8-9AD2-4DA955872A86}" dt="2020-10-22T11:18:05.777" v="245" actId="26606"/>
          <ac:spMkLst>
            <pc:docMk/>
            <pc:sldMk cId="1905795534" sldId="257"/>
            <ac:spMk id="40" creationId="{71B2258F-86CA-4D4D-8270-BC05FCDEBFB3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2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3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4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8:12.496" v="247" actId="26606"/>
          <ac:spMkLst>
            <pc:docMk/>
            <pc:sldMk cId="1905795534" sldId="257"/>
            <ac:spMk id="45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8:14.392" v="249" actId="26606"/>
          <ac:spMkLst>
            <pc:docMk/>
            <pc:sldMk cId="1905795534" sldId="257"/>
            <ac:spMk id="47" creationId="{87CC2527-562A-4F69-B487-4371E5B243E7}"/>
          </ac:spMkLst>
        </pc:spChg>
        <pc:spChg chg="add del">
          <ac:chgData name="Begoña Chulià Roselló" userId="ca5c1082-453d-4652-aecc-670b2f86ceff" providerId="ADAL" clId="{CA245F06-A5F3-4EE8-9AD2-4DA955872A86}" dt="2020-10-22T11:18:15.976" v="251" actId="26606"/>
          <ac:spMkLst>
            <pc:docMk/>
            <pc:sldMk cId="1905795534" sldId="257"/>
            <ac:spMk id="50" creationId="{C1DD1A8A-57D5-4A81-AD04-532B043C5611}"/>
          </ac:spMkLst>
        </pc:spChg>
        <pc:spChg chg="add del">
          <ac:chgData name="Begoña Chulià Roselló" userId="ca5c1082-453d-4652-aecc-670b2f86ceff" providerId="ADAL" clId="{CA245F06-A5F3-4EE8-9AD2-4DA955872A86}" dt="2020-10-22T11:18:15.976" v="251" actId="26606"/>
          <ac:spMkLst>
            <pc:docMk/>
            <pc:sldMk cId="1905795534" sldId="257"/>
            <ac:spMk id="51" creationId="{007891EC-4501-44ED-A8C8-B11B6DB767AB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3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4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5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56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1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3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5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1:18:28.743" v="257" actId="26606"/>
          <ac:spMkLst>
            <pc:docMk/>
            <pc:sldMk cId="1905795534" sldId="257"/>
            <ac:spMk id="67" creationId="{08C9B587-E65E-4B52-B37C-ABEBB6E87928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0" creationId="{559AE206-7EBA-4D33-8BC9-9D8158553F0E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1" creationId="{6437D937-A7F1-4011-92B4-328E5BE1B166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2" creationId="{B672F332-AF08-46C6-94F0-77684310D7B7}"/>
          </ac:spMkLst>
        </pc:spChg>
        <pc:spChg chg="add">
          <ac:chgData name="Begoña Chulià Roselló" userId="ca5c1082-453d-4652-aecc-670b2f86ceff" providerId="ADAL" clId="{CA245F06-A5F3-4EE8-9AD2-4DA955872A86}" dt="2020-10-22T11:18:28.759" v="258" actId="26606"/>
          <ac:spMkLst>
            <pc:docMk/>
            <pc:sldMk cId="1905795534" sldId="257"/>
            <ac:spMk id="73" creationId="{34244EF8-D73A-40E1-BE73-D46E6B4B04ED}"/>
          </ac:spMkLst>
        </pc:spChg>
        <pc:picChg chg="add del mod">
          <ac:chgData name="Begoña Chulià Roselló" userId="ca5c1082-453d-4652-aecc-670b2f86ceff" providerId="ADAL" clId="{CA245F06-A5F3-4EE8-9AD2-4DA955872A86}" dt="2020-10-22T11:09:56.885" v="98" actId="478"/>
          <ac:picMkLst>
            <pc:docMk/>
            <pc:sldMk cId="1905795534" sldId="257"/>
            <ac:picMk id="5" creationId="{078EEDCA-E38A-48B1-B086-C0323ADCEB0C}"/>
          </ac:picMkLst>
        </pc:picChg>
        <pc:picChg chg="add del mod">
          <ac:chgData name="Begoña Chulià Roselló" userId="ca5c1082-453d-4652-aecc-670b2f86ceff" providerId="ADAL" clId="{CA245F06-A5F3-4EE8-9AD2-4DA955872A86}" dt="2020-10-22T11:17:12.377" v="232" actId="478"/>
          <ac:picMkLst>
            <pc:docMk/>
            <pc:sldMk cId="1905795534" sldId="257"/>
            <ac:picMk id="7" creationId="{FEBCCE3B-FC62-45CC-8DE2-7863EDB0CE7B}"/>
          </ac:picMkLst>
        </pc:picChg>
        <pc:picChg chg="add del mod">
          <ac:chgData name="Begoña Chulià Roselló" userId="ca5c1082-453d-4652-aecc-670b2f86ceff" providerId="ADAL" clId="{CA245F06-A5F3-4EE8-9AD2-4DA955872A86}" dt="2020-10-22T11:17:31.431" v="237" actId="478"/>
          <ac:picMkLst>
            <pc:docMk/>
            <pc:sldMk cId="1905795534" sldId="257"/>
            <ac:picMk id="17" creationId="{96038C05-A337-4243-91CB-E828B9E85FA1}"/>
          </ac:picMkLst>
        </pc:picChg>
        <pc:picChg chg="add del mod">
          <ac:chgData name="Begoña Chulià Roselló" userId="ca5c1082-453d-4652-aecc-670b2f86ceff" providerId="ADAL" clId="{CA245F06-A5F3-4EE8-9AD2-4DA955872A86}" dt="2020-10-22T11:17:30.346" v="236" actId="478"/>
          <ac:picMkLst>
            <pc:docMk/>
            <pc:sldMk cId="1905795534" sldId="257"/>
            <ac:picMk id="21" creationId="{32C293C0-3FCC-4A45-AE6B-25F2F6293CA6}"/>
          </ac:picMkLst>
        </pc:picChg>
        <pc:picChg chg="add mod">
          <ac:chgData name="Begoña Chulià Roselló" userId="ca5c1082-453d-4652-aecc-670b2f86ceff" providerId="ADAL" clId="{CA245F06-A5F3-4EE8-9AD2-4DA955872A86}" dt="2020-10-22T11:21:05.267" v="272" actId="1076"/>
          <ac:picMkLst>
            <pc:docMk/>
            <pc:sldMk cId="1905795534" sldId="257"/>
            <ac:picMk id="22" creationId="{96989D38-8925-4043-8841-8B693264D8D2}"/>
          </ac:picMkLst>
        </pc:picChg>
        <pc:picChg chg="add mod ord">
          <ac:chgData name="Begoña Chulià Roselló" userId="ca5c1082-453d-4652-aecc-670b2f86ceff" providerId="ADAL" clId="{CA245F06-A5F3-4EE8-9AD2-4DA955872A86}" dt="2020-10-22T11:41:20.179" v="607" actId="14100"/>
          <ac:picMkLst>
            <pc:docMk/>
            <pc:sldMk cId="1905795534" sldId="257"/>
            <ac:picMk id="24" creationId="{877A2759-1506-4E63-8A22-723A686D3E42}"/>
          </ac:picMkLst>
        </pc:picChg>
        <pc:cxnChg chg="add del">
          <ac:chgData name="Begoña Chulià Roselló" userId="ca5c1082-453d-4652-aecc-670b2f86ceff" providerId="ADAL" clId="{CA245F06-A5F3-4EE8-9AD2-4DA955872A86}" dt="2020-10-22T11:15:04.273" v="210" actId="26606"/>
          <ac:cxnSpMkLst>
            <pc:docMk/>
            <pc:sldMk cId="1905795534" sldId="257"/>
            <ac:cxnSpMk id="20" creationId="{9E8E38ED-369A-44C2-B635-0BED0E48A6E8}"/>
          </ac:cxnSpMkLst>
        </pc:cxnChg>
        <pc:cxnChg chg="add del">
          <ac:chgData name="Begoña Chulià Roselló" userId="ca5c1082-453d-4652-aecc-670b2f86ceff" providerId="ADAL" clId="{CA245F06-A5F3-4EE8-9AD2-4DA955872A86}" dt="2020-10-22T11:17:28.819" v="235" actId="26606"/>
          <ac:cxnSpMkLst>
            <pc:docMk/>
            <pc:sldMk cId="1905795534" sldId="257"/>
            <ac:cxnSpMk id="30" creationId="{C41BAEC7-F7B0-4224-8B18-8F74B7D87F0B}"/>
          </ac:cxnSpMkLst>
        </pc:cxnChg>
        <pc:cxnChg chg="add del">
          <ac:chgData name="Begoña Chulià Roselló" userId="ca5c1082-453d-4652-aecc-670b2f86ceff" providerId="ADAL" clId="{CA245F06-A5F3-4EE8-9AD2-4DA955872A86}" dt="2020-10-22T11:18:14.392" v="249" actId="26606"/>
          <ac:cxnSpMkLst>
            <pc:docMk/>
            <pc:sldMk cId="1905795534" sldId="257"/>
            <ac:cxnSpMk id="48" creationId="{BCDAEC91-5BCE-4B55-9CC0-43EF94CB734B}"/>
          </ac:cxnSpMkLst>
        </pc:cxnChg>
        <pc:cxnChg chg="add">
          <ac:chgData name="Begoña Chulià Roselló" userId="ca5c1082-453d-4652-aecc-670b2f86ceff" providerId="ADAL" clId="{CA245F06-A5F3-4EE8-9AD2-4DA955872A86}" dt="2020-10-22T11:18:28.759" v="258" actId="26606"/>
          <ac:cxnSpMkLst>
            <pc:docMk/>
            <pc:sldMk cId="1905795534" sldId="257"/>
            <ac:cxnSpMk id="69" creationId="{9E8E38ED-369A-44C2-B635-0BED0E48A6E8}"/>
          </ac:cxnSpMkLst>
        </pc:cxnChg>
      </pc:sldChg>
      <pc:sldChg chg="addSp delSp modSp add ord">
        <pc:chgData name="Begoña Chulià Roselló" userId="ca5c1082-453d-4652-aecc-670b2f86ceff" providerId="ADAL" clId="{CA245F06-A5F3-4EE8-9AD2-4DA955872A86}" dt="2020-10-22T14:08:00.730" v="954" actId="1076"/>
        <pc:sldMkLst>
          <pc:docMk/>
          <pc:sldMk cId="126349137" sldId="258"/>
        </pc:sldMkLst>
        <pc:spChg chg="add del mod">
          <ac:chgData name="Begoña Chulià Roselló" userId="ca5c1082-453d-4652-aecc-670b2f86ceff" providerId="ADAL" clId="{CA245F06-A5F3-4EE8-9AD2-4DA955872A86}" dt="2020-10-22T13:56:40.738" v="803" actId="478"/>
          <ac:spMkLst>
            <pc:docMk/>
            <pc:sldMk cId="126349137" sldId="258"/>
            <ac:spMk id="2" creationId="{3463745C-7498-4141-84D2-3E9C5364DF00}"/>
          </ac:spMkLst>
        </pc:spChg>
        <pc:spChg chg="del">
          <ac:chgData name="Begoña Chulià Roselló" userId="ca5c1082-453d-4652-aecc-670b2f86ceff" providerId="ADAL" clId="{CA245F06-A5F3-4EE8-9AD2-4DA955872A86}" dt="2020-10-22T11:17:08.712" v="229" actId="478"/>
          <ac:spMkLst>
            <pc:docMk/>
            <pc:sldMk cId="126349137" sldId="258"/>
            <ac:spMk id="2" creationId="{9D33EF75-BE13-4C44-A59F-CC9F58AD95A7}"/>
          </ac:spMkLst>
        </pc:spChg>
        <pc:spChg chg="add del mod">
          <ac:chgData name="Begoña Chulià Roselló" userId="ca5c1082-453d-4652-aecc-670b2f86ceff" providerId="ADAL" clId="{CA245F06-A5F3-4EE8-9AD2-4DA955872A86}" dt="2020-10-22T11:17:10.268" v="231" actId="478"/>
          <ac:spMkLst>
            <pc:docMk/>
            <pc:sldMk cId="126349137" sldId="258"/>
            <ac:spMk id="4" creationId="{FFDA862C-ED87-403A-9735-000EA71A9129}"/>
          </ac:spMkLst>
        </pc:spChg>
        <pc:spChg chg="add del">
          <ac:chgData name="Begoña Chulià Roselló" userId="ca5c1082-453d-4652-aecc-670b2f86ceff" providerId="ADAL" clId="{CA245F06-A5F3-4EE8-9AD2-4DA955872A86}" dt="2020-10-22T13:38:40.890" v="789"/>
          <ac:spMkLst>
            <pc:docMk/>
            <pc:sldMk cId="126349137" sldId="258"/>
            <ac:spMk id="6" creationId="{1FE0B3D7-4619-4F76-8D03-877510B16408}"/>
          </ac:spMkLst>
        </pc:spChg>
        <pc:spChg chg="add mod">
          <ac:chgData name="Begoña Chulià Roselló" userId="ca5c1082-453d-4652-aecc-670b2f86ceff" providerId="ADAL" clId="{CA245F06-A5F3-4EE8-9AD2-4DA955872A86}" dt="2020-10-22T14:06:56.119" v="931" actId="1076"/>
          <ac:spMkLst>
            <pc:docMk/>
            <pc:sldMk cId="126349137" sldId="258"/>
            <ac:spMk id="9" creationId="{55A3A1AE-AEEE-4764-A3F9-0A2C13806DEB}"/>
          </ac:spMkLst>
        </pc:spChg>
        <pc:spChg chg="add mod">
          <ac:chgData name="Begoña Chulià Roselló" userId="ca5c1082-453d-4652-aecc-670b2f86ceff" providerId="ADAL" clId="{CA245F06-A5F3-4EE8-9AD2-4DA955872A86}" dt="2020-10-22T14:07:02.621" v="934" actId="1076"/>
          <ac:spMkLst>
            <pc:docMk/>
            <pc:sldMk cId="126349137" sldId="258"/>
            <ac:spMk id="11" creationId="{B7711482-26D2-4B4C-AC3F-2C74A87E4DFA}"/>
          </ac:spMkLst>
        </pc:spChg>
        <pc:spChg chg="add mod">
          <ac:chgData name="Begoña Chulià Roselló" userId="ca5c1082-453d-4652-aecc-670b2f86ceff" providerId="ADAL" clId="{CA245F06-A5F3-4EE8-9AD2-4DA955872A86}" dt="2020-10-22T14:07:00.079" v="933" actId="1076"/>
          <ac:spMkLst>
            <pc:docMk/>
            <pc:sldMk cId="126349137" sldId="258"/>
            <ac:spMk id="14" creationId="{3CC652DE-EE80-4C11-ACFF-3A1D8141F1D5}"/>
          </ac:spMkLst>
        </pc:spChg>
        <pc:spChg chg="add mod">
          <ac:chgData name="Begoña Chulià Roselló" userId="ca5c1082-453d-4652-aecc-670b2f86ceff" providerId="ADAL" clId="{CA245F06-A5F3-4EE8-9AD2-4DA955872A86}" dt="2020-10-22T14:08:00.730" v="954" actId="1076"/>
          <ac:spMkLst>
            <pc:docMk/>
            <pc:sldMk cId="126349137" sldId="258"/>
            <ac:spMk id="15" creationId="{DFC529B5-1577-4D88-9463-680D35BB928F}"/>
          </ac:spMkLst>
        </pc:spChg>
        <pc:spChg chg="add mod">
          <ac:chgData name="Begoña Chulià Roselló" userId="ca5c1082-453d-4652-aecc-670b2f86ceff" providerId="ADAL" clId="{CA245F06-A5F3-4EE8-9AD2-4DA955872A86}" dt="2020-10-22T14:07:54.445" v="952" actId="1076"/>
          <ac:spMkLst>
            <pc:docMk/>
            <pc:sldMk cId="126349137" sldId="258"/>
            <ac:spMk id="18" creationId="{D4C8A845-5417-4EDF-BF6C-3571E368C506}"/>
          </ac:spMkLst>
        </pc:spChg>
        <pc:spChg chg="add mod">
          <ac:chgData name="Begoña Chulià Roselló" userId="ca5c1082-453d-4652-aecc-670b2f86ceff" providerId="ADAL" clId="{CA245F06-A5F3-4EE8-9AD2-4DA955872A86}" dt="2020-10-22T14:07:56.740" v="953" actId="1076"/>
          <ac:spMkLst>
            <pc:docMk/>
            <pc:sldMk cId="126349137" sldId="258"/>
            <ac:spMk id="19" creationId="{4A542B3C-31AB-42A1-B06B-BAD49CA24EC4}"/>
          </ac:spMkLst>
        </pc:spChg>
        <pc:picChg chg="add mod">
          <ac:chgData name="Begoña Chulià Roselló" userId="ca5c1082-453d-4652-aecc-670b2f86ceff" providerId="ADAL" clId="{CA245F06-A5F3-4EE8-9AD2-4DA955872A86}" dt="2020-10-22T14:07:29.809" v="945" actId="1076"/>
          <ac:picMkLst>
            <pc:docMk/>
            <pc:sldMk cId="126349137" sldId="258"/>
            <ac:picMk id="4" creationId="{8EEFD578-7544-426A-9116-0937097451B9}"/>
          </ac:picMkLst>
        </pc:picChg>
        <pc:picChg chg="mod">
          <ac:chgData name="Begoña Chulià Roselló" userId="ca5c1082-453d-4652-aecc-670b2f86ceff" providerId="ADAL" clId="{CA245F06-A5F3-4EE8-9AD2-4DA955872A86}" dt="2020-10-22T11:20:56.583" v="270" actId="1076"/>
          <ac:picMkLst>
            <pc:docMk/>
            <pc:sldMk cId="126349137" sldId="258"/>
            <ac:picMk id="7" creationId="{FEBCCE3B-FC62-45CC-8DE2-7863EDB0CE7B}"/>
          </ac:picMkLst>
        </pc:picChg>
        <pc:picChg chg="add mod">
          <ac:chgData name="Begoña Chulià Roselló" userId="ca5c1082-453d-4652-aecc-670b2f86ceff" providerId="ADAL" clId="{CA245F06-A5F3-4EE8-9AD2-4DA955872A86}" dt="2020-10-22T14:06:28.735" v="921" actId="1076"/>
          <ac:picMkLst>
            <pc:docMk/>
            <pc:sldMk cId="126349137" sldId="258"/>
            <ac:picMk id="8" creationId="{FD9EA7F6-0C2B-441E-8BEE-D662B60893CF}"/>
          </ac:picMkLst>
        </pc:picChg>
        <pc:picChg chg="add mod">
          <ac:chgData name="Begoña Chulià Roselló" userId="ca5c1082-453d-4652-aecc-670b2f86ceff" providerId="ADAL" clId="{CA245F06-A5F3-4EE8-9AD2-4DA955872A86}" dt="2020-10-22T14:06:58.009" v="932" actId="1076"/>
          <ac:picMkLst>
            <pc:docMk/>
            <pc:sldMk cId="126349137" sldId="258"/>
            <ac:picMk id="10" creationId="{966C8B23-3B72-42C0-B2D8-3D38C923894D}"/>
          </ac:picMkLst>
        </pc:picChg>
        <pc:picChg chg="add mod">
          <ac:chgData name="Begoña Chulià Roselló" userId="ca5c1082-453d-4652-aecc-670b2f86ceff" providerId="ADAL" clId="{CA245F06-A5F3-4EE8-9AD2-4DA955872A86}" dt="2020-10-22T14:07:41.463" v="948" actId="1076"/>
          <ac:picMkLst>
            <pc:docMk/>
            <pc:sldMk cId="126349137" sldId="258"/>
            <ac:picMk id="12" creationId="{D1133635-7243-4DEC-9B07-1DEFDB2F9D5C}"/>
          </ac:picMkLst>
        </pc:picChg>
        <pc:picChg chg="add mod">
          <ac:chgData name="Begoña Chulià Roselló" userId="ca5c1082-453d-4652-aecc-670b2f86ceff" providerId="ADAL" clId="{CA245F06-A5F3-4EE8-9AD2-4DA955872A86}" dt="2020-10-22T14:06:42.476" v="926" actId="1076"/>
          <ac:picMkLst>
            <pc:docMk/>
            <pc:sldMk cId="126349137" sldId="258"/>
            <ac:picMk id="13" creationId="{5E99AFC2-E6F3-4CF2-BE1F-83D90AD458AD}"/>
          </ac:picMkLst>
        </pc:picChg>
        <pc:picChg chg="add mod">
          <ac:chgData name="Begoña Chulià Roselló" userId="ca5c1082-453d-4652-aecc-670b2f86ceff" providerId="ADAL" clId="{CA245F06-A5F3-4EE8-9AD2-4DA955872A86}" dt="2020-10-22T14:07:48.790" v="950" actId="1076"/>
          <ac:picMkLst>
            <pc:docMk/>
            <pc:sldMk cId="126349137" sldId="258"/>
            <ac:picMk id="16" creationId="{08223546-516C-4985-92AC-1DDEF6DAA404}"/>
          </ac:picMkLst>
        </pc:picChg>
        <pc:picChg chg="add mod">
          <ac:chgData name="Begoña Chulià Roselló" userId="ca5c1082-453d-4652-aecc-670b2f86ceff" providerId="ADAL" clId="{CA245F06-A5F3-4EE8-9AD2-4DA955872A86}" dt="2020-10-22T14:07:50.320" v="951" actId="1076"/>
          <ac:picMkLst>
            <pc:docMk/>
            <pc:sldMk cId="126349137" sldId="258"/>
            <ac:picMk id="17" creationId="{42A7331B-D7DC-4A9A-A15C-E6FEEFBB0B8C}"/>
          </ac:picMkLst>
        </pc:picChg>
        <pc:picChg chg="del">
          <ac:chgData name="Begoña Chulià Roselló" userId="ca5c1082-453d-4652-aecc-670b2f86ceff" providerId="ADAL" clId="{CA245F06-A5F3-4EE8-9AD2-4DA955872A86}" dt="2020-10-22T11:17:09.426" v="230" actId="478"/>
          <ac:picMkLst>
            <pc:docMk/>
            <pc:sldMk cId="126349137" sldId="258"/>
            <ac:picMk id="17" creationId="{96038C05-A337-4243-91CB-E828B9E85FA1}"/>
          </ac:picMkLst>
        </pc:picChg>
        <pc:picChg chg="del">
          <ac:chgData name="Begoña Chulià Roselló" userId="ca5c1082-453d-4652-aecc-670b2f86ceff" providerId="ADAL" clId="{CA245F06-A5F3-4EE8-9AD2-4DA955872A86}" dt="2020-10-22T11:17:07.075" v="228" actId="478"/>
          <ac:picMkLst>
            <pc:docMk/>
            <pc:sldMk cId="126349137" sldId="258"/>
            <ac:picMk id="21" creationId="{32C293C0-3FCC-4A45-AE6B-25F2F6293CA6}"/>
          </ac:picMkLst>
        </pc:picChg>
        <pc:picChg chg="add del mod">
          <ac:chgData name="Begoña Chulià Roselló" userId="ca5c1082-453d-4652-aecc-670b2f86ceff" providerId="ADAL" clId="{CA245F06-A5F3-4EE8-9AD2-4DA955872A86}" dt="2020-10-22T14:04:03.091" v="909" actId="478"/>
          <ac:picMkLst>
            <pc:docMk/>
            <pc:sldMk cId="126349137" sldId="258"/>
            <ac:picMk id="21" creationId="{EE8334B1-EADA-42DD-B343-EBFEB6A72355}"/>
          </ac:picMkLst>
        </pc:picChg>
        <pc:picChg chg="add mod">
          <ac:chgData name="Begoña Chulià Roselló" userId="ca5c1082-453d-4652-aecc-670b2f86ceff" providerId="ADAL" clId="{CA245F06-A5F3-4EE8-9AD2-4DA955872A86}" dt="2020-10-22T14:06:30.492" v="922" actId="1076"/>
          <ac:picMkLst>
            <pc:docMk/>
            <pc:sldMk cId="126349137" sldId="258"/>
            <ac:picMk id="23" creationId="{9961479E-B34C-4222-A7E3-781F728E7F53}"/>
          </ac:picMkLst>
        </pc:picChg>
      </pc:sldChg>
      <pc:sldChg chg="addSp modSp add del">
        <pc:chgData name="Begoña Chulià Roselló" userId="ca5c1082-453d-4652-aecc-670b2f86ceff" providerId="ADAL" clId="{CA245F06-A5F3-4EE8-9AD2-4DA955872A86}" dt="2020-10-22T11:54:48.928" v="645" actId="2696"/>
        <pc:sldMkLst>
          <pc:docMk/>
          <pc:sldMk cId="4179840143" sldId="259"/>
        </pc:sldMkLst>
        <pc:spChg chg="add mod">
          <ac:chgData name="Begoña Chulià Roselló" userId="ca5c1082-453d-4652-aecc-670b2f86ceff" providerId="ADAL" clId="{CA245F06-A5F3-4EE8-9AD2-4DA955872A86}" dt="2020-10-22T11:43:56.244" v="641" actId="1076"/>
          <ac:spMkLst>
            <pc:docMk/>
            <pc:sldMk cId="4179840143" sldId="259"/>
            <ac:spMk id="5" creationId="{22F80FD1-6263-4635-BF62-05C0A672296D}"/>
          </ac:spMkLst>
        </pc:spChg>
        <pc:picChg chg="add mod">
          <ac:chgData name="Begoña Chulià Roselló" userId="ca5c1082-453d-4652-aecc-670b2f86ceff" providerId="ADAL" clId="{CA245F06-A5F3-4EE8-9AD2-4DA955872A86}" dt="2020-10-22T11:44:07.607" v="644" actId="1076"/>
          <ac:picMkLst>
            <pc:docMk/>
            <pc:sldMk cId="4179840143" sldId="259"/>
            <ac:picMk id="4" creationId="{86D28BAB-C571-4938-BCEC-79148211A46D}"/>
          </ac:picMkLst>
        </pc:picChg>
        <pc:picChg chg="mod">
          <ac:chgData name="Begoña Chulià Roselló" userId="ca5c1082-453d-4652-aecc-670b2f86ceff" providerId="ADAL" clId="{CA245F06-A5F3-4EE8-9AD2-4DA955872A86}" dt="2020-10-22T11:20:50.951" v="268" actId="14100"/>
          <ac:picMkLst>
            <pc:docMk/>
            <pc:sldMk cId="4179840143" sldId="259"/>
            <ac:picMk id="7" creationId="{FEBCCE3B-FC62-45CC-8DE2-7863EDB0CE7B}"/>
          </ac:picMkLst>
        </pc:picChg>
      </pc:sldChg>
      <pc:sldChg chg="addSp delSp modSp add mod setBg setClrOvrMap">
        <pc:chgData name="Begoña Chulià Roselló" userId="ca5c1082-453d-4652-aecc-670b2f86ceff" providerId="ADAL" clId="{CA245F06-A5F3-4EE8-9AD2-4DA955872A86}" dt="2020-10-22T13:37:56.255" v="787" actId="478"/>
        <pc:sldMkLst>
          <pc:docMk/>
          <pc:sldMk cId="639709751" sldId="260"/>
        </pc:sldMkLst>
        <pc:spChg chg="mod ord">
          <ac:chgData name="Begoña Chulià Roselló" userId="ca5c1082-453d-4652-aecc-670b2f86ceff" providerId="ADAL" clId="{CA245F06-A5F3-4EE8-9AD2-4DA955872A86}" dt="2020-10-22T11:36:35.842" v="594" actId="1076"/>
          <ac:spMkLst>
            <pc:docMk/>
            <pc:sldMk cId="639709751" sldId="260"/>
            <ac:spMk id="2" creationId="{822C31DC-DA37-4BF5-B8AF-5CD235BA9BC2}"/>
          </ac:spMkLst>
        </pc:spChg>
        <pc:spChg chg="add del mo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3" creationId="{02A8E88D-8338-4225-9DF9-30379044B039}"/>
          </ac:spMkLst>
        </pc:spChg>
        <pc:spChg chg="add mod">
          <ac:chgData name="Begoña Chulià Roselló" userId="ca5c1082-453d-4652-aecc-670b2f86ceff" providerId="ADAL" clId="{CA245F06-A5F3-4EE8-9AD2-4DA955872A86}" dt="2020-10-22T11:56:39.743" v="690" actId="1076"/>
          <ac:spMkLst>
            <pc:docMk/>
            <pc:sldMk cId="639709751" sldId="260"/>
            <ac:spMk id="8" creationId="{6A0D33FD-36C7-426A-8C33-D80C59530B23}"/>
          </ac:spMkLst>
        </pc:spChg>
        <pc:spChg chg="add mod">
          <ac:chgData name="Begoña Chulià Roselló" userId="ca5c1082-453d-4652-aecc-670b2f86ceff" providerId="ADAL" clId="{CA245F06-A5F3-4EE8-9AD2-4DA955872A86}" dt="2020-10-22T11:41:00.503" v="606" actId="20577"/>
          <ac:spMkLst>
            <pc:docMk/>
            <pc:sldMk cId="639709751" sldId="260"/>
            <ac:spMk id="14" creationId="{347CCFBF-FBF5-4F2D-ADA9-A9F6F9C64B41}"/>
          </ac:spMkLst>
        </pc:spChg>
        <pc:spChg chg="add mo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15" creationId="{FD8FE23E-C631-4B61-9E0E-8BF435894D15}"/>
          </ac:spMkLst>
        </pc:spChg>
        <pc:spChg chg="add mo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16" creationId="{43DA536E-CA7D-435B-A184-51ECA160ED4F}"/>
          </ac:spMkLst>
        </pc:spChg>
        <pc:spChg chg="add mod ord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17" creationId="{36779BD8-97F2-4E41-A5AB-90003A878681}"/>
          </ac:spMkLst>
        </pc:spChg>
        <pc:spChg chg="add del mod">
          <ac:chgData name="Begoña Chulià Roselló" userId="ca5c1082-453d-4652-aecc-670b2f86ceff" providerId="ADAL" clId="{CA245F06-A5F3-4EE8-9AD2-4DA955872A86}" dt="2020-10-22T13:37:52.521" v="785" actId="478"/>
          <ac:spMkLst>
            <pc:docMk/>
            <pc:sldMk cId="639709751" sldId="260"/>
            <ac:spMk id="18" creationId="{DE931A3D-BBAD-4931-A1DA-A8EDB2C5A113}"/>
          </ac:spMkLst>
        </pc:spChg>
        <pc:spChg chg="add del mod">
          <ac:chgData name="Begoña Chulià Roselló" userId="ca5c1082-453d-4652-aecc-670b2f86ceff" providerId="ADAL" clId="{CA245F06-A5F3-4EE8-9AD2-4DA955872A86}" dt="2020-10-22T13:37:56.255" v="787" actId="478"/>
          <ac:spMkLst>
            <pc:docMk/>
            <pc:sldMk cId="639709751" sldId="260"/>
            <ac:spMk id="20" creationId="{A352349A-797A-4C5A-BB11-C3DAD8FF7901}"/>
          </ac:spMkLst>
        </pc:spChg>
        <pc:spChg chg="add del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21" creationId="{B0354608-2C0B-45C8-8C8B-8E3ED2EF58E4}"/>
          </ac:spMkLst>
        </pc:spChg>
        <pc:spChg chg="add del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22" creationId="{A69EB637-CEDE-43AD-8B65-DDD63C08FB34}"/>
          </ac:spMkLst>
        </pc:spChg>
        <pc:spChg chg="add del">
          <ac:chgData name="Begoña Chulià Roselló" userId="ca5c1082-453d-4652-aecc-670b2f86ceff" providerId="ADAL" clId="{CA245F06-A5F3-4EE8-9AD2-4DA955872A86}" dt="2020-10-22T11:36:26.706" v="592" actId="26606"/>
          <ac:spMkLst>
            <pc:docMk/>
            <pc:sldMk cId="639709751" sldId="260"/>
            <ac:spMk id="23" creationId="{B0FAED46-1BF7-48DB-980D-571CD2A30DC4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24" creationId="{AC8EEB0F-BA72-49AC-956F-331B60FDE79E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26" creationId="{8CC700D5-9809-43F4-89D5-7DBBCB0DCC10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28" creationId="{C7163242-6303-46DC-BAC1-2A204F061321}"/>
          </ac:spMkLst>
        </pc:spChg>
        <pc:spChg chg="add del">
          <ac:chgData name="Begoña Chulià Roselló" userId="ca5c1082-453d-4652-aecc-670b2f86ceff" providerId="ADAL" clId="{CA245F06-A5F3-4EE8-9AD2-4DA955872A86}" dt="2020-10-22T11:35:48.370" v="581" actId="26606"/>
          <ac:spMkLst>
            <pc:docMk/>
            <pc:sldMk cId="639709751" sldId="260"/>
            <ac:spMk id="30" creationId="{805C4C40-D70E-4C4F-B228-98A0A6132603}"/>
          </ac:spMkLst>
        </pc:spChg>
        <pc:grpChg chg="add del">
          <ac:chgData name="Begoña Chulià Roselló" userId="ca5c1082-453d-4652-aecc-670b2f86ceff" providerId="ADAL" clId="{CA245F06-A5F3-4EE8-9AD2-4DA955872A86}" dt="2020-10-22T11:35:48.370" v="581" actId="26606"/>
          <ac:grpSpMkLst>
            <pc:docMk/>
            <pc:sldMk cId="639709751" sldId="260"/>
            <ac:grpSpMk id="32" creationId="{06536C0D-2219-44F1-94EC-B9A56501DB36}"/>
          </ac:grpSpMkLst>
        </pc:grpChg>
        <pc:picChg chg="add del mod">
          <ac:chgData name="Begoña Chulià Roselló" userId="ca5c1082-453d-4652-aecc-670b2f86ceff" providerId="ADAL" clId="{CA245F06-A5F3-4EE8-9AD2-4DA955872A86}" dt="2020-10-22T11:32:05.675" v="546" actId="478"/>
          <ac:picMkLst>
            <pc:docMk/>
            <pc:sldMk cId="639709751" sldId="260"/>
            <ac:picMk id="4" creationId="{D2A72CA3-218B-402C-B37C-C8AD315ABE30}"/>
          </ac:picMkLst>
        </pc:picChg>
        <pc:picChg chg="add del mod">
          <ac:chgData name="Begoña Chulià Roselló" userId="ca5c1082-453d-4652-aecc-670b2f86ceff" providerId="ADAL" clId="{CA245F06-A5F3-4EE8-9AD2-4DA955872A86}" dt="2020-10-22T11:56:03.402" v="678" actId="478"/>
          <ac:picMkLst>
            <pc:docMk/>
            <pc:sldMk cId="639709751" sldId="260"/>
            <ac:picMk id="5" creationId="{430ACDF7-5BBB-468F-8FDF-D25897FE6802}"/>
          </ac:picMkLst>
        </pc:picChg>
        <pc:picChg chg="add del">
          <ac:chgData name="Begoña Chulià Roselló" userId="ca5c1082-453d-4652-aecc-670b2f86ceff" providerId="ADAL" clId="{CA245F06-A5F3-4EE8-9AD2-4DA955872A86}" dt="2020-10-22T11:22:19.833" v="316"/>
          <ac:picMkLst>
            <pc:docMk/>
            <pc:sldMk cId="639709751" sldId="260"/>
            <ac:picMk id="6" creationId="{98612632-F38F-41AF-BA8C-728860D5A188}"/>
          </ac:picMkLst>
        </pc:picChg>
        <pc:picChg chg="add del mod">
          <ac:chgData name="Begoña Chulià Roselló" userId="ca5c1082-453d-4652-aecc-670b2f86ceff" providerId="ADAL" clId="{CA245F06-A5F3-4EE8-9AD2-4DA955872A86}" dt="2020-10-22T13:37:54.293" v="786" actId="478"/>
          <ac:picMkLst>
            <pc:docMk/>
            <pc:sldMk cId="639709751" sldId="260"/>
            <ac:picMk id="7" creationId="{E908E522-2B96-49F0-BE5C-4315A4F31DC5}"/>
          </ac:picMkLst>
        </pc:picChg>
        <pc:picChg chg="del">
          <ac:chgData name="Begoña Chulià Roselló" userId="ca5c1082-453d-4652-aecc-670b2f86ceff" providerId="ADAL" clId="{CA245F06-A5F3-4EE8-9AD2-4DA955872A86}" dt="2020-10-22T11:21:25.751" v="274" actId="478"/>
          <ac:picMkLst>
            <pc:docMk/>
            <pc:sldMk cId="639709751" sldId="260"/>
            <ac:picMk id="7" creationId="{FEBCCE3B-FC62-45CC-8DE2-7863EDB0CE7B}"/>
          </ac:picMkLst>
        </pc:picChg>
        <pc:picChg chg="add del mod">
          <ac:chgData name="Begoña Chulià Roselló" userId="ca5c1082-453d-4652-aecc-670b2f86ceff" providerId="ADAL" clId="{CA245F06-A5F3-4EE8-9AD2-4DA955872A86}" dt="2020-10-22T11:34:57.496" v="573" actId="1076"/>
          <ac:picMkLst>
            <pc:docMk/>
            <pc:sldMk cId="639709751" sldId="260"/>
            <ac:picMk id="9" creationId="{FB3482E2-FB72-4391-BF76-37DBEA9A81A7}"/>
          </ac:picMkLst>
        </pc:picChg>
        <pc:picChg chg="add del mod ord">
          <ac:chgData name="Begoña Chulià Roselló" userId="ca5c1082-453d-4652-aecc-670b2f86ceff" providerId="ADAL" clId="{CA245F06-A5F3-4EE8-9AD2-4DA955872A86}" dt="2020-10-22T11:40:36.491" v="597" actId="1076"/>
          <ac:picMkLst>
            <pc:docMk/>
            <pc:sldMk cId="639709751" sldId="260"/>
            <ac:picMk id="11" creationId="{711C4135-D100-401B-813F-AB0EACB2883A}"/>
          </ac:picMkLst>
        </pc:picChg>
        <pc:picChg chg="add del mod">
          <ac:chgData name="Begoña Chulià Roselló" userId="ca5c1082-453d-4652-aecc-670b2f86ceff" providerId="ADAL" clId="{CA245F06-A5F3-4EE8-9AD2-4DA955872A86}" dt="2020-10-22T11:34:52.748" v="571" actId="1076"/>
          <ac:picMkLst>
            <pc:docMk/>
            <pc:sldMk cId="639709751" sldId="260"/>
            <ac:picMk id="13" creationId="{8E386C50-991D-478B-ABEA-C93C202F8617}"/>
          </ac:picMkLst>
        </pc:picChg>
        <pc:picChg chg="add del mod">
          <ac:chgData name="Begoña Chulià Roselló" userId="ca5c1082-453d-4652-aecc-670b2f86ceff" providerId="ADAL" clId="{CA245F06-A5F3-4EE8-9AD2-4DA955872A86}" dt="2020-10-22T11:33:28.018" v="559" actId="478"/>
          <ac:picMkLst>
            <pc:docMk/>
            <pc:sldMk cId="639709751" sldId="260"/>
            <ac:picMk id="18" creationId="{FD525644-B569-4233-BB73-4B4CB10D7976}"/>
          </ac:picMkLst>
        </pc:picChg>
        <pc:picChg chg="add mod ord">
          <ac:chgData name="Begoña Chulià Roselló" userId="ca5c1082-453d-4652-aecc-670b2f86ceff" providerId="ADAL" clId="{CA245F06-A5F3-4EE8-9AD2-4DA955872A86}" dt="2020-10-22T11:36:26.706" v="592" actId="26606"/>
          <ac:picMkLst>
            <pc:docMk/>
            <pc:sldMk cId="639709751" sldId="260"/>
            <ac:picMk id="19" creationId="{5D339ABD-A0E7-4B94-8976-A989C934566F}"/>
          </ac:picMkLst>
        </pc:picChg>
      </pc:sldChg>
      <pc:sldChg chg="add">
        <pc:chgData name="Begoña Chulià Roselló" userId="ca5c1082-453d-4652-aecc-670b2f86ceff" providerId="ADAL" clId="{CA245F06-A5F3-4EE8-9AD2-4DA955872A86}" dt="2020-10-22T11:43:31.184" v="638"/>
        <pc:sldMkLst>
          <pc:docMk/>
          <pc:sldMk cId="1824683128" sldId="261"/>
        </pc:sldMkLst>
      </pc:sldChg>
      <pc:sldChg chg="addSp delSp modSp add mod setBg">
        <pc:chgData name="Begoña Chulià Roselló" userId="ca5c1082-453d-4652-aecc-670b2f86ceff" providerId="ADAL" clId="{CA245F06-A5F3-4EE8-9AD2-4DA955872A86}" dt="2020-10-27T12:39:48.544" v="1069" actId="1076"/>
        <pc:sldMkLst>
          <pc:docMk/>
          <pc:sldMk cId="185284479" sldId="262"/>
        </pc:sldMkLst>
        <pc:spChg chg="mod ord">
          <ac:chgData name="Begoña Chulià Roselló" userId="ca5c1082-453d-4652-aecc-670b2f86ceff" providerId="ADAL" clId="{CA245F06-A5F3-4EE8-9AD2-4DA955872A86}" dt="2020-10-22T14:13:25.028" v="1062" actId="1076"/>
          <ac:spMkLst>
            <pc:docMk/>
            <pc:sldMk cId="185284479" sldId="262"/>
            <ac:spMk id="2" creationId="{3463745C-7498-4141-84D2-3E9C5364DF00}"/>
          </ac:spMkLst>
        </pc:spChg>
        <pc:spChg chg="mod ord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5" creationId="{8A6139CA-9A0D-43BF-A6F0-EC78D555811C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1" creationId="{C5278130-DFE0-457B-8698-88DF69019DDE}"/>
          </ac:spMkLst>
        </pc:spChg>
        <pc:spChg chg="add del">
          <ac:chgData name="Begoña Chulià Roselló" userId="ca5c1082-453d-4652-aecc-670b2f86ceff" providerId="ADAL" clId="{CA245F06-A5F3-4EE8-9AD2-4DA955872A86}" dt="2020-10-22T14:10:06.935" v="1012" actId="26606"/>
          <ac:spMkLst>
            <pc:docMk/>
            <pc:sldMk cId="185284479" sldId="262"/>
            <ac:spMk id="12" creationId="{37C89E4B-3C9F-44B9-8B86-D9E3D112D8EC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3" creationId="{2F99531B-1681-4D6E-BECB-18325B33A618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5" creationId="{7C96D296-E04E-48E2-BF81-18F09C55728F}"/>
          </ac:spMkLst>
        </pc:spChg>
        <pc:spChg chg="add del">
          <ac:chgData name="Begoña Chulià Roselló" userId="ca5c1082-453d-4652-aecc-670b2f86ceff" providerId="ADAL" clId="{CA245F06-A5F3-4EE8-9AD2-4DA955872A86}" dt="2020-10-22T14:12:28.008" v="1038" actId="26606"/>
          <ac:spMkLst>
            <pc:docMk/>
            <pc:sldMk cId="185284479" sldId="262"/>
            <ac:spMk id="17" creationId="{C3C5EE4D-CBCB-4DDE-A660-52A9B267F716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18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19" creationId="{E91DC736-0EF8-4F87-9146-EBF1D2EE4D3D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20" creationId="{097CD68E-23E3-4007-8847-CD0944C4F7BE}"/>
          </ac:spMkLst>
        </pc:spChg>
        <pc:spChg chg="add del">
          <ac:chgData name="Begoña Chulià Roselló" userId="ca5c1082-453d-4652-aecc-670b2f86ceff" providerId="ADAL" clId="{CA245F06-A5F3-4EE8-9AD2-4DA955872A86}" dt="2020-10-22T14:10:37.081" v="1016" actId="26606"/>
          <ac:spMkLst>
            <pc:docMk/>
            <pc:sldMk cId="185284479" sldId="262"/>
            <ac:spMk id="21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3" creationId="{8C886788-700E-4D20-9F80-E0E96837A203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5" creationId="{1850674C-4E08-4C62-A3E2-6337FE4F7D86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6" creationId="{BCE4FF05-2B0C-4C97-A9B4-E163085A90E1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7" creationId="{529C2A7A-A6B6-4A56-B11C-8E967D88A60D}"/>
          </ac:spMkLst>
        </pc:spChg>
        <pc:spChg chg="add del">
          <ac:chgData name="Begoña Chulià Roselló" userId="ca5c1082-453d-4652-aecc-670b2f86ceff" providerId="ADAL" clId="{CA245F06-A5F3-4EE8-9AD2-4DA955872A86}" dt="2020-10-22T14:12:41.775" v="1041" actId="26606"/>
          <ac:spMkLst>
            <pc:docMk/>
            <pc:sldMk cId="185284479" sldId="262"/>
            <ac:spMk id="28" creationId="{FDBD7205-E536-4134-8768-AC3E1A3C5E59}"/>
          </ac:spMkLst>
        </pc:spChg>
        <pc:spChg chg="add del">
          <ac:chgData name="Begoña Chulià Roselló" userId="ca5c1082-453d-4652-aecc-670b2f86ceff" providerId="ADAL" clId="{CA245F06-A5F3-4EE8-9AD2-4DA955872A86}" dt="2020-10-22T14:12:52.792" v="1044" actId="26606"/>
          <ac:spMkLst>
            <pc:docMk/>
            <pc:sldMk cId="185284479" sldId="262"/>
            <ac:spMk id="29" creationId="{823AC064-BC96-4F32-8AE1-B2FD38754823}"/>
          </ac:spMkLst>
        </pc:spChg>
        <pc:spChg chg="add del">
          <ac:chgData name="Begoña Chulià Roselló" userId="ca5c1082-453d-4652-aecc-670b2f86ceff" providerId="ADAL" clId="{CA245F06-A5F3-4EE8-9AD2-4DA955872A86}" dt="2020-10-22T14:12:54.802" v="1046" actId="26606"/>
          <ac:spMkLst>
            <pc:docMk/>
            <pc:sldMk cId="185284479" sldId="262"/>
            <ac:spMk id="33" creationId="{99ED5833-B85B-4103-8A3B-CAB0308E6C15}"/>
          </ac:spMkLst>
        </pc:spChg>
        <pc:spChg chg="add del">
          <ac:chgData name="Begoña Chulià Roselló" userId="ca5c1082-453d-4652-aecc-670b2f86ceff" providerId="ADAL" clId="{CA245F06-A5F3-4EE8-9AD2-4DA955872A86}" dt="2020-10-22T14:12:56.251" v="1048" actId="26606"/>
          <ac:spMkLst>
            <pc:docMk/>
            <pc:sldMk cId="185284479" sldId="262"/>
            <ac:spMk id="35" creationId="{932495F0-C5CB-4823-AE70-EED61EBAB1BD}"/>
          </ac:spMkLst>
        </pc:spChg>
        <pc:spChg chg="add del">
          <ac:chgData name="Begoña Chulià Roselló" userId="ca5c1082-453d-4652-aecc-670b2f86ceff" providerId="ADAL" clId="{CA245F06-A5F3-4EE8-9AD2-4DA955872A86}" dt="2020-10-22T14:12:56.251" v="1048" actId="26606"/>
          <ac:spMkLst>
            <pc:docMk/>
            <pc:sldMk cId="185284479" sldId="262"/>
            <ac:spMk id="36" creationId="{CB8B9C25-D80D-48EC-B83A-231219A80C3F}"/>
          </ac:spMkLst>
        </pc:spChg>
        <pc:spChg chg="add del">
          <ac:chgData name="Begoña Chulià Roselló" userId="ca5c1082-453d-4652-aecc-670b2f86ceff" providerId="ADAL" clId="{CA245F06-A5F3-4EE8-9AD2-4DA955872A86}" dt="2020-10-22T14:12:56.251" v="1048" actId="26606"/>
          <ac:spMkLst>
            <pc:docMk/>
            <pc:sldMk cId="185284479" sldId="262"/>
            <ac:spMk id="37" creationId="{601CC70B-8875-45A1-8AFD-7D546E3C0C16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39" creationId="{FB33DC6A-1F1C-4A06-834E-CFF88F1C0BB9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0" creationId="{0FE1D5CF-87B8-4A8A-AD3C-01D06A60769B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1" creationId="{60926200-45C2-41E9-839F-31CD5FE4CD59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2" creationId="{AF2F604E-43BE-4DC3-B983-E071523364F8}"/>
          </ac:spMkLst>
        </pc:spChg>
        <pc:spChg chg="add del">
          <ac:chgData name="Begoña Chulià Roselló" userId="ca5c1082-453d-4652-aecc-670b2f86ceff" providerId="ADAL" clId="{CA245F06-A5F3-4EE8-9AD2-4DA955872A86}" dt="2020-10-22T14:12:57.023" v="1050" actId="26606"/>
          <ac:spMkLst>
            <pc:docMk/>
            <pc:sldMk cId="185284479" sldId="262"/>
            <ac:spMk id="43" creationId="{08C9B587-E65E-4B52-B37C-ABEBB6E87928}"/>
          </ac:spMkLst>
        </pc:spChg>
        <pc:spChg chg="add del">
          <ac:chgData name="Begoña Chulià Roselló" userId="ca5c1082-453d-4652-aecc-670b2f86ceff" providerId="ADAL" clId="{CA245F06-A5F3-4EE8-9AD2-4DA955872A86}" dt="2020-10-22T14:13:00.189" v="1052" actId="26606"/>
          <ac:spMkLst>
            <pc:docMk/>
            <pc:sldMk cId="185284479" sldId="262"/>
            <ac:spMk id="46" creationId="{823AC064-BC96-4F32-8AE1-B2FD38754823}"/>
          </ac:spMkLst>
        </pc:spChg>
        <pc:spChg chg="add del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49" creationId="{5434194B-EB56-4062-98C6-CB72F287E3F7}"/>
          </ac:spMkLst>
        </pc:spChg>
        <pc:spChg chg="add del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51" creationId="{B817D9AD-5E85-4E85-AC3E-43E24FA91AA1}"/>
          </ac:spMkLst>
        </pc:spChg>
        <pc:spChg chg="add del">
          <ac:chgData name="Begoña Chulià Roselló" userId="ca5c1082-453d-4652-aecc-670b2f86ceff" providerId="ADAL" clId="{CA245F06-A5F3-4EE8-9AD2-4DA955872A86}" dt="2020-10-22T14:13:02.243" v="1054" actId="26606"/>
          <ac:spMkLst>
            <pc:docMk/>
            <pc:sldMk cId="185284479" sldId="262"/>
            <ac:spMk id="52" creationId="{F0810290-E788-4DE3-B716-DBE58CC6A8EF}"/>
          </ac:spMkLst>
        </pc:spChg>
        <pc:picChg chg="add mod ord">
          <ac:chgData name="Begoña Chulià Roselló" userId="ca5c1082-453d-4652-aecc-670b2f86ceff" providerId="ADAL" clId="{CA245F06-A5F3-4EE8-9AD2-4DA955872A86}" dt="2020-10-27T12:39:48.544" v="1069" actId="1076"/>
          <ac:picMkLst>
            <pc:docMk/>
            <pc:sldMk cId="185284479" sldId="262"/>
            <ac:picMk id="4" creationId="{9411D0C9-3208-446F-9B02-4BF82F6A4D0B}"/>
          </ac:picMkLst>
        </pc:picChg>
        <pc:picChg chg="add del mod ord">
          <ac:chgData name="Begoña Chulià Roselló" userId="ca5c1082-453d-4652-aecc-670b2f86ceff" providerId="ADAL" clId="{CA245F06-A5F3-4EE8-9AD2-4DA955872A86}" dt="2020-10-22T14:13:14.998" v="1061" actId="478"/>
          <ac:picMkLst>
            <pc:docMk/>
            <pc:sldMk cId="185284479" sldId="262"/>
            <ac:picMk id="6" creationId="{78F90D74-70CE-4A4A-B7E4-05DFBC9E0B1F}"/>
          </ac:picMkLst>
        </pc:picChg>
        <pc:picChg chg="mod ord">
          <ac:chgData name="Begoña Chulià Roselló" userId="ca5c1082-453d-4652-aecc-670b2f86ceff" providerId="ADAL" clId="{CA245F06-A5F3-4EE8-9AD2-4DA955872A86}" dt="2020-10-22T14:13:02.243" v="1054" actId="26606"/>
          <ac:picMkLst>
            <pc:docMk/>
            <pc:sldMk cId="185284479" sldId="262"/>
            <ac:picMk id="7" creationId="{FEBCCE3B-FC62-45CC-8DE2-7863EDB0CE7B}"/>
          </ac:picMkLst>
        </pc:picChg>
        <pc:picChg chg="add del mod">
          <ac:chgData name="Begoña Chulià Roselló" userId="ca5c1082-453d-4652-aecc-670b2f86ceff" providerId="ADAL" clId="{CA245F06-A5F3-4EE8-9AD2-4DA955872A86}" dt="2020-10-27T12:39:46.290" v="1068" actId="478"/>
          <ac:picMkLst>
            <pc:docMk/>
            <pc:sldMk cId="185284479" sldId="262"/>
            <ac:picMk id="9" creationId="{F4458597-8AB1-49AD-8AB4-A10176648B88}"/>
          </ac:picMkLst>
        </pc:picChg>
        <pc:picChg chg="add del">
          <ac:chgData name="Begoña Chulià Roselló" userId="ca5c1082-453d-4652-aecc-670b2f86ceff" providerId="ADAL" clId="{CA245F06-A5F3-4EE8-9AD2-4DA955872A86}" dt="2020-10-22T14:13:02.243" v="1054" actId="26606"/>
          <ac:picMkLst>
            <pc:docMk/>
            <pc:sldMk cId="185284479" sldId="262"/>
            <ac:picMk id="50" creationId="{B3746DB1-35A8-422F-9955-4F8E75DBB077}"/>
          </ac:picMkLst>
        </pc:picChg>
        <pc:cxnChg chg="add del">
          <ac:chgData name="Begoña Chulià Roselló" userId="ca5c1082-453d-4652-aecc-670b2f86ceff" providerId="ADAL" clId="{CA245F06-A5F3-4EE8-9AD2-4DA955872A86}" dt="2020-10-22T14:10:06.935" v="1012" actId="26606"/>
          <ac:cxnSpMkLst>
            <pc:docMk/>
            <pc:sldMk cId="185284479" sldId="262"/>
            <ac:cxnSpMk id="14" creationId="{AA2EAA10-076F-46BD-8F0F-B9A2FB77A85C}"/>
          </ac:cxnSpMkLst>
        </pc:cxnChg>
        <pc:cxnChg chg="add del">
          <ac:chgData name="Begoña Chulià Roselló" userId="ca5c1082-453d-4652-aecc-670b2f86ceff" providerId="ADAL" clId="{CA245F06-A5F3-4EE8-9AD2-4DA955872A86}" dt="2020-10-22T14:10:06.935" v="1012" actId="26606"/>
          <ac:cxnSpMkLst>
            <pc:docMk/>
            <pc:sldMk cId="185284479" sldId="262"/>
            <ac:cxnSpMk id="16" creationId="{D891E407-403B-4764-86C9-33A56D3BCAA3}"/>
          </ac:cxnSpMkLst>
        </pc:cxnChg>
        <pc:cxnChg chg="add del">
          <ac:chgData name="Begoña Chulià Roselló" userId="ca5c1082-453d-4652-aecc-670b2f86ceff" providerId="ADAL" clId="{CA245F06-A5F3-4EE8-9AD2-4DA955872A86}" dt="2020-10-22T14:12:28.008" v="1038" actId="26606"/>
          <ac:cxnSpMkLst>
            <pc:docMk/>
            <pc:sldMk cId="185284479" sldId="262"/>
            <ac:cxnSpMk id="22" creationId="{BCF32D98-351C-41C4-B5D8-8920AA7C8A86}"/>
          </ac:cxnSpMkLst>
        </pc:cxnChg>
        <pc:cxnChg chg="add del">
          <ac:chgData name="Begoña Chulià Roselló" userId="ca5c1082-453d-4652-aecc-670b2f86ceff" providerId="ADAL" clId="{CA245F06-A5F3-4EE8-9AD2-4DA955872A86}" dt="2020-10-22T14:12:28.008" v="1038" actId="26606"/>
          <ac:cxnSpMkLst>
            <pc:docMk/>
            <pc:sldMk cId="185284479" sldId="262"/>
            <ac:cxnSpMk id="24" creationId="{3CEECF6C-B9D7-4B24-A90F-7B3E049A4383}"/>
          </ac:cxnSpMkLst>
        </pc:cxnChg>
        <pc:cxnChg chg="add del">
          <ac:chgData name="Begoña Chulià Roselló" userId="ca5c1082-453d-4652-aecc-670b2f86ceff" providerId="ADAL" clId="{CA245F06-A5F3-4EE8-9AD2-4DA955872A86}" dt="2020-10-22T14:12:52.792" v="1044" actId="26606"/>
          <ac:cxnSpMkLst>
            <pc:docMk/>
            <pc:sldMk cId="185284479" sldId="262"/>
            <ac:cxnSpMk id="30" creationId="{7E7C77BC-7138-40B1-A15B-20F57A494629}"/>
          </ac:cxnSpMkLst>
        </pc:cxnChg>
        <pc:cxnChg chg="add del">
          <ac:chgData name="Begoña Chulià Roselló" userId="ca5c1082-453d-4652-aecc-670b2f86ceff" providerId="ADAL" clId="{CA245F06-A5F3-4EE8-9AD2-4DA955872A86}" dt="2020-10-22T14:12:52.792" v="1044" actId="26606"/>
          <ac:cxnSpMkLst>
            <pc:docMk/>
            <pc:sldMk cId="185284479" sldId="262"/>
            <ac:cxnSpMk id="31" creationId="{DB146403-F3D6-484B-B2ED-97F9565D0370}"/>
          </ac:cxnSpMkLst>
        </pc:cxnChg>
        <pc:cxnChg chg="add del">
          <ac:chgData name="Begoña Chulià Roselló" userId="ca5c1082-453d-4652-aecc-670b2f86ceff" providerId="ADAL" clId="{CA245F06-A5F3-4EE8-9AD2-4DA955872A86}" dt="2020-10-22T14:13:00.189" v="1052" actId="26606"/>
          <ac:cxnSpMkLst>
            <pc:docMk/>
            <pc:sldMk cId="185284479" sldId="262"/>
            <ac:cxnSpMk id="45" creationId="{DB146403-F3D6-484B-B2ED-97F9565D0370}"/>
          </ac:cxnSpMkLst>
        </pc:cxnChg>
        <pc:cxnChg chg="add del">
          <ac:chgData name="Begoña Chulià Roselló" userId="ca5c1082-453d-4652-aecc-670b2f86ceff" providerId="ADAL" clId="{CA245F06-A5F3-4EE8-9AD2-4DA955872A86}" dt="2020-10-22T14:13:00.189" v="1052" actId="26606"/>
          <ac:cxnSpMkLst>
            <pc:docMk/>
            <pc:sldMk cId="185284479" sldId="262"/>
            <ac:cxnSpMk id="47" creationId="{7E7C77BC-7138-40B1-A15B-20F57A494629}"/>
          </ac:cxnSpMkLst>
        </pc:cxnChg>
      </pc:sldChg>
      <pc:sldChg chg="add">
        <pc:chgData name="Begoña Chulià Roselló" userId="ca5c1082-453d-4652-aecc-670b2f86ceff" providerId="ADAL" clId="{CA245F06-A5F3-4EE8-9AD2-4DA955872A86}" dt="2020-10-22T13:37:33.926" v="766"/>
        <pc:sldMkLst>
          <pc:docMk/>
          <pc:sldMk cId="516308120" sldId="2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26E91D3-3146-4688-B4E2-4DD5ED2D28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D642A7-5F2F-4BF1-BA35-A361D3B960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845D-13C6-40F5-8043-F8249B768FCA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F48D21-CF15-4857-93D6-E5649F1AD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D4230F-7C6C-46C5-A491-5DBDB7DBD7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D186B-5704-4159-B98B-E366476F987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68827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0D8F0-EDE4-4586-A00B-0CF72148F669}" type="datetimeFigureOut">
              <a:rPr lang="es-ES" smtClean="0"/>
              <a:t>28/10/2020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CA47-5FAE-417F-8EA2-CB132C97CDF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7071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Empezar con la fecha del </a:t>
            </a:r>
            <a:r>
              <a:rPr lang="es-E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es-E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s-E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es-E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gigante, y preguntar a la gente si saben a que corresponde (decir que si son clientes nuestros seguro que si porque lo tenemos en la firma) decir que es el </a:t>
            </a:r>
            <a:r>
              <a:rPr lang="es-E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es-E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s-E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es-E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que si llaman a soporte de a Microsoft les dirán, oh lo siento pero esa versión no está soportada.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testest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8E2D-4F48-4795-8861-DA3757916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3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testest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8E2D-4F48-4795-8861-DA3757916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testest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8E2D-4F48-4795-8861-DA3757916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testest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8E2D-4F48-4795-8861-DA3757916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7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testest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8E2D-4F48-4795-8861-DA3757916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testest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8E2D-4F48-4795-8861-DA3757916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testest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8E2D-4F48-4795-8861-DA37579162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5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testest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8E2D-4F48-4795-8861-DA37579162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testest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8E2D-4F48-4795-8861-DA37579162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0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A0F3-70F5-4ECD-97A9-D71ABE65A0C7}" type="datetime1">
              <a:rPr lang="es-ES" smtClean="0"/>
              <a:t>28/10/2020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BE2A-E90F-4AB7-84FE-644E6B17F4FE}" type="datetime1">
              <a:rPr lang="es-ES" smtClean="0"/>
              <a:t>28/10/2020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3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ACAA-563D-4F8B-B494-2F1B2D0E1803}" type="datetime1">
              <a:rPr lang="es-ES" smtClean="0"/>
              <a:t>28/10/2020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4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AD5A504C-FD56-460B-A488-5BDC211B4F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4512-4F9E-4264-B880-2E159998ABA4}" type="datetime1">
              <a:rPr lang="es-ES" smtClean="0"/>
              <a:t>28/10/2020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2A938AD3-6F26-4132-BBE6-A341BDCE4E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2CBF67-3B30-4EB7-8DE2-A49C2B8694C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www.clouddatavalencia.com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23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FC0B-09C9-400C-8819-8D81FFE3CDD4}" type="datetime1">
              <a:rPr lang="es-ES" smtClean="0"/>
              <a:t>28/10/2020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7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6FD5-1956-4CED-9BDC-0C474EFB8D7C}" type="datetime1">
              <a:rPr lang="es-ES" smtClean="0"/>
              <a:t>28/10/2020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5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5C78-F17C-47F1-9EAF-DC80772261C2}" type="datetime1">
              <a:rPr lang="es-ES" smtClean="0"/>
              <a:t>28/10/2020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5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AE28-F28B-4659-930A-EC35661DEAC1}" type="datetime1">
              <a:rPr lang="es-ES" smtClean="0"/>
              <a:t>28/10/2020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9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BF80-5778-4CE6-85E4-61A31E2A53A8}" type="datetime1">
              <a:rPr lang="es-ES" smtClean="0"/>
              <a:t>28/10/2020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03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E41D-04D3-4078-B7BD-3E5F3A3A4DC4}" type="datetime1">
              <a:rPr lang="es-ES" smtClean="0"/>
              <a:t>28/10/2020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3C03-E2A5-458E-9B79-31AC9654CED5}" type="datetime1">
              <a:rPr lang="es-ES" smtClean="0"/>
              <a:t>28/10/2020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1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E15D-1892-4C86-8A2D-7B48C4085A56}" type="datetime1">
              <a:rPr lang="es-ES" smtClean="0"/>
              <a:t>28/10/2020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www.clouddatavalencia.com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6A74-00AB-41F8-8E4C-4B3C74578A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39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66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www.linkedin.com/in/cotanda/" TargetMode="External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fonsecasergio.wordpress.com/2019/05/05/lesson-learned-2-linked-server-from-sql-2008-r2-to-azure-sql-managed-instance/" TargetMode="External"/><Relationship Id="rId3" Type="http://schemas.openxmlformats.org/officeDocument/2006/relationships/hyperlink" Target="https://aleson-itc.com/%E2%98%81-mejora-aun-mas-el-rendimiento-de-managed-instance/" TargetMode="External"/><Relationship Id="rId7" Type="http://schemas.openxmlformats.org/officeDocument/2006/relationships/hyperlink" Target="https://techcommunity.microsoft.com/t5/Azure-Database-Support-Blog/Lesson-Learned-63-It-is-possible-to-create-Linked-Server-in/ba-p/369168" TargetMode="External"/><Relationship Id="rId2" Type="http://schemas.openxmlformats.org/officeDocument/2006/relationships/hyperlink" Target="https://aleson-itc.com/como-instalar-managed-instance-en-azu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sqlserverstorageengine/2018/08/20/reaching-azure-disk-storage-limit-on-general-purpose-azure-sql-database-managed-instance/" TargetMode="External"/><Relationship Id="rId11" Type="http://schemas.openxmlformats.org/officeDocument/2006/relationships/hyperlink" Target="https://feedback.azure.com/forums/915676-sql-managed-instance" TargetMode="External"/><Relationship Id="rId5" Type="http://schemas.openxmlformats.org/officeDocument/2006/relationships/hyperlink" Target="https://aleson-itc.com/%E2%98%81-creando-los-grupos-de-instancias-un-nuevo-recurso-de-azure-sql-database/" TargetMode="External"/><Relationship Id="rId10" Type="http://schemas.openxmlformats.org/officeDocument/2006/relationships/hyperlink" Target="https://docs.microsoft.com/bs-cyrl-ba/azure/sql-database/sql-database-managed-instance-migrate" TargetMode="External"/><Relationship Id="rId4" Type="http://schemas.openxmlformats.org/officeDocument/2006/relationships/hyperlink" Target="https://aleson-itc.com/%E2%98%81-conociendo-los-grupos-de-instancias-un-nuevo-recurso-de-azure-sql-database/" TargetMode="External"/><Relationship Id="rId9" Type="http://schemas.openxmlformats.org/officeDocument/2006/relationships/hyperlink" Target="https://docs.microsoft.com/es-es/azure/sql-database/sql-database-managed-instance-transact-sql-information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franlens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883D8389-0355-41D2-BDD7-F003BFA19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A4C7EE0-9CCA-4529-AB13-E12B9FE15175}"/>
              </a:ext>
            </a:extLst>
          </p:cNvPr>
          <p:cNvSpPr txBox="1"/>
          <p:nvPr/>
        </p:nvSpPr>
        <p:spPr>
          <a:xfrm>
            <a:off x="2276475" y="2247900"/>
            <a:ext cx="7581900" cy="25146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rgbClr val="006699"/>
                </a:solidFill>
                <a:latin typeface="+mj-lt"/>
                <a:ea typeface="+mj-ea"/>
                <a:cs typeface="+mj-cs"/>
              </a:rPr>
              <a:t>Cloud &amp; Data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rgbClr val="006699"/>
                </a:solidFill>
                <a:latin typeface="+mj-lt"/>
                <a:ea typeface="+mj-ea"/>
                <a:cs typeface="+mj-cs"/>
              </a:rPr>
              <a:t>Valencia</a:t>
            </a:r>
          </a:p>
        </p:txBody>
      </p:sp>
      <p:sp>
        <p:nvSpPr>
          <p:cNvPr id="24" name="Marcador de pie de página 23">
            <a:extLst>
              <a:ext uri="{FF2B5EF4-FFF2-40B4-BE49-F238E27FC236}">
                <a16:creationId xmlns:a16="http://schemas.microsoft.com/office/drawing/2014/main" id="{229070BC-3ABB-4D3D-AFDF-E7335BA4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</p:spTree>
    <p:extLst>
      <p:ext uri="{BB962C8B-B14F-4D97-AF65-F5344CB8AC3E}">
        <p14:creationId xmlns:p14="http://schemas.microsoft.com/office/powerpoint/2010/main" val="99014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Novedades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SQL Server 2016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b="1" u="sng" dirty="0">
                <a:solidFill>
                  <a:srgbClr val="FF0000"/>
                </a:solidFill>
              </a:rPr>
              <a:t>LINUX SUPPORT (</a:t>
            </a:r>
            <a:r>
              <a:rPr lang="en-GB" sz="2963" b="1" u="sng" dirty="0" err="1">
                <a:solidFill>
                  <a:srgbClr val="FF0000"/>
                </a:solidFill>
              </a:rPr>
              <a:t>vNext</a:t>
            </a:r>
            <a:r>
              <a:rPr lang="en-GB" sz="2963" b="1" u="sng" dirty="0">
                <a:solidFill>
                  <a:srgbClr val="FF0000"/>
                </a:solidFill>
              </a:rPr>
              <a:t>)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b="1" dirty="0"/>
              <a:t>Always Encrypted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b="1" dirty="0"/>
              <a:t>Dynamic Data Masking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b="1" dirty="0"/>
              <a:t>Row Level Security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b="1" dirty="0"/>
              <a:t>Query Store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b="1" dirty="0"/>
              <a:t>R Services integration (Machine Learning)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dirty="0"/>
              <a:t>Updatable Non-Clustered </a:t>
            </a:r>
            <a:r>
              <a:rPr lang="en-GB" sz="2963" dirty="0" err="1"/>
              <a:t>Columnstore</a:t>
            </a:r>
            <a:r>
              <a:rPr lang="en-GB" sz="2963" dirty="0"/>
              <a:t> Indexes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b="1" dirty="0"/>
              <a:t>Clustered </a:t>
            </a:r>
            <a:r>
              <a:rPr lang="en-GB" sz="2963" b="1" dirty="0" err="1"/>
              <a:t>Columnstore</a:t>
            </a:r>
            <a:r>
              <a:rPr lang="en-GB" sz="2963" b="1" dirty="0"/>
              <a:t> index integration with </a:t>
            </a:r>
            <a:r>
              <a:rPr lang="en-GB" sz="2963" b="1" dirty="0" err="1"/>
              <a:t>Rowstore</a:t>
            </a:r>
            <a:r>
              <a:rPr lang="en-GB" sz="2963" b="1" dirty="0"/>
              <a:t> index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dirty="0" err="1"/>
              <a:t>Columnstore</a:t>
            </a:r>
            <a:r>
              <a:rPr lang="en-GB" sz="2963" dirty="0"/>
              <a:t> index in memory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b="1" dirty="0" err="1"/>
              <a:t>Polybase</a:t>
            </a:r>
            <a:r>
              <a:rPr lang="en-GB" sz="2963" b="1" dirty="0"/>
              <a:t> support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b="1" dirty="0"/>
              <a:t>JSON support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dirty="0" err="1"/>
              <a:t>Traceflag</a:t>
            </a:r>
            <a:r>
              <a:rPr lang="en-GB" sz="2963" dirty="0"/>
              <a:t> integration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dirty="0"/>
              <a:t>Stretch database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dirty="0"/>
              <a:t>Temporal (system-versioned) tables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dirty="0"/>
              <a:t>SQL Server Management Studio standalone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dirty="0"/>
              <a:t>SSRS Mobile Reports</a:t>
            </a:r>
          </a:p>
          <a:p>
            <a:pPr marL="483855" indent="-483855">
              <a:lnSpc>
                <a:spcPct val="120000"/>
              </a:lnSpc>
              <a:spcBef>
                <a:spcPts val="0"/>
              </a:spcBef>
            </a:pPr>
            <a:r>
              <a:rPr lang="en-GB" sz="2963" dirty="0"/>
              <a:t>SSIS support for </a:t>
            </a:r>
            <a:r>
              <a:rPr lang="en-GB" sz="2963" dirty="0" err="1"/>
              <a:t>AlwaysOn</a:t>
            </a:r>
            <a:r>
              <a:rPr lang="en-GB" sz="2963" dirty="0"/>
              <a:t> Availability Groups</a:t>
            </a:r>
            <a:endParaRPr lang="en-US" sz="2963" dirty="0"/>
          </a:p>
        </p:txBody>
      </p:sp>
    </p:spTree>
    <p:extLst>
      <p:ext uri="{BB962C8B-B14F-4D97-AF65-F5344CB8AC3E}">
        <p14:creationId xmlns:p14="http://schemas.microsoft.com/office/powerpoint/2010/main" val="319704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Novedades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SQL Server 2017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3855" indent="-483855"/>
            <a:r>
              <a:rPr lang="en-GB" sz="2963" b="1" dirty="0"/>
              <a:t>Python integration (Machine Learning)</a:t>
            </a:r>
          </a:p>
          <a:p>
            <a:pPr marL="483855" indent="-483855"/>
            <a:r>
              <a:rPr lang="en-GB" sz="2963" b="1" dirty="0"/>
              <a:t>Docker support</a:t>
            </a:r>
          </a:p>
          <a:p>
            <a:pPr marL="483855" indent="-483855"/>
            <a:r>
              <a:rPr lang="en-GB" sz="2963" dirty="0"/>
              <a:t>Graph Databases</a:t>
            </a:r>
          </a:p>
          <a:p>
            <a:pPr marL="483855" indent="-483855"/>
            <a:r>
              <a:rPr lang="en-GB" sz="2963" dirty="0"/>
              <a:t>String functions</a:t>
            </a:r>
          </a:p>
          <a:p>
            <a:pPr marL="483855" indent="-483855"/>
            <a:r>
              <a:rPr lang="en-GB" sz="2963" dirty="0"/>
              <a:t>Resumable Online Index Rebuild</a:t>
            </a:r>
          </a:p>
          <a:p>
            <a:pPr marL="483855" indent="-483855"/>
            <a:r>
              <a:rPr lang="en-GB" sz="2963" dirty="0"/>
              <a:t>Adaptative Query Processing</a:t>
            </a:r>
          </a:p>
          <a:p>
            <a:pPr marL="483855" indent="-483855"/>
            <a:r>
              <a:rPr lang="en-GB" sz="2963" b="1" dirty="0"/>
              <a:t>Automatic database tuning</a:t>
            </a:r>
          </a:p>
          <a:p>
            <a:pPr marL="483855" indent="-483855"/>
            <a:r>
              <a:rPr lang="en-GB" sz="2963" b="1" dirty="0"/>
              <a:t>SSIS support on Linux</a:t>
            </a:r>
            <a:endParaRPr lang="en-US" sz="2963" b="1" dirty="0"/>
          </a:p>
        </p:txBody>
      </p:sp>
    </p:spTree>
    <p:extLst>
      <p:ext uri="{BB962C8B-B14F-4D97-AF65-F5344CB8AC3E}">
        <p14:creationId xmlns:p14="http://schemas.microsoft.com/office/powerpoint/2010/main" val="73017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Novedades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SQL Server 2019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83855" indent="-483855"/>
            <a:r>
              <a:rPr lang="en-GB" sz="2963" b="1" dirty="0"/>
              <a:t>SQL Server Big Data clusters</a:t>
            </a:r>
          </a:p>
          <a:p>
            <a:pPr marL="483855" indent="-483855"/>
            <a:r>
              <a:rPr lang="en-GB" sz="2963" b="1" dirty="0"/>
              <a:t>Memory-Optimized </a:t>
            </a:r>
            <a:r>
              <a:rPr lang="en-GB" sz="2963" b="1" dirty="0" err="1"/>
              <a:t>TempDB</a:t>
            </a:r>
            <a:r>
              <a:rPr lang="en-GB" sz="2963" b="1" dirty="0"/>
              <a:t> Metadata</a:t>
            </a:r>
          </a:p>
          <a:p>
            <a:pPr marL="483855" indent="-483855"/>
            <a:r>
              <a:rPr lang="en-GB" sz="2963" b="1" dirty="0"/>
              <a:t>Data Virtualization </a:t>
            </a:r>
            <a:r>
              <a:rPr lang="en-GB" sz="2963" dirty="0"/>
              <a:t>(Integrate data from different sources without move the data)</a:t>
            </a:r>
          </a:p>
          <a:p>
            <a:pPr marL="483855" indent="-483855"/>
            <a:r>
              <a:rPr lang="en-GB" sz="2963" dirty="0"/>
              <a:t>Support to Persistent Memory (PMEM) Devices</a:t>
            </a:r>
          </a:p>
          <a:p>
            <a:pPr marL="483855" indent="-483855"/>
            <a:r>
              <a:rPr lang="en-GB" sz="2963" b="1" dirty="0"/>
              <a:t>Accelerated Database Recovery</a:t>
            </a:r>
          </a:p>
          <a:p>
            <a:pPr marL="483855" indent="-483855"/>
            <a:r>
              <a:rPr lang="en-GB" sz="2963" dirty="0"/>
              <a:t>Resumable Online Index Creation</a:t>
            </a:r>
          </a:p>
          <a:p>
            <a:pPr marL="483855" indent="-483855"/>
            <a:r>
              <a:rPr lang="en-GB" sz="2963" b="1" dirty="0"/>
              <a:t>Always on Availability Groups on Kubernetes</a:t>
            </a:r>
          </a:p>
          <a:p>
            <a:pPr marL="483855" indent="-483855"/>
            <a:r>
              <a:rPr lang="en-GB" sz="2963" dirty="0"/>
              <a:t>SQL Data Discovery and Classification</a:t>
            </a:r>
          </a:p>
          <a:p>
            <a:pPr marL="483855" indent="-483855"/>
            <a:r>
              <a:rPr lang="en-GB" sz="2963" dirty="0"/>
              <a:t>Scalar Function </a:t>
            </a:r>
            <a:r>
              <a:rPr lang="en-GB" sz="2963" dirty="0" err="1"/>
              <a:t>Inlining</a:t>
            </a:r>
            <a:endParaRPr lang="en-US" sz="2963" dirty="0"/>
          </a:p>
        </p:txBody>
      </p:sp>
    </p:spTree>
    <p:extLst>
      <p:ext uri="{BB962C8B-B14F-4D97-AF65-F5344CB8AC3E}">
        <p14:creationId xmlns:p14="http://schemas.microsoft.com/office/powerpoint/2010/main" val="157781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082" y="381421"/>
            <a:ext cx="11429516" cy="761968"/>
          </a:xfrm>
        </p:spPr>
        <p:txBody>
          <a:bodyPr/>
          <a:lstStyle/>
          <a:p>
            <a:r>
              <a:rPr lang="en-US" err="1"/>
              <a:t>Comparativa</a:t>
            </a:r>
            <a:r>
              <a:rPr lang="en-US"/>
              <a:t> SQL Server 2008 vs 2019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9A6160C-6033-4FC1-9FDE-ABE1D10AF7FF}"/>
              </a:ext>
            </a:extLst>
          </p:cNvPr>
          <p:cNvSpPr txBox="1">
            <a:spLocks/>
          </p:cNvSpPr>
          <p:nvPr/>
        </p:nvSpPr>
        <p:spPr>
          <a:xfrm>
            <a:off x="5249738" y="2050601"/>
            <a:ext cx="2096619" cy="1166678"/>
          </a:xfrm>
          <a:prstGeom prst="rect">
            <a:avLst/>
          </a:prstGeom>
        </p:spPr>
        <p:txBody>
          <a:bodyPr vert="horz" lIns="0" tIns="0" rIns="0" bIns="0" rtlCol="0" anchor="t">
            <a:normAutofit fontScale="25000" lnSpcReduction="20000"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63" b="1" dirty="0">
                <a:solidFill>
                  <a:srgbClr val="00B050"/>
                </a:solidFill>
              </a:rPr>
              <a:t>SQL Server 2012</a:t>
            </a:r>
          </a:p>
          <a:p>
            <a:r>
              <a:rPr lang="en-GB" sz="2963" dirty="0" err="1">
                <a:solidFill>
                  <a:srgbClr val="00B050"/>
                </a:solidFill>
              </a:rPr>
              <a:t>AlwaysOn</a:t>
            </a:r>
            <a:r>
              <a:rPr lang="en-GB" sz="2963" dirty="0">
                <a:solidFill>
                  <a:srgbClr val="00B050"/>
                </a:solidFill>
              </a:rPr>
              <a:t> Failover Cluster Instances</a:t>
            </a:r>
          </a:p>
          <a:p>
            <a:r>
              <a:rPr lang="en-GB" sz="2963" dirty="0" err="1">
                <a:solidFill>
                  <a:srgbClr val="00B050"/>
                </a:solidFill>
              </a:rPr>
              <a:t>AlwaysOn</a:t>
            </a:r>
            <a:r>
              <a:rPr lang="en-GB" sz="2963" dirty="0">
                <a:solidFill>
                  <a:srgbClr val="00B050"/>
                </a:solidFill>
              </a:rPr>
              <a:t> Availability Groups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Non-Clustered </a:t>
            </a:r>
            <a:r>
              <a:rPr lang="en-GB" sz="2963" dirty="0" err="1">
                <a:solidFill>
                  <a:srgbClr val="00B050"/>
                </a:solidFill>
              </a:rPr>
              <a:t>Columnstore</a:t>
            </a:r>
            <a:r>
              <a:rPr lang="en-GB" sz="2963" dirty="0">
                <a:solidFill>
                  <a:srgbClr val="00B050"/>
                </a:solidFill>
              </a:rPr>
              <a:t> Indexes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SQL Server Data Tools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SQL Server on Windows Core Edition</a:t>
            </a:r>
          </a:p>
          <a:p>
            <a:r>
              <a:rPr lang="en-GB" sz="2963" dirty="0">
                <a:solidFill>
                  <a:srgbClr val="00B050"/>
                </a:solidFill>
              </a:rPr>
              <a:t>Contained Databases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TRY_CONVERT command</a:t>
            </a:r>
          </a:p>
          <a:p>
            <a:r>
              <a:rPr lang="en-GB" sz="2963" dirty="0">
                <a:solidFill>
                  <a:srgbClr val="00B050"/>
                </a:solidFill>
              </a:rPr>
              <a:t>Windows </a:t>
            </a:r>
            <a:r>
              <a:rPr lang="en-GB" sz="2963" dirty="0" err="1">
                <a:solidFill>
                  <a:srgbClr val="00B050"/>
                </a:solidFill>
              </a:rPr>
              <a:t>FileTable</a:t>
            </a:r>
            <a:r>
              <a:rPr lang="en-GB" sz="2963" dirty="0">
                <a:solidFill>
                  <a:srgbClr val="00B050"/>
                </a:solidFill>
              </a:rPr>
              <a:t> commands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BI: Tabular Models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BI: DAX Functions</a:t>
            </a:r>
          </a:p>
          <a:p>
            <a:endParaRPr lang="en-GB" sz="2963" dirty="0">
              <a:solidFill>
                <a:srgbClr val="00B050"/>
              </a:solidFill>
            </a:endParaRPr>
          </a:p>
          <a:p>
            <a:r>
              <a:rPr lang="en-GB" sz="2963" b="1" dirty="0">
                <a:solidFill>
                  <a:srgbClr val="00B050"/>
                </a:solidFill>
              </a:rPr>
              <a:t>SQL Server 2014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SQL Server In-Memory OLTP</a:t>
            </a:r>
          </a:p>
          <a:p>
            <a:r>
              <a:rPr lang="en-GB" sz="2963" dirty="0">
                <a:solidFill>
                  <a:srgbClr val="00B050"/>
                </a:solidFill>
              </a:rPr>
              <a:t>Clustered </a:t>
            </a:r>
            <a:r>
              <a:rPr lang="en-GB" sz="2963" dirty="0" err="1">
                <a:solidFill>
                  <a:srgbClr val="00B050"/>
                </a:solidFill>
              </a:rPr>
              <a:t>Columnstore</a:t>
            </a:r>
            <a:r>
              <a:rPr lang="en-GB" sz="2963" dirty="0">
                <a:solidFill>
                  <a:srgbClr val="00B050"/>
                </a:solidFill>
              </a:rPr>
              <a:t> Indexes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Azure Integration (Hybrid Cloud)</a:t>
            </a:r>
          </a:p>
          <a:p>
            <a:r>
              <a:rPr lang="en-GB" sz="2963" dirty="0">
                <a:solidFill>
                  <a:srgbClr val="00B050"/>
                </a:solidFill>
              </a:rPr>
              <a:t>Data Files stored in Azure</a:t>
            </a:r>
          </a:p>
          <a:p>
            <a:r>
              <a:rPr lang="en-GB" sz="2963" dirty="0">
                <a:solidFill>
                  <a:srgbClr val="00B050"/>
                </a:solidFill>
              </a:rPr>
              <a:t>Deploy a SQL Server Database to a Windows Azure Virtual Machine Wizard</a:t>
            </a:r>
          </a:p>
          <a:p>
            <a:r>
              <a:rPr lang="en-GB" sz="2963" dirty="0">
                <a:solidFill>
                  <a:srgbClr val="00B050"/>
                </a:solidFill>
              </a:rPr>
              <a:t>Incremental Statistics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Buffer Pool Extension</a:t>
            </a:r>
          </a:p>
          <a:p>
            <a:r>
              <a:rPr lang="en-GB" sz="2963" dirty="0">
                <a:solidFill>
                  <a:srgbClr val="00B050"/>
                </a:solidFill>
              </a:rPr>
              <a:t>New backup encryption algorithms </a:t>
            </a:r>
          </a:p>
          <a:p>
            <a:endParaRPr lang="en-GB" sz="2963" dirty="0">
              <a:solidFill>
                <a:srgbClr val="00B050"/>
              </a:solidFill>
            </a:endParaRPr>
          </a:p>
          <a:p>
            <a:r>
              <a:rPr lang="en-GB" sz="2963" b="1" dirty="0">
                <a:solidFill>
                  <a:srgbClr val="00B050"/>
                </a:solidFill>
              </a:rPr>
              <a:t>SQL Server 2016</a:t>
            </a:r>
          </a:p>
          <a:p>
            <a:r>
              <a:rPr lang="en-GB" sz="2963" dirty="0">
                <a:solidFill>
                  <a:srgbClr val="00B050"/>
                </a:solidFill>
              </a:rPr>
              <a:t>LINUX SUPPORT</a:t>
            </a:r>
          </a:p>
          <a:p>
            <a:r>
              <a:rPr lang="en-GB" sz="2963" dirty="0">
                <a:solidFill>
                  <a:srgbClr val="00B050"/>
                </a:solidFill>
              </a:rPr>
              <a:t>Always Encrypted</a:t>
            </a:r>
          </a:p>
          <a:p>
            <a:r>
              <a:rPr lang="en-GB" sz="2963" dirty="0">
                <a:solidFill>
                  <a:srgbClr val="00B050"/>
                </a:solidFill>
              </a:rPr>
              <a:t>Dynamic Data Masking</a:t>
            </a:r>
          </a:p>
          <a:p>
            <a:r>
              <a:rPr lang="en-GB" sz="2963" dirty="0">
                <a:solidFill>
                  <a:srgbClr val="00B050"/>
                </a:solidFill>
              </a:rPr>
              <a:t>Row Level Security</a:t>
            </a:r>
          </a:p>
          <a:p>
            <a:r>
              <a:rPr lang="en-GB" sz="2963" dirty="0">
                <a:solidFill>
                  <a:srgbClr val="00B050"/>
                </a:solidFill>
              </a:rPr>
              <a:t>Query Store</a:t>
            </a:r>
          </a:p>
          <a:p>
            <a:r>
              <a:rPr lang="en-GB" sz="2963" dirty="0">
                <a:solidFill>
                  <a:srgbClr val="00B050"/>
                </a:solidFill>
              </a:rPr>
              <a:t>R Services integration (Machine Learning)</a:t>
            </a:r>
          </a:p>
          <a:p>
            <a:r>
              <a:rPr lang="en-GB" sz="2963" dirty="0">
                <a:solidFill>
                  <a:srgbClr val="00B050"/>
                </a:solidFill>
              </a:rPr>
              <a:t>Updatable Non-Clustered </a:t>
            </a:r>
            <a:r>
              <a:rPr lang="en-GB" sz="2963" dirty="0" err="1">
                <a:solidFill>
                  <a:srgbClr val="00B050"/>
                </a:solidFill>
              </a:rPr>
              <a:t>Columnstore</a:t>
            </a:r>
            <a:r>
              <a:rPr lang="en-GB" sz="2963" dirty="0">
                <a:solidFill>
                  <a:srgbClr val="00B050"/>
                </a:solidFill>
              </a:rPr>
              <a:t> Indexes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Clustered </a:t>
            </a:r>
            <a:r>
              <a:rPr lang="en-GB" sz="2963" dirty="0" err="1">
                <a:solidFill>
                  <a:srgbClr val="00B050"/>
                </a:solidFill>
              </a:rPr>
              <a:t>Columnstore</a:t>
            </a:r>
            <a:r>
              <a:rPr lang="en-GB" sz="2963" dirty="0">
                <a:solidFill>
                  <a:srgbClr val="00B050"/>
                </a:solidFill>
              </a:rPr>
              <a:t> index integration with </a:t>
            </a:r>
            <a:r>
              <a:rPr lang="en-GB" sz="2963" dirty="0" err="1">
                <a:solidFill>
                  <a:srgbClr val="00B050"/>
                </a:solidFill>
              </a:rPr>
              <a:t>Rowstore</a:t>
            </a:r>
            <a:r>
              <a:rPr lang="en-GB" sz="2963" dirty="0">
                <a:solidFill>
                  <a:srgbClr val="00B050"/>
                </a:solidFill>
              </a:rPr>
              <a:t> index</a:t>
            </a:r>
          </a:p>
          <a:p>
            <a:r>
              <a:rPr lang="en-GB" sz="2963" dirty="0" err="1">
                <a:solidFill>
                  <a:srgbClr val="00B050"/>
                </a:solidFill>
              </a:rPr>
              <a:t>Columnstore</a:t>
            </a:r>
            <a:r>
              <a:rPr lang="en-GB" sz="2963" dirty="0">
                <a:solidFill>
                  <a:srgbClr val="00B050"/>
                </a:solidFill>
              </a:rPr>
              <a:t> index in memory</a:t>
            </a:r>
          </a:p>
          <a:p>
            <a:r>
              <a:rPr lang="en-GB" sz="2963" dirty="0" err="1">
                <a:solidFill>
                  <a:srgbClr val="00B050"/>
                </a:solidFill>
              </a:rPr>
              <a:t>Polybase</a:t>
            </a:r>
            <a:r>
              <a:rPr lang="en-GB" sz="2963" dirty="0">
                <a:solidFill>
                  <a:srgbClr val="00B050"/>
                </a:solidFill>
              </a:rPr>
              <a:t> support</a:t>
            </a:r>
          </a:p>
          <a:p>
            <a:r>
              <a:rPr lang="en-GB" sz="2963" dirty="0">
                <a:solidFill>
                  <a:srgbClr val="00B050"/>
                </a:solidFill>
              </a:rPr>
              <a:t>JSON support</a:t>
            </a:r>
          </a:p>
          <a:p>
            <a:r>
              <a:rPr lang="en-GB" sz="2963" dirty="0" err="1">
                <a:solidFill>
                  <a:srgbClr val="00B050"/>
                </a:solidFill>
              </a:rPr>
              <a:t>Traceflag</a:t>
            </a:r>
            <a:r>
              <a:rPr lang="en-GB" sz="2963" dirty="0">
                <a:solidFill>
                  <a:srgbClr val="00B050"/>
                </a:solidFill>
              </a:rPr>
              <a:t> integration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Stretch database</a:t>
            </a:r>
          </a:p>
          <a:p>
            <a:r>
              <a:rPr lang="en-GB" sz="2963" dirty="0">
                <a:solidFill>
                  <a:srgbClr val="00B050"/>
                </a:solidFill>
              </a:rPr>
              <a:t>Temporal (system-versioned) tables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SQL Server Management Studio standalone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SSRS Mobile Reports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SSIS support for </a:t>
            </a:r>
            <a:r>
              <a:rPr lang="en-GB" sz="2963" dirty="0" err="1">
                <a:solidFill>
                  <a:srgbClr val="00B050"/>
                </a:solidFill>
              </a:rPr>
              <a:t>AlwaysOn</a:t>
            </a:r>
            <a:r>
              <a:rPr lang="en-GB" sz="2963" dirty="0">
                <a:solidFill>
                  <a:srgbClr val="00B050"/>
                </a:solidFill>
              </a:rPr>
              <a:t> Availability Groups</a:t>
            </a:r>
          </a:p>
          <a:p>
            <a:endParaRPr lang="en-GB" sz="2963" dirty="0">
              <a:solidFill>
                <a:srgbClr val="00B050"/>
              </a:solidFill>
            </a:endParaRPr>
          </a:p>
          <a:p>
            <a:endParaRPr lang="en-US" sz="2963" dirty="0">
              <a:solidFill>
                <a:srgbClr val="00B050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A60CBF1-6EA5-4660-A7AF-2EA7C48CAF69}"/>
              </a:ext>
            </a:extLst>
          </p:cNvPr>
          <p:cNvSpPr txBox="1">
            <a:spLocks/>
          </p:cNvSpPr>
          <p:nvPr/>
        </p:nvSpPr>
        <p:spPr>
          <a:xfrm>
            <a:off x="8007507" y="2050601"/>
            <a:ext cx="2096619" cy="1166678"/>
          </a:xfrm>
          <a:prstGeom prst="rect">
            <a:avLst/>
          </a:prstGeom>
        </p:spPr>
        <p:txBody>
          <a:bodyPr vert="horz" lIns="0" tIns="0" rIns="0" bIns="0" rtlCol="0" anchor="t">
            <a:normAutofit fontScale="25000" lnSpcReduction="20000"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63" b="1" dirty="0">
                <a:solidFill>
                  <a:srgbClr val="00B050"/>
                </a:solidFill>
              </a:rPr>
              <a:t>SQL Server 2017</a:t>
            </a:r>
          </a:p>
          <a:p>
            <a:r>
              <a:rPr lang="en-GB" sz="2963" dirty="0">
                <a:solidFill>
                  <a:srgbClr val="00B050"/>
                </a:solidFill>
              </a:rPr>
              <a:t>Python integration (Machine Learning)</a:t>
            </a:r>
          </a:p>
          <a:p>
            <a:r>
              <a:rPr lang="en-GB" sz="2963" dirty="0">
                <a:solidFill>
                  <a:srgbClr val="00B050"/>
                </a:solidFill>
              </a:rPr>
              <a:t>Docker support</a:t>
            </a:r>
          </a:p>
          <a:p>
            <a:r>
              <a:rPr lang="en-GB" sz="2963" dirty="0">
                <a:solidFill>
                  <a:srgbClr val="00B050"/>
                </a:solidFill>
              </a:rPr>
              <a:t>Graph Databases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String functions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Resumable Online Index Rebuild</a:t>
            </a:r>
          </a:p>
          <a:p>
            <a:r>
              <a:rPr lang="en-GB" sz="2963" dirty="0">
                <a:solidFill>
                  <a:srgbClr val="00B050"/>
                </a:solidFill>
              </a:rPr>
              <a:t>Adaptative Query Processing</a:t>
            </a:r>
          </a:p>
          <a:p>
            <a:r>
              <a:rPr lang="en-GB" sz="2963" dirty="0">
                <a:solidFill>
                  <a:srgbClr val="00B050"/>
                </a:solidFill>
              </a:rPr>
              <a:t>Automatic database tuning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SSIS support on Linux</a:t>
            </a:r>
          </a:p>
          <a:p>
            <a:endParaRPr lang="en-GB" sz="2963" b="1" dirty="0">
              <a:solidFill>
                <a:srgbClr val="00B050"/>
              </a:solidFill>
            </a:endParaRPr>
          </a:p>
          <a:p>
            <a:r>
              <a:rPr lang="en-GB" sz="2963" b="1" dirty="0">
                <a:solidFill>
                  <a:srgbClr val="00B050"/>
                </a:solidFill>
              </a:rPr>
              <a:t>SQL Server 2019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SQL Server Big Data clusters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Memory-Optimized </a:t>
            </a:r>
            <a:r>
              <a:rPr lang="en-GB" sz="2963" dirty="0" err="1">
                <a:solidFill>
                  <a:srgbClr val="00B050"/>
                </a:solidFill>
              </a:rPr>
              <a:t>TempDB</a:t>
            </a:r>
            <a:r>
              <a:rPr lang="en-GB" sz="2963" dirty="0">
                <a:solidFill>
                  <a:srgbClr val="00B050"/>
                </a:solidFill>
              </a:rPr>
              <a:t> Metadata</a:t>
            </a:r>
          </a:p>
          <a:p>
            <a:r>
              <a:rPr lang="en-GB" sz="2963" dirty="0">
                <a:solidFill>
                  <a:srgbClr val="00B050"/>
                </a:solidFill>
              </a:rPr>
              <a:t>Data Virtualization (Integrate data from different sources without move the data)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Support to Persistent Memory (PMEM) Devices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Accelerated Database Recovery</a:t>
            </a:r>
          </a:p>
          <a:p>
            <a:r>
              <a:rPr lang="en-GB" sz="2963" dirty="0">
                <a:solidFill>
                  <a:srgbClr val="00B050"/>
                </a:solidFill>
              </a:rPr>
              <a:t>Resumable Online Index Creation</a:t>
            </a:r>
          </a:p>
          <a:p>
            <a:r>
              <a:rPr lang="en-GB" sz="2963" dirty="0">
                <a:solidFill>
                  <a:srgbClr val="00B050"/>
                </a:solidFill>
              </a:rPr>
              <a:t>Always on Availability Groups on Kubernetes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SQL Data Discovery and Classification</a:t>
            </a:r>
          </a:p>
          <a:p>
            <a:r>
              <a:rPr lang="en-GB" sz="2963" dirty="0">
                <a:solidFill>
                  <a:srgbClr val="00B050"/>
                </a:solidFill>
              </a:rPr>
              <a:t>Scalar Function </a:t>
            </a:r>
            <a:r>
              <a:rPr lang="en-GB" sz="2963" dirty="0" err="1">
                <a:solidFill>
                  <a:srgbClr val="00B050"/>
                </a:solidFill>
              </a:rPr>
              <a:t>Inlining</a:t>
            </a:r>
            <a:endParaRPr lang="en-US" sz="2963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7D11D-CC28-4800-A7D1-7295B4A219D7}"/>
              </a:ext>
            </a:extLst>
          </p:cNvPr>
          <p:cNvSpPr txBox="1"/>
          <p:nvPr/>
        </p:nvSpPr>
        <p:spPr>
          <a:xfrm>
            <a:off x="810945" y="1455170"/>
            <a:ext cx="2555764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905"/>
              <a:t>LO QUE TIENES EN 2008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3BD47-3C63-4BFD-A063-AF4ADD6C38E4}"/>
              </a:ext>
            </a:extLst>
          </p:cNvPr>
          <p:cNvSpPr txBox="1"/>
          <p:nvPr/>
        </p:nvSpPr>
        <p:spPr>
          <a:xfrm>
            <a:off x="5125062" y="1454300"/>
            <a:ext cx="3097643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905"/>
              <a:t>LO QUE TE ESTÁS PERDIENDO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D7A01-FE81-4F0B-A4F2-5BE1B8758101}"/>
              </a:ext>
            </a:extLst>
          </p:cNvPr>
          <p:cNvSpPr txBox="1"/>
          <p:nvPr/>
        </p:nvSpPr>
        <p:spPr>
          <a:xfrm>
            <a:off x="810945" y="1958947"/>
            <a:ext cx="1938351" cy="134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41" b="1">
                <a:solidFill>
                  <a:srgbClr val="FF0000"/>
                </a:solidFill>
              </a:rPr>
              <a:t>SQL Server 2008</a:t>
            </a:r>
          </a:p>
          <a:p>
            <a:r>
              <a:rPr lang="en-GB" sz="741">
                <a:solidFill>
                  <a:srgbClr val="FF0000"/>
                </a:solidFill>
              </a:rPr>
              <a:t>Transparent Data Encryption</a:t>
            </a:r>
          </a:p>
          <a:p>
            <a:r>
              <a:rPr lang="en-GB" sz="741">
                <a:solidFill>
                  <a:srgbClr val="FF0000"/>
                </a:solidFill>
              </a:rPr>
              <a:t>Backup Encryption</a:t>
            </a:r>
          </a:p>
          <a:p>
            <a:r>
              <a:rPr lang="en-GB" sz="741">
                <a:solidFill>
                  <a:srgbClr val="FF0000"/>
                </a:solidFill>
              </a:rPr>
              <a:t>Filtered Index</a:t>
            </a:r>
          </a:p>
          <a:p>
            <a:r>
              <a:rPr lang="en-GB" sz="741">
                <a:solidFill>
                  <a:srgbClr val="FF0000"/>
                </a:solidFill>
              </a:rPr>
              <a:t>Data Compression (Row &amp; Page)</a:t>
            </a:r>
          </a:p>
          <a:p>
            <a:r>
              <a:rPr lang="en-GB" sz="741">
                <a:solidFill>
                  <a:srgbClr val="FF0000"/>
                </a:solidFill>
              </a:rPr>
              <a:t>Auditing</a:t>
            </a:r>
          </a:p>
          <a:p>
            <a:r>
              <a:rPr lang="en-GB" sz="741">
                <a:solidFill>
                  <a:srgbClr val="FF0000"/>
                </a:solidFill>
              </a:rPr>
              <a:t>Resource Governor</a:t>
            </a:r>
          </a:p>
          <a:p>
            <a:r>
              <a:rPr lang="en-GB" sz="741">
                <a:solidFill>
                  <a:srgbClr val="FF0000"/>
                </a:solidFill>
              </a:rPr>
              <a:t>External Key Management</a:t>
            </a:r>
          </a:p>
          <a:p>
            <a:r>
              <a:rPr lang="en-GB" sz="741">
                <a:solidFill>
                  <a:srgbClr val="FF0000"/>
                </a:solidFill>
              </a:rPr>
              <a:t>MERGE command</a:t>
            </a:r>
          </a:p>
          <a:p>
            <a:r>
              <a:rPr lang="en-GB" sz="741">
                <a:solidFill>
                  <a:srgbClr val="FF0000"/>
                </a:solidFill>
              </a:rPr>
              <a:t>New data types: Date, Time, Date Time Offset</a:t>
            </a:r>
            <a:endParaRPr lang="en-US" sz="741">
              <a:solidFill>
                <a:srgbClr val="FF0000"/>
              </a:solidFill>
            </a:endParaRPr>
          </a:p>
          <a:p>
            <a:endParaRPr lang="es-ES" sz="741"/>
          </a:p>
        </p:txBody>
      </p:sp>
    </p:spTree>
    <p:extLst>
      <p:ext uri="{BB962C8B-B14F-4D97-AF65-F5344CB8AC3E}">
        <p14:creationId xmlns:p14="http://schemas.microsoft.com/office/powerpoint/2010/main" val="23002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819940"/>
            <a:ext cx="81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err="1">
                <a:solidFill>
                  <a:schemeClr val="bg1"/>
                </a:solidFill>
              </a:rPr>
              <a:t>Managed</a:t>
            </a:r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4800" dirty="0" err="1">
                <a:solidFill>
                  <a:schemeClr val="bg1"/>
                </a:solidFill>
              </a:rPr>
              <a:t>Instance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0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</a:t>
            </a:r>
            <a:r>
              <a:rPr lang="en-US" err="1"/>
              <a:t>Qué</a:t>
            </a:r>
            <a:r>
              <a:rPr lang="en-US"/>
              <a:t> es Managed Instance?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818" indent="-604818"/>
            <a:r>
              <a:rPr lang="en-US"/>
              <a:t>Nueva </a:t>
            </a:r>
            <a:r>
              <a:rPr lang="en-US" err="1"/>
              <a:t>opción</a:t>
            </a:r>
            <a:r>
              <a:rPr lang="en-US"/>
              <a:t> de </a:t>
            </a:r>
            <a:r>
              <a:rPr lang="en-US" err="1"/>
              <a:t>implementación</a:t>
            </a:r>
            <a:r>
              <a:rPr lang="en-US"/>
              <a:t> de Azure SQL Database:</a:t>
            </a:r>
          </a:p>
          <a:p>
            <a:pPr marL="1214428" lvl="1" indent="-604818"/>
            <a:r>
              <a:rPr lang="en-US" err="1"/>
              <a:t>Casi</a:t>
            </a:r>
            <a:r>
              <a:rPr lang="en-US"/>
              <a:t> 100% </a:t>
            </a:r>
            <a:r>
              <a:rPr lang="en-US" err="1"/>
              <a:t>Compatibilidad</a:t>
            </a:r>
            <a:r>
              <a:rPr lang="en-US"/>
              <a:t> con SQL Server Enterprise</a:t>
            </a:r>
          </a:p>
          <a:p>
            <a:pPr marL="1214428" lvl="1" indent="-604818"/>
            <a:r>
              <a:rPr lang="en-US" err="1"/>
              <a:t>Implementación</a:t>
            </a:r>
            <a:r>
              <a:rPr lang="en-US"/>
              <a:t> </a:t>
            </a:r>
            <a:r>
              <a:rPr lang="en-US" err="1"/>
              <a:t>nativa</a:t>
            </a:r>
            <a:r>
              <a:rPr lang="en-US"/>
              <a:t> de red virtual (</a:t>
            </a:r>
            <a:r>
              <a:rPr lang="en-US" err="1"/>
              <a:t>vNet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marL="604818" indent="-604818"/>
            <a:r>
              <a:rPr lang="en-US" err="1"/>
              <a:t>Migración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On-Premise con </a:t>
            </a:r>
            <a:r>
              <a:rPr lang="en-US" err="1"/>
              <a:t>cambios</a:t>
            </a:r>
            <a:r>
              <a:rPr lang="en-US"/>
              <a:t> </a:t>
            </a:r>
            <a:r>
              <a:rPr lang="en-US" err="1"/>
              <a:t>mínimos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base de </a:t>
            </a:r>
            <a:r>
              <a:rPr lang="en-US" err="1"/>
              <a:t>datos</a:t>
            </a:r>
            <a:r>
              <a:rPr lang="en-US"/>
              <a:t> y </a:t>
            </a:r>
            <a:r>
              <a:rPr lang="en-US" err="1"/>
              <a:t>aplicación</a:t>
            </a:r>
            <a:endParaRPr lang="en-US"/>
          </a:p>
          <a:p>
            <a:endParaRPr lang="en-US"/>
          </a:p>
          <a:p>
            <a:pPr marL="604818" indent="-604818"/>
            <a:r>
              <a:rPr lang="en-US" err="1"/>
              <a:t>Conserva</a:t>
            </a:r>
            <a:r>
              <a:rPr lang="en-US"/>
              <a:t> </a:t>
            </a:r>
            <a:r>
              <a:rPr lang="en-US" err="1"/>
              <a:t>todas</a:t>
            </a:r>
            <a:r>
              <a:rPr lang="en-US"/>
              <a:t> las </a:t>
            </a:r>
            <a:r>
              <a:rPr lang="en-US" err="1"/>
              <a:t>funcionalidades</a:t>
            </a:r>
            <a:r>
              <a:rPr lang="en-US"/>
              <a:t> de PaaS:</a:t>
            </a:r>
          </a:p>
          <a:p>
            <a:pPr marL="1214428" lvl="1" indent="-604818"/>
            <a:r>
              <a:rPr lang="en-US"/>
              <a:t>Alta </a:t>
            </a:r>
            <a:r>
              <a:rPr lang="en-US" err="1"/>
              <a:t>disponibilidad</a:t>
            </a:r>
            <a:endParaRPr lang="en-US"/>
          </a:p>
          <a:p>
            <a:pPr marL="1214428" lvl="1" indent="-604818"/>
            <a:r>
              <a:rPr lang="en-US" err="1"/>
              <a:t>Actualización</a:t>
            </a:r>
            <a:r>
              <a:rPr lang="en-US"/>
              <a:t> de </a:t>
            </a:r>
            <a:r>
              <a:rPr lang="en-US" err="1"/>
              <a:t>versiones</a:t>
            </a:r>
            <a:r>
              <a:rPr lang="en-US"/>
              <a:t> </a:t>
            </a:r>
            <a:r>
              <a:rPr lang="en-US" err="1"/>
              <a:t>automáticas</a:t>
            </a:r>
            <a:endParaRPr lang="en-US"/>
          </a:p>
          <a:p>
            <a:pPr marL="1214428" lvl="1" indent="-604818"/>
            <a:r>
              <a:rPr lang="en-US"/>
              <a:t>Backups </a:t>
            </a:r>
            <a:r>
              <a:rPr lang="en-US" err="1"/>
              <a:t>automáticos</a:t>
            </a:r>
            <a:endParaRPr lang="en-US"/>
          </a:p>
          <a:p>
            <a:pPr marL="604818" indent="-604818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B630AE-DEDD-4501-8366-95BA16A4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37" y="336465"/>
            <a:ext cx="10437326" cy="577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5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9EF9-F05A-469D-B2CB-C4AE33C0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Instance</a:t>
            </a:r>
            <a:r>
              <a:rPr lang="es-ES" dirty="0"/>
              <a:t>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8BDE-FF9E-43E8-B24C-2FBC0BAF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2891" indent="-362891"/>
            <a:r>
              <a:rPr lang="es-ES" sz="2117" dirty="0">
                <a:latin typeface="+mj-lt"/>
              </a:rPr>
              <a:t>Nueva opción de implementación de </a:t>
            </a:r>
            <a:r>
              <a:rPr lang="es-ES" sz="2117" b="1" dirty="0" err="1">
                <a:latin typeface="+mj-lt"/>
              </a:rPr>
              <a:t>Managed</a:t>
            </a:r>
            <a:r>
              <a:rPr lang="es-ES" sz="2117" b="1" dirty="0">
                <a:latin typeface="+mj-lt"/>
              </a:rPr>
              <a:t> </a:t>
            </a:r>
            <a:r>
              <a:rPr lang="es-ES" sz="2117" b="1" dirty="0" err="1">
                <a:latin typeface="+mj-lt"/>
              </a:rPr>
              <a:t>Instance</a:t>
            </a:r>
            <a:r>
              <a:rPr lang="es-ES" sz="2117" b="1" dirty="0">
                <a:latin typeface="+mj-lt"/>
              </a:rPr>
              <a:t> (</a:t>
            </a:r>
            <a:r>
              <a:rPr lang="es-ES" sz="2117" b="1" dirty="0" err="1">
                <a:latin typeface="+mj-lt"/>
              </a:rPr>
              <a:t>Preview</a:t>
            </a:r>
            <a:r>
              <a:rPr lang="es-ES" sz="2117" b="1" dirty="0">
                <a:latin typeface="+mj-lt"/>
              </a:rPr>
              <a:t>).</a:t>
            </a:r>
          </a:p>
          <a:p>
            <a:pPr marL="362891" indent="-362891"/>
            <a:r>
              <a:rPr lang="es-ES" sz="2117" dirty="0">
                <a:latin typeface="+mj-lt"/>
              </a:rPr>
              <a:t>Instancias SQL Server pequeñas (</a:t>
            </a:r>
            <a:r>
              <a:rPr lang="es-ES" sz="2117" dirty="0" err="1">
                <a:latin typeface="+mj-lt"/>
              </a:rPr>
              <a:t>Test&amp;Dev</a:t>
            </a:r>
            <a:r>
              <a:rPr lang="es-ES" sz="2117" dirty="0">
                <a:latin typeface="+mj-lt"/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693" dirty="0">
                <a:solidFill>
                  <a:srgbClr val="333333"/>
                </a:solidFill>
                <a:latin typeface="+mj-lt"/>
              </a:rPr>
              <a:t>     Creación de instancias de 2 núcleos virtuales</a:t>
            </a:r>
          </a:p>
          <a:p>
            <a:pPr marL="972500" lvl="1" indent="-362891"/>
            <a:r>
              <a:rPr lang="es-ES" sz="1693" dirty="0">
                <a:solidFill>
                  <a:srgbClr val="333333"/>
                </a:solidFill>
                <a:latin typeface="+mj-lt"/>
              </a:rPr>
              <a:t>Rápida implementación (hasta 5 minutos).</a:t>
            </a:r>
          </a:p>
          <a:p>
            <a:pPr marL="972500" lvl="1" indent="-362891"/>
            <a:r>
              <a:rPr lang="es-ES" sz="1693" dirty="0"/>
              <a:t>Características y niveles de compatibilidad </a:t>
            </a:r>
            <a:r>
              <a:rPr lang="es-ES" sz="1693" dirty="0" err="1"/>
              <a:t>Managed</a:t>
            </a:r>
            <a:r>
              <a:rPr lang="es-ES" sz="1693" dirty="0"/>
              <a:t> </a:t>
            </a:r>
            <a:r>
              <a:rPr lang="es-ES" sz="1693" dirty="0" err="1"/>
              <a:t>Instance</a:t>
            </a:r>
            <a:r>
              <a:rPr lang="es-ES" sz="1693" dirty="0"/>
              <a:t> Individual.</a:t>
            </a:r>
          </a:p>
          <a:p>
            <a:pPr marL="972500" lvl="1" indent="-362891"/>
            <a:endParaRPr lang="es-ES" sz="1693" dirty="0"/>
          </a:p>
          <a:p>
            <a:pPr marL="972500" lvl="1" indent="-362891"/>
            <a:endParaRPr lang="es-ES" sz="1693" dirty="0"/>
          </a:p>
          <a:p>
            <a:pPr marL="972500" lvl="1" indent="-362891"/>
            <a:endParaRPr lang="es-ES" sz="1693" dirty="0"/>
          </a:p>
          <a:p>
            <a:pPr marL="972500" lvl="1" indent="-362891"/>
            <a:endParaRPr lang="es-ES" sz="1693" dirty="0"/>
          </a:p>
          <a:p>
            <a:pPr marL="972500" lvl="1" indent="-362891"/>
            <a:endParaRPr lang="es-ES" sz="1693" dirty="0"/>
          </a:p>
          <a:p>
            <a:r>
              <a:rPr lang="es-ES" sz="2540" b="1" dirty="0"/>
              <a:t>Limitaciones actuales: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93" dirty="0">
                <a:solidFill>
                  <a:srgbClr val="333333"/>
                </a:solidFill>
                <a:latin typeface="-apple-system"/>
              </a:rPr>
              <a:t>Implementación en </a:t>
            </a:r>
            <a:r>
              <a:rPr lang="es-ES" sz="1693" b="1" dirty="0">
                <a:solidFill>
                  <a:srgbClr val="000000"/>
                </a:solidFill>
                <a:latin typeface="-apple-system"/>
              </a:rPr>
              <a:t>Hardware Gen5</a:t>
            </a:r>
            <a:r>
              <a:rPr lang="es-ES" sz="1693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93" dirty="0">
                <a:solidFill>
                  <a:srgbClr val="333333"/>
                </a:solidFill>
                <a:latin typeface="-apple-system"/>
              </a:rPr>
              <a:t>El nivel de servicio (Uso general o crítico para la empresa) aplica a </a:t>
            </a:r>
            <a:r>
              <a:rPr lang="es-ES" sz="1693" b="1" dirty="0">
                <a:solidFill>
                  <a:srgbClr val="000000"/>
                </a:solidFill>
                <a:latin typeface="-apple-system"/>
              </a:rPr>
              <a:t>todas las instancias dentro del grupo.</a:t>
            </a:r>
            <a:endParaRPr lang="es-ES" sz="1693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693" dirty="0">
                <a:solidFill>
                  <a:srgbClr val="333333"/>
                </a:solidFill>
                <a:latin typeface="-apple-system"/>
              </a:rPr>
              <a:t>La CPU y la RAM son dedicadas, por lo que </a:t>
            </a:r>
            <a:r>
              <a:rPr lang="es-ES" sz="1693" b="1" dirty="0">
                <a:solidFill>
                  <a:srgbClr val="000000"/>
                </a:solidFill>
                <a:latin typeface="-apple-system"/>
              </a:rPr>
              <a:t>la suma de los núcleos virtuales nunca podrá superar al total asignado al </a:t>
            </a:r>
            <a:r>
              <a:rPr lang="es-ES" sz="1693" b="1" dirty="0" err="1">
                <a:solidFill>
                  <a:srgbClr val="000000"/>
                </a:solidFill>
                <a:latin typeface="-apple-system"/>
              </a:rPr>
              <a:t>Instance</a:t>
            </a:r>
            <a:r>
              <a:rPr lang="es-ES" sz="1693" b="1" dirty="0">
                <a:solidFill>
                  <a:srgbClr val="000000"/>
                </a:solidFill>
                <a:latin typeface="-apple-system"/>
              </a:rPr>
              <a:t> Pool.</a:t>
            </a:r>
            <a:endParaRPr lang="es-ES" sz="1693" dirty="0">
              <a:solidFill>
                <a:srgbClr val="333333"/>
              </a:solidFill>
              <a:latin typeface="-apple-system"/>
            </a:endParaRPr>
          </a:p>
          <a:p>
            <a:endParaRPr lang="es-ES" sz="1693" b="1" dirty="0"/>
          </a:p>
          <a:p>
            <a:pPr marL="362891" indent="-362891"/>
            <a:endParaRPr lang="es-ES" sz="25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7F0FF-84A5-49E4-B47C-9A98CD57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17" y="2134232"/>
            <a:ext cx="3187132" cy="30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Características</a:t>
            </a:r>
            <a:r>
              <a:rPr lang="en-US"/>
              <a:t> </a:t>
            </a:r>
            <a:r>
              <a:rPr lang="en-US" err="1"/>
              <a:t>Principales</a:t>
            </a:r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54E2C47-751B-4416-ACF2-C7C1AFFB06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368" y="1523844"/>
          <a:ext cx="11429268" cy="397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317">
                  <a:extLst>
                    <a:ext uri="{9D8B030D-6E8A-4147-A177-3AD203B41FA5}">
                      <a16:colId xmlns:a16="http://schemas.microsoft.com/office/drawing/2014/main" val="2758934890"/>
                    </a:ext>
                  </a:extLst>
                </a:gridCol>
                <a:gridCol w="2857317">
                  <a:extLst>
                    <a:ext uri="{9D8B030D-6E8A-4147-A177-3AD203B41FA5}">
                      <a16:colId xmlns:a16="http://schemas.microsoft.com/office/drawing/2014/main" val="2378306590"/>
                    </a:ext>
                  </a:extLst>
                </a:gridCol>
                <a:gridCol w="2857317">
                  <a:extLst>
                    <a:ext uri="{9D8B030D-6E8A-4147-A177-3AD203B41FA5}">
                      <a16:colId xmlns:a16="http://schemas.microsoft.com/office/drawing/2014/main" val="3749532724"/>
                    </a:ext>
                  </a:extLst>
                </a:gridCol>
                <a:gridCol w="2857317">
                  <a:extLst>
                    <a:ext uri="{9D8B030D-6E8A-4147-A177-3AD203B41FA5}">
                      <a16:colId xmlns:a16="http://schemas.microsoft.com/office/drawing/2014/main" val="1114565671"/>
                    </a:ext>
                  </a:extLst>
                </a:gridCol>
              </a:tblGrid>
              <a:tr h="392456">
                <a:tc>
                  <a:txBody>
                    <a:bodyPr/>
                    <a:lstStyle/>
                    <a:p>
                      <a:pPr algn="ctr"/>
                      <a:r>
                        <a:rPr lang="es-ES" sz="1900"/>
                        <a:t>Ventajas de </a:t>
                      </a:r>
                      <a:r>
                        <a:rPr lang="es-ES" sz="1900" err="1"/>
                        <a:t>Paas</a:t>
                      </a:r>
                      <a:endParaRPr lang="es-ES" sz="1900"/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/>
                        <a:t>Continuidad del negocio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/>
                        <a:t>Seguridad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/>
                        <a:t>Administración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4243346360"/>
                  </a:ext>
                </a:extLst>
              </a:tr>
              <a:tr h="358048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 dirty="0"/>
                        <a:t>Sin compras de hardware ni administración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 dirty="0"/>
                        <a:t>Tiempos de provisionamiento y escalado “rápidos”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 dirty="0"/>
                        <a:t>Aplicación automática de parches y nuevas versiones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/>
                        <a:t>Alta disponibilidad integrada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/>
                        <a:t>SLA 99,99%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 err="1"/>
                        <a:t>Backups</a:t>
                      </a:r>
                      <a:r>
                        <a:rPr lang="es-ES" sz="1900"/>
                        <a:t> automáticos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/>
                        <a:t>Restauración de </a:t>
                      </a:r>
                      <a:r>
                        <a:rPr lang="es-ES" sz="1900" err="1"/>
                        <a:t>backups</a:t>
                      </a:r>
                      <a:r>
                        <a:rPr lang="es-ES" sz="1900"/>
                        <a:t> a punto exacto en el tiempo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/>
                        <a:t>Entorno aislado y privado (integración con </a:t>
                      </a:r>
                      <a:r>
                        <a:rPr lang="es-ES" sz="1900" err="1"/>
                        <a:t>vnet</a:t>
                      </a:r>
                      <a:r>
                        <a:rPr lang="es-ES" sz="1900"/>
                        <a:t>, single-</a:t>
                      </a:r>
                      <a:r>
                        <a:rPr lang="es-ES" sz="1900" err="1"/>
                        <a:t>tenant</a:t>
                      </a:r>
                      <a:r>
                        <a:rPr lang="es-ES" sz="1900"/>
                        <a:t>, y procesador y almacenamiento dedicados)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 err="1"/>
                        <a:t>Transparent</a:t>
                      </a:r>
                      <a:r>
                        <a:rPr lang="es-ES" sz="1900"/>
                        <a:t> Data </a:t>
                      </a:r>
                      <a:r>
                        <a:rPr lang="es-ES" sz="1900" err="1"/>
                        <a:t>Encryption</a:t>
                      </a:r>
                      <a:r>
                        <a:rPr lang="es-ES" sz="1900"/>
                        <a:t> (TDE)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/>
                        <a:t>Autenticación con Azure AD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 err="1"/>
                        <a:t>Advanced</a:t>
                      </a:r>
                      <a:r>
                        <a:rPr lang="es-ES" sz="1900"/>
                        <a:t> </a:t>
                      </a:r>
                      <a:r>
                        <a:rPr lang="es-ES" sz="1900" err="1"/>
                        <a:t>Threat</a:t>
                      </a:r>
                      <a:r>
                        <a:rPr lang="es-ES" sz="1900"/>
                        <a:t> </a:t>
                      </a:r>
                      <a:r>
                        <a:rPr lang="es-ES" sz="1900" err="1"/>
                        <a:t>Protection</a:t>
                      </a:r>
                      <a:endParaRPr lang="es-ES" sz="1900"/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de Azure </a:t>
                      </a:r>
                      <a:r>
                        <a:rPr lang="es-ES" sz="1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r>
                        <a:rPr lang="es-E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Manager para automatizar el aprovisionamiento y escalado.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E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s-ES" sz="1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Migration</a:t>
                      </a:r>
                      <a:r>
                        <a:rPr lang="es-E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s-ES" sz="1900" dirty="0"/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251451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23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r>
              <a:rPr lang="en-US" dirty="0"/>
              <a:t> de MI </a:t>
            </a:r>
            <a:r>
              <a:rPr lang="en-US" dirty="0" err="1"/>
              <a:t>frente</a:t>
            </a:r>
            <a:r>
              <a:rPr lang="en-US" dirty="0"/>
              <a:t> a Azure SQL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4818" indent="-604818"/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conocida</a:t>
            </a:r>
            <a:endParaRPr lang="en-US" dirty="0"/>
          </a:p>
          <a:p>
            <a:pPr marL="604818" indent="-604818"/>
            <a:r>
              <a:rPr lang="en-US" b="1" dirty="0"/>
              <a:t>Cross Database </a:t>
            </a:r>
            <a:r>
              <a:rPr lang="en-US" b="1" dirty="0" err="1"/>
              <a:t>Querys</a:t>
            </a:r>
            <a:endParaRPr lang="en-US" b="1" dirty="0"/>
          </a:p>
          <a:p>
            <a:pPr marL="604818" indent="-604818"/>
            <a:r>
              <a:rPr lang="en-US" b="1" dirty="0"/>
              <a:t>SQL Server Agent</a:t>
            </a:r>
          </a:p>
          <a:p>
            <a:pPr marL="604818" indent="-604818"/>
            <a:r>
              <a:rPr lang="en-US" dirty="0"/>
              <a:t>Database Mail</a:t>
            </a:r>
          </a:p>
          <a:p>
            <a:pPr marL="604818" indent="-604818"/>
            <a:r>
              <a:rPr lang="en-US" dirty="0"/>
              <a:t>Backup/Restore a Azure Blob Storage (Copy Only)</a:t>
            </a:r>
          </a:p>
          <a:p>
            <a:pPr marL="604818" indent="-604818"/>
            <a:r>
              <a:rPr lang="en-US" dirty="0"/>
              <a:t>Linked Server </a:t>
            </a:r>
          </a:p>
          <a:p>
            <a:pPr marL="604818" indent="-604818"/>
            <a:r>
              <a:rPr lang="en-US" dirty="0"/>
              <a:t>Resource Governor</a:t>
            </a:r>
          </a:p>
          <a:p>
            <a:pPr marL="604818" indent="-604818"/>
            <a:r>
              <a:rPr lang="es-ES" b="1" dirty="0"/>
              <a:t>Descuentos si disponemos de licencias con Software </a:t>
            </a:r>
            <a:r>
              <a:rPr lang="es-ES" b="1" dirty="0" err="1"/>
              <a:t>Assurance</a:t>
            </a:r>
            <a:r>
              <a:rPr lang="es-ES" b="1" dirty="0"/>
              <a:t> (Azure </a:t>
            </a:r>
            <a:r>
              <a:rPr lang="es-ES" b="1" dirty="0" err="1"/>
              <a:t>Hybrid</a:t>
            </a:r>
            <a:r>
              <a:rPr lang="es-ES" b="1" dirty="0"/>
              <a:t> Benefit)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0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3EF75-BE13-4C44-A59F-CC9F58AD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440042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sz="3800" dirty="0">
                <a:solidFill>
                  <a:srgbClr val="006699"/>
                </a:solidFill>
              </a:rPr>
              <a:t>SQL Server 2008 ha muerto, </a:t>
            </a:r>
            <a:br>
              <a:rPr lang="es-ES" sz="3800" dirty="0">
                <a:solidFill>
                  <a:srgbClr val="006699"/>
                </a:solidFill>
              </a:rPr>
            </a:br>
            <a:r>
              <a:rPr lang="es-ES" sz="3800">
                <a:solidFill>
                  <a:srgbClr val="006699"/>
                </a:solidFill>
              </a:rPr>
              <a:t>Larga </a:t>
            </a:r>
            <a:r>
              <a:rPr lang="es-ES" sz="3800" dirty="0">
                <a:solidFill>
                  <a:srgbClr val="006699"/>
                </a:solidFill>
              </a:rPr>
              <a:t>V</a:t>
            </a:r>
            <a:r>
              <a:rPr lang="es-ES" sz="3800">
                <a:solidFill>
                  <a:srgbClr val="006699"/>
                </a:solidFill>
              </a:rPr>
              <a:t>ida </a:t>
            </a:r>
            <a:r>
              <a:rPr lang="es-ES" sz="3800" dirty="0">
                <a:solidFill>
                  <a:srgbClr val="006699"/>
                </a:solidFill>
              </a:rPr>
              <a:t>a </a:t>
            </a:r>
            <a:r>
              <a:rPr lang="es-ES" sz="3800" dirty="0" err="1">
                <a:solidFill>
                  <a:srgbClr val="006699"/>
                </a:solidFill>
              </a:rPr>
              <a:t>Managed</a:t>
            </a:r>
            <a:r>
              <a:rPr lang="es-ES" sz="3800" dirty="0">
                <a:solidFill>
                  <a:srgbClr val="006699"/>
                </a:solidFill>
              </a:rPr>
              <a:t> </a:t>
            </a:r>
            <a:r>
              <a:rPr lang="es-ES" sz="3800" dirty="0" err="1">
                <a:solidFill>
                  <a:srgbClr val="006699"/>
                </a:solidFill>
              </a:rPr>
              <a:t>Instance</a:t>
            </a:r>
            <a:endParaRPr lang="es-ES" sz="3800" dirty="0">
              <a:solidFill>
                <a:srgbClr val="006699"/>
              </a:solidFill>
            </a:endParaRPr>
          </a:p>
        </p:txBody>
      </p:sp>
      <p:pic>
        <p:nvPicPr>
          <p:cNvPr id="24" name="Imagen 23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877A2759-1506-4E63-8A22-723A686D3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-1" b="-1"/>
          <a:stretch/>
        </p:blipFill>
        <p:spPr>
          <a:xfrm>
            <a:off x="8170061" y="10"/>
            <a:ext cx="4021939" cy="2864266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6989D38-8925-4043-8841-8B693264D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56" y="4664781"/>
            <a:ext cx="2117706" cy="1130397"/>
          </a:xfrm>
          <a:prstGeom prst="rect">
            <a:avLst/>
          </a:prstGeom>
        </p:spPr>
      </p:pic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4E4F0207-0746-4283-81EA-F40E62BD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www.clouddatavalencia.com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7E4630-0472-4E7B-8AA8-11AE4EF2C170}"/>
              </a:ext>
            </a:extLst>
          </p:cNvPr>
          <p:cNvSpPr/>
          <p:nvPr/>
        </p:nvSpPr>
        <p:spPr>
          <a:xfrm>
            <a:off x="830510" y="680598"/>
            <a:ext cx="2214694" cy="2181138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F931E2-A95E-466C-B78F-90E4B0FB7CF9}"/>
              </a:ext>
            </a:extLst>
          </p:cNvPr>
          <p:cNvSpPr/>
          <p:nvPr/>
        </p:nvSpPr>
        <p:spPr>
          <a:xfrm>
            <a:off x="3325988" y="2418922"/>
            <a:ext cx="1073790" cy="108864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BF9E0F-80AC-48B6-AB61-4B4FEA126D66}"/>
              </a:ext>
            </a:extLst>
          </p:cNvPr>
          <p:cNvSpPr/>
          <p:nvPr/>
        </p:nvSpPr>
        <p:spPr>
          <a:xfrm>
            <a:off x="5074844" y="2297345"/>
            <a:ext cx="255457" cy="241226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89C83-77BC-4E16-9C5D-BB86E7CE9CE8}"/>
              </a:ext>
            </a:extLst>
          </p:cNvPr>
          <p:cNvCxnSpPr/>
          <p:nvPr/>
        </p:nvCxnSpPr>
        <p:spPr>
          <a:xfrm>
            <a:off x="7915520" y="4474437"/>
            <a:ext cx="0" cy="1702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C5B995B-8CA7-4EAC-8684-9DF49CA876E4}"/>
              </a:ext>
            </a:extLst>
          </p:cNvPr>
          <p:cNvSpPr txBox="1">
            <a:spLocks/>
          </p:cNvSpPr>
          <p:nvPr/>
        </p:nvSpPr>
        <p:spPr>
          <a:xfrm>
            <a:off x="127809" y="372157"/>
            <a:ext cx="11805293" cy="879435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87" err="1"/>
              <a:t>Comparativa</a:t>
            </a:r>
            <a:r>
              <a:rPr lang="en-US" sz="3387"/>
              <a:t> </a:t>
            </a:r>
            <a:r>
              <a:rPr lang="en-US" sz="3387" err="1"/>
              <a:t>Precio</a:t>
            </a:r>
            <a:r>
              <a:rPr lang="en-US" sz="3387"/>
              <a:t> Azure:(IaaS Vs Managed Instance)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0C2230-7487-4184-9C70-592716B1624A}"/>
              </a:ext>
            </a:extLst>
          </p:cNvPr>
          <p:cNvSpPr/>
          <p:nvPr/>
        </p:nvSpPr>
        <p:spPr>
          <a:xfrm>
            <a:off x="3154057" y="1741056"/>
            <a:ext cx="5883887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40" dirty="0">
                <a:latin typeface="Segoe UI Light" panose="020B0502040204020203" pitchFamily="34" charset="0"/>
              </a:rPr>
              <a:t>Virtual Machine - </a:t>
            </a:r>
            <a:r>
              <a:rPr lang="es-ES" sz="2540" b="1" dirty="0">
                <a:latin typeface="Segoe UI Light" panose="020B0502040204020203" pitchFamily="34" charset="0"/>
              </a:rPr>
              <a:t>SQL Server Standard</a:t>
            </a:r>
            <a:r>
              <a:rPr lang="es-ES" sz="2540" b="1" dirty="0"/>
              <a:t>   </a:t>
            </a:r>
            <a:r>
              <a:rPr lang="es-ES" sz="2540" dirty="0">
                <a:latin typeface="Segoe UI Light" panose="020B0502040204020203" pitchFamily="34" charset="0"/>
              </a:rPr>
              <a:t>(4 </a:t>
            </a:r>
            <a:r>
              <a:rPr lang="es-ES" sz="2540" dirty="0" err="1">
                <a:latin typeface="Segoe UI Light" panose="020B0502040204020203" pitchFamily="34" charset="0"/>
              </a:rPr>
              <a:t>vCPU</a:t>
            </a:r>
            <a:r>
              <a:rPr lang="es-ES" sz="2540" dirty="0">
                <a:latin typeface="Segoe UI Light" panose="020B0502040204020203" pitchFamily="34" charset="0"/>
              </a:rPr>
              <a:t>; 28 GB de RAM)       </a:t>
            </a:r>
            <a:r>
              <a:rPr lang="es-ES" sz="2540" b="1" dirty="0">
                <a:solidFill>
                  <a:srgbClr val="FF0000"/>
                </a:solidFill>
                <a:latin typeface="Segoe UI Light" panose="020B0502040204020203" pitchFamily="34" charset="0"/>
              </a:rPr>
              <a:t>€545,47</a:t>
            </a:r>
            <a:r>
              <a:rPr lang="es-ES" sz="254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F1ABC-7B82-455A-9A77-FBA090683BFC}"/>
              </a:ext>
            </a:extLst>
          </p:cNvPr>
          <p:cNvSpPr/>
          <p:nvPr/>
        </p:nvSpPr>
        <p:spPr>
          <a:xfrm>
            <a:off x="3154057" y="2991957"/>
            <a:ext cx="5883887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40" dirty="0">
                <a:latin typeface="Segoe UI Light" panose="020B0502040204020203" pitchFamily="34" charset="0"/>
              </a:rPr>
              <a:t>Virtual Machine - </a:t>
            </a:r>
            <a:r>
              <a:rPr lang="es-ES" sz="2540" b="1" dirty="0">
                <a:latin typeface="Segoe UI Light" panose="020B0502040204020203" pitchFamily="34" charset="0"/>
              </a:rPr>
              <a:t>SQL Server Enterprise</a:t>
            </a:r>
            <a:r>
              <a:rPr lang="es-ES" sz="2540" b="1" dirty="0"/>
              <a:t> </a:t>
            </a:r>
          </a:p>
          <a:p>
            <a:r>
              <a:rPr lang="es-ES" sz="2540" dirty="0">
                <a:latin typeface="Segoe UI Light" panose="020B0502040204020203" pitchFamily="34" charset="0"/>
              </a:rPr>
              <a:t>(4 </a:t>
            </a:r>
            <a:r>
              <a:rPr lang="es-ES" sz="2540" dirty="0" err="1">
                <a:latin typeface="Segoe UI Light" panose="020B0502040204020203" pitchFamily="34" charset="0"/>
              </a:rPr>
              <a:t>vCPU</a:t>
            </a:r>
            <a:r>
              <a:rPr lang="es-ES" sz="2540" dirty="0">
                <a:latin typeface="Segoe UI Light" panose="020B0502040204020203" pitchFamily="34" charset="0"/>
              </a:rPr>
              <a:t>; 28 GB de RAM)       </a:t>
            </a:r>
            <a:r>
              <a:rPr lang="es-ES" sz="2540" b="1" dirty="0">
                <a:solidFill>
                  <a:srgbClr val="FF0000"/>
                </a:solidFill>
                <a:latin typeface="Segoe UI Light" panose="020B0502040204020203" pitchFamily="34" charset="0"/>
              </a:rPr>
              <a:t>€1.222,64</a:t>
            </a:r>
            <a:r>
              <a:rPr lang="es-ES" sz="254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D1C98-ED1C-455D-9D60-84649190C8AC}"/>
              </a:ext>
            </a:extLst>
          </p:cNvPr>
          <p:cNvSpPr/>
          <p:nvPr/>
        </p:nvSpPr>
        <p:spPr>
          <a:xfrm>
            <a:off x="3154057" y="4242858"/>
            <a:ext cx="5471774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40" dirty="0">
                <a:latin typeface="Segoe UI Light" panose="020B0502040204020203" pitchFamily="34" charset="0"/>
              </a:rPr>
              <a:t>Azure SQL </a:t>
            </a:r>
            <a:r>
              <a:rPr lang="es-ES" sz="2540" b="1" dirty="0" err="1">
                <a:latin typeface="Segoe UI Light" panose="020B0502040204020203" pitchFamily="34" charset="0"/>
              </a:rPr>
              <a:t>Managed</a:t>
            </a:r>
            <a:r>
              <a:rPr lang="es-ES" sz="2540" b="1" dirty="0">
                <a:latin typeface="Segoe UI Light" panose="020B0502040204020203" pitchFamily="34" charset="0"/>
              </a:rPr>
              <a:t> </a:t>
            </a:r>
            <a:r>
              <a:rPr lang="es-ES" sz="2540" b="1" dirty="0" err="1">
                <a:latin typeface="Segoe UI Light" panose="020B0502040204020203" pitchFamily="34" charset="0"/>
              </a:rPr>
              <a:t>Instance</a:t>
            </a:r>
            <a:r>
              <a:rPr lang="es-ES" sz="2540" b="1" dirty="0">
                <a:latin typeface="Segoe UI Light" panose="020B0502040204020203" pitchFamily="34" charset="0"/>
              </a:rPr>
              <a:t> </a:t>
            </a:r>
            <a:r>
              <a:rPr lang="es-ES" sz="2540" dirty="0">
                <a:latin typeface="Segoe UI Light" panose="020B0502040204020203" pitchFamily="34" charset="0"/>
              </a:rPr>
              <a:t>- Gen 5 </a:t>
            </a:r>
          </a:p>
          <a:p>
            <a:r>
              <a:rPr lang="es-ES" sz="2540" dirty="0">
                <a:latin typeface="Segoe UI Light" panose="020B0502040204020203" pitchFamily="34" charset="0"/>
              </a:rPr>
              <a:t>(4 </a:t>
            </a:r>
            <a:r>
              <a:rPr lang="es-ES" sz="2540" dirty="0" err="1">
                <a:latin typeface="Segoe UI Light" panose="020B0502040204020203" pitchFamily="34" charset="0"/>
              </a:rPr>
              <a:t>vCore</a:t>
            </a:r>
            <a:r>
              <a:rPr lang="es-ES" sz="2540" dirty="0">
                <a:latin typeface="Segoe UI Light" panose="020B0502040204020203" pitchFamily="34" charset="0"/>
              </a:rPr>
              <a:t>; 22GB de RAM)        </a:t>
            </a:r>
            <a:r>
              <a:rPr lang="es-ES" sz="2540" b="1" dirty="0">
                <a:solidFill>
                  <a:srgbClr val="FF0000"/>
                </a:solidFill>
                <a:latin typeface="Segoe UI Light" panose="020B0502040204020203" pitchFamily="34" charset="0"/>
              </a:rPr>
              <a:t>€628,48</a:t>
            </a:r>
            <a:r>
              <a:rPr lang="es-ES" sz="254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25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F1C8E1-53B9-446F-B015-63AB65FABDEE}"/>
              </a:ext>
            </a:extLst>
          </p:cNvPr>
          <p:cNvSpPr txBox="1"/>
          <p:nvPr/>
        </p:nvSpPr>
        <p:spPr>
          <a:xfrm>
            <a:off x="638601" y="1621971"/>
            <a:ext cx="5274129" cy="48805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sz="2540" b="1" dirty="0"/>
              <a:t>Gen4:</a:t>
            </a:r>
          </a:p>
          <a:p>
            <a:r>
              <a:rPr lang="es-ES" sz="1905" dirty="0"/>
              <a:t>• Intel E5-2673 v3 (</a:t>
            </a:r>
            <a:r>
              <a:rPr lang="es-ES" sz="1905" dirty="0" err="1"/>
              <a:t>Haswell</a:t>
            </a:r>
            <a:r>
              <a:rPr lang="es-ES" sz="1905" dirty="0"/>
              <a:t>) 2.4 GHz </a:t>
            </a:r>
            <a:r>
              <a:rPr lang="es-ES" sz="1905" dirty="0" err="1"/>
              <a:t>processors</a:t>
            </a:r>
            <a:r>
              <a:rPr lang="es-ES" sz="1905" dirty="0"/>
              <a:t> </a:t>
            </a:r>
          </a:p>
          <a:p>
            <a:r>
              <a:rPr lang="es-ES" sz="1905" dirty="0"/>
              <a:t>• </a:t>
            </a:r>
            <a:r>
              <a:rPr lang="es-ES" sz="1905" dirty="0" err="1"/>
              <a:t>Locally-attached</a:t>
            </a:r>
            <a:r>
              <a:rPr lang="es-ES" sz="1905" dirty="0"/>
              <a:t> SSD </a:t>
            </a:r>
          </a:p>
          <a:p>
            <a:r>
              <a:rPr lang="es-ES" sz="1905" dirty="0"/>
              <a:t>	• General </a:t>
            </a:r>
            <a:r>
              <a:rPr lang="es-ES" sz="1905" dirty="0" err="1"/>
              <a:t>Purpose</a:t>
            </a:r>
            <a:r>
              <a:rPr lang="es-ES" sz="1905" dirty="0"/>
              <a:t>: 8 TB</a:t>
            </a:r>
          </a:p>
          <a:p>
            <a:r>
              <a:rPr lang="es-ES" sz="1905" dirty="0"/>
              <a:t>	• Business </a:t>
            </a:r>
            <a:r>
              <a:rPr lang="es-ES" sz="1905" dirty="0" err="1"/>
              <a:t>Critical</a:t>
            </a:r>
            <a:r>
              <a:rPr lang="es-ES" sz="1905" dirty="0"/>
              <a:t>: 1 TB</a:t>
            </a:r>
          </a:p>
          <a:p>
            <a:r>
              <a:rPr lang="es-ES" sz="1905" dirty="0"/>
              <a:t>• 8, 16, 24 </a:t>
            </a:r>
            <a:r>
              <a:rPr lang="es-ES" sz="1905" dirty="0" err="1"/>
              <a:t>vCores</a:t>
            </a:r>
            <a:r>
              <a:rPr lang="es-ES" sz="1905" dirty="0"/>
              <a:t> </a:t>
            </a:r>
            <a:r>
              <a:rPr lang="es-ES" sz="1905" dirty="0" err="1"/>
              <a:t>options</a:t>
            </a:r>
            <a:r>
              <a:rPr lang="es-ES" sz="1905" dirty="0"/>
              <a:t> </a:t>
            </a:r>
          </a:p>
          <a:p>
            <a:r>
              <a:rPr lang="es-ES" sz="1905" dirty="0"/>
              <a:t>• 1 </a:t>
            </a:r>
            <a:r>
              <a:rPr lang="es-ES" sz="1905" dirty="0" err="1"/>
              <a:t>vCore</a:t>
            </a:r>
            <a:r>
              <a:rPr lang="es-ES" sz="1905" dirty="0"/>
              <a:t> = 1 </a:t>
            </a:r>
            <a:r>
              <a:rPr lang="es-ES" sz="1905" dirty="0" err="1"/>
              <a:t>physical</a:t>
            </a:r>
            <a:r>
              <a:rPr lang="es-ES" sz="1905" dirty="0"/>
              <a:t> </a:t>
            </a:r>
            <a:r>
              <a:rPr lang="es-ES" sz="1905" dirty="0" err="1"/>
              <a:t>core</a:t>
            </a:r>
            <a:r>
              <a:rPr lang="es-ES" sz="1905" dirty="0"/>
              <a:t> </a:t>
            </a:r>
          </a:p>
          <a:p>
            <a:r>
              <a:rPr lang="es-ES" sz="1905" dirty="0"/>
              <a:t>• 7GB </a:t>
            </a:r>
            <a:r>
              <a:rPr lang="es-ES" sz="1905" dirty="0" err="1"/>
              <a:t>of</a:t>
            </a:r>
            <a:r>
              <a:rPr lang="es-ES" sz="1905" dirty="0"/>
              <a:t> RAM per </a:t>
            </a:r>
            <a:r>
              <a:rPr lang="es-ES" sz="1905" dirty="0" err="1"/>
              <a:t>vCore</a:t>
            </a:r>
            <a:endParaRPr lang="es-ES" sz="1905" dirty="0"/>
          </a:p>
          <a:p>
            <a:endParaRPr lang="es-ES" sz="2540" dirty="0"/>
          </a:p>
          <a:p>
            <a:endParaRPr lang="es-ES" sz="2540" dirty="0"/>
          </a:p>
          <a:p>
            <a:endParaRPr lang="es-ES" sz="2540" dirty="0"/>
          </a:p>
          <a:p>
            <a:endParaRPr lang="es-ES" sz="2540" dirty="0"/>
          </a:p>
          <a:p>
            <a:endParaRPr lang="es-ES" sz="2540" dirty="0"/>
          </a:p>
          <a:p>
            <a:endParaRPr lang="es-ES" sz="254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6C6A6D-68A6-41C9-9B3A-8F407D9561A4}"/>
              </a:ext>
            </a:extLst>
          </p:cNvPr>
          <p:cNvSpPr txBox="1">
            <a:spLocks/>
          </p:cNvSpPr>
          <p:nvPr/>
        </p:nvSpPr>
        <p:spPr>
          <a:xfrm>
            <a:off x="75627" y="230495"/>
            <a:ext cx="11674205" cy="761968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57" err="1"/>
              <a:t>Comparativa</a:t>
            </a:r>
            <a:r>
              <a:rPr lang="en-US" sz="4657"/>
              <a:t> Gen4 Vs Gen5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41A43-1687-4CA1-836E-50D8D78C164E}"/>
              </a:ext>
            </a:extLst>
          </p:cNvPr>
          <p:cNvSpPr txBox="1"/>
          <p:nvPr/>
        </p:nvSpPr>
        <p:spPr>
          <a:xfrm>
            <a:off x="6279272" y="1650502"/>
            <a:ext cx="5566489" cy="37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40" b="1" dirty="0"/>
              <a:t>Gen5:</a:t>
            </a:r>
          </a:p>
          <a:p>
            <a:r>
              <a:rPr lang="es-ES" sz="1905" dirty="0"/>
              <a:t>• Intel E5-2673 v4 (</a:t>
            </a:r>
            <a:r>
              <a:rPr lang="es-ES" sz="1905" dirty="0" err="1"/>
              <a:t>Broadwell</a:t>
            </a:r>
            <a:r>
              <a:rPr lang="es-ES" sz="1905" dirty="0"/>
              <a:t>) 2.3 GHz </a:t>
            </a:r>
            <a:r>
              <a:rPr lang="es-ES" sz="1905" dirty="0" err="1"/>
              <a:t>processors</a:t>
            </a:r>
            <a:r>
              <a:rPr lang="es-ES" sz="1905" dirty="0"/>
              <a:t> </a:t>
            </a:r>
          </a:p>
          <a:p>
            <a:r>
              <a:rPr lang="es-ES" sz="1905" dirty="0"/>
              <a:t>• </a:t>
            </a:r>
            <a:r>
              <a:rPr lang="es-ES" sz="1905" dirty="0" err="1"/>
              <a:t>Locally-attached</a:t>
            </a:r>
            <a:r>
              <a:rPr lang="es-ES" sz="1905" dirty="0"/>
              <a:t> </a:t>
            </a:r>
            <a:r>
              <a:rPr lang="es-ES" sz="1905" dirty="0" err="1"/>
              <a:t>fast</a:t>
            </a:r>
            <a:r>
              <a:rPr lang="es-ES" sz="1905" dirty="0"/>
              <a:t> </a:t>
            </a:r>
            <a:r>
              <a:rPr lang="es-ES" sz="1905" dirty="0" err="1"/>
              <a:t>NVMe</a:t>
            </a:r>
            <a:r>
              <a:rPr lang="es-ES" sz="1905" dirty="0"/>
              <a:t> SSD</a:t>
            </a:r>
          </a:p>
          <a:p>
            <a:r>
              <a:rPr lang="es-ES" sz="1905" dirty="0"/>
              <a:t>	• General </a:t>
            </a:r>
            <a:r>
              <a:rPr lang="es-ES" sz="1905" dirty="0" err="1"/>
              <a:t>Purpose</a:t>
            </a:r>
            <a:r>
              <a:rPr lang="es-ES" sz="1905" dirty="0"/>
              <a:t>: 8 TB</a:t>
            </a:r>
          </a:p>
          <a:p>
            <a:r>
              <a:rPr lang="es-ES" sz="1905" dirty="0"/>
              <a:t>	• </a:t>
            </a:r>
            <a:r>
              <a:rPr lang="en-GB" sz="1905" dirty="0"/>
              <a:t>Business Critical 1 TB, 2 TB, or 4 TB depending 	on the number of cores</a:t>
            </a:r>
            <a:endParaRPr lang="es-ES" sz="1905" dirty="0"/>
          </a:p>
          <a:p>
            <a:r>
              <a:rPr lang="es-ES" sz="1905" dirty="0"/>
              <a:t>• 4, 8, 16, 24, 32, 40, 64, 80 </a:t>
            </a:r>
            <a:r>
              <a:rPr lang="es-ES" sz="1905" dirty="0" err="1"/>
              <a:t>vCores</a:t>
            </a:r>
            <a:r>
              <a:rPr lang="es-ES" sz="1905" dirty="0"/>
              <a:t> </a:t>
            </a:r>
            <a:r>
              <a:rPr lang="es-ES" sz="1905" dirty="0" err="1"/>
              <a:t>options</a:t>
            </a:r>
            <a:r>
              <a:rPr lang="es-ES" sz="1905" dirty="0"/>
              <a:t> </a:t>
            </a:r>
          </a:p>
          <a:p>
            <a:r>
              <a:rPr lang="es-ES" sz="1905" dirty="0"/>
              <a:t>• 1 </a:t>
            </a:r>
            <a:r>
              <a:rPr lang="es-ES" sz="1905" dirty="0" err="1"/>
              <a:t>vCore</a:t>
            </a:r>
            <a:r>
              <a:rPr lang="es-ES" sz="1905" dirty="0"/>
              <a:t> = 1 </a:t>
            </a:r>
            <a:r>
              <a:rPr lang="es-ES" sz="1905" dirty="0" err="1"/>
              <a:t>logical</a:t>
            </a:r>
            <a:r>
              <a:rPr lang="es-ES" sz="1905" dirty="0"/>
              <a:t> </a:t>
            </a:r>
            <a:r>
              <a:rPr lang="es-ES" sz="1905" dirty="0" err="1"/>
              <a:t>core</a:t>
            </a:r>
            <a:r>
              <a:rPr lang="es-ES" sz="1905" dirty="0"/>
              <a:t>, </a:t>
            </a:r>
            <a:r>
              <a:rPr lang="es-ES" sz="1905" dirty="0" err="1"/>
              <a:t>hyper-threaded</a:t>
            </a:r>
            <a:r>
              <a:rPr lang="es-ES" sz="1905" dirty="0"/>
              <a:t> </a:t>
            </a:r>
          </a:p>
          <a:p>
            <a:r>
              <a:rPr lang="es-ES" sz="1905" dirty="0"/>
              <a:t>• 5.1GB </a:t>
            </a:r>
            <a:r>
              <a:rPr lang="es-ES" sz="1905" dirty="0" err="1"/>
              <a:t>of</a:t>
            </a:r>
            <a:r>
              <a:rPr lang="es-ES" sz="1905" dirty="0"/>
              <a:t> RAM per </a:t>
            </a:r>
            <a:r>
              <a:rPr lang="es-ES" sz="1905" dirty="0" err="1"/>
              <a:t>vCore</a:t>
            </a:r>
            <a:r>
              <a:rPr lang="es-ES" sz="1905" dirty="0"/>
              <a:t> </a:t>
            </a:r>
          </a:p>
          <a:p>
            <a:r>
              <a:rPr lang="es-ES" sz="1905" dirty="0"/>
              <a:t>• </a:t>
            </a:r>
            <a:r>
              <a:rPr lang="es-ES" sz="1905" dirty="0" err="1"/>
              <a:t>Guaranteed</a:t>
            </a:r>
            <a:r>
              <a:rPr lang="es-ES" sz="1905" dirty="0"/>
              <a:t> </a:t>
            </a:r>
            <a:r>
              <a:rPr lang="es-ES" sz="1905" dirty="0" err="1"/>
              <a:t>accelerated</a:t>
            </a:r>
            <a:r>
              <a:rPr lang="es-ES" sz="1905" dirty="0"/>
              <a:t> </a:t>
            </a:r>
            <a:r>
              <a:rPr lang="es-ES" sz="1905" dirty="0" err="1"/>
              <a:t>networking</a:t>
            </a:r>
            <a:endParaRPr lang="es-ES" sz="1905" dirty="0"/>
          </a:p>
          <a:p>
            <a:endParaRPr lang="es-ES" sz="1905" dirty="0"/>
          </a:p>
          <a:p>
            <a:endParaRPr lang="es-ES" sz="1905" dirty="0"/>
          </a:p>
        </p:txBody>
      </p:sp>
    </p:spTree>
    <p:extLst>
      <p:ext uri="{BB962C8B-B14F-4D97-AF65-F5344CB8AC3E}">
        <p14:creationId xmlns:p14="http://schemas.microsoft.com/office/powerpoint/2010/main" val="10441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C5B995B-8CA7-4EAC-8684-9DF49CA876E4}"/>
              </a:ext>
            </a:extLst>
          </p:cNvPr>
          <p:cNvSpPr txBox="1">
            <a:spLocks/>
          </p:cNvSpPr>
          <p:nvPr/>
        </p:nvSpPr>
        <p:spPr>
          <a:xfrm>
            <a:off x="258898" y="372157"/>
            <a:ext cx="11674205" cy="1625439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65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6AB18B-C19D-4C33-872E-C5786176E4AE}"/>
              </a:ext>
            </a:extLst>
          </p:cNvPr>
          <p:cNvSpPr/>
          <p:nvPr/>
        </p:nvSpPr>
        <p:spPr>
          <a:xfrm>
            <a:off x="610073" y="1454258"/>
            <a:ext cx="4655911" cy="331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905" b="1" dirty="0">
                <a:solidFill>
                  <a:srgbClr val="171717"/>
                </a:solidFill>
                <a:latin typeface="Segoe UI" panose="020B0502040204020203" pitchFamily="34" charset="0"/>
              </a:rPr>
              <a:t>General </a:t>
            </a:r>
            <a:r>
              <a:rPr lang="es-ES" sz="1905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Purpose</a:t>
            </a:r>
            <a:r>
              <a:rPr lang="es-ES" sz="1905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5" dirty="0">
                <a:solidFill>
                  <a:srgbClr val="171717"/>
                </a:solidFill>
                <a:latin typeface="Segoe UI" panose="020B0502040204020203" pitchFamily="34" charset="0"/>
              </a:rPr>
              <a:t>Diseñada para aplicaciones con rendimiento y requisitos de latencia de E/S comunes.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1905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5" dirty="0"/>
              <a:t>Azure Blob Storage de alto rendimiento (8 TB).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1905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5" dirty="0"/>
              <a:t>Alta disponibilidad integrada basada en los servicios confiables Azure Blob Storage y Azure </a:t>
            </a:r>
            <a:r>
              <a:rPr lang="es-ES" sz="1905" dirty="0" err="1"/>
              <a:t>Service</a:t>
            </a:r>
            <a:r>
              <a:rPr lang="es-ES" sz="1905" dirty="0"/>
              <a:t> </a:t>
            </a:r>
            <a:r>
              <a:rPr lang="es-ES" sz="1905" dirty="0" err="1"/>
              <a:t>Fabric</a:t>
            </a:r>
            <a:r>
              <a:rPr lang="es-ES" sz="1905" dirty="0"/>
              <a:t>.</a:t>
            </a:r>
            <a:endParaRPr lang="es-ES" sz="1905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068A32C-A65D-4517-B0DE-EEF8A991D70E}"/>
              </a:ext>
            </a:extLst>
          </p:cNvPr>
          <p:cNvSpPr txBox="1">
            <a:spLocks/>
          </p:cNvSpPr>
          <p:nvPr/>
        </p:nvSpPr>
        <p:spPr>
          <a:xfrm>
            <a:off x="193354" y="397846"/>
            <a:ext cx="11805293" cy="90727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657"/>
              <a:t>General</a:t>
            </a:r>
            <a:r>
              <a:rPr lang="es-ES" sz="4657" b="1"/>
              <a:t> </a:t>
            </a:r>
            <a:r>
              <a:rPr lang="es-ES" sz="4657" err="1"/>
              <a:t>Purpose</a:t>
            </a:r>
            <a:r>
              <a:rPr lang="es-ES" sz="4657"/>
              <a:t> Vs Business </a:t>
            </a:r>
            <a:r>
              <a:rPr lang="es-ES" sz="4657" err="1"/>
              <a:t>Critical</a:t>
            </a:r>
            <a:endParaRPr lang="en-US" sz="4657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15EFC-428D-4451-936C-56429FBAD8A3}"/>
              </a:ext>
            </a:extLst>
          </p:cNvPr>
          <p:cNvSpPr txBox="1"/>
          <p:nvPr/>
        </p:nvSpPr>
        <p:spPr>
          <a:xfrm>
            <a:off x="6488219" y="1452476"/>
            <a:ext cx="4804561" cy="419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905" b="1" dirty="0">
                <a:solidFill>
                  <a:srgbClr val="171717"/>
                </a:solidFill>
                <a:latin typeface="Segoe UI" panose="020B0502040204020203" pitchFamily="34" charset="0"/>
              </a:rPr>
              <a:t>Business </a:t>
            </a:r>
            <a:r>
              <a:rPr lang="es-ES" sz="1905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Critical</a:t>
            </a:r>
            <a:r>
              <a:rPr lang="es-ES" sz="1905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5" dirty="0">
                <a:solidFill>
                  <a:srgbClr val="171717"/>
                </a:solidFill>
                <a:latin typeface="Segoe UI" panose="020B0502040204020203" pitchFamily="34" charset="0"/>
              </a:rPr>
              <a:t>Diseñada para aplicaciones con requisitos de latencia baja de E/S y </a:t>
            </a:r>
            <a:r>
              <a:rPr lang="es-ES" sz="1905" dirty="0"/>
              <a:t>aplicaciones empresariales con mayor rendimiento.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1905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5" dirty="0"/>
              <a:t>Incluye almacenamiento local SSD extremadamente rápido (1TB en Gen4 y 4TB en Gen5).</a:t>
            </a:r>
          </a:p>
          <a:p>
            <a:pPr lvl="1"/>
            <a:endParaRPr lang="es-ES" sz="1905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905" dirty="0"/>
              <a:t>Alta disponibilidad integrada basada en los Grupos de disponibilidad </a:t>
            </a:r>
            <a:r>
              <a:rPr lang="es-ES" sz="1905" dirty="0" err="1"/>
              <a:t>AlwaysOn</a:t>
            </a:r>
            <a:r>
              <a:rPr lang="es-ES" sz="1905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1905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s-ES" sz="1905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BC9B8-F26D-4FA8-B997-BB15E4811344}"/>
              </a:ext>
            </a:extLst>
          </p:cNvPr>
          <p:cNvSpPr txBox="1"/>
          <p:nvPr/>
        </p:nvSpPr>
        <p:spPr>
          <a:xfrm>
            <a:off x="2325925" y="5856053"/>
            <a:ext cx="7540150" cy="385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905" dirty="0">
                <a:solidFill>
                  <a:srgbClr val="171717"/>
                </a:solidFill>
                <a:latin typeface="Segoe UI" panose="020B0502040204020203" pitchFamily="34" charset="0"/>
              </a:rPr>
              <a:t>Ambos niveles de servicio garantizan una disponibilidad del 99,99 %</a:t>
            </a:r>
            <a:endParaRPr lang="es-ES" sz="1905" dirty="0"/>
          </a:p>
        </p:txBody>
      </p:sp>
    </p:spTree>
    <p:extLst>
      <p:ext uri="{BB962C8B-B14F-4D97-AF65-F5344CB8AC3E}">
        <p14:creationId xmlns:p14="http://schemas.microsoft.com/office/powerpoint/2010/main" val="12063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633171"/>
            <a:ext cx="813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DEMO: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Conociendo </a:t>
            </a:r>
            <a:r>
              <a:rPr lang="es-ES" sz="4800" dirty="0" err="1">
                <a:solidFill>
                  <a:schemeClr val="bg1"/>
                </a:solidFill>
              </a:rPr>
              <a:t>Managed</a:t>
            </a:r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4800" dirty="0" err="1">
                <a:solidFill>
                  <a:schemeClr val="bg1"/>
                </a:solidFill>
              </a:rPr>
              <a:t>Instance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3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1434517" y="2819940"/>
            <a:ext cx="911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¿</a:t>
            </a:r>
            <a:r>
              <a:rPr lang="en-US" sz="4800" dirty="0" err="1">
                <a:solidFill>
                  <a:schemeClr val="bg1"/>
                </a:solidFill>
              </a:rPr>
              <a:t>Cómo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migrar</a:t>
            </a:r>
            <a:r>
              <a:rPr lang="en-US" sz="4800" dirty="0">
                <a:solidFill>
                  <a:schemeClr val="bg1"/>
                </a:solidFill>
              </a:rPr>
              <a:t> de On-Premise a MI?</a:t>
            </a:r>
          </a:p>
        </p:txBody>
      </p:sp>
    </p:spTree>
    <p:extLst>
      <p:ext uri="{BB962C8B-B14F-4D97-AF65-F5344CB8AC3E}">
        <p14:creationId xmlns:p14="http://schemas.microsoft.com/office/powerpoint/2010/main" val="1351035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Migrar</a:t>
            </a:r>
            <a:r>
              <a:rPr lang="en-US"/>
              <a:t> a Managed Instance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Actualmente hay dos formas de migrar nuestra </a:t>
            </a:r>
            <a:r>
              <a:rPr lang="es-ES"/>
              <a:t>BBDD:</a:t>
            </a:r>
          </a:p>
          <a:p>
            <a:pPr marL="604818" indent="-604818"/>
            <a:r>
              <a:rPr lang="es-ES" b="1"/>
              <a:t>Azure </a:t>
            </a:r>
            <a:r>
              <a:rPr lang="es-ES" b="1" dirty="0" err="1"/>
              <a:t>Database</a:t>
            </a:r>
            <a:r>
              <a:rPr lang="es-ES" b="1" dirty="0"/>
              <a:t> </a:t>
            </a:r>
            <a:r>
              <a:rPr lang="es-ES" b="1" dirty="0" err="1"/>
              <a:t>Migration</a:t>
            </a:r>
            <a:r>
              <a:rPr lang="es-ES" b="1" dirty="0"/>
              <a:t> </a:t>
            </a:r>
            <a:r>
              <a:rPr lang="es-ES" b="1" dirty="0" err="1"/>
              <a:t>Service</a:t>
            </a:r>
            <a:r>
              <a:rPr lang="es-ES" dirty="0"/>
              <a:t>, dos métodos:</a:t>
            </a:r>
          </a:p>
          <a:p>
            <a:pPr marL="1214428" lvl="1" indent="-604818"/>
            <a:r>
              <a:rPr lang="es-ES" dirty="0"/>
              <a:t>Offline (Requiere parada)</a:t>
            </a:r>
          </a:p>
          <a:p>
            <a:pPr marL="1214428" lvl="1" indent="-604818"/>
            <a:r>
              <a:rPr lang="es-ES" dirty="0"/>
              <a:t>Online (Requiere un pequeño corte)</a:t>
            </a:r>
          </a:p>
          <a:p>
            <a:pPr marL="1214428" lvl="1" indent="-604818"/>
            <a:endParaRPr lang="es-ES" dirty="0"/>
          </a:p>
          <a:p>
            <a:pPr marL="604818" indent="-604818"/>
            <a:r>
              <a:rPr lang="es-ES" b="1" dirty="0" err="1"/>
              <a:t>Restore</a:t>
            </a:r>
            <a:r>
              <a:rPr lang="es-ES" b="1" dirty="0"/>
              <a:t> desde URL</a:t>
            </a:r>
          </a:p>
          <a:p>
            <a:pPr marL="1214428" lvl="1" indent="-604818"/>
            <a:r>
              <a:rPr lang="es-ES" dirty="0"/>
              <a:t>Utilizando comando T-SQL (Requiere parada)</a:t>
            </a:r>
          </a:p>
          <a:p>
            <a:pPr marL="604818" indent="-604818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517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Database Migration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migración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 por Microsoft, </a:t>
            </a:r>
            <a:r>
              <a:rPr lang="en-US" dirty="0" err="1"/>
              <a:t>requisitos</a:t>
            </a:r>
            <a:r>
              <a:rPr lang="en-US" dirty="0"/>
              <a:t>:</a:t>
            </a:r>
          </a:p>
          <a:p>
            <a:endParaRPr lang="en-US" dirty="0"/>
          </a:p>
          <a:p>
            <a:pPr marL="604818" indent="-604818"/>
            <a:r>
              <a:rPr lang="en-US" dirty="0"/>
              <a:t>Azure </a:t>
            </a:r>
            <a:r>
              <a:rPr lang="en-US" dirty="0" err="1"/>
              <a:t>vNet</a:t>
            </a:r>
            <a:r>
              <a:rPr lang="en-US" dirty="0"/>
              <a:t> con </a:t>
            </a:r>
            <a:r>
              <a:rPr lang="en-US" dirty="0" err="1"/>
              <a:t>visibilidad</a:t>
            </a:r>
            <a:r>
              <a:rPr lang="en-US" dirty="0"/>
              <a:t> entre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orígen</a:t>
            </a:r>
            <a:r>
              <a:rPr lang="en-US" dirty="0"/>
              <a:t> y Managed Instance</a:t>
            </a:r>
          </a:p>
          <a:p>
            <a:pPr marL="604818" indent="-604818"/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Network Security Group los </a:t>
            </a:r>
            <a:r>
              <a:rPr lang="en-US" dirty="0" err="1"/>
              <a:t>puertos</a:t>
            </a:r>
            <a:r>
              <a:rPr lang="en-US" dirty="0"/>
              <a:t> </a:t>
            </a:r>
            <a:r>
              <a:rPr lang="es-ES" dirty="0"/>
              <a:t>443, 53, 9354, 445, 12000</a:t>
            </a:r>
          </a:p>
          <a:p>
            <a:pPr marL="604818" indent="-604818"/>
            <a:r>
              <a:rPr lang="es-ES" dirty="0"/>
              <a:t>Carpeta compartida para guardar </a:t>
            </a:r>
            <a:r>
              <a:rPr lang="es-ES" dirty="0" err="1"/>
              <a:t>backups</a:t>
            </a:r>
            <a:endParaRPr lang="es-ES" dirty="0"/>
          </a:p>
          <a:p>
            <a:pPr marL="604818" indent="-604818"/>
            <a:r>
              <a:rPr lang="es-ES" dirty="0"/>
              <a:t>Blob Container y conocer SAS URI</a:t>
            </a:r>
          </a:p>
          <a:p>
            <a:pPr marL="604818" indent="-604818"/>
            <a:endParaRPr lang="es-ES" dirty="0"/>
          </a:p>
          <a:p>
            <a:pPr marL="604818" indent="-604818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7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 </a:t>
            </a:r>
            <a:r>
              <a:rPr lang="en-US" err="1"/>
              <a:t>desde</a:t>
            </a:r>
            <a:r>
              <a:rPr lang="en-US"/>
              <a:t> URL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3791"/>
            <a:ext cx="10818187" cy="2693299"/>
          </a:xfrm>
        </p:spPr>
        <p:txBody>
          <a:bodyPr>
            <a:normAutofit/>
          </a:bodyPr>
          <a:lstStyle/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Azure Storage y RESTORE FROM URL:</a:t>
            </a:r>
          </a:p>
          <a:p>
            <a:endParaRPr lang="en-US" dirty="0"/>
          </a:p>
          <a:p>
            <a:pPr marL="1062018" lvl="1" indent="-604818"/>
            <a:r>
              <a:rPr lang="en-US" dirty="0" err="1"/>
              <a:t>Crear</a:t>
            </a:r>
            <a:r>
              <a:rPr lang="en-US" dirty="0"/>
              <a:t> Azure Storage Account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el backup</a:t>
            </a:r>
          </a:p>
          <a:p>
            <a:pPr marL="1062018" lvl="1" indent="-604818"/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credencial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 con la </a:t>
            </a:r>
            <a:r>
              <a:rPr lang="en-US" dirty="0" err="1"/>
              <a:t>dirección</a:t>
            </a:r>
            <a:r>
              <a:rPr lang="en-US" dirty="0"/>
              <a:t> del container y </a:t>
            </a:r>
            <a:r>
              <a:rPr lang="en-US" dirty="0" err="1"/>
              <a:t>su</a:t>
            </a:r>
            <a:r>
              <a:rPr lang="en-US" dirty="0"/>
              <a:t> clave SAS</a:t>
            </a:r>
          </a:p>
          <a:p>
            <a:pPr marL="1062018" lvl="1" indent="-604818"/>
            <a:r>
              <a:rPr lang="en-US" dirty="0" err="1"/>
              <a:t>Restaurar</a:t>
            </a:r>
            <a:r>
              <a:rPr lang="en-US" dirty="0"/>
              <a:t> el backup </a:t>
            </a:r>
            <a:r>
              <a:rPr lang="en-US" dirty="0" err="1"/>
              <a:t>desde</a:t>
            </a:r>
            <a:r>
              <a:rPr lang="en-US" dirty="0"/>
              <a:t> URL </a:t>
            </a:r>
            <a:r>
              <a:rPr lang="en-US" dirty="0" err="1"/>
              <a:t>usando</a:t>
            </a:r>
            <a:r>
              <a:rPr lang="en-US" dirty="0"/>
              <a:t> la clave SAS</a:t>
            </a:r>
          </a:p>
          <a:p>
            <a:pPr marL="604818" indent="-604818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AAE98-E22E-41A8-BEAA-6D7DF2C0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53" y="4323626"/>
            <a:ext cx="9561695" cy="19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11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1108735" y="2669613"/>
            <a:ext cx="99745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DEMO: </a:t>
            </a:r>
          </a:p>
          <a:p>
            <a:pPr algn="ctr"/>
            <a:r>
              <a:rPr lang="es-ES" sz="3600" dirty="0">
                <a:solidFill>
                  <a:schemeClr val="bg1"/>
                </a:solidFill>
              </a:rPr>
              <a:t>Usando Azure </a:t>
            </a:r>
            <a:r>
              <a:rPr lang="es-ES" sz="3600" dirty="0" err="1">
                <a:solidFill>
                  <a:schemeClr val="bg1"/>
                </a:solidFill>
              </a:rPr>
              <a:t>Database</a:t>
            </a:r>
            <a:r>
              <a:rPr lang="es-ES" sz="3600" dirty="0">
                <a:solidFill>
                  <a:schemeClr val="bg1"/>
                </a:solidFill>
              </a:rPr>
              <a:t> </a:t>
            </a:r>
            <a:r>
              <a:rPr lang="es-ES" sz="4000" dirty="0" err="1">
                <a:solidFill>
                  <a:schemeClr val="bg1"/>
                </a:solidFill>
              </a:rPr>
              <a:t>Migration</a:t>
            </a:r>
            <a:r>
              <a:rPr lang="es-ES" sz="3600" dirty="0">
                <a:solidFill>
                  <a:schemeClr val="bg1"/>
                </a:solidFill>
              </a:rPr>
              <a:t> </a:t>
            </a:r>
            <a:r>
              <a:rPr lang="es-ES" sz="3600" dirty="0" err="1">
                <a:solidFill>
                  <a:schemeClr val="bg1"/>
                </a:solidFill>
              </a:rPr>
              <a:t>Service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02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1434517" y="2819940"/>
            <a:ext cx="911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Limitaciones</a:t>
            </a:r>
            <a:r>
              <a:rPr lang="en-US" sz="4800" dirty="0">
                <a:solidFill>
                  <a:schemeClr val="bg1"/>
                </a:solidFill>
              </a:rPr>
              <a:t> y </a:t>
            </a:r>
            <a:r>
              <a:rPr lang="en-US" sz="4800" dirty="0" err="1">
                <a:solidFill>
                  <a:schemeClr val="bg1"/>
                </a:solidFill>
              </a:rPr>
              <a:t>lecciones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aprendidas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FB6DB6BF-F03D-41D6-884D-ED1D6A481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487949" y="282100"/>
            <a:ext cx="736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rgbClr val="006699"/>
                </a:solidFill>
              </a:rPr>
              <a:t>Nacho </a:t>
            </a:r>
            <a:r>
              <a:rPr lang="es-ES" sz="5400" dirty="0" err="1">
                <a:solidFill>
                  <a:srgbClr val="006699"/>
                </a:solidFill>
              </a:rPr>
              <a:t>Cotanda</a:t>
            </a:r>
            <a:endParaRPr lang="en-US" sz="5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87949" y="1214505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2800" dirty="0"/>
              <a:t>Azure </a:t>
            </a:r>
            <a:r>
              <a:rPr lang="es-ES" sz="2800" dirty="0" err="1"/>
              <a:t>Solutions</a:t>
            </a:r>
            <a:r>
              <a:rPr lang="es-ES" sz="2800" dirty="0"/>
              <a:t> </a:t>
            </a:r>
            <a:r>
              <a:rPr lang="es-ES" sz="2800" dirty="0" err="1"/>
              <a:t>Architect</a:t>
            </a:r>
            <a:r>
              <a:rPr lang="en-US" sz="3200" dirty="0"/>
              <a:t> </a:t>
            </a:r>
            <a:r>
              <a:rPr lang="en-US" sz="2800" dirty="0"/>
              <a:t>@</a:t>
            </a:r>
          </a:p>
          <a:p>
            <a:pPr algn="l">
              <a:lnSpc>
                <a:spcPct val="150000"/>
              </a:lnSpc>
            </a:pPr>
            <a:r>
              <a:rPr lang="en-US" sz="2800" dirty="0"/>
              <a:t>i.cotanda@aleson-itc.com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>
                <a:hlinkClick r:id="rId4"/>
              </a:rPr>
              <a:t>https://www.linkedin.com/in/cotanda/</a:t>
            </a:r>
            <a:endParaRPr lang="en-US" sz="2800" dirty="0"/>
          </a:p>
          <a:p>
            <a:pPr algn="l"/>
            <a:endParaRPr lang="en-US" sz="1600" dirty="0"/>
          </a:p>
          <a:p>
            <a:pPr algn="l"/>
            <a:r>
              <a:rPr lang="en-US" sz="2800" dirty="0"/>
              <a:t>           @</a:t>
            </a:r>
            <a:r>
              <a:rPr lang="en-US" sz="2800" dirty="0" err="1"/>
              <a:t>cotandanacho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10EEA5-6720-4187-92B2-CECF9CAAD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632" y="1397097"/>
            <a:ext cx="2147643" cy="694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69191C-136F-4600-BF4B-79DFF5FC3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40" y="2809905"/>
            <a:ext cx="568543" cy="5685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9CC56C-7AA9-4B7B-B53D-D006504B6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340" y="3667257"/>
            <a:ext cx="568543" cy="5685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25BC7C-D1D5-4899-A40C-0BDB4B02FB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6455" y="4291423"/>
            <a:ext cx="1270121" cy="1270121"/>
          </a:xfrm>
          <a:prstGeom prst="rect">
            <a:avLst/>
          </a:prstGeom>
        </p:spPr>
      </p:pic>
      <p:pic>
        <p:nvPicPr>
          <p:cNvPr id="23" name="Picture 22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E7ACE1D-FBFB-46BA-9DC8-F8D747FE67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0" y="1321596"/>
            <a:ext cx="2571282" cy="257128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 descr="A blue and white sign&#10;&#10;Description automatically generated">
            <a:extLst>
              <a:ext uri="{FF2B5EF4-FFF2-40B4-BE49-F238E27FC236}">
                <a16:creationId xmlns:a16="http://schemas.microsoft.com/office/drawing/2014/main" id="{43497055-BF3C-4503-8F86-6DA21EE860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75" y="4291424"/>
            <a:ext cx="1270120" cy="12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8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recientes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818" indent="-604818"/>
            <a:r>
              <a:rPr lang="es-ES" sz="2963" b="1" dirty="0" err="1"/>
              <a:t>Managed</a:t>
            </a:r>
            <a:r>
              <a:rPr lang="es-ES" sz="2963" b="1" dirty="0"/>
              <a:t> </a:t>
            </a:r>
            <a:r>
              <a:rPr lang="es-ES" sz="2963" b="1" dirty="0" err="1"/>
              <a:t>Instance</a:t>
            </a:r>
            <a:r>
              <a:rPr lang="es-ES" sz="2963" b="1" dirty="0"/>
              <a:t> de 2 </a:t>
            </a:r>
            <a:r>
              <a:rPr lang="es-ES" sz="2963" b="1" dirty="0" err="1"/>
              <a:t>vCore</a:t>
            </a:r>
            <a:r>
              <a:rPr lang="es-ES" sz="2963" b="1" dirty="0"/>
              <a:t> sobre </a:t>
            </a:r>
            <a:r>
              <a:rPr lang="es-ES" sz="2963" b="1" dirty="0" err="1"/>
              <a:t>Instance</a:t>
            </a:r>
            <a:r>
              <a:rPr lang="es-ES" sz="2963" b="1" dirty="0"/>
              <a:t> Pools</a:t>
            </a:r>
          </a:p>
          <a:p>
            <a:pPr marL="604818" indent="-604818"/>
            <a:r>
              <a:rPr lang="en-US" sz="2963" dirty="0"/>
              <a:t>Point-in Time Restore (PITR) de 1 Día - Julio 2020</a:t>
            </a:r>
          </a:p>
          <a:p>
            <a:pPr marL="604818" indent="-604818"/>
            <a:r>
              <a:rPr lang="en-US" sz="2963" b="1" dirty="0" err="1"/>
              <a:t>Aumento</a:t>
            </a:r>
            <a:r>
              <a:rPr lang="en-US" sz="2963" b="1" dirty="0"/>
              <a:t> x5 de </a:t>
            </a:r>
            <a:r>
              <a:rPr lang="en-US" sz="2963" b="1" dirty="0" err="1"/>
              <a:t>velocidad</a:t>
            </a:r>
            <a:r>
              <a:rPr lang="en-US" sz="2963" b="1" dirty="0"/>
              <a:t> de </a:t>
            </a:r>
            <a:r>
              <a:rPr lang="en-US" sz="2963" b="1" dirty="0" err="1"/>
              <a:t>escritura</a:t>
            </a:r>
            <a:r>
              <a:rPr lang="en-US" sz="2963" b="1" dirty="0"/>
              <a:t> del Log – </a:t>
            </a:r>
            <a:r>
              <a:rPr lang="en-US" sz="2963" b="1" dirty="0" err="1"/>
              <a:t>Septiembre</a:t>
            </a:r>
            <a:r>
              <a:rPr lang="en-US" sz="2963" b="1" dirty="0"/>
              <a:t> 2020</a:t>
            </a:r>
          </a:p>
          <a:p>
            <a:pPr marL="604818" indent="-604818"/>
            <a:r>
              <a:rPr lang="en-US" sz="2963" b="1" dirty="0" err="1"/>
              <a:t>Mejorado</a:t>
            </a:r>
            <a:r>
              <a:rPr lang="en-US" sz="2963" b="1" dirty="0"/>
              <a:t> ratio I/O de </a:t>
            </a:r>
            <a:r>
              <a:rPr lang="en-US" sz="2963" b="1" dirty="0" err="1"/>
              <a:t>tempDB</a:t>
            </a:r>
            <a:r>
              <a:rPr lang="en-US" sz="2963" b="1" dirty="0"/>
              <a:t> – </a:t>
            </a:r>
            <a:r>
              <a:rPr lang="en-US" sz="2963" b="1" dirty="0" err="1"/>
              <a:t>Septiembre</a:t>
            </a:r>
            <a:r>
              <a:rPr lang="en-US" sz="2963" b="1" dirty="0"/>
              <a:t> 2020</a:t>
            </a:r>
          </a:p>
          <a:p>
            <a:pPr marL="604818" indent="-604818"/>
            <a:r>
              <a:rPr lang="en-US" sz="2963" b="1" dirty="0"/>
              <a:t>Soporte Global </a:t>
            </a:r>
            <a:r>
              <a:rPr lang="en-US" sz="2963" b="1" dirty="0" err="1"/>
              <a:t>Vnet</a:t>
            </a:r>
            <a:r>
              <a:rPr lang="en-US" sz="2963" b="1" dirty="0"/>
              <a:t> Peering – </a:t>
            </a:r>
            <a:r>
              <a:rPr lang="en-US" sz="2963" b="1" dirty="0" err="1"/>
              <a:t>Septiembre</a:t>
            </a:r>
            <a:r>
              <a:rPr lang="en-US" sz="2963" b="1" dirty="0"/>
              <a:t> 2020</a:t>
            </a:r>
          </a:p>
          <a:p>
            <a:pPr marL="604818" indent="-604818"/>
            <a:r>
              <a:rPr lang="en-US" sz="2963" dirty="0" err="1"/>
              <a:t>Opciones</a:t>
            </a:r>
            <a:r>
              <a:rPr lang="en-US" sz="2963" dirty="0"/>
              <a:t> de </a:t>
            </a:r>
            <a:r>
              <a:rPr lang="en-US" sz="2963" dirty="0" err="1"/>
              <a:t>redundancia</a:t>
            </a:r>
            <a:r>
              <a:rPr lang="en-US" sz="2963" dirty="0"/>
              <a:t> de backups Local y por Zona – </a:t>
            </a:r>
            <a:r>
              <a:rPr lang="en-US" sz="2963" dirty="0" err="1"/>
              <a:t>Septiembre</a:t>
            </a:r>
            <a:r>
              <a:rPr lang="en-US" sz="2963" dirty="0"/>
              <a:t> 2020</a:t>
            </a:r>
          </a:p>
          <a:p>
            <a:pPr marL="604818" indent="-604818"/>
            <a:r>
              <a:rPr lang="en-US" sz="2963" dirty="0" err="1"/>
              <a:t>Mejorada</a:t>
            </a:r>
            <a:r>
              <a:rPr lang="en-US" sz="2963" dirty="0"/>
              <a:t> la </a:t>
            </a:r>
            <a:r>
              <a:rPr lang="en-US" sz="2963" dirty="0" err="1"/>
              <a:t>experiencia</a:t>
            </a:r>
            <a:r>
              <a:rPr lang="en-US" sz="2963" dirty="0"/>
              <a:t> de </a:t>
            </a:r>
            <a:r>
              <a:rPr lang="en-US" sz="2963" dirty="0" err="1"/>
              <a:t>Usuario</a:t>
            </a:r>
            <a:r>
              <a:rPr lang="en-US" sz="2963" dirty="0"/>
              <a:t> – </a:t>
            </a:r>
            <a:r>
              <a:rPr lang="en-US" sz="2963" dirty="0" err="1"/>
              <a:t>Septiembre</a:t>
            </a:r>
            <a:r>
              <a:rPr lang="en-US" sz="2963" dirty="0"/>
              <a:t> 2020</a:t>
            </a:r>
          </a:p>
          <a:p>
            <a:pPr marL="604818" indent="-604818"/>
            <a:r>
              <a:rPr lang="en-US" sz="2963" b="1" dirty="0"/>
              <a:t>Soporte para BBDD de Reporting Services, version 2019 y </a:t>
            </a:r>
            <a:r>
              <a:rPr lang="en-US" sz="2963" b="1" dirty="0" err="1"/>
              <a:t>anteriores</a:t>
            </a:r>
            <a:r>
              <a:rPr lang="en-US" sz="2963" b="1" dirty="0"/>
              <a:t> – </a:t>
            </a:r>
            <a:r>
              <a:rPr lang="en-US" sz="2963" b="1" dirty="0" err="1"/>
              <a:t>Septiembre</a:t>
            </a:r>
            <a:r>
              <a:rPr lang="en-US" sz="2963" b="1" dirty="0"/>
              <a:t> 2020</a:t>
            </a:r>
          </a:p>
          <a:p>
            <a:pPr marL="604818" indent="-60481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64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planificadas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4818" indent="-604818"/>
            <a:r>
              <a:rPr lang="en-US" sz="2963" b="1" dirty="0"/>
              <a:t>Long-Term Backups, hasta 10 </a:t>
            </a:r>
            <a:r>
              <a:rPr lang="en-US" sz="2963" b="1" dirty="0" err="1"/>
              <a:t>años</a:t>
            </a:r>
            <a:r>
              <a:rPr lang="en-US" sz="2963" b="1" dirty="0"/>
              <a:t> (Preview)</a:t>
            </a:r>
          </a:p>
          <a:p>
            <a:pPr marL="604818" indent="-604818"/>
            <a:r>
              <a:rPr lang="en-US" sz="2963" dirty="0"/>
              <a:t>Service Broker entre </a:t>
            </a:r>
            <a:r>
              <a:rPr lang="en-US" sz="2963" dirty="0" err="1"/>
              <a:t>distintas</a:t>
            </a:r>
            <a:r>
              <a:rPr lang="en-US" sz="2963" dirty="0"/>
              <a:t> MI</a:t>
            </a:r>
          </a:p>
          <a:p>
            <a:pPr marL="604818" indent="-604818"/>
            <a:r>
              <a:rPr lang="en-US" sz="2963" b="1" dirty="0"/>
              <a:t>Machine Learning </a:t>
            </a:r>
            <a:r>
              <a:rPr lang="en-US" sz="2963" b="1" dirty="0" err="1"/>
              <a:t>en</a:t>
            </a:r>
            <a:r>
              <a:rPr lang="en-US" sz="2963" b="1" dirty="0"/>
              <a:t> Managed Instance, R y Python (Preview)</a:t>
            </a:r>
          </a:p>
          <a:p>
            <a:pPr marL="604818" indent="-604818"/>
            <a:r>
              <a:rPr lang="en-US" sz="2963" dirty="0" err="1"/>
              <a:t>Transacciones</a:t>
            </a:r>
            <a:r>
              <a:rPr lang="en-US" sz="2963" dirty="0"/>
              <a:t> </a:t>
            </a:r>
            <a:r>
              <a:rPr lang="en-US" sz="2963" dirty="0" err="1"/>
              <a:t>distribuidas</a:t>
            </a:r>
            <a:r>
              <a:rPr lang="en-US" sz="2963" dirty="0"/>
              <a:t> entre </a:t>
            </a:r>
            <a:r>
              <a:rPr lang="en-US" sz="2963" dirty="0" err="1"/>
              <a:t>distintas</a:t>
            </a:r>
            <a:r>
              <a:rPr lang="en-US" sz="2963" dirty="0"/>
              <a:t> MI (Preview)</a:t>
            </a:r>
          </a:p>
          <a:p>
            <a:pPr marL="604818" indent="-604818"/>
            <a:r>
              <a:rPr lang="en-US" sz="2963" dirty="0"/>
              <a:t>Point-in Time Restore entre </a:t>
            </a:r>
            <a:r>
              <a:rPr lang="en-US" sz="2963" dirty="0" err="1"/>
              <a:t>subscripciones</a:t>
            </a:r>
            <a:r>
              <a:rPr lang="en-US" sz="2963" dirty="0"/>
              <a:t> (</a:t>
            </a:r>
            <a:r>
              <a:rPr lang="en-US" sz="2963" dirty="0" err="1"/>
              <a:t>Misma</a:t>
            </a:r>
            <a:r>
              <a:rPr lang="en-US" sz="2963" dirty="0"/>
              <a:t> </a:t>
            </a:r>
            <a:r>
              <a:rPr lang="en-US" sz="2963" dirty="0" err="1"/>
              <a:t>región</a:t>
            </a:r>
            <a:r>
              <a:rPr lang="en-US" sz="2963" dirty="0"/>
              <a:t> y </a:t>
            </a:r>
            <a:r>
              <a:rPr lang="en-US" sz="2963" dirty="0" err="1"/>
              <a:t>mismo</a:t>
            </a:r>
            <a:r>
              <a:rPr lang="en-US" sz="2963" dirty="0"/>
              <a:t> Tenant) (Preview)</a:t>
            </a:r>
          </a:p>
          <a:p>
            <a:pPr marL="604818" indent="-604818"/>
            <a:r>
              <a:rPr lang="en-US" sz="2963" b="1" dirty="0"/>
              <a:t>Soporte para DNS Alias</a:t>
            </a:r>
          </a:p>
          <a:p>
            <a:pPr marL="604818" indent="-604818"/>
            <a:r>
              <a:rPr lang="en-US" sz="2963" b="1" dirty="0" err="1"/>
              <a:t>Incrementar</a:t>
            </a:r>
            <a:r>
              <a:rPr lang="en-US" sz="2963" b="1" dirty="0"/>
              <a:t> </a:t>
            </a:r>
            <a:r>
              <a:rPr lang="en-US" sz="2963" b="1" dirty="0" err="1"/>
              <a:t>tamaño</a:t>
            </a:r>
            <a:r>
              <a:rPr lang="en-US" sz="2963" b="1" dirty="0"/>
              <a:t> </a:t>
            </a:r>
            <a:r>
              <a:rPr lang="en-US" sz="2963" b="1" dirty="0" err="1"/>
              <a:t>máximo</a:t>
            </a:r>
            <a:r>
              <a:rPr lang="en-US" sz="2963" b="1" dirty="0"/>
              <a:t> de 8Tb</a:t>
            </a:r>
          </a:p>
          <a:p>
            <a:pPr marL="604818" indent="-604818"/>
            <a:r>
              <a:rPr lang="en-US" sz="2963" dirty="0" err="1"/>
              <a:t>Replicación</a:t>
            </a:r>
            <a:r>
              <a:rPr lang="en-US" sz="2963" dirty="0"/>
              <a:t> </a:t>
            </a:r>
            <a:r>
              <a:rPr lang="en-US" sz="2963" dirty="0" err="1"/>
              <a:t>Transaccional</a:t>
            </a:r>
            <a:r>
              <a:rPr lang="en-US" sz="2963" dirty="0"/>
              <a:t> (Preview)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4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Características</a:t>
            </a:r>
            <a:r>
              <a:rPr lang="en-US"/>
              <a:t> no </a:t>
            </a:r>
            <a:r>
              <a:rPr lang="en-US" err="1"/>
              <a:t>planeadas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4818" indent="-604818"/>
            <a:r>
              <a:rPr lang="en-US" dirty="0"/>
              <a:t>Windows Authentication</a:t>
            </a:r>
          </a:p>
          <a:p>
            <a:pPr marL="604818" indent="-604818"/>
            <a:r>
              <a:rPr lang="en-US" dirty="0"/>
              <a:t>Backups compatibles con </a:t>
            </a:r>
            <a:r>
              <a:rPr lang="en-US" dirty="0" err="1"/>
              <a:t>entorno</a:t>
            </a:r>
            <a:r>
              <a:rPr lang="en-US" dirty="0"/>
              <a:t> On-Premise</a:t>
            </a:r>
          </a:p>
          <a:p>
            <a:pPr marL="604818" indent="-604818"/>
            <a:r>
              <a:rPr lang="en-US" dirty="0"/>
              <a:t>Database Mirroring</a:t>
            </a:r>
          </a:p>
          <a:p>
            <a:pPr marL="604818" indent="-604818"/>
            <a:r>
              <a:rPr lang="en-US" dirty="0" err="1"/>
              <a:t>AlwaysOn</a:t>
            </a:r>
            <a:r>
              <a:rPr lang="en-US" dirty="0"/>
              <a:t> Availability Groups</a:t>
            </a:r>
          </a:p>
        </p:txBody>
      </p:sp>
    </p:spTree>
    <p:extLst>
      <p:ext uri="{BB962C8B-B14F-4D97-AF65-F5344CB8AC3E}">
        <p14:creationId xmlns:p14="http://schemas.microsoft.com/office/powerpoint/2010/main" val="242098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Lecciones</a:t>
            </a:r>
            <a:r>
              <a:rPr lang="en-US"/>
              <a:t> </a:t>
            </a:r>
            <a:r>
              <a:rPr lang="en-US" err="1"/>
              <a:t>aprendidas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4818" indent="-604818"/>
            <a:r>
              <a:rPr lang="en-US" dirty="0"/>
              <a:t>No compatible con SQL Server Native Client 11 y </a:t>
            </a:r>
            <a:r>
              <a:rPr lang="en-US" dirty="0" err="1"/>
              <a:t>anteriores</a:t>
            </a:r>
            <a:endParaRPr lang="en-US" dirty="0"/>
          </a:p>
          <a:p>
            <a:pPr marL="604818" indent="-604818"/>
            <a:r>
              <a:rPr lang="en-US" dirty="0" err="1"/>
              <a:t>Cuidado</a:t>
            </a:r>
            <a:r>
              <a:rPr lang="en-US" dirty="0"/>
              <a:t> con </a:t>
            </a:r>
            <a:r>
              <a:rPr lang="en-US" dirty="0" err="1"/>
              <a:t>clientes</a:t>
            </a:r>
            <a:r>
              <a:rPr lang="en-US" dirty="0"/>
              <a:t> que no </a:t>
            </a:r>
            <a:r>
              <a:rPr lang="en-US" dirty="0" err="1"/>
              <a:t>soporten</a:t>
            </a:r>
            <a:r>
              <a:rPr lang="en-US" dirty="0"/>
              <a:t> FQDN de 5 </a:t>
            </a:r>
            <a:r>
              <a:rPr lang="en-US" dirty="0" err="1"/>
              <a:t>sectores</a:t>
            </a:r>
            <a:r>
              <a:rPr lang="en-US" dirty="0"/>
              <a:t> (</a:t>
            </a:r>
            <a:r>
              <a:rPr lang="en-US" dirty="0" err="1"/>
              <a:t>Anteriores</a:t>
            </a:r>
            <a:r>
              <a:rPr lang="en-US" dirty="0"/>
              <a:t> a PHP </a:t>
            </a:r>
            <a:r>
              <a:rPr lang="es-ES" dirty="0"/>
              <a:t>5.2.0</a:t>
            </a:r>
            <a:r>
              <a:rPr lang="en-US" dirty="0"/>
              <a:t>)</a:t>
            </a:r>
          </a:p>
          <a:p>
            <a:pPr marL="1062018" lvl="1" indent="-604818"/>
            <a:r>
              <a:rPr lang="en-US" dirty="0"/>
              <a:t>nombre.945sf51c8260a.database.windows.net</a:t>
            </a:r>
          </a:p>
          <a:p>
            <a:pPr marL="604818" indent="-604818"/>
            <a:r>
              <a:rPr lang="en-US" dirty="0" err="1"/>
              <a:t>Cuanto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los </a:t>
            </a:r>
            <a:r>
              <a:rPr lang="en-US" dirty="0" err="1"/>
              <a:t>ficheros</a:t>
            </a:r>
            <a:r>
              <a:rPr lang="en-US" dirty="0"/>
              <a:t> de BBDD </a:t>
            </a:r>
            <a:r>
              <a:rPr lang="en-US" dirty="0" err="1"/>
              <a:t>más</a:t>
            </a:r>
            <a:r>
              <a:rPr lang="en-US" dirty="0"/>
              <a:t> IO</a:t>
            </a:r>
          </a:p>
          <a:p>
            <a:pPr marL="604818" indent="-604818"/>
            <a:r>
              <a:rPr lang="en-US" dirty="0" err="1"/>
              <a:t>Recomendable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 SSMS (18.6)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00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Cómo</a:t>
            </a:r>
            <a:r>
              <a:rPr lang="en-US"/>
              <a:t> </a:t>
            </a:r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028BF-0E7A-4FA9-8B01-D148AC42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53" y="3686151"/>
            <a:ext cx="7983841" cy="180945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1A491FC-6E18-463D-82B1-E1F8828B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16" y="1523791"/>
            <a:ext cx="11429516" cy="4952790"/>
          </a:xfrm>
        </p:spPr>
        <p:txBody>
          <a:bodyPr/>
          <a:lstStyle/>
          <a:p>
            <a:pPr marL="604818" indent="-604818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disco (.</a:t>
            </a:r>
            <a:r>
              <a:rPr lang="en-US" dirty="0" err="1"/>
              <a:t>mdf</a:t>
            </a:r>
            <a:r>
              <a:rPr lang="en-US" dirty="0"/>
              <a:t> y .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pPr marL="604818" indent="-604818"/>
            <a:r>
              <a:rPr lang="en-US" dirty="0" err="1"/>
              <a:t>Cuanto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el </a:t>
            </a:r>
            <a:r>
              <a:rPr lang="en-US" dirty="0" err="1"/>
              <a:t>fichero</a:t>
            </a:r>
            <a:r>
              <a:rPr lang="en-US" dirty="0"/>
              <a:t>,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el disco que lo </a:t>
            </a:r>
            <a:r>
              <a:rPr lang="en-US" dirty="0" err="1"/>
              <a:t>alojará</a:t>
            </a:r>
            <a:r>
              <a:rPr lang="en-US" dirty="0"/>
              <a:t> y </a:t>
            </a:r>
            <a:r>
              <a:rPr lang="en-US" dirty="0" err="1"/>
              <a:t>más</a:t>
            </a:r>
            <a:r>
              <a:rPr lang="en-US" dirty="0"/>
              <a:t> IO</a:t>
            </a:r>
          </a:p>
          <a:p>
            <a:pPr marL="604818" indent="-604818"/>
            <a:r>
              <a:rPr lang="en-US" dirty="0" err="1"/>
              <a:t>Limitación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física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 35Tb y 280 </a:t>
            </a:r>
            <a:r>
              <a:rPr lang="en-US" dirty="0" err="1"/>
              <a:t>Ficheros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8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081277"/>
            <a:ext cx="8135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DEMO: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Entendiendo limitaciones de ficheros e I/O</a:t>
            </a:r>
          </a:p>
        </p:txBody>
      </p:sp>
    </p:spTree>
    <p:extLst>
      <p:ext uri="{BB962C8B-B14F-4D97-AF65-F5344CB8AC3E}">
        <p14:creationId xmlns:p14="http://schemas.microsoft.com/office/powerpoint/2010/main" val="4237689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Recursos </a:t>
            </a:r>
            <a:r>
              <a:rPr lang="en-US" err="1"/>
              <a:t>Adicionales</a:t>
            </a:r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1A491FC-6E18-463D-82B1-E1F8828B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2" y="1585519"/>
            <a:ext cx="11429516" cy="4669672"/>
          </a:xfrm>
        </p:spPr>
        <p:txBody>
          <a:bodyPr>
            <a:normAutofit/>
          </a:bodyPr>
          <a:lstStyle/>
          <a:p>
            <a:pPr marL="604818" indent="-604818"/>
            <a:r>
              <a:rPr lang="en-GB" sz="2117" dirty="0" err="1"/>
              <a:t>Cómo</a:t>
            </a:r>
            <a:r>
              <a:rPr lang="en-GB" sz="2117" dirty="0"/>
              <a:t> </a:t>
            </a:r>
            <a:r>
              <a:rPr lang="en-GB" sz="2117" dirty="0" err="1"/>
              <a:t>Instalar</a:t>
            </a:r>
            <a:r>
              <a:rPr lang="en-GB" sz="2117" dirty="0"/>
              <a:t> Managed Instance </a:t>
            </a:r>
            <a:r>
              <a:rPr lang="en-GB" sz="2117" dirty="0" err="1"/>
              <a:t>en</a:t>
            </a:r>
            <a:r>
              <a:rPr lang="en-GB" sz="2117" dirty="0"/>
              <a:t> Azure -&gt; </a:t>
            </a:r>
            <a:r>
              <a:rPr lang="es-ES" sz="2117" dirty="0">
                <a:hlinkClick r:id="rId2"/>
              </a:rPr>
              <a:t>Link</a:t>
            </a:r>
            <a:endParaRPr lang="es-ES" sz="2117" dirty="0"/>
          </a:p>
          <a:p>
            <a:pPr marL="604818" indent="-604818"/>
            <a:r>
              <a:rPr lang="es-ES" sz="2117" dirty="0"/>
              <a:t>Mejora aún más el rendimiento de </a:t>
            </a:r>
            <a:r>
              <a:rPr lang="es-ES" sz="2117" dirty="0" err="1"/>
              <a:t>Managed</a:t>
            </a:r>
            <a:r>
              <a:rPr lang="es-ES" sz="2117" dirty="0"/>
              <a:t> </a:t>
            </a:r>
            <a:r>
              <a:rPr lang="es-ES" sz="2117" dirty="0" err="1"/>
              <a:t>Instance</a:t>
            </a:r>
            <a:r>
              <a:rPr lang="es-ES" sz="2117" dirty="0"/>
              <a:t> -&gt; </a:t>
            </a:r>
            <a:r>
              <a:rPr lang="es-ES" sz="2117" dirty="0">
                <a:hlinkClick r:id="rId3"/>
              </a:rPr>
              <a:t>Link</a:t>
            </a:r>
            <a:endParaRPr lang="es-ES" sz="2117" dirty="0"/>
          </a:p>
          <a:p>
            <a:pPr marL="604818" indent="-604818"/>
            <a:r>
              <a:rPr lang="es-ES" sz="2117" dirty="0"/>
              <a:t>Conociendo los Grupos de Instancias, un nuevo recurso de Azure SQL </a:t>
            </a:r>
            <a:r>
              <a:rPr lang="es-ES" sz="2117" dirty="0" err="1"/>
              <a:t>Database</a:t>
            </a:r>
            <a:r>
              <a:rPr lang="es-ES" sz="2117" dirty="0"/>
              <a:t> -&gt; </a:t>
            </a:r>
            <a:r>
              <a:rPr lang="es-ES" sz="2117" dirty="0">
                <a:hlinkClick r:id="rId4"/>
              </a:rPr>
              <a:t>Link</a:t>
            </a:r>
            <a:endParaRPr lang="es-ES" sz="2117" dirty="0"/>
          </a:p>
          <a:p>
            <a:pPr marL="604818" indent="-604818"/>
            <a:r>
              <a:rPr lang="es-ES" sz="2117" dirty="0"/>
              <a:t>Creando los Grupos de Instancias, un nuevo recurso de Azure SQL </a:t>
            </a:r>
            <a:r>
              <a:rPr lang="es-ES" sz="2117" dirty="0" err="1"/>
              <a:t>Database</a:t>
            </a:r>
            <a:r>
              <a:rPr lang="es-ES" sz="2117" dirty="0"/>
              <a:t> -&gt; </a:t>
            </a:r>
            <a:r>
              <a:rPr lang="es-ES" sz="2117" dirty="0">
                <a:hlinkClick r:id="rId5"/>
              </a:rPr>
              <a:t>Link</a:t>
            </a:r>
            <a:endParaRPr lang="en-GB" sz="2117" dirty="0"/>
          </a:p>
          <a:p>
            <a:pPr marL="604818" indent="-604818"/>
            <a:r>
              <a:rPr lang="en-GB" sz="2117" dirty="0"/>
              <a:t>Reaching Azure disk storage limit on General Purpose Azure SQL Database Managed Instance -&gt; </a:t>
            </a:r>
            <a:r>
              <a:rPr lang="en-US" sz="2117" dirty="0">
                <a:hlinkClick r:id="rId6"/>
              </a:rPr>
              <a:t>Link</a:t>
            </a:r>
            <a:r>
              <a:rPr lang="en-US" sz="2117" dirty="0"/>
              <a:t> </a:t>
            </a:r>
          </a:p>
          <a:p>
            <a:pPr marL="604818" indent="-604818"/>
            <a:r>
              <a:rPr lang="en-GB" sz="2117" dirty="0"/>
              <a:t>It is possible to create Linked Server in Azure SQL Managed Instance? -&gt; </a:t>
            </a:r>
            <a:r>
              <a:rPr lang="en-GB" sz="2117" dirty="0">
                <a:hlinkClick r:id="rId7"/>
              </a:rPr>
              <a:t>Link</a:t>
            </a:r>
            <a:endParaRPr lang="en-US" sz="2117" dirty="0"/>
          </a:p>
          <a:p>
            <a:pPr marL="604818" indent="-604818"/>
            <a:r>
              <a:rPr lang="en-US" sz="2117" dirty="0"/>
              <a:t>Linked Server from SQL Server 2008R2 to Managed Instance -&gt; </a:t>
            </a:r>
            <a:r>
              <a:rPr lang="en-US" sz="2117" dirty="0">
                <a:hlinkClick r:id="rId8"/>
              </a:rPr>
              <a:t>Link</a:t>
            </a:r>
            <a:endParaRPr lang="en-US" sz="2117" dirty="0"/>
          </a:p>
          <a:p>
            <a:pPr marL="604818" indent="-604818"/>
            <a:r>
              <a:rPr lang="en-GB" sz="2117" dirty="0"/>
              <a:t>Managed instance T-SQL differences, limitations, and known issues -&gt; </a:t>
            </a:r>
            <a:r>
              <a:rPr lang="en-US" sz="2117" dirty="0">
                <a:hlinkClick r:id="rId9"/>
              </a:rPr>
              <a:t>Link</a:t>
            </a:r>
            <a:endParaRPr lang="en-US" sz="2117" dirty="0"/>
          </a:p>
          <a:p>
            <a:pPr marL="604818" indent="-604818"/>
            <a:r>
              <a:rPr lang="en-GB" sz="2117" dirty="0"/>
              <a:t>SQL Server instance migration to Azure SQL Database managed instance -&gt; </a:t>
            </a:r>
            <a:r>
              <a:rPr lang="en-GB" sz="2117" dirty="0">
                <a:hlinkClick r:id="rId10"/>
              </a:rPr>
              <a:t>Link</a:t>
            </a:r>
            <a:endParaRPr lang="en-GB" sz="2117" dirty="0"/>
          </a:p>
          <a:p>
            <a:pPr marL="604818" indent="-604818"/>
            <a:r>
              <a:rPr lang="en-GB" sz="2117" dirty="0"/>
              <a:t>Azure Managed Instance feedback forum -&gt; </a:t>
            </a:r>
            <a:r>
              <a:rPr lang="en-US" sz="2117" dirty="0">
                <a:hlinkClick r:id="rId11"/>
              </a:rPr>
              <a:t>Link</a:t>
            </a:r>
            <a:endParaRPr lang="en-US" sz="2117" dirty="0"/>
          </a:p>
          <a:p>
            <a:endParaRPr lang="en-US" sz="2117" dirty="0"/>
          </a:p>
        </p:txBody>
      </p:sp>
    </p:spTree>
    <p:extLst>
      <p:ext uri="{BB962C8B-B14F-4D97-AF65-F5344CB8AC3E}">
        <p14:creationId xmlns:p14="http://schemas.microsoft.com/office/powerpoint/2010/main" val="3118467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18" name="Rectángulo 16">
            <a:extLst>
              <a:ext uri="{FF2B5EF4-FFF2-40B4-BE49-F238E27FC236}">
                <a16:creationId xmlns:a16="http://schemas.microsoft.com/office/drawing/2014/main" id="{33BE44AD-BFD7-455C-884F-9152C4F4E764}"/>
              </a:ext>
            </a:extLst>
          </p:cNvPr>
          <p:cNvSpPr/>
          <p:nvPr/>
        </p:nvSpPr>
        <p:spPr>
          <a:xfrm>
            <a:off x="9570915" y="4433442"/>
            <a:ext cx="2332139" cy="2187022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779BD8-97F2-4E41-A5AB-90003A878681}"/>
              </a:ext>
            </a:extLst>
          </p:cNvPr>
          <p:cNvSpPr/>
          <p:nvPr/>
        </p:nvSpPr>
        <p:spPr>
          <a:xfrm>
            <a:off x="255303" y="4433442"/>
            <a:ext cx="2332139" cy="2187022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178128" y="2587004"/>
            <a:ext cx="81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¡Gracias por Vuestra Asistencia!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0D33FD-36C7-426A-8C33-D80C59530B23}"/>
              </a:ext>
            </a:extLst>
          </p:cNvPr>
          <p:cNvSpPr txBox="1"/>
          <p:nvPr/>
        </p:nvSpPr>
        <p:spPr>
          <a:xfrm>
            <a:off x="9751299" y="4583668"/>
            <a:ext cx="161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Colaboran</a:t>
            </a:r>
            <a:r>
              <a:rPr lang="es-ES" sz="1400" dirty="0"/>
              <a:t>:</a:t>
            </a:r>
          </a:p>
          <a:p>
            <a:endParaRPr lang="es-ES" dirty="0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B3482E2-FB72-4391-BF76-37DBEA9A8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8" y="5625826"/>
            <a:ext cx="263883" cy="263883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711C4135-D100-401B-813F-AB0EACB2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1" y="5048175"/>
            <a:ext cx="365124" cy="365124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8E386C50-991D-478B-ABEA-C93C202F8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3" y="6035306"/>
            <a:ext cx="367941" cy="3031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7CCFBF-FBF5-4F2D-ADA9-A9F6F9C64B41}"/>
              </a:ext>
            </a:extLst>
          </p:cNvPr>
          <p:cNvSpPr txBox="1"/>
          <p:nvPr/>
        </p:nvSpPr>
        <p:spPr>
          <a:xfrm>
            <a:off x="828888" y="5077807"/>
            <a:ext cx="36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@</a:t>
            </a:r>
            <a:r>
              <a:rPr lang="es-ES" sz="1200" dirty="0" err="1"/>
              <a:t>clouddatavlc</a:t>
            </a:r>
            <a:endParaRPr lang="es-ES" sz="1200" dirty="0"/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8FE23E-C631-4B61-9E0E-8BF435894D15}"/>
              </a:ext>
            </a:extLst>
          </p:cNvPr>
          <p:cNvSpPr txBox="1"/>
          <p:nvPr/>
        </p:nvSpPr>
        <p:spPr>
          <a:xfrm>
            <a:off x="849891" y="5581338"/>
            <a:ext cx="36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Cloud &amp; Data Valencia</a:t>
            </a:r>
          </a:p>
          <a:p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DA536E-CA7D-435B-A184-51ECA160ED4F}"/>
              </a:ext>
            </a:extLst>
          </p:cNvPr>
          <p:cNvSpPr txBox="1"/>
          <p:nvPr/>
        </p:nvSpPr>
        <p:spPr>
          <a:xfrm>
            <a:off x="884700" y="6035306"/>
            <a:ext cx="3620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/>
              <a:t>Cloud &amp; Data Valencia</a:t>
            </a:r>
          </a:p>
          <a:p>
            <a:endParaRPr lang="es-ES" dirty="0"/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0A8224C-8AF9-4528-9963-3811D95F87E4}"/>
              </a:ext>
            </a:extLst>
          </p:cNvPr>
          <p:cNvSpPr txBox="1"/>
          <p:nvPr/>
        </p:nvSpPr>
        <p:spPr>
          <a:xfrm>
            <a:off x="405552" y="4583669"/>
            <a:ext cx="161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Síguenos en Redes</a:t>
            </a:r>
            <a:r>
              <a:rPr lang="es-ES" sz="1400" dirty="0"/>
              <a:t>:</a:t>
            </a:r>
          </a:p>
          <a:p>
            <a:endParaRPr lang="es-E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8A34226-DCDD-44F2-B3D0-124396F06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765" y="4921554"/>
            <a:ext cx="1517731" cy="4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9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1434517" y="2819940"/>
            <a:ext cx="911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¿</a:t>
            </a:r>
            <a:r>
              <a:rPr lang="en-US" sz="4800" dirty="0" err="1">
                <a:solidFill>
                  <a:schemeClr val="bg1"/>
                </a:solidFill>
              </a:rPr>
              <a:t>Preguntas</a:t>
            </a:r>
            <a:r>
              <a:rPr lang="en-U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6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D069FA35-7741-4A9C-ABAB-2E19D4DDE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85D26117-2B58-4371-921F-1CE5F48BD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0" y="1306075"/>
            <a:ext cx="2571283" cy="257128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FEBCCE3B-FC62-45CC-8DE2-7863EDB0C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139CA-9A0D-43BF-A6F0-EC78D555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www.clouddatavalencia.com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82F9-822B-45F9-AF78-78D91A5D1D0D}"/>
              </a:ext>
            </a:extLst>
          </p:cNvPr>
          <p:cNvSpPr txBox="1"/>
          <p:nvPr/>
        </p:nvSpPr>
        <p:spPr>
          <a:xfrm>
            <a:off x="487949" y="282100"/>
            <a:ext cx="736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rgbClr val="006699"/>
                </a:solidFill>
              </a:rPr>
              <a:t>Fran Lens</a:t>
            </a:r>
            <a:endParaRPr lang="en-US" sz="5400" dirty="0">
              <a:solidFill>
                <a:srgbClr val="006699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4331E3-2156-4985-8FF0-1C4AE7C2111E}"/>
              </a:ext>
            </a:extLst>
          </p:cNvPr>
          <p:cNvSpPr txBox="1">
            <a:spLocks/>
          </p:cNvSpPr>
          <p:nvPr/>
        </p:nvSpPr>
        <p:spPr>
          <a:xfrm>
            <a:off x="487949" y="1214505"/>
            <a:ext cx="11343926" cy="5150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/>
              <a:t>Azure Data Engineer @</a:t>
            </a:r>
          </a:p>
          <a:p>
            <a:pPr algn="l">
              <a:lnSpc>
                <a:spcPct val="150000"/>
              </a:lnSpc>
            </a:pPr>
            <a:r>
              <a:rPr lang="en-US" sz="2800" dirty="0"/>
              <a:t>fran.lens@aleson-itc.com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>
                <a:hlinkClick r:id="rId5"/>
              </a:rPr>
              <a:t>https://www.linkedin.com/in/franlens/</a:t>
            </a:r>
            <a:endParaRPr lang="en-US" sz="2800" dirty="0"/>
          </a:p>
          <a:p>
            <a:pPr algn="l"/>
            <a:endParaRPr lang="en-US" sz="1600" dirty="0"/>
          </a:p>
          <a:p>
            <a:pPr algn="l"/>
            <a:r>
              <a:rPr lang="en-US" sz="2800" dirty="0"/>
              <a:t>           @</a:t>
            </a:r>
            <a:r>
              <a:rPr lang="en-US" sz="2800" dirty="0" err="1"/>
              <a:t>franlens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10EEA5-6720-4187-92B2-CECF9CAAD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675" y="1315243"/>
            <a:ext cx="2147643" cy="694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69191C-136F-4600-BF4B-79DFF5FC3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98" y="2733220"/>
            <a:ext cx="568543" cy="5685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9CC56C-7AA9-4B7B-B53D-D006504B6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97" y="3593086"/>
            <a:ext cx="568543" cy="568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7CF1FC-2917-4A7D-ACE6-DCAEFF415F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157" y="4357941"/>
            <a:ext cx="1270120" cy="1270120"/>
          </a:xfrm>
          <a:prstGeom prst="rect">
            <a:avLst/>
          </a:prstGeom>
        </p:spPr>
      </p:pic>
      <p:pic>
        <p:nvPicPr>
          <p:cNvPr id="10" name="Picture 9" descr="A blue and white sign&#10;&#10;Description automatically generated">
            <a:extLst>
              <a:ext uri="{FF2B5EF4-FFF2-40B4-BE49-F238E27FC236}">
                <a16:creationId xmlns:a16="http://schemas.microsoft.com/office/drawing/2014/main" id="{B37F1ED7-681F-45C6-A89E-E56434222D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51" y="4299959"/>
            <a:ext cx="1270120" cy="12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B13DA19C-EAC5-4FD3-A9CC-5877C29D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242" y="1991241"/>
            <a:ext cx="11429516" cy="22852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875" dirty="0">
                <a:solidFill>
                  <a:srgbClr val="FF0000"/>
                </a:solidFill>
              </a:rPr>
              <a:t>09-07-2019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39C54-13D4-4C43-94B8-1DCEC89DDCFA}"/>
              </a:ext>
            </a:extLst>
          </p:cNvPr>
          <p:cNvSpPr txBox="1"/>
          <p:nvPr/>
        </p:nvSpPr>
        <p:spPr>
          <a:xfrm>
            <a:off x="1627011" y="4680698"/>
            <a:ext cx="8928458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10" b="1" u="sng" dirty="0">
                <a:highlight>
                  <a:srgbClr val="FFFF00"/>
                </a:highlight>
              </a:rPr>
              <a:t>END OF SUPPORT SQL Server 2008/R2</a:t>
            </a:r>
          </a:p>
        </p:txBody>
      </p:sp>
      <p:pic>
        <p:nvPicPr>
          <p:cNvPr id="6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64B28E7B-3875-42CE-AB8C-1734618A9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7881"/>
            <a:ext cx="1783060" cy="9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agua, barco, lago, alambre&#10;&#10;Descripción generada automáticamente">
            <a:extLst>
              <a:ext uri="{FF2B5EF4-FFF2-40B4-BE49-F238E27FC236}">
                <a16:creationId xmlns:a16="http://schemas.microsoft.com/office/drawing/2014/main" id="{5D339ABD-A0E7-4B94-8976-A989C934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9" b="3791"/>
          <a:stretch/>
        </p:blipFill>
        <p:spPr>
          <a:xfrm>
            <a:off x="0" y="-10994"/>
            <a:ext cx="12191980" cy="685799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22C31DC-DA37-4BF5-B8AF-5CD235B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71"/>
            <a:ext cx="4114800" cy="3651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www.clouddatavalencia.com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A8E88D-8338-4225-9DF9-30379044B039}"/>
              </a:ext>
            </a:extLst>
          </p:cNvPr>
          <p:cNvSpPr txBox="1"/>
          <p:nvPr/>
        </p:nvSpPr>
        <p:spPr>
          <a:xfrm>
            <a:off x="2028023" y="2819940"/>
            <a:ext cx="813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¿Qué ha cambiado desde 2008?</a:t>
            </a:r>
          </a:p>
        </p:txBody>
      </p:sp>
    </p:spTree>
    <p:extLst>
      <p:ext uri="{BB962C8B-B14F-4D97-AF65-F5344CB8AC3E}">
        <p14:creationId xmlns:p14="http://schemas.microsoft.com/office/powerpoint/2010/main" val="422676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Novedades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SQL Server 2008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83855" indent="-483855"/>
            <a:r>
              <a:rPr lang="en-GB" sz="2963" b="1" dirty="0"/>
              <a:t>Transparent Data Encryption</a:t>
            </a:r>
          </a:p>
          <a:p>
            <a:pPr marL="483855" indent="-483855"/>
            <a:r>
              <a:rPr lang="en-GB" sz="2963" b="1" dirty="0"/>
              <a:t>Backup Encryption</a:t>
            </a:r>
          </a:p>
          <a:p>
            <a:pPr marL="483855" indent="-483855"/>
            <a:r>
              <a:rPr lang="en-GB" sz="2963" dirty="0"/>
              <a:t>Filtered Index</a:t>
            </a:r>
          </a:p>
          <a:p>
            <a:pPr marL="483855" indent="-483855"/>
            <a:r>
              <a:rPr lang="en-GB" sz="2963" b="1" dirty="0"/>
              <a:t>Data Compression </a:t>
            </a:r>
            <a:r>
              <a:rPr lang="en-GB" sz="2963" dirty="0"/>
              <a:t>(Row &amp; Page)</a:t>
            </a:r>
          </a:p>
          <a:p>
            <a:pPr marL="483855" indent="-483855"/>
            <a:r>
              <a:rPr lang="en-GB" sz="2963" dirty="0"/>
              <a:t>Auditing</a:t>
            </a:r>
          </a:p>
          <a:p>
            <a:pPr marL="483855" indent="-483855"/>
            <a:r>
              <a:rPr lang="en-GB" sz="2963" b="1" dirty="0"/>
              <a:t>Resource Governor</a:t>
            </a:r>
          </a:p>
          <a:p>
            <a:pPr marL="483855" indent="-483855"/>
            <a:r>
              <a:rPr lang="en-GB" sz="2963" dirty="0"/>
              <a:t>External Key Management</a:t>
            </a:r>
          </a:p>
          <a:p>
            <a:pPr marL="483855" indent="-483855"/>
            <a:r>
              <a:rPr lang="en-GB" sz="2963" b="1" dirty="0"/>
              <a:t>MERGE</a:t>
            </a:r>
            <a:r>
              <a:rPr lang="en-GB" sz="2963" dirty="0"/>
              <a:t> command</a:t>
            </a:r>
          </a:p>
          <a:p>
            <a:pPr marL="483855" indent="-483855"/>
            <a:r>
              <a:rPr lang="en-GB" sz="2963" dirty="0"/>
              <a:t>New data types: Date, Time, Date Time Offset</a:t>
            </a:r>
            <a:endParaRPr lang="en-US" sz="2963" dirty="0"/>
          </a:p>
        </p:txBody>
      </p:sp>
    </p:spTree>
    <p:extLst>
      <p:ext uri="{BB962C8B-B14F-4D97-AF65-F5344CB8AC3E}">
        <p14:creationId xmlns:p14="http://schemas.microsoft.com/office/powerpoint/2010/main" val="316915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Novedades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SQL Server 2012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83855" indent="-483855"/>
            <a:r>
              <a:rPr lang="en-GB" sz="2963" b="1" err="1"/>
              <a:t>AlwaysOn</a:t>
            </a:r>
            <a:r>
              <a:rPr lang="en-GB" sz="2963" b="1"/>
              <a:t> Failover Cluster Instances</a:t>
            </a:r>
          </a:p>
          <a:p>
            <a:pPr marL="483855" indent="-483855"/>
            <a:r>
              <a:rPr lang="en-GB" sz="2963" b="1" err="1"/>
              <a:t>AlwaysOn</a:t>
            </a:r>
            <a:r>
              <a:rPr lang="en-GB" sz="2963" b="1"/>
              <a:t> Availability Groups</a:t>
            </a:r>
          </a:p>
          <a:p>
            <a:pPr marL="483855" indent="-483855"/>
            <a:r>
              <a:rPr lang="en-GB" sz="2963" b="1"/>
              <a:t>Non-Clustered </a:t>
            </a:r>
            <a:r>
              <a:rPr lang="en-GB" sz="2963" b="1" err="1"/>
              <a:t>Columnstore</a:t>
            </a:r>
            <a:r>
              <a:rPr lang="en-GB" sz="2963" b="1"/>
              <a:t> Indexes</a:t>
            </a:r>
          </a:p>
          <a:p>
            <a:pPr marL="483855" indent="-483855"/>
            <a:r>
              <a:rPr lang="en-GB" sz="2963"/>
              <a:t>SQL Server Data Tools</a:t>
            </a:r>
          </a:p>
          <a:p>
            <a:pPr marL="483855" indent="-483855"/>
            <a:r>
              <a:rPr lang="en-GB" sz="2963"/>
              <a:t>SQL Server on Windows Core Edition</a:t>
            </a:r>
          </a:p>
          <a:p>
            <a:pPr marL="483855" indent="-483855"/>
            <a:r>
              <a:rPr lang="en-GB" sz="2963"/>
              <a:t>Contained Databases</a:t>
            </a:r>
          </a:p>
          <a:p>
            <a:pPr marL="483855" indent="-483855"/>
            <a:r>
              <a:rPr lang="en-GB" sz="2963"/>
              <a:t>TRY_CONVERT command</a:t>
            </a:r>
          </a:p>
          <a:p>
            <a:pPr marL="483855" indent="-483855"/>
            <a:r>
              <a:rPr lang="en-GB" sz="2963"/>
              <a:t>Windows </a:t>
            </a:r>
            <a:r>
              <a:rPr lang="en-GB" sz="2963" err="1"/>
              <a:t>FileTable</a:t>
            </a:r>
            <a:r>
              <a:rPr lang="en-GB" sz="2963"/>
              <a:t> commands</a:t>
            </a:r>
          </a:p>
          <a:p>
            <a:pPr marL="483855" indent="-483855"/>
            <a:r>
              <a:rPr lang="en-GB" sz="2963"/>
              <a:t>BI: </a:t>
            </a:r>
            <a:r>
              <a:rPr lang="en-GB" sz="2963" b="1"/>
              <a:t>Tabular Models</a:t>
            </a:r>
          </a:p>
          <a:p>
            <a:pPr marL="483855" indent="-483855"/>
            <a:r>
              <a:rPr lang="en-GB" sz="2963"/>
              <a:t>BI: DAX Functions</a:t>
            </a:r>
            <a:endParaRPr lang="en-US" sz="2963"/>
          </a:p>
        </p:txBody>
      </p:sp>
    </p:spTree>
    <p:extLst>
      <p:ext uri="{BB962C8B-B14F-4D97-AF65-F5344CB8AC3E}">
        <p14:creationId xmlns:p14="http://schemas.microsoft.com/office/powerpoint/2010/main" val="245627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Novedades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SQL Server 2014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83855" indent="-483855"/>
            <a:r>
              <a:rPr lang="en-GB" sz="2963" b="1"/>
              <a:t>SQL Server In-Memory OLTP</a:t>
            </a:r>
          </a:p>
          <a:p>
            <a:pPr marL="483855" indent="-483855"/>
            <a:r>
              <a:rPr lang="en-GB" sz="2963" b="1"/>
              <a:t>Clustered </a:t>
            </a:r>
            <a:r>
              <a:rPr lang="en-GB" sz="2963" b="1" err="1"/>
              <a:t>Columnstore</a:t>
            </a:r>
            <a:r>
              <a:rPr lang="en-GB" sz="2963" b="1"/>
              <a:t> Indexes</a:t>
            </a:r>
          </a:p>
          <a:p>
            <a:pPr marL="483855" indent="-483855"/>
            <a:r>
              <a:rPr lang="en-GB" sz="2963" b="1"/>
              <a:t>Azure Integration (Hybrid Cloud)</a:t>
            </a:r>
          </a:p>
          <a:p>
            <a:pPr marL="483855" indent="-483855"/>
            <a:r>
              <a:rPr lang="en-GB" sz="2963"/>
              <a:t>Data Files stored in Azure</a:t>
            </a:r>
          </a:p>
          <a:p>
            <a:pPr marL="483855" indent="-483855"/>
            <a:r>
              <a:rPr lang="en-GB" sz="2963"/>
              <a:t>Deploy a SQL Server Database to a Windows Azure Virtual Machine Wizard</a:t>
            </a:r>
          </a:p>
          <a:p>
            <a:pPr marL="483855" indent="-483855"/>
            <a:r>
              <a:rPr lang="en-GB" sz="2963" b="1"/>
              <a:t>Incremental Statistics</a:t>
            </a:r>
          </a:p>
          <a:p>
            <a:pPr marL="483855" indent="-483855"/>
            <a:r>
              <a:rPr lang="en-GB" sz="2963"/>
              <a:t>Buffer Pool Extension</a:t>
            </a:r>
          </a:p>
          <a:p>
            <a:pPr marL="483855" indent="-483855"/>
            <a:r>
              <a:rPr lang="en-GB" sz="2963"/>
              <a:t>New backup encryption algorithms </a:t>
            </a:r>
            <a:endParaRPr lang="en-US" sz="2963"/>
          </a:p>
        </p:txBody>
      </p:sp>
    </p:spTree>
    <p:extLst>
      <p:ext uri="{BB962C8B-B14F-4D97-AF65-F5344CB8AC3E}">
        <p14:creationId xmlns:p14="http://schemas.microsoft.com/office/powerpoint/2010/main" val="217231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179EB9E95C144B8379D2A851667ED1" ma:contentTypeVersion="14" ma:contentTypeDescription="Create a new document." ma:contentTypeScope="" ma:versionID="4051f265b2109d162e386843479c9968">
  <xsd:schema xmlns:xsd="http://www.w3.org/2001/XMLSchema" xmlns:xs="http://www.w3.org/2001/XMLSchema" xmlns:p="http://schemas.microsoft.com/office/2006/metadata/properties" xmlns:ns1="http://schemas.microsoft.com/sharepoint/v3" xmlns:ns2="a65e112a-0ee3-4154-9e84-576096a52c20" xmlns:ns3="ff6a4202-e744-424e-9ad9-d51c0b4d7961" targetNamespace="http://schemas.microsoft.com/office/2006/metadata/properties" ma:root="true" ma:fieldsID="187a1679f076730df6dc6be38cb543a7" ns1:_="" ns2:_="" ns3:_="">
    <xsd:import namespace="http://schemas.microsoft.com/sharepoint/v3"/>
    <xsd:import namespace="a65e112a-0ee3-4154-9e84-576096a52c20"/>
    <xsd:import namespace="ff6a4202-e744-424e-9ad9-d51c0b4d79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e112a-0ee3-4154-9e84-576096a52c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a4202-e744-424e-9ad9-d51c0b4d796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0508CCE-2314-4814-B296-80495FB4AB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5e112a-0ee3-4154-9e84-576096a52c20"/>
    <ds:schemaRef ds:uri="ff6a4202-e744-424e-9ad9-d51c0b4d79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F1115-2E21-4449-80D2-B35262CD56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833EA5-0688-40FD-B4AF-D8C51EED8C3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1977</Words>
  <Application>Microsoft Office PowerPoint</Application>
  <PresentationFormat>Widescreen</PresentationFormat>
  <Paragraphs>370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-apple-system</vt:lpstr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SQL Server 2008 ha muerto,  Larga Vida a Managed Instance</vt:lpstr>
      <vt:lpstr>PowerPoint Presentation</vt:lpstr>
      <vt:lpstr>PowerPoint Presentation</vt:lpstr>
      <vt:lpstr>PowerPoint Presentation</vt:lpstr>
      <vt:lpstr>PowerPoint Presentation</vt:lpstr>
      <vt:lpstr>Novedades en SQL Server 2008</vt:lpstr>
      <vt:lpstr>Novedades en SQL Server 2012</vt:lpstr>
      <vt:lpstr>Novedades en SQL Server 2014</vt:lpstr>
      <vt:lpstr>Novedades en SQL Server 2016</vt:lpstr>
      <vt:lpstr>Novedades en SQL Server 2017</vt:lpstr>
      <vt:lpstr>Novedades en SQL Server 2019</vt:lpstr>
      <vt:lpstr>Comparativa SQL Server 2008 vs 2019</vt:lpstr>
      <vt:lpstr>PowerPoint Presentation</vt:lpstr>
      <vt:lpstr>¿Qué es Managed Instance?</vt:lpstr>
      <vt:lpstr>PowerPoint Presentation</vt:lpstr>
      <vt:lpstr>Instance Pool</vt:lpstr>
      <vt:lpstr>Características Principales</vt:lpstr>
      <vt:lpstr>Ventajas de MI frente a Azure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Migrar a Managed Instance</vt:lpstr>
      <vt:lpstr>Azure Database Migration Service</vt:lpstr>
      <vt:lpstr>Restore desde URL</vt:lpstr>
      <vt:lpstr>PowerPoint Presentation</vt:lpstr>
      <vt:lpstr>PowerPoint Presentation</vt:lpstr>
      <vt:lpstr>Características recientes</vt:lpstr>
      <vt:lpstr>Características planificadas</vt:lpstr>
      <vt:lpstr>Características no planeadas</vt:lpstr>
      <vt:lpstr>Lecciones aprendidas</vt:lpstr>
      <vt:lpstr>Cómo conseguir más IO</vt:lpstr>
      <vt:lpstr>PowerPoint Presentation</vt:lpstr>
      <vt:lpstr>Recursos Adicionales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Begoña Chulià Roselló</dc:creator>
  <cp:lastModifiedBy>Fran Lens</cp:lastModifiedBy>
  <cp:revision>28</cp:revision>
  <dcterms:created xsi:type="dcterms:W3CDTF">2020-10-22T11:18:28Z</dcterms:created>
  <dcterms:modified xsi:type="dcterms:W3CDTF">2020-10-28T15:40:52Z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0x01010084179EB9E95C144B8379D2A851667ED1</vt:lpwstr>
  </property>
</Properties>
</file>