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7"/>
  </p:notesMasterIdLst>
  <p:sldIdLst>
    <p:sldId id="266" r:id="rId4"/>
    <p:sldId id="416" r:id="rId5"/>
    <p:sldId id="281" r:id="rId6"/>
    <p:sldId id="503" r:id="rId7"/>
    <p:sldId id="514" r:id="rId8"/>
    <p:sldId id="510" r:id="rId9"/>
    <p:sldId id="523" r:id="rId10"/>
    <p:sldId id="522" r:id="rId11"/>
    <p:sldId id="519" r:id="rId12"/>
    <p:sldId id="520" r:id="rId13"/>
    <p:sldId id="521" r:id="rId14"/>
    <p:sldId id="501" r:id="rId15"/>
    <p:sldId id="513" r:id="rId16"/>
    <p:sldId id="517" r:id="rId17"/>
    <p:sldId id="518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1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129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1B1"/>
    <a:srgbClr val="00F176"/>
    <a:srgbClr val="00D4FF"/>
    <a:srgbClr val="FFCB00"/>
    <a:srgbClr val="FB3646"/>
    <a:srgbClr val="F2304A"/>
    <a:srgbClr val="00BD51"/>
    <a:srgbClr val="F5F5F5"/>
    <a:srgbClr val="00D7FF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262" autoAdjust="0"/>
  </p:normalViewPr>
  <p:slideViewPr>
    <p:cSldViewPr snapToGrid="0" showGuides="1">
      <p:cViewPr varScale="1">
        <p:scale>
          <a:sx n="66" d="100"/>
          <a:sy n="66" d="100"/>
        </p:scale>
        <p:origin x="78" y="138"/>
      </p:cViewPr>
      <p:guideLst>
        <p:guide pos="7129"/>
        <p:guide orient="horz" pos="377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28C2D-10EF-4C7E-81A4-892265AB5BE2}" type="doc">
      <dgm:prSet loTypeId="urn:microsoft.com/office/officeart/2005/8/layout/radial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750477E3-69E7-4706-886D-6EE0631644B0}" type="pres">
      <dgm:prSet presAssocID="{8B128C2D-10EF-4C7E-81A4-892265AB5BE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41410E0-35F8-4588-96C0-A71EE9FD61AF}" type="pres">
      <dgm:prSet presAssocID="{8B128C2D-10EF-4C7E-81A4-892265AB5BE2}" presName="radial" presStyleCnt="0">
        <dgm:presLayoutVars>
          <dgm:animLvl val="ctr"/>
        </dgm:presLayoutVars>
      </dgm:prSet>
      <dgm:spPr/>
    </dgm:pt>
  </dgm:ptLst>
  <dgm:cxnLst>
    <dgm:cxn modelId="{49910D9D-3682-46D2-B6CB-9C708895A465}" type="presOf" srcId="{8B128C2D-10EF-4C7E-81A4-892265AB5BE2}" destId="{750477E3-69E7-4706-886D-6EE0631644B0}" srcOrd="0" destOrd="0" presId="urn:microsoft.com/office/officeart/2005/8/layout/radial3"/>
    <dgm:cxn modelId="{B8989166-8D3E-4A77-90EF-9EAA187E2CD3}" type="presParOf" srcId="{750477E3-69E7-4706-886D-6EE0631644B0}" destId="{341410E0-35F8-4588-96C0-A71EE9FD61AF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9F542-D023-4C32-909F-BC0594F1B40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20ED979A-8210-4CB6-8BBF-1B6D4A04B7B1}">
      <dgm:prSet phldrT="[Texto]" custT="1"/>
      <dgm:spPr/>
      <dgm:t>
        <a:bodyPr/>
        <a:lstStyle/>
        <a:p>
          <a:r>
            <a:rPr lang="es-ES" sz="6600" dirty="0" smtClean="0">
              <a:latin typeface="Bahnschrift SemiLight Condensed" panose="020B0502040204020203" pitchFamily="34" charset="0"/>
            </a:rPr>
            <a:t>Price</a:t>
          </a: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&gt;50$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33465254-237B-45BA-B606-A6C666EF110C}" type="parTrans" cxnId="{C5B2163E-43F1-4728-AB55-C2055409A62B}">
      <dgm:prSet/>
      <dgm:spPr/>
      <dgm:t>
        <a:bodyPr/>
        <a:lstStyle/>
        <a:p>
          <a:endParaRPr lang="es-ES"/>
        </a:p>
      </dgm:t>
    </dgm:pt>
    <dgm:pt modelId="{A530BD4D-631E-4DF0-A95F-EABF875435AB}" type="sibTrans" cxnId="{C5B2163E-43F1-4728-AB55-C2055409A62B}">
      <dgm:prSet/>
      <dgm:spPr/>
      <dgm:t>
        <a:bodyPr/>
        <a:lstStyle/>
        <a:p>
          <a:endParaRPr lang="es-ES" dirty="0"/>
        </a:p>
      </dgm:t>
    </dgm:pt>
    <dgm:pt modelId="{C16AA8B5-E2D9-4451-968B-6449354FFC3F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&lt;1000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5C7E3905-FE55-4B81-A776-310E717D25FE}" type="parTrans" cxnId="{041027AF-7AA6-43E2-B0D6-DE263BA78240}">
      <dgm:prSet/>
      <dgm:spPr/>
      <dgm:t>
        <a:bodyPr/>
        <a:lstStyle/>
        <a:p>
          <a:endParaRPr lang="es-ES"/>
        </a:p>
      </dgm:t>
    </dgm:pt>
    <dgm:pt modelId="{87BB9640-9D20-4681-8142-95056A38E096}" type="sibTrans" cxnId="{041027AF-7AA6-43E2-B0D6-DE263BA78240}">
      <dgm:prSet/>
      <dgm:spPr/>
      <dgm:t>
        <a:bodyPr/>
        <a:lstStyle/>
        <a:p>
          <a:endParaRPr lang="es-ES"/>
        </a:p>
      </dgm:t>
    </dgm:pt>
    <dgm:pt modelId="{745585FC-FFAE-49A7-8C8A-B4F474F59F84}" type="pres">
      <dgm:prSet presAssocID="{1019F542-D023-4C32-909F-BC0594F1B40A}" presName="Name0" presStyleCnt="0">
        <dgm:presLayoutVars>
          <dgm:dir/>
          <dgm:resizeHandles val="exact"/>
        </dgm:presLayoutVars>
      </dgm:prSet>
      <dgm:spPr/>
    </dgm:pt>
    <dgm:pt modelId="{182707CA-1209-493B-B15C-378D180EBC1C}" type="pres">
      <dgm:prSet presAssocID="{20ED979A-8210-4CB6-8BBF-1B6D4A04B7B1}" presName="Name5" presStyleLbl="vennNode1" presStyleIdx="0" presStyleCnt="2" custLinFactNeighborX="6567" custLinFactNeighborY="-4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43E49-69A5-4DCA-A95D-C26EA0C8AA0A}" type="pres">
      <dgm:prSet presAssocID="{A530BD4D-631E-4DF0-A95F-EABF875435AB}" presName="space" presStyleCnt="0"/>
      <dgm:spPr/>
    </dgm:pt>
    <dgm:pt modelId="{76DDFAA5-B185-429D-842E-DBA773D40291}" type="pres">
      <dgm:prSet presAssocID="{C16AA8B5-E2D9-4451-968B-6449354FFC3F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681711-6072-461A-AF80-4F26C4A55CAD}" type="presOf" srcId="{20ED979A-8210-4CB6-8BBF-1B6D4A04B7B1}" destId="{182707CA-1209-493B-B15C-378D180EBC1C}" srcOrd="0" destOrd="0" presId="urn:microsoft.com/office/officeart/2005/8/layout/venn3"/>
    <dgm:cxn modelId="{B07A938E-E806-45B5-AC36-49D489019253}" type="presOf" srcId="{1019F542-D023-4C32-909F-BC0594F1B40A}" destId="{745585FC-FFAE-49A7-8C8A-B4F474F59F84}" srcOrd="0" destOrd="0" presId="urn:microsoft.com/office/officeart/2005/8/layout/venn3"/>
    <dgm:cxn modelId="{C5B2163E-43F1-4728-AB55-C2055409A62B}" srcId="{1019F542-D023-4C32-909F-BC0594F1B40A}" destId="{20ED979A-8210-4CB6-8BBF-1B6D4A04B7B1}" srcOrd="0" destOrd="0" parTransId="{33465254-237B-45BA-B606-A6C666EF110C}" sibTransId="{A530BD4D-631E-4DF0-A95F-EABF875435AB}"/>
    <dgm:cxn modelId="{041027AF-7AA6-43E2-B0D6-DE263BA78240}" srcId="{1019F542-D023-4C32-909F-BC0594F1B40A}" destId="{C16AA8B5-E2D9-4451-968B-6449354FFC3F}" srcOrd="1" destOrd="0" parTransId="{5C7E3905-FE55-4B81-A776-310E717D25FE}" sibTransId="{87BB9640-9D20-4681-8142-95056A38E096}"/>
    <dgm:cxn modelId="{46BFEC5C-3F0D-4285-B642-2C136B776993}" type="presOf" srcId="{C16AA8B5-E2D9-4451-968B-6449354FFC3F}" destId="{76DDFAA5-B185-429D-842E-DBA773D40291}" srcOrd="0" destOrd="0" presId="urn:microsoft.com/office/officeart/2005/8/layout/venn3"/>
    <dgm:cxn modelId="{EDCD3DBC-5B61-4768-A2DE-8FF6D3387622}" type="presParOf" srcId="{745585FC-FFAE-49A7-8C8A-B4F474F59F84}" destId="{182707CA-1209-493B-B15C-378D180EBC1C}" srcOrd="0" destOrd="0" presId="urn:microsoft.com/office/officeart/2005/8/layout/venn3"/>
    <dgm:cxn modelId="{AC195093-014F-4340-9D50-71E8D7B09017}" type="presParOf" srcId="{745585FC-FFAE-49A7-8C8A-B4F474F59F84}" destId="{33443E49-69A5-4DCA-A95D-C26EA0C8AA0A}" srcOrd="1" destOrd="0" presId="urn:microsoft.com/office/officeart/2005/8/layout/venn3"/>
    <dgm:cxn modelId="{AF4C9A76-EAA4-4A9E-BBAB-9E1BCCDC8DBA}" type="presParOf" srcId="{745585FC-FFAE-49A7-8C8A-B4F474F59F84}" destId="{76DDFAA5-B185-429D-842E-DBA773D4029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9F542-D023-4C32-909F-BC0594F1B40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20ED979A-8210-4CB6-8BBF-1B6D4A04B7B1}">
      <dgm:prSet phldrT="[Texto]" custT="1"/>
      <dgm:spPr/>
      <dgm:t>
        <a:bodyPr/>
        <a:lstStyle/>
        <a:p>
          <a:r>
            <a:rPr lang="es-ES" sz="6600" dirty="0" smtClean="0">
              <a:latin typeface="Bahnschrift SemiLight Condensed" panose="020B0502040204020203" pitchFamily="34" charset="0"/>
            </a:rPr>
            <a:t>Rating</a:t>
          </a: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&gt;4.0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33465254-237B-45BA-B606-A6C666EF110C}" type="parTrans" cxnId="{C5B2163E-43F1-4728-AB55-C2055409A62B}">
      <dgm:prSet/>
      <dgm:spPr/>
      <dgm:t>
        <a:bodyPr/>
        <a:lstStyle/>
        <a:p>
          <a:endParaRPr lang="es-ES"/>
        </a:p>
      </dgm:t>
    </dgm:pt>
    <dgm:pt modelId="{A530BD4D-631E-4DF0-A95F-EABF875435AB}" type="sibTrans" cxnId="{C5B2163E-43F1-4728-AB55-C2055409A62B}">
      <dgm:prSet/>
      <dgm:spPr/>
      <dgm:t>
        <a:bodyPr/>
        <a:lstStyle/>
        <a:p>
          <a:endParaRPr lang="es-ES" dirty="0"/>
        </a:p>
      </dgm:t>
    </dgm:pt>
    <dgm:pt modelId="{C16AA8B5-E2D9-4451-968B-6449354FFC3F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&gt;10000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5C7E3905-FE55-4B81-A776-310E717D25FE}" type="parTrans" cxnId="{041027AF-7AA6-43E2-B0D6-DE263BA78240}">
      <dgm:prSet/>
      <dgm:spPr/>
      <dgm:t>
        <a:bodyPr/>
        <a:lstStyle/>
        <a:p>
          <a:endParaRPr lang="es-ES"/>
        </a:p>
      </dgm:t>
    </dgm:pt>
    <dgm:pt modelId="{87BB9640-9D20-4681-8142-95056A38E096}" type="sibTrans" cxnId="{041027AF-7AA6-43E2-B0D6-DE263BA78240}">
      <dgm:prSet/>
      <dgm:spPr/>
      <dgm:t>
        <a:bodyPr/>
        <a:lstStyle/>
        <a:p>
          <a:endParaRPr lang="es-ES"/>
        </a:p>
      </dgm:t>
    </dgm:pt>
    <dgm:pt modelId="{745585FC-FFAE-49A7-8C8A-B4F474F59F84}" type="pres">
      <dgm:prSet presAssocID="{1019F542-D023-4C32-909F-BC0594F1B40A}" presName="Name0" presStyleCnt="0">
        <dgm:presLayoutVars>
          <dgm:dir/>
          <dgm:resizeHandles val="exact"/>
        </dgm:presLayoutVars>
      </dgm:prSet>
      <dgm:spPr/>
    </dgm:pt>
    <dgm:pt modelId="{182707CA-1209-493B-B15C-378D180EBC1C}" type="pres">
      <dgm:prSet presAssocID="{20ED979A-8210-4CB6-8BBF-1B6D4A04B7B1}" presName="Name5" presStyleLbl="vennNode1" presStyleIdx="0" presStyleCnt="2" custLinFactNeighborX="6567" custLinFactNeighborY="-4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43E49-69A5-4DCA-A95D-C26EA0C8AA0A}" type="pres">
      <dgm:prSet presAssocID="{A530BD4D-631E-4DF0-A95F-EABF875435AB}" presName="space" presStyleCnt="0"/>
      <dgm:spPr/>
    </dgm:pt>
    <dgm:pt modelId="{76DDFAA5-B185-429D-842E-DBA773D40291}" type="pres">
      <dgm:prSet presAssocID="{C16AA8B5-E2D9-4451-968B-6449354FFC3F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681711-6072-461A-AF80-4F26C4A55CAD}" type="presOf" srcId="{20ED979A-8210-4CB6-8BBF-1B6D4A04B7B1}" destId="{182707CA-1209-493B-B15C-378D180EBC1C}" srcOrd="0" destOrd="0" presId="urn:microsoft.com/office/officeart/2005/8/layout/venn3"/>
    <dgm:cxn modelId="{B07A938E-E806-45B5-AC36-49D489019253}" type="presOf" srcId="{1019F542-D023-4C32-909F-BC0594F1B40A}" destId="{745585FC-FFAE-49A7-8C8A-B4F474F59F84}" srcOrd="0" destOrd="0" presId="urn:microsoft.com/office/officeart/2005/8/layout/venn3"/>
    <dgm:cxn modelId="{C5B2163E-43F1-4728-AB55-C2055409A62B}" srcId="{1019F542-D023-4C32-909F-BC0594F1B40A}" destId="{20ED979A-8210-4CB6-8BBF-1B6D4A04B7B1}" srcOrd="0" destOrd="0" parTransId="{33465254-237B-45BA-B606-A6C666EF110C}" sibTransId="{A530BD4D-631E-4DF0-A95F-EABF875435AB}"/>
    <dgm:cxn modelId="{041027AF-7AA6-43E2-B0D6-DE263BA78240}" srcId="{1019F542-D023-4C32-909F-BC0594F1B40A}" destId="{C16AA8B5-E2D9-4451-968B-6449354FFC3F}" srcOrd="1" destOrd="0" parTransId="{5C7E3905-FE55-4B81-A776-310E717D25FE}" sibTransId="{87BB9640-9D20-4681-8142-95056A38E096}"/>
    <dgm:cxn modelId="{46BFEC5C-3F0D-4285-B642-2C136B776993}" type="presOf" srcId="{C16AA8B5-E2D9-4451-968B-6449354FFC3F}" destId="{76DDFAA5-B185-429D-842E-DBA773D40291}" srcOrd="0" destOrd="0" presId="urn:microsoft.com/office/officeart/2005/8/layout/venn3"/>
    <dgm:cxn modelId="{EDCD3DBC-5B61-4768-A2DE-8FF6D3387622}" type="presParOf" srcId="{745585FC-FFAE-49A7-8C8A-B4F474F59F84}" destId="{182707CA-1209-493B-B15C-378D180EBC1C}" srcOrd="0" destOrd="0" presId="urn:microsoft.com/office/officeart/2005/8/layout/venn3"/>
    <dgm:cxn modelId="{AC195093-014F-4340-9D50-71E8D7B09017}" type="presParOf" srcId="{745585FC-FFAE-49A7-8C8A-B4F474F59F84}" destId="{33443E49-69A5-4DCA-A95D-C26EA0C8AA0A}" srcOrd="1" destOrd="0" presId="urn:microsoft.com/office/officeart/2005/8/layout/venn3"/>
    <dgm:cxn modelId="{AF4C9A76-EAA4-4A9E-BBAB-9E1BCCDC8DBA}" type="presParOf" srcId="{745585FC-FFAE-49A7-8C8A-B4F474F59F84}" destId="{76DDFAA5-B185-429D-842E-DBA773D4029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9F542-D023-4C32-909F-BC0594F1B40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20ED979A-8210-4CB6-8BBF-1B6D4A04B7B1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Reviews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&gt;300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33465254-237B-45BA-B606-A6C666EF110C}" type="parTrans" cxnId="{C5B2163E-43F1-4728-AB55-C2055409A62B}">
      <dgm:prSet/>
      <dgm:spPr/>
      <dgm:t>
        <a:bodyPr/>
        <a:lstStyle/>
        <a:p>
          <a:endParaRPr lang="es-ES"/>
        </a:p>
      </dgm:t>
    </dgm:pt>
    <dgm:pt modelId="{A530BD4D-631E-4DF0-A95F-EABF875435AB}" type="sibTrans" cxnId="{C5B2163E-43F1-4728-AB55-C2055409A62B}">
      <dgm:prSet/>
      <dgm:spPr/>
      <dgm:t>
        <a:bodyPr/>
        <a:lstStyle/>
        <a:p>
          <a:endParaRPr lang="es-ES" dirty="0"/>
        </a:p>
      </dgm:t>
    </dgm:pt>
    <dgm:pt modelId="{C16AA8B5-E2D9-4451-968B-6449354FFC3F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&gt;10000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5C7E3905-FE55-4B81-A776-310E717D25FE}" type="parTrans" cxnId="{041027AF-7AA6-43E2-B0D6-DE263BA78240}">
      <dgm:prSet/>
      <dgm:spPr/>
      <dgm:t>
        <a:bodyPr/>
        <a:lstStyle/>
        <a:p>
          <a:endParaRPr lang="es-ES"/>
        </a:p>
      </dgm:t>
    </dgm:pt>
    <dgm:pt modelId="{87BB9640-9D20-4681-8142-95056A38E096}" type="sibTrans" cxnId="{041027AF-7AA6-43E2-B0D6-DE263BA78240}">
      <dgm:prSet/>
      <dgm:spPr/>
      <dgm:t>
        <a:bodyPr/>
        <a:lstStyle/>
        <a:p>
          <a:endParaRPr lang="es-ES"/>
        </a:p>
      </dgm:t>
    </dgm:pt>
    <dgm:pt modelId="{745585FC-FFAE-49A7-8C8A-B4F474F59F84}" type="pres">
      <dgm:prSet presAssocID="{1019F542-D023-4C32-909F-BC0594F1B40A}" presName="Name0" presStyleCnt="0">
        <dgm:presLayoutVars>
          <dgm:dir/>
          <dgm:resizeHandles val="exact"/>
        </dgm:presLayoutVars>
      </dgm:prSet>
      <dgm:spPr/>
    </dgm:pt>
    <dgm:pt modelId="{182707CA-1209-493B-B15C-378D180EBC1C}" type="pres">
      <dgm:prSet presAssocID="{20ED979A-8210-4CB6-8BBF-1B6D4A04B7B1}" presName="Name5" presStyleLbl="vennNode1" presStyleIdx="0" presStyleCnt="2" custLinFactNeighborX="6567" custLinFactNeighborY="-4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43E49-69A5-4DCA-A95D-C26EA0C8AA0A}" type="pres">
      <dgm:prSet presAssocID="{A530BD4D-631E-4DF0-A95F-EABF875435AB}" presName="space" presStyleCnt="0"/>
      <dgm:spPr/>
    </dgm:pt>
    <dgm:pt modelId="{76DDFAA5-B185-429D-842E-DBA773D40291}" type="pres">
      <dgm:prSet presAssocID="{C16AA8B5-E2D9-4451-968B-6449354FFC3F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681711-6072-461A-AF80-4F26C4A55CAD}" type="presOf" srcId="{20ED979A-8210-4CB6-8BBF-1B6D4A04B7B1}" destId="{182707CA-1209-493B-B15C-378D180EBC1C}" srcOrd="0" destOrd="0" presId="urn:microsoft.com/office/officeart/2005/8/layout/venn3"/>
    <dgm:cxn modelId="{B07A938E-E806-45B5-AC36-49D489019253}" type="presOf" srcId="{1019F542-D023-4C32-909F-BC0594F1B40A}" destId="{745585FC-FFAE-49A7-8C8A-B4F474F59F84}" srcOrd="0" destOrd="0" presId="urn:microsoft.com/office/officeart/2005/8/layout/venn3"/>
    <dgm:cxn modelId="{C5B2163E-43F1-4728-AB55-C2055409A62B}" srcId="{1019F542-D023-4C32-909F-BC0594F1B40A}" destId="{20ED979A-8210-4CB6-8BBF-1B6D4A04B7B1}" srcOrd="0" destOrd="0" parTransId="{33465254-237B-45BA-B606-A6C666EF110C}" sibTransId="{A530BD4D-631E-4DF0-A95F-EABF875435AB}"/>
    <dgm:cxn modelId="{041027AF-7AA6-43E2-B0D6-DE263BA78240}" srcId="{1019F542-D023-4C32-909F-BC0594F1B40A}" destId="{C16AA8B5-E2D9-4451-968B-6449354FFC3F}" srcOrd="1" destOrd="0" parTransId="{5C7E3905-FE55-4B81-A776-310E717D25FE}" sibTransId="{87BB9640-9D20-4681-8142-95056A38E096}"/>
    <dgm:cxn modelId="{46BFEC5C-3F0D-4285-B642-2C136B776993}" type="presOf" srcId="{C16AA8B5-E2D9-4451-968B-6449354FFC3F}" destId="{76DDFAA5-B185-429D-842E-DBA773D40291}" srcOrd="0" destOrd="0" presId="urn:microsoft.com/office/officeart/2005/8/layout/venn3"/>
    <dgm:cxn modelId="{EDCD3DBC-5B61-4768-A2DE-8FF6D3387622}" type="presParOf" srcId="{745585FC-FFAE-49A7-8C8A-B4F474F59F84}" destId="{182707CA-1209-493B-B15C-378D180EBC1C}" srcOrd="0" destOrd="0" presId="urn:microsoft.com/office/officeart/2005/8/layout/venn3"/>
    <dgm:cxn modelId="{AC195093-014F-4340-9D50-71E8D7B09017}" type="presParOf" srcId="{745585FC-FFAE-49A7-8C8A-B4F474F59F84}" destId="{33443E49-69A5-4DCA-A95D-C26EA0C8AA0A}" srcOrd="1" destOrd="0" presId="urn:microsoft.com/office/officeart/2005/8/layout/venn3"/>
    <dgm:cxn modelId="{AF4C9A76-EAA4-4A9E-BBAB-9E1BCCDC8DBA}" type="presParOf" srcId="{745585FC-FFAE-49A7-8C8A-B4F474F59F84}" destId="{76DDFAA5-B185-429D-842E-DBA773D4029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19F542-D023-4C32-909F-BC0594F1B40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20ED979A-8210-4CB6-8BBF-1B6D4A04B7B1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Size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&gt;50MB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33465254-237B-45BA-B606-A6C666EF110C}" type="parTrans" cxnId="{C5B2163E-43F1-4728-AB55-C2055409A62B}">
      <dgm:prSet/>
      <dgm:spPr/>
      <dgm:t>
        <a:bodyPr/>
        <a:lstStyle/>
        <a:p>
          <a:endParaRPr lang="es-ES"/>
        </a:p>
      </dgm:t>
    </dgm:pt>
    <dgm:pt modelId="{A530BD4D-631E-4DF0-A95F-EABF875435AB}" type="sibTrans" cxnId="{C5B2163E-43F1-4728-AB55-C2055409A62B}">
      <dgm:prSet/>
      <dgm:spPr/>
      <dgm:t>
        <a:bodyPr/>
        <a:lstStyle/>
        <a:p>
          <a:endParaRPr lang="es-ES" dirty="0"/>
        </a:p>
      </dgm:t>
    </dgm:pt>
    <dgm:pt modelId="{C16AA8B5-E2D9-4451-968B-6449354FFC3F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&lt;50000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5C7E3905-FE55-4B81-A776-310E717D25FE}" type="parTrans" cxnId="{041027AF-7AA6-43E2-B0D6-DE263BA78240}">
      <dgm:prSet/>
      <dgm:spPr/>
      <dgm:t>
        <a:bodyPr/>
        <a:lstStyle/>
        <a:p>
          <a:endParaRPr lang="es-ES"/>
        </a:p>
      </dgm:t>
    </dgm:pt>
    <dgm:pt modelId="{87BB9640-9D20-4681-8142-95056A38E096}" type="sibTrans" cxnId="{041027AF-7AA6-43E2-B0D6-DE263BA78240}">
      <dgm:prSet/>
      <dgm:spPr/>
      <dgm:t>
        <a:bodyPr/>
        <a:lstStyle/>
        <a:p>
          <a:endParaRPr lang="es-ES"/>
        </a:p>
      </dgm:t>
    </dgm:pt>
    <dgm:pt modelId="{745585FC-FFAE-49A7-8C8A-B4F474F59F84}" type="pres">
      <dgm:prSet presAssocID="{1019F542-D023-4C32-909F-BC0594F1B40A}" presName="Name0" presStyleCnt="0">
        <dgm:presLayoutVars>
          <dgm:dir/>
          <dgm:resizeHandles val="exact"/>
        </dgm:presLayoutVars>
      </dgm:prSet>
      <dgm:spPr/>
    </dgm:pt>
    <dgm:pt modelId="{182707CA-1209-493B-B15C-378D180EBC1C}" type="pres">
      <dgm:prSet presAssocID="{20ED979A-8210-4CB6-8BBF-1B6D4A04B7B1}" presName="Name5" presStyleLbl="vennNode1" presStyleIdx="0" presStyleCnt="2" custLinFactNeighborX="6567" custLinFactNeighborY="-4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43E49-69A5-4DCA-A95D-C26EA0C8AA0A}" type="pres">
      <dgm:prSet presAssocID="{A530BD4D-631E-4DF0-A95F-EABF875435AB}" presName="space" presStyleCnt="0"/>
      <dgm:spPr/>
    </dgm:pt>
    <dgm:pt modelId="{76DDFAA5-B185-429D-842E-DBA773D40291}" type="pres">
      <dgm:prSet presAssocID="{C16AA8B5-E2D9-4451-968B-6449354FFC3F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681711-6072-461A-AF80-4F26C4A55CAD}" type="presOf" srcId="{20ED979A-8210-4CB6-8BBF-1B6D4A04B7B1}" destId="{182707CA-1209-493B-B15C-378D180EBC1C}" srcOrd="0" destOrd="0" presId="urn:microsoft.com/office/officeart/2005/8/layout/venn3"/>
    <dgm:cxn modelId="{B07A938E-E806-45B5-AC36-49D489019253}" type="presOf" srcId="{1019F542-D023-4C32-909F-BC0594F1B40A}" destId="{745585FC-FFAE-49A7-8C8A-B4F474F59F84}" srcOrd="0" destOrd="0" presId="urn:microsoft.com/office/officeart/2005/8/layout/venn3"/>
    <dgm:cxn modelId="{C5B2163E-43F1-4728-AB55-C2055409A62B}" srcId="{1019F542-D023-4C32-909F-BC0594F1B40A}" destId="{20ED979A-8210-4CB6-8BBF-1B6D4A04B7B1}" srcOrd="0" destOrd="0" parTransId="{33465254-237B-45BA-B606-A6C666EF110C}" sibTransId="{A530BD4D-631E-4DF0-A95F-EABF875435AB}"/>
    <dgm:cxn modelId="{041027AF-7AA6-43E2-B0D6-DE263BA78240}" srcId="{1019F542-D023-4C32-909F-BC0594F1B40A}" destId="{C16AA8B5-E2D9-4451-968B-6449354FFC3F}" srcOrd="1" destOrd="0" parTransId="{5C7E3905-FE55-4B81-A776-310E717D25FE}" sibTransId="{87BB9640-9D20-4681-8142-95056A38E096}"/>
    <dgm:cxn modelId="{46BFEC5C-3F0D-4285-B642-2C136B776993}" type="presOf" srcId="{C16AA8B5-E2D9-4451-968B-6449354FFC3F}" destId="{76DDFAA5-B185-429D-842E-DBA773D40291}" srcOrd="0" destOrd="0" presId="urn:microsoft.com/office/officeart/2005/8/layout/venn3"/>
    <dgm:cxn modelId="{EDCD3DBC-5B61-4768-A2DE-8FF6D3387622}" type="presParOf" srcId="{745585FC-FFAE-49A7-8C8A-B4F474F59F84}" destId="{182707CA-1209-493B-B15C-378D180EBC1C}" srcOrd="0" destOrd="0" presId="urn:microsoft.com/office/officeart/2005/8/layout/venn3"/>
    <dgm:cxn modelId="{AC195093-014F-4340-9D50-71E8D7B09017}" type="presParOf" srcId="{745585FC-FFAE-49A7-8C8A-B4F474F59F84}" destId="{33443E49-69A5-4DCA-A95D-C26EA0C8AA0A}" srcOrd="1" destOrd="0" presId="urn:microsoft.com/office/officeart/2005/8/layout/venn3"/>
    <dgm:cxn modelId="{AF4C9A76-EAA4-4A9E-BBAB-9E1BCCDC8DBA}" type="presParOf" srcId="{745585FC-FFAE-49A7-8C8A-B4F474F59F84}" destId="{76DDFAA5-B185-429D-842E-DBA773D4029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19F542-D023-4C32-909F-BC0594F1B40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20ED979A-8210-4CB6-8BBF-1B6D4A04B7B1}">
      <dgm:prSet phldrT="[Texto]" custT="1"/>
      <dgm:spPr/>
      <dgm:t>
        <a:bodyPr/>
        <a:lstStyle/>
        <a:p>
          <a:r>
            <a:rPr lang="es-ES" sz="6600" dirty="0" smtClean="0">
              <a:latin typeface="Bahnschrift SemiLight Condensed" panose="020B0502040204020203" pitchFamily="34" charset="0"/>
            </a:rPr>
            <a:t>Content Rating</a:t>
          </a:r>
        </a:p>
        <a:p>
          <a:r>
            <a:rPr lang="es-ES" sz="6600" b="1" dirty="0" err="1" smtClean="0">
              <a:latin typeface="Bahnschrift SemiLight Condensed" panose="020B0502040204020203" pitchFamily="34" charset="0"/>
            </a:rPr>
            <a:t>Adults</a:t>
          </a:r>
          <a:endParaRPr lang="es-ES" sz="6600" b="1" dirty="0">
            <a:latin typeface="Bahnschrift SemiLight Condensed" panose="020B0502040204020203" pitchFamily="34" charset="0"/>
          </a:endParaRPr>
        </a:p>
      </dgm:t>
    </dgm:pt>
    <dgm:pt modelId="{33465254-237B-45BA-B606-A6C666EF110C}" type="parTrans" cxnId="{C5B2163E-43F1-4728-AB55-C2055409A62B}">
      <dgm:prSet/>
      <dgm:spPr/>
      <dgm:t>
        <a:bodyPr/>
        <a:lstStyle/>
        <a:p>
          <a:endParaRPr lang="es-ES"/>
        </a:p>
      </dgm:t>
    </dgm:pt>
    <dgm:pt modelId="{A530BD4D-631E-4DF0-A95F-EABF875435AB}" type="sibTrans" cxnId="{C5B2163E-43F1-4728-AB55-C2055409A62B}">
      <dgm:prSet/>
      <dgm:spPr/>
      <dgm:t>
        <a:bodyPr/>
        <a:lstStyle/>
        <a:p>
          <a:endParaRPr lang="es-ES" dirty="0"/>
        </a:p>
      </dgm:t>
    </dgm:pt>
    <dgm:pt modelId="{C16AA8B5-E2D9-4451-968B-6449354FFC3F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&lt;10000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5C7E3905-FE55-4B81-A776-310E717D25FE}" type="parTrans" cxnId="{041027AF-7AA6-43E2-B0D6-DE263BA78240}">
      <dgm:prSet/>
      <dgm:spPr/>
      <dgm:t>
        <a:bodyPr/>
        <a:lstStyle/>
        <a:p>
          <a:endParaRPr lang="es-ES"/>
        </a:p>
      </dgm:t>
    </dgm:pt>
    <dgm:pt modelId="{87BB9640-9D20-4681-8142-95056A38E096}" type="sibTrans" cxnId="{041027AF-7AA6-43E2-B0D6-DE263BA78240}">
      <dgm:prSet/>
      <dgm:spPr/>
      <dgm:t>
        <a:bodyPr/>
        <a:lstStyle/>
        <a:p>
          <a:endParaRPr lang="es-ES"/>
        </a:p>
      </dgm:t>
    </dgm:pt>
    <dgm:pt modelId="{745585FC-FFAE-49A7-8C8A-B4F474F59F84}" type="pres">
      <dgm:prSet presAssocID="{1019F542-D023-4C32-909F-BC0594F1B40A}" presName="Name0" presStyleCnt="0">
        <dgm:presLayoutVars>
          <dgm:dir/>
          <dgm:resizeHandles val="exact"/>
        </dgm:presLayoutVars>
      </dgm:prSet>
      <dgm:spPr/>
    </dgm:pt>
    <dgm:pt modelId="{182707CA-1209-493B-B15C-378D180EBC1C}" type="pres">
      <dgm:prSet presAssocID="{20ED979A-8210-4CB6-8BBF-1B6D4A04B7B1}" presName="Name5" presStyleLbl="vennNode1" presStyleIdx="0" presStyleCnt="2" custLinFactNeighborX="6567" custLinFactNeighborY="-4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43E49-69A5-4DCA-A95D-C26EA0C8AA0A}" type="pres">
      <dgm:prSet presAssocID="{A530BD4D-631E-4DF0-A95F-EABF875435AB}" presName="space" presStyleCnt="0"/>
      <dgm:spPr/>
    </dgm:pt>
    <dgm:pt modelId="{76DDFAA5-B185-429D-842E-DBA773D40291}" type="pres">
      <dgm:prSet presAssocID="{C16AA8B5-E2D9-4451-968B-6449354FFC3F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681711-6072-461A-AF80-4F26C4A55CAD}" type="presOf" srcId="{20ED979A-8210-4CB6-8BBF-1B6D4A04B7B1}" destId="{182707CA-1209-493B-B15C-378D180EBC1C}" srcOrd="0" destOrd="0" presId="urn:microsoft.com/office/officeart/2005/8/layout/venn3"/>
    <dgm:cxn modelId="{B07A938E-E806-45B5-AC36-49D489019253}" type="presOf" srcId="{1019F542-D023-4C32-909F-BC0594F1B40A}" destId="{745585FC-FFAE-49A7-8C8A-B4F474F59F84}" srcOrd="0" destOrd="0" presId="urn:microsoft.com/office/officeart/2005/8/layout/venn3"/>
    <dgm:cxn modelId="{C5B2163E-43F1-4728-AB55-C2055409A62B}" srcId="{1019F542-D023-4C32-909F-BC0594F1B40A}" destId="{20ED979A-8210-4CB6-8BBF-1B6D4A04B7B1}" srcOrd="0" destOrd="0" parTransId="{33465254-237B-45BA-B606-A6C666EF110C}" sibTransId="{A530BD4D-631E-4DF0-A95F-EABF875435AB}"/>
    <dgm:cxn modelId="{041027AF-7AA6-43E2-B0D6-DE263BA78240}" srcId="{1019F542-D023-4C32-909F-BC0594F1B40A}" destId="{C16AA8B5-E2D9-4451-968B-6449354FFC3F}" srcOrd="1" destOrd="0" parTransId="{5C7E3905-FE55-4B81-A776-310E717D25FE}" sibTransId="{87BB9640-9D20-4681-8142-95056A38E096}"/>
    <dgm:cxn modelId="{46BFEC5C-3F0D-4285-B642-2C136B776993}" type="presOf" srcId="{C16AA8B5-E2D9-4451-968B-6449354FFC3F}" destId="{76DDFAA5-B185-429D-842E-DBA773D40291}" srcOrd="0" destOrd="0" presId="urn:microsoft.com/office/officeart/2005/8/layout/venn3"/>
    <dgm:cxn modelId="{EDCD3DBC-5B61-4768-A2DE-8FF6D3387622}" type="presParOf" srcId="{745585FC-FFAE-49A7-8C8A-B4F474F59F84}" destId="{182707CA-1209-493B-B15C-378D180EBC1C}" srcOrd="0" destOrd="0" presId="urn:microsoft.com/office/officeart/2005/8/layout/venn3"/>
    <dgm:cxn modelId="{AC195093-014F-4340-9D50-71E8D7B09017}" type="presParOf" srcId="{745585FC-FFAE-49A7-8C8A-B4F474F59F84}" destId="{33443E49-69A5-4DCA-A95D-C26EA0C8AA0A}" srcOrd="1" destOrd="0" presId="urn:microsoft.com/office/officeart/2005/8/layout/venn3"/>
    <dgm:cxn modelId="{AF4C9A76-EAA4-4A9E-BBAB-9E1BCCDC8DBA}" type="presParOf" srcId="{745585FC-FFAE-49A7-8C8A-B4F474F59F84}" destId="{76DDFAA5-B185-429D-842E-DBA773D4029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19F542-D023-4C32-909F-BC0594F1B40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20ED979A-8210-4CB6-8BBF-1B6D4A04B7B1}">
      <dgm:prSet phldrT="[Texto]" custT="1"/>
      <dgm:spPr/>
      <dgm:t>
        <a:bodyPr/>
        <a:lstStyle/>
        <a:p>
          <a:r>
            <a:rPr lang="es-ES" sz="6600" dirty="0" smtClean="0">
              <a:latin typeface="Bahnschrift SemiLight Condensed" panose="020B0502040204020203" pitchFamily="34" charset="0"/>
            </a:rPr>
            <a:t>Rating</a:t>
          </a: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&gt;4.0</a:t>
          </a:r>
          <a:endParaRPr lang="es-ES" sz="6600" dirty="0">
            <a:latin typeface="Bahnschrift SemiLight Condensed" panose="020B0502040204020203" pitchFamily="34" charset="0"/>
          </a:endParaRPr>
        </a:p>
      </dgm:t>
    </dgm:pt>
    <dgm:pt modelId="{33465254-237B-45BA-B606-A6C666EF110C}" type="parTrans" cxnId="{C5B2163E-43F1-4728-AB55-C2055409A62B}">
      <dgm:prSet/>
      <dgm:spPr/>
      <dgm:t>
        <a:bodyPr/>
        <a:lstStyle/>
        <a:p>
          <a:endParaRPr lang="es-ES"/>
        </a:p>
      </dgm:t>
    </dgm:pt>
    <dgm:pt modelId="{A530BD4D-631E-4DF0-A95F-EABF875435AB}" type="sibTrans" cxnId="{C5B2163E-43F1-4728-AB55-C2055409A62B}">
      <dgm:prSet/>
      <dgm:spPr/>
      <dgm:t>
        <a:bodyPr/>
        <a:lstStyle/>
        <a:p>
          <a:endParaRPr lang="es-ES" dirty="0"/>
        </a:p>
      </dgm:t>
    </dgm:pt>
    <dgm:pt modelId="{C16AA8B5-E2D9-4451-968B-6449354FFC3F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dirty="0" smtClean="0">
              <a:latin typeface="Bahnschrift SemiLight Condensed" panose="020B0502040204020203" pitchFamily="34" charset="0"/>
            </a:rPr>
            <a:t>&gt;</a:t>
          </a:r>
          <a:r>
            <a:rPr lang="es-ES" sz="6000" dirty="0" smtClean="0">
              <a:latin typeface="Bahnschrift SemiLight Condensed" panose="020B0502040204020203" pitchFamily="34" charset="0"/>
            </a:rPr>
            <a:t>5000000</a:t>
          </a:r>
          <a:endParaRPr lang="es-ES" sz="6000" dirty="0">
            <a:latin typeface="Bahnschrift SemiLight Condensed" panose="020B0502040204020203" pitchFamily="34" charset="0"/>
          </a:endParaRPr>
        </a:p>
      </dgm:t>
    </dgm:pt>
    <dgm:pt modelId="{5C7E3905-FE55-4B81-A776-310E717D25FE}" type="parTrans" cxnId="{041027AF-7AA6-43E2-B0D6-DE263BA78240}">
      <dgm:prSet/>
      <dgm:spPr/>
      <dgm:t>
        <a:bodyPr/>
        <a:lstStyle/>
        <a:p>
          <a:endParaRPr lang="es-ES"/>
        </a:p>
      </dgm:t>
    </dgm:pt>
    <dgm:pt modelId="{87BB9640-9D20-4681-8142-95056A38E096}" type="sibTrans" cxnId="{041027AF-7AA6-43E2-B0D6-DE263BA78240}">
      <dgm:prSet/>
      <dgm:spPr/>
      <dgm:t>
        <a:bodyPr/>
        <a:lstStyle/>
        <a:p>
          <a:endParaRPr lang="es-ES"/>
        </a:p>
      </dgm:t>
    </dgm:pt>
    <dgm:pt modelId="{745585FC-FFAE-49A7-8C8A-B4F474F59F84}" type="pres">
      <dgm:prSet presAssocID="{1019F542-D023-4C32-909F-BC0594F1B40A}" presName="Name0" presStyleCnt="0">
        <dgm:presLayoutVars>
          <dgm:dir/>
          <dgm:resizeHandles val="exact"/>
        </dgm:presLayoutVars>
      </dgm:prSet>
      <dgm:spPr/>
    </dgm:pt>
    <dgm:pt modelId="{182707CA-1209-493B-B15C-378D180EBC1C}" type="pres">
      <dgm:prSet presAssocID="{20ED979A-8210-4CB6-8BBF-1B6D4A04B7B1}" presName="Name5" presStyleLbl="vennNode1" presStyleIdx="0" presStyleCnt="2" custLinFactNeighborX="6567" custLinFactNeighborY="-4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43E49-69A5-4DCA-A95D-C26EA0C8AA0A}" type="pres">
      <dgm:prSet presAssocID="{A530BD4D-631E-4DF0-A95F-EABF875435AB}" presName="space" presStyleCnt="0"/>
      <dgm:spPr/>
    </dgm:pt>
    <dgm:pt modelId="{76DDFAA5-B185-429D-842E-DBA773D40291}" type="pres">
      <dgm:prSet presAssocID="{C16AA8B5-E2D9-4451-968B-6449354FFC3F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681711-6072-461A-AF80-4F26C4A55CAD}" type="presOf" srcId="{20ED979A-8210-4CB6-8BBF-1B6D4A04B7B1}" destId="{182707CA-1209-493B-B15C-378D180EBC1C}" srcOrd="0" destOrd="0" presId="urn:microsoft.com/office/officeart/2005/8/layout/venn3"/>
    <dgm:cxn modelId="{B07A938E-E806-45B5-AC36-49D489019253}" type="presOf" srcId="{1019F542-D023-4C32-909F-BC0594F1B40A}" destId="{745585FC-FFAE-49A7-8C8A-B4F474F59F84}" srcOrd="0" destOrd="0" presId="urn:microsoft.com/office/officeart/2005/8/layout/venn3"/>
    <dgm:cxn modelId="{C5B2163E-43F1-4728-AB55-C2055409A62B}" srcId="{1019F542-D023-4C32-909F-BC0594F1B40A}" destId="{20ED979A-8210-4CB6-8BBF-1B6D4A04B7B1}" srcOrd="0" destOrd="0" parTransId="{33465254-237B-45BA-B606-A6C666EF110C}" sibTransId="{A530BD4D-631E-4DF0-A95F-EABF875435AB}"/>
    <dgm:cxn modelId="{041027AF-7AA6-43E2-B0D6-DE263BA78240}" srcId="{1019F542-D023-4C32-909F-BC0594F1B40A}" destId="{C16AA8B5-E2D9-4451-968B-6449354FFC3F}" srcOrd="1" destOrd="0" parTransId="{5C7E3905-FE55-4B81-A776-310E717D25FE}" sibTransId="{87BB9640-9D20-4681-8142-95056A38E096}"/>
    <dgm:cxn modelId="{46BFEC5C-3F0D-4285-B642-2C136B776993}" type="presOf" srcId="{C16AA8B5-E2D9-4451-968B-6449354FFC3F}" destId="{76DDFAA5-B185-429D-842E-DBA773D40291}" srcOrd="0" destOrd="0" presId="urn:microsoft.com/office/officeart/2005/8/layout/venn3"/>
    <dgm:cxn modelId="{EDCD3DBC-5B61-4768-A2DE-8FF6D3387622}" type="presParOf" srcId="{745585FC-FFAE-49A7-8C8A-B4F474F59F84}" destId="{182707CA-1209-493B-B15C-378D180EBC1C}" srcOrd="0" destOrd="0" presId="urn:microsoft.com/office/officeart/2005/8/layout/venn3"/>
    <dgm:cxn modelId="{AC195093-014F-4340-9D50-71E8D7B09017}" type="presParOf" srcId="{745585FC-FFAE-49A7-8C8A-B4F474F59F84}" destId="{33443E49-69A5-4DCA-A95D-C26EA0C8AA0A}" srcOrd="1" destOrd="0" presId="urn:microsoft.com/office/officeart/2005/8/layout/venn3"/>
    <dgm:cxn modelId="{AF4C9A76-EAA4-4A9E-BBAB-9E1BCCDC8DBA}" type="presParOf" srcId="{745585FC-FFAE-49A7-8C8A-B4F474F59F84}" destId="{76DDFAA5-B185-429D-842E-DBA773D4029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19F542-D023-4C32-909F-BC0594F1B40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20ED979A-8210-4CB6-8BBF-1B6D4A04B7B1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Category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b="1" dirty="0" err="1" smtClean="0">
              <a:latin typeface="Bahnschrift SemiLight Condensed" panose="020B0502040204020203" pitchFamily="34" charset="0"/>
            </a:rPr>
            <a:t>Dating</a:t>
          </a:r>
          <a:endParaRPr lang="es-ES" sz="6600" b="1" dirty="0">
            <a:latin typeface="Bahnschrift SemiLight Condensed" panose="020B0502040204020203" pitchFamily="34" charset="0"/>
          </a:endParaRPr>
        </a:p>
      </dgm:t>
    </dgm:pt>
    <dgm:pt modelId="{33465254-237B-45BA-B606-A6C666EF110C}" type="parTrans" cxnId="{C5B2163E-43F1-4728-AB55-C2055409A62B}">
      <dgm:prSet/>
      <dgm:spPr/>
      <dgm:t>
        <a:bodyPr/>
        <a:lstStyle/>
        <a:p>
          <a:endParaRPr lang="es-ES"/>
        </a:p>
      </dgm:t>
    </dgm:pt>
    <dgm:pt modelId="{A530BD4D-631E-4DF0-A95F-EABF875435AB}" type="sibTrans" cxnId="{C5B2163E-43F1-4728-AB55-C2055409A62B}">
      <dgm:prSet/>
      <dgm:spPr/>
      <dgm:t>
        <a:bodyPr/>
        <a:lstStyle/>
        <a:p>
          <a:endParaRPr lang="es-ES" dirty="0"/>
        </a:p>
      </dgm:t>
    </dgm:pt>
    <dgm:pt modelId="{C16AA8B5-E2D9-4451-968B-6449354FFC3F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Type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b="1" dirty="0" smtClean="0">
              <a:latin typeface="Bahnschrift SemiLight Condensed" panose="020B0502040204020203" pitchFamily="34" charset="0"/>
            </a:rPr>
            <a:t>Free</a:t>
          </a:r>
          <a:endParaRPr lang="es-ES" sz="6600" b="1" dirty="0">
            <a:latin typeface="Bahnschrift SemiLight Condensed" panose="020B0502040204020203" pitchFamily="34" charset="0"/>
          </a:endParaRPr>
        </a:p>
      </dgm:t>
    </dgm:pt>
    <dgm:pt modelId="{5C7E3905-FE55-4B81-A776-310E717D25FE}" type="parTrans" cxnId="{041027AF-7AA6-43E2-B0D6-DE263BA78240}">
      <dgm:prSet/>
      <dgm:spPr/>
      <dgm:t>
        <a:bodyPr/>
        <a:lstStyle/>
        <a:p>
          <a:endParaRPr lang="es-ES"/>
        </a:p>
      </dgm:t>
    </dgm:pt>
    <dgm:pt modelId="{87BB9640-9D20-4681-8142-95056A38E096}" type="sibTrans" cxnId="{041027AF-7AA6-43E2-B0D6-DE263BA78240}">
      <dgm:prSet/>
      <dgm:spPr/>
      <dgm:t>
        <a:bodyPr/>
        <a:lstStyle/>
        <a:p>
          <a:endParaRPr lang="es-ES"/>
        </a:p>
      </dgm:t>
    </dgm:pt>
    <dgm:pt modelId="{745585FC-FFAE-49A7-8C8A-B4F474F59F84}" type="pres">
      <dgm:prSet presAssocID="{1019F542-D023-4C32-909F-BC0594F1B40A}" presName="Name0" presStyleCnt="0">
        <dgm:presLayoutVars>
          <dgm:dir/>
          <dgm:resizeHandles val="exact"/>
        </dgm:presLayoutVars>
      </dgm:prSet>
      <dgm:spPr/>
    </dgm:pt>
    <dgm:pt modelId="{182707CA-1209-493B-B15C-378D180EBC1C}" type="pres">
      <dgm:prSet presAssocID="{20ED979A-8210-4CB6-8BBF-1B6D4A04B7B1}" presName="Name5" presStyleLbl="vennNode1" presStyleIdx="0" presStyleCnt="2" custLinFactNeighborX="6567" custLinFactNeighborY="-4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43E49-69A5-4DCA-A95D-C26EA0C8AA0A}" type="pres">
      <dgm:prSet presAssocID="{A530BD4D-631E-4DF0-A95F-EABF875435AB}" presName="space" presStyleCnt="0"/>
      <dgm:spPr/>
    </dgm:pt>
    <dgm:pt modelId="{76DDFAA5-B185-429D-842E-DBA773D40291}" type="pres">
      <dgm:prSet presAssocID="{C16AA8B5-E2D9-4451-968B-6449354FFC3F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681711-6072-461A-AF80-4F26C4A55CAD}" type="presOf" srcId="{20ED979A-8210-4CB6-8BBF-1B6D4A04B7B1}" destId="{182707CA-1209-493B-B15C-378D180EBC1C}" srcOrd="0" destOrd="0" presId="urn:microsoft.com/office/officeart/2005/8/layout/venn3"/>
    <dgm:cxn modelId="{B07A938E-E806-45B5-AC36-49D489019253}" type="presOf" srcId="{1019F542-D023-4C32-909F-BC0594F1B40A}" destId="{745585FC-FFAE-49A7-8C8A-B4F474F59F84}" srcOrd="0" destOrd="0" presId="urn:microsoft.com/office/officeart/2005/8/layout/venn3"/>
    <dgm:cxn modelId="{C5B2163E-43F1-4728-AB55-C2055409A62B}" srcId="{1019F542-D023-4C32-909F-BC0594F1B40A}" destId="{20ED979A-8210-4CB6-8BBF-1B6D4A04B7B1}" srcOrd="0" destOrd="0" parTransId="{33465254-237B-45BA-B606-A6C666EF110C}" sibTransId="{A530BD4D-631E-4DF0-A95F-EABF875435AB}"/>
    <dgm:cxn modelId="{041027AF-7AA6-43E2-B0D6-DE263BA78240}" srcId="{1019F542-D023-4C32-909F-BC0594F1B40A}" destId="{C16AA8B5-E2D9-4451-968B-6449354FFC3F}" srcOrd="1" destOrd="0" parTransId="{5C7E3905-FE55-4B81-A776-310E717D25FE}" sibTransId="{87BB9640-9D20-4681-8142-95056A38E096}"/>
    <dgm:cxn modelId="{46BFEC5C-3F0D-4285-B642-2C136B776993}" type="presOf" srcId="{C16AA8B5-E2D9-4451-968B-6449354FFC3F}" destId="{76DDFAA5-B185-429D-842E-DBA773D40291}" srcOrd="0" destOrd="0" presId="urn:microsoft.com/office/officeart/2005/8/layout/venn3"/>
    <dgm:cxn modelId="{EDCD3DBC-5B61-4768-A2DE-8FF6D3387622}" type="presParOf" srcId="{745585FC-FFAE-49A7-8C8A-B4F474F59F84}" destId="{182707CA-1209-493B-B15C-378D180EBC1C}" srcOrd="0" destOrd="0" presId="urn:microsoft.com/office/officeart/2005/8/layout/venn3"/>
    <dgm:cxn modelId="{AC195093-014F-4340-9D50-71E8D7B09017}" type="presParOf" srcId="{745585FC-FFAE-49A7-8C8A-B4F474F59F84}" destId="{33443E49-69A5-4DCA-A95D-C26EA0C8AA0A}" srcOrd="1" destOrd="0" presId="urn:microsoft.com/office/officeart/2005/8/layout/venn3"/>
    <dgm:cxn modelId="{AF4C9A76-EAA4-4A9E-BBAB-9E1BCCDC8DBA}" type="presParOf" srcId="{745585FC-FFAE-49A7-8C8A-B4F474F59F84}" destId="{76DDFAA5-B185-429D-842E-DBA773D4029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19F542-D023-4C32-909F-BC0594F1B40A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</dgm:pt>
    <dgm:pt modelId="{20ED979A-8210-4CB6-8BBF-1B6D4A04B7B1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Category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b="1" dirty="0" smtClean="0">
              <a:latin typeface="Bahnschrift SemiLight Condensed" panose="020B0502040204020203" pitchFamily="34" charset="0"/>
            </a:rPr>
            <a:t>Social</a:t>
          </a:r>
          <a:endParaRPr lang="es-ES" sz="6600" b="1" dirty="0">
            <a:latin typeface="Bahnschrift SemiLight Condensed" panose="020B0502040204020203" pitchFamily="34" charset="0"/>
          </a:endParaRPr>
        </a:p>
      </dgm:t>
    </dgm:pt>
    <dgm:pt modelId="{33465254-237B-45BA-B606-A6C666EF110C}" type="parTrans" cxnId="{C5B2163E-43F1-4728-AB55-C2055409A62B}">
      <dgm:prSet/>
      <dgm:spPr/>
      <dgm:t>
        <a:bodyPr/>
        <a:lstStyle/>
        <a:p>
          <a:endParaRPr lang="es-ES"/>
        </a:p>
      </dgm:t>
    </dgm:pt>
    <dgm:pt modelId="{A530BD4D-631E-4DF0-A95F-EABF875435AB}" type="sibTrans" cxnId="{C5B2163E-43F1-4728-AB55-C2055409A62B}">
      <dgm:prSet/>
      <dgm:spPr/>
      <dgm:t>
        <a:bodyPr/>
        <a:lstStyle/>
        <a:p>
          <a:endParaRPr lang="es-ES" dirty="0"/>
        </a:p>
      </dgm:t>
    </dgm:pt>
    <dgm:pt modelId="{C16AA8B5-E2D9-4451-968B-6449354FFC3F}">
      <dgm:prSet phldrT="[Texto]" custT="1"/>
      <dgm:spPr/>
      <dgm:t>
        <a:bodyPr/>
        <a:lstStyle/>
        <a:p>
          <a:r>
            <a:rPr lang="es-ES" sz="6600" dirty="0" err="1" smtClean="0">
              <a:latin typeface="Bahnschrift SemiLight Condensed" panose="020B0502040204020203" pitchFamily="34" charset="0"/>
            </a:rPr>
            <a:t>Type</a:t>
          </a:r>
          <a:endParaRPr lang="es-ES" sz="6600" dirty="0" smtClean="0">
            <a:latin typeface="Bahnschrift SemiLight Condensed" panose="020B0502040204020203" pitchFamily="34" charset="0"/>
          </a:endParaRPr>
        </a:p>
        <a:p>
          <a:r>
            <a:rPr lang="es-ES" sz="6600" b="1" dirty="0" smtClean="0">
              <a:latin typeface="Bahnschrift SemiLight Condensed" panose="020B0502040204020203" pitchFamily="34" charset="0"/>
            </a:rPr>
            <a:t>Free</a:t>
          </a:r>
          <a:endParaRPr lang="es-ES" sz="6600" b="1" dirty="0">
            <a:latin typeface="Bahnschrift SemiLight Condensed" panose="020B0502040204020203" pitchFamily="34" charset="0"/>
          </a:endParaRPr>
        </a:p>
      </dgm:t>
    </dgm:pt>
    <dgm:pt modelId="{5C7E3905-FE55-4B81-A776-310E717D25FE}" type="parTrans" cxnId="{041027AF-7AA6-43E2-B0D6-DE263BA78240}">
      <dgm:prSet/>
      <dgm:spPr/>
      <dgm:t>
        <a:bodyPr/>
        <a:lstStyle/>
        <a:p>
          <a:endParaRPr lang="es-ES"/>
        </a:p>
      </dgm:t>
    </dgm:pt>
    <dgm:pt modelId="{87BB9640-9D20-4681-8142-95056A38E096}" type="sibTrans" cxnId="{041027AF-7AA6-43E2-B0D6-DE263BA78240}">
      <dgm:prSet/>
      <dgm:spPr/>
      <dgm:t>
        <a:bodyPr/>
        <a:lstStyle/>
        <a:p>
          <a:endParaRPr lang="es-ES"/>
        </a:p>
      </dgm:t>
    </dgm:pt>
    <dgm:pt modelId="{745585FC-FFAE-49A7-8C8A-B4F474F59F84}" type="pres">
      <dgm:prSet presAssocID="{1019F542-D023-4C32-909F-BC0594F1B40A}" presName="Name0" presStyleCnt="0">
        <dgm:presLayoutVars>
          <dgm:dir/>
          <dgm:resizeHandles val="exact"/>
        </dgm:presLayoutVars>
      </dgm:prSet>
      <dgm:spPr/>
    </dgm:pt>
    <dgm:pt modelId="{182707CA-1209-493B-B15C-378D180EBC1C}" type="pres">
      <dgm:prSet presAssocID="{20ED979A-8210-4CB6-8BBF-1B6D4A04B7B1}" presName="Name5" presStyleLbl="vennNode1" presStyleIdx="0" presStyleCnt="2" custLinFactNeighborX="6567" custLinFactNeighborY="-4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443E49-69A5-4DCA-A95D-C26EA0C8AA0A}" type="pres">
      <dgm:prSet presAssocID="{A530BD4D-631E-4DF0-A95F-EABF875435AB}" presName="space" presStyleCnt="0"/>
      <dgm:spPr/>
    </dgm:pt>
    <dgm:pt modelId="{76DDFAA5-B185-429D-842E-DBA773D40291}" type="pres">
      <dgm:prSet presAssocID="{C16AA8B5-E2D9-4451-968B-6449354FFC3F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681711-6072-461A-AF80-4F26C4A55CAD}" type="presOf" srcId="{20ED979A-8210-4CB6-8BBF-1B6D4A04B7B1}" destId="{182707CA-1209-493B-B15C-378D180EBC1C}" srcOrd="0" destOrd="0" presId="urn:microsoft.com/office/officeart/2005/8/layout/venn3"/>
    <dgm:cxn modelId="{B07A938E-E806-45B5-AC36-49D489019253}" type="presOf" srcId="{1019F542-D023-4C32-909F-BC0594F1B40A}" destId="{745585FC-FFAE-49A7-8C8A-B4F474F59F84}" srcOrd="0" destOrd="0" presId="urn:microsoft.com/office/officeart/2005/8/layout/venn3"/>
    <dgm:cxn modelId="{C5B2163E-43F1-4728-AB55-C2055409A62B}" srcId="{1019F542-D023-4C32-909F-BC0594F1B40A}" destId="{20ED979A-8210-4CB6-8BBF-1B6D4A04B7B1}" srcOrd="0" destOrd="0" parTransId="{33465254-237B-45BA-B606-A6C666EF110C}" sibTransId="{A530BD4D-631E-4DF0-A95F-EABF875435AB}"/>
    <dgm:cxn modelId="{041027AF-7AA6-43E2-B0D6-DE263BA78240}" srcId="{1019F542-D023-4C32-909F-BC0594F1B40A}" destId="{C16AA8B5-E2D9-4451-968B-6449354FFC3F}" srcOrd="1" destOrd="0" parTransId="{5C7E3905-FE55-4B81-A776-310E717D25FE}" sibTransId="{87BB9640-9D20-4681-8142-95056A38E096}"/>
    <dgm:cxn modelId="{46BFEC5C-3F0D-4285-B642-2C136B776993}" type="presOf" srcId="{C16AA8B5-E2D9-4451-968B-6449354FFC3F}" destId="{76DDFAA5-B185-429D-842E-DBA773D40291}" srcOrd="0" destOrd="0" presId="urn:microsoft.com/office/officeart/2005/8/layout/venn3"/>
    <dgm:cxn modelId="{EDCD3DBC-5B61-4768-A2DE-8FF6D3387622}" type="presParOf" srcId="{745585FC-FFAE-49A7-8C8A-B4F474F59F84}" destId="{182707CA-1209-493B-B15C-378D180EBC1C}" srcOrd="0" destOrd="0" presId="urn:microsoft.com/office/officeart/2005/8/layout/venn3"/>
    <dgm:cxn modelId="{AC195093-014F-4340-9D50-71E8D7B09017}" type="presParOf" srcId="{745585FC-FFAE-49A7-8C8A-B4F474F59F84}" destId="{33443E49-69A5-4DCA-A95D-C26EA0C8AA0A}" srcOrd="1" destOrd="0" presId="urn:microsoft.com/office/officeart/2005/8/layout/venn3"/>
    <dgm:cxn modelId="{AF4C9A76-EAA4-4A9E-BBAB-9E1BCCDC8DBA}" type="presParOf" srcId="{745585FC-FFAE-49A7-8C8A-B4F474F59F84}" destId="{76DDFAA5-B185-429D-842E-DBA773D40291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707CA-1209-493B-B15C-378D180EBC1C}">
      <dsp:nvSpPr>
        <dsp:cNvPr id="0" name=""/>
        <dsp:cNvSpPr/>
      </dsp:nvSpPr>
      <dsp:spPr>
        <a:xfrm>
          <a:off x="786942" y="0"/>
          <a:ext cx="4219322" cy="42193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Price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&gt;50$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1404847" y="617905"/>
        <a:ext cx="2983512" cy="2983512"/>
      </dsp:txXfrm>
    </dsp:sp>
    <dsp:sp modelId="{76DDFAA5-B185-429D-842E-DBA773D40291}">
      <dsp:nvSpPr>
        <dsp:cNvPr id="0" name=""/>
        <dsp:cNvSpPr/>
      </dsp:nvSpPr>
      <dsp:spPr>
        <a:xfrm>
          <a:off x="4106984" y="511"/>
          <a:ext cx="4219322" cy="4219322"/>
        </a:xfrm>
        <a:prstGeom prst="ellipse">
          <a:avLst/>
        </a:prstGeom>
        <a:solidFill>
          <a:schemeClr val="accent5">
            <a:alpha val="50000"/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&lt;1000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4724889" y="618416"/>
        <a:ext cx="2983512" cy="2983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707CA-1209-493B-B15C-378D180EBC1C}">
      <dsp:nvSpPr>
        <dsp:cNvPr id="0" name=""/>
        <dsp:cNvSpPr/>
      </dsp:nvSpPr>
      <dsp:spPr>
        <a:xfrm>
          <a:off x="786942" y="0"/>
          <a:ext cx="4219322" cy="42193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Rating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&gt;4.0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1404847" y="617905"/>
        <a:ext cx="2983512" cy="2983512"/>
      </dsp:txXfrm>
    </dsp:sp>
    <dsp:sp modelId="{76DDFAA5-B185-429D-842E-DBA773D40291}">
      <dsp:nvSpPr>
        <dsp:cNvPr id="0" name=""/>
        <dsp:cNvSpPr/>
      </dsp:nvSpPr>
      <dsp:spPr>
        <a:xfrm>
          <a:off x="4106984" y="511"/>
          <a:ext cx="4219322" cy="4219322"/>
        </a:xfrm>
        <a:prstGeom prst="ellipse">
          <a:avLst/>
        </a:prstGeom>
        <a:solidFill>
          <a:schemeClr val="accent5">
            <a:alpha val="50000"/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&gt;10000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4724889" y="618416"/>
        <a:ext cx="2983512" cy="2983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707CA-1209-493B-B15C-378D180EBC1C}">
      <dsp:nvSpPr>
        <dsp:cNvPr id="0" name=""/>
        <dsp:cNvSpPr/>
      </dsp:nvSpPr>
      <dsp:spPr>
        <a:xfrm>
          <a:off x="786942" y="0"/>
          <a:ext cx="4219322" cy="42193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Reviews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&gt;300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1404847" y="617905"/>
        <a:ext cx="2983512" cy="2983512"/>
      </dsp:txXfrm>
    </dsp:sp>
    <dsp:sp modelId="{76DDFAA5-B185-429D-842E-DBA773D40291}">
      <dsp:nvSpPr>
        <dsp:cNvPr id="0" name=""/>
        <dsp:cNvSpPr/>
      </dsp:nvSpPr>
      <dsp:spPr>
        <a:xfrm>
          <a:off x="4106984" y="511"/>
          <a:ext cx="4219322" cy="4219322"/>
        </a:xfrm>
        <a:prstGeom prst="ellipse">
          <a:avLst/>
        </a:prstGeom>
        <a:solidFill>
          <a:schemeClr val="accent5">
            <a:alpha val="50000"/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&gt;10000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4724889" y="618416"/>
        <a:ext cx="2983512" cy="2983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707CA-1209-493B-B15C-378D180EBC1C}">
      <dsp:nvSpPr>
        <dsp:cNvPr id="0" name=""/>
        <dsp:cNvSpPr/>
      </dsp:nvSpPr>
      <dsp:spPr>
        <a:xfrm>
          <a:off x="786942" y="0"/>
          <a:ext cx="4219322" cy="42193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Size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&gt;50MB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1404847" y="617905"/>
        <a:ext cx="2983512" cy="2983512"/>
      </dsp:txXfrm>
    </dsp:sp>
    <dsp:sp modelId="{76DDFAA5-B185-429D-842E-DBA773D40291}">
      <dsp:nvSpPr>
        <dsp:cNvPr id="0" name=""/>
        <dsp:cNvSpPr/>
      </dsp:nvSpPr>
      <dsp:spPr>
        <a:xfrm>
          <a:off x="4106984" y="511"/>
          <a:ext cx="4219322" cy="4219322"/>
        </a:xfrm>
        <a:prstGeom prst="ellipse">
          <a:avLst/>
        </a:prstGeom>
        <a:solidFill>
          <a:schemeClr val="accent5">
            <a:alpha val="50000"/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&lt;50000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4724889" y="618416"/>
        <a:ext cx="2983512" cy="2983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707CA-1209-493B-B15C-378D180EBC1C}">
      <dsp:nvSpPr>
        <dsp:cNvPr id="0" name=""/>
        <dsp:cNvSpPr/>
      </dsp:nvSpPr>
      <dsp:spPr>
        <a:xfrm>
          <a:off x="786942" y="0"/>
          <a:ext cx="4219322" cy="42193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Content Rating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b="1" kern="1200" dirty="0" err="1" smtClean="0">
              <a:latin typeface="Bahnschrift SemiLight Condensed" panose="020B0502040204020203" pitchFamily="34" charset="0"/>
            </a:rPr>
            <a:t>Adults</a:t>
          </a:r>
          <a:endParaRPr lang="es-ES" sz="6600" b="1" kern="1200" dirty="0">
            <a:latin typeface="Bahnschrift SemiLight Condensed" panose="020B0502040204020203" pitchFamily="34" charset="0"/>
          </a:endParaRPr>
        </a:p>
      </dsp:txBody>
      <dsp:txXfrm>
        <a:off x="1404847" y="617905"/>
        <a:ext cx="2983512" cy="2983512"/>
      </dsp:txXfrm>
    </dsp:sp>
    <dsp:sp modelId="{76DDFAA5-B185-429D-842E-DBA773D40291}">
      <dsp:nvSpPr>
        <dsp:cNvPr id="0" name=""/>
        <dsp:cNvSpPr/>
      </dsp:nvSpPr>
      <dsp:spPr>
        <a:xfrm>
          <a:off x="4106984" y="511"/>
          <a:ext cx="4219322" cy="4219322"/>
        </a:xfrm>
        <a:prstGeom prst="ellipse">
          <a:avLst/>
        </a:prstGeom>
        <a:solidFill>
          <a:schemeClr val="accent5">
            <a:alpha val="50000"/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&lt;10000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4724889" y="618416"/>
        <a:ext cx="2983512" cy="29835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707CA-1209-493B-B15C-378D180EBC1C}">
      <dsp:nvSpPr>
        <dsp:cNvPr id="0" name=""/>
        <dsp:cNvSpPr/>
      </dsp:nvSpPr>
      <dsp:spPr>
        <a:xfrm>
          <a:off x="786942" y="0"/>
          <a:ext cx="4219322" cy="42193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Rating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&gt;4.0</a:t>
          </a:r>
          <a:endParaRPr lang="es-ES" sz="6600" kern="1200" dirty="0">
            <a:latin typeface="Bahnschrift SemiLight Condensed" panose="020B0502040204020203" pitchFamily="34" charset="0"/>
          </a:endParaRPr>
        </a:p>
      </dsp:txBody>
      <dsp:txXfrm>
        <a:off x="1404847" y="617905"/>
        <a:ext cx="2983512" cy="2983512"/>
      </dsp:txXfrm>
    </dsp:sp>
    <dsp:sp modelId="{76DDFAA5-B185-429D-842E-DBA773D40291}">
      <dsp:nvSpPr>
        <dsp:cNvPr id="0" name=""/>
        <dsp:cNvSpPr/>
      </dsp:nvSpPr>
      <dsp:spPr>
        <a:xfrm>
          <a:off x="4106984" y="511"/>
          <a:ext cx="4219322" cy="4219322"/>
        </a:xfrm>
        <a:prstGeom prst="ellipse">
          <a:avLst/>
        </a:prstGeom>
        <a:solidFill>
          <a:schemeClr val="accent5">
            <a:alpha val="50000"/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Installs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smtClean="0">
              <a:latin typeface="Bahnschrift SemiLight Condensed" panose="020B0502040204020203" pitchFamily="34" charset="0"/>
            </a:rPr>
            <a:t>&gt;</a:t>
          </a:r>
          <a:r>
            <a:rPr lang="es-ES" sz="6000" kern="1200" dirty="0" smtClean="0">
              <a:latin typeface="Bahnschrift SemiLight Condensed" panose="020B0502040204020203" pitchFamily="34" charset="0"/>
            </a:rPr>
            <a:t>5000000</a:t>
          </a:r>
          <a:endParaRPr lang="es-ES" sz="6000" kern="1200" dirty="0">
            <a:latin typeface="Bahnschrift SemiLight Condensed" panose="020B0502040204020203" pitchFamily="34" charset="0"/>
          </a:endParaRPr>
        </a:p>
      </dsp:txBody>
      <dsp:txXfrm>
        <a:off x="4724889" y="618416"/>
        <a:ext cx="2983512" cy="29835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707CA-1209-493B-B15C-378D180EBC1C}">
      <dsp:nvSpPr>
        <dsp:cNvPr id="0" name=""/>
        <dsp:cNvSpPr/>
      </dsp:nvSpPr>
      <dsp:spPr>
        <a:xfrm>
          <a:off x="786942" y="0"/>
          <a:ext cx="4219322" cy="42193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Category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b="1" kern="1200" dirty="0" err="1" smtClean="0">
              <a:latin typeface="Bahnschrift SemiLight Condensed" panose="020B0502040204020203" pitchFamily="34" charset="0"/>
            </a:rPr>
            <a:t>Dating</a:t>
          </a:r>
          <a:endParaRPr lang="es-ES" sz="6600" b="1" kern="1200" dirty="0">
            <a:latin typeface="Bahnschrift SemiLight Condensed" panose="020B0502040204020203" pitchFamily="34" charset="0"/>
          </a:endParaRPr>
        </a:p>
      </dsp:txBody>
      <dsp:txXfrm>
        <a:off x="1404847" y="617905"/>
        <a:ext cx="2983512" cy="2983512"/>
      </dsp:txXfrm>
    </dsp:sp>
    <dsp:sp modelId="{76DDFAA5-B185-429D-842E-DBA773D40291}">
      <dsp:nvSpPr>
        <dsp:cNvPr id="0" name=""/>
        <dsp:cNvSpPr/>
      </dsp:nvSpPr>
      <dsp:spPr>
        <a:xfrm>
          <a:off x="4106984" y="511"/>
          <a:ext cx="4219322" cy="4219322"/>
        </a:xfrm>
        <a:prstGeom prst="ellipse">
          <a:avLst/>
        </a:prstGeom>
        <a:solidFill>
          <a:schemeClr val="accent5">
            <a:alpha val="50000"/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Type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b="1" kern="1200" dirty="0" smtClean="0">
              <a:latin typeface="Bahnschrift SemiLight Condensed" panose="020B0502040204020203" pitchFamily="34" charset="0"/>
            </a:rPr>
            <a:t>Free</a:t>
          </a:r>
          <a:endParaRPr lang="es-ES" sz="6600" b="1" kern="1200" dirty="0">
            <a:latin typeface="Bahnschrift SemiLight Condensed" panose="020B0502040204020203" pitchFamily="34" charset="0"/>
          </a:endParaRPr>
        </a:p>
      </dsp:txBody>
      <dsp:txXfrm>
        <a:off x="4724889" y="618416"/>
        <a:ext cx="2983512" cy="29835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707CA-1209-493B-B15C-378D180EBC1C}">
      <dsp:nvSpPr>
        <dsp:cNvPr id="0" name=""/>
        <dsp:cNvSpPr/>
      </dsp:nvSpPr>
      <dsp:spPr>
        <a:xfrm>
          <a:off x="786942" y="0"/>
          <a:ext cx="4219322" cy="421932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Category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b="1" kern="1200" dirty="0" smtClean="0">
              <a:latin typeface="Bahnschrift SemiLight Condensed" panose="020B0502040204020203" pitchFamily="34" charset="0"/>
            </a:rPr>
            <a:t>Social</a:t>
          </a:r>
          <a:endParaRPr lang="es-ES" sz="6600" b="1" kern="1200" dirty="0">
            <a:latin typeface="Bahnschrift SemiLight Condensed" panose="020B0502040204020203" pitchFamily="34" charset="0"/>
          </a:endParaRPr>
        </a:p>
      </dsp:txBody>
      <dsp:txXfrm>
        <a:off x="1404847" y="617905"/>
        <a:ext cx="2983512" cy="2983512"/>
      </dsp:txXfrm>
    </dsp:sp>
    <dsp:sp modelId="{76DDFAA5-B185-429D-842E-DBA773D40291}">
      <dsp:nvSpPr>
        <dsp:cNvPr id="0" name=""/>
        <dsp:cNvSpPr/>
      </dsp:nvSpPr>
      <dsp:spPr>
        <a:xfrm>
          <a:off x="4106984" y="511"/>
          <a:ext cx="4219322" cy="4219322"/>
        </a:xfrm>
        <a:prstGeom prst="ellipse">
          <a:avLst/>
        </a:prstGeom>
        <a:solidFill>
          <a:schemeClr val="accent5">
            <a:alpha val="50000"/>
            <a:hueOff val="-2953134"/>
            <a:satOff val="84615"/>
            <a:lumOff val="-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32203" tIns="83820" rIns="232203" bIns="8382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kern="1200" dirty="0" err="1" smtClean="0">
              <a:latin typeface="Bahnschrift SemiLight Condensed" panose="020B0502040204020203" pitchFamily="34" charset="0"/>
            </a:rPr>
            <a:t>Type</a:t>
          </a:r>
          <a:endParaRPr lang="es-ES" sz="6600" kern="1200" dirty="0" smtClean="0">
            <a:latin typeface="Bahnschrift SemiLight Condensed" panose="020B0502040204020203" pitchFamily="34" charset="0"/>
          </a:endParaRP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600" b="1" kern="1200" dirty="0" smtClean="0">
              <a:latin typeface="Bahnschrift SemiLight Condensed" panose="020B0502040204020203" pitchFamily="34" charset="0"/>
            </a:rPr>
            <a:t>Free</a:t>
          </a:r>
          <a:endParaRPr lang="es-ES" sz="6600" b="1" kern="1200" dirty="0">
            <a:latin typeface="Bahnschrift SemiLight Condensed" panose="020B0502040204020203" pitchFamily="34" charset="0"/>
          </a:endParaRPr>
        </a:p>
      </dsp:txBody>
      <dsp:txXfrm>
        <a:off x="4724889" y="618416"/>
        <a:ext cx="2983512" cy="298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80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30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66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079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6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9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8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68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748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22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67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7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81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97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rgbClr val="00F1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rgbClr val="00D7FF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FFCB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rgbClr val="FB364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60209" y="3233759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4000" dirty="0">
                <a:latin typeface="Bahnschrift" panose="020B0502040204020203" pitchFamily="34" charset="0"/>
                <a:ea typeface="Roboto Light" charset="0"/>
                <a:cs typeface="Roboto Light" charset="0"/>
              </a:rPr>
              <a:t>Google Play Analytics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57727" y="4258116"/>
            <a:ext cx="6026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Roboto Thin" charset="0"/>
                <a:cs typeface="Roboto Thin" charset="0"/>
              </a:rPr>
              <a:t>Daniel Moreno Soto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Roboto Thin" charset="0"/>
                <a:cs typeface="Roboto Thin" charset="0"/>
              </a:rPr>
              <a:t>Francisco José Alonso Parejo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ea typeface="Roboto Thin" charset="0"/>
                <a:cs typeface="Roboto Thin" charset="0"/>
              </a:rPr>
              <a:t>Francisco Jesús Belmonte </a:t>
            </a:r>
            <a:r>
              <a:rPr lang="en-US" sz="2400" dirty="0" err="1">
                <a:latin typeface="Bahnschrift" panose="020B0502040204020203" pitchFamily="34" charset="0"/>
                <a:ea typeface="Roboto Thin" charset="0"/>
                <a:cs typeface="Roboto Thin" charset="0"/>
              </a:rPr>
              <a:t>Pintre</a:t>
            </a:r>
            <a:endParaRPr lang="en-US" sz="2400" dirty="0">
              <a:latin typeface="Bahnschrift" panose="020B0502040204020203" pitchFamily="34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834463-ABFD-43A0-8F16-1EE0A3F0B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48" y="1752600"/>
            <a:ext cx="1676400" cy="16764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F2DA168-9E26-4F1D-83BC-F943DD7D46D7}"/>
              </a:ext>
            </a:extLst>
          </p:cNvPr>
          <p:cNvSpPr/>
          <p:nvPr/>
        </p:nvSpPr>
        <p:spPr>
          <a:xfrm>
            <a:off x="2504760" y="4379575"/>
            <a:ext cx="218571" cy="209572"/>
          </a:xfrm>
          <a:prstGeom prst="ellipse">
            <a:avLst/>
          </a:prstGeom>
          <a:solidFill>
            <a:srgbClr val="FFCB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AA904F3-24C2-4111-A785-35734EB87207}"/>
              </a:ext>
            </a:extLst>
          </p:cNvPr>
          <p:cNvSpPr/>
          <p:nvPr/>
        </p:nvSpPr>
        <p:spPr>
          <a:xfrm>
            <a:off x="2504760" y="4753494"/>
            <a:ext cx="218571" cy="209572"/>
          </a:xfrm>
          <a:prstGeom prst="ellipse">
            <a:avLst/>
          </a:prstGeom>
          <a:solidFill>
            <a:srgbClr val="F2304A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70C7D75-0786-4E1A-B435-2DDA2217201C}"/>
              </a:ext>
            </a:extLst>
          </p:cNvPr>
          <p:cNvSpPr/>
          <p:nvPr/>
        </p:nvSpPr>
        <p:spPr>
          <a:xfrm>
            <a:off x="2504760" y="5098870"/>
            <a:ext cx="218571" cy="209572"/>
          </a:xfrm>
          <a:prstGeom prst="ellipse">
            <a:avLst/>
          </a:prstGeom>
          <a:solidFill>
            <a:srgbClr val="00F17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CF1867E6-9925-4941-9C22-F2C834D02EB2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18BA5FD-F27A-4AE4-9AF2-8CD11FD48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11" y="-90746"/>
            <a:ext cx="1215135" cy="12151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07" y="-70967"/>
            <a:ext cx="5896587" cy="699993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44" y="628182"/>
            <a:ext cx="7322711" cy="6201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0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CF1867E6-9925-4941-9C22-F2C834D02EB2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18BA5FD-F27A-4AE4-9AF2-8CD11FD48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11" y="-90746"/>
            <a:ext cx="1215135" cy="12151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07" y="-70967"/>
            <a:ext cx="5896587" cy="699993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86" y="589124"/>
            <a:ext cx="7283227" cy="6158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6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D4FF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00F17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FB364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FFCB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5889" y="2716965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err="1" smtClean="0">
                <a:latin typeface="Bahnschrift" panose="020B0502040204020203" pitchFamily="34" charset="0"/>
                <a:ea typeface="Roboto Light" charset="0"/>
                <a:cs typeface="Roboto Light" charset="0"/>
              </a:rPr>
              <a:t>Relación</a:t>
            </a:r>
            <a:endParaRPr lang="en-US" sz="4000" dirty="0"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73172" y="3544998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  <a:ea typeface="Roboto Thin" charset="0"/>
                <a:cs typeface="Roboto Thin" charset="0"/>
              </a:rPr>
              <a:t>entre variables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1158C2-AF7C-43CF-9F46-A36F6109F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1220745"/>
            <a:ext cx="1632274" cy="16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008298D-6C93-46F6-ADDA-E53980F1A251}"/>
              </a:ext>
            </a:extLst>
          </p:cNvPr>
          <p:cNvSpPr/>
          <p:nvPr/>
        </p:nvSpPr>
        <p:spPr>
          <a:xfrm>
            <a:off x="0" y="138514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Formulando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C3FAF1CD-AB83-484B-B83F-473136DC0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593830"/>
              </p:ext>
            </p:extLst>
          </p:nvPr>
        </p:nvGraphicFramePr>
        <p:xfrm>
          <a:off x="748492" y="641392"/>
          <a:ext cx="10695016" cy="6816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3889828" y="2387721"/>
                <a:ext cx="4209143" cy="2082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6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eqArr>
                            <m:eqArrPr>
                              <m:ctrlPr>
                                <a:rPr lang="es-E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6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s-ES" sz="6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6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6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sz="6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2:</m:t>
                                      </m:r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s-ES" sz="6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s-ES" sz="6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sub>
                      </m:sSub>
                    </m:oMath>
                  </m:oMathPara>
                </a14:m>
                <a:endParaRPr lang="es-ES" sz="6600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28" y="2387721"/>
                <a:ext cx="4209143" cy="2082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4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r>
              <a:rPr lang="en-US" sz="4000" dirty="0" smtClean="0">
                <a:latin typeface="Bahnschrift" panose="020B0502040204020203" pitchFamily="34" charset="0"/>
              </a:rPr>
              <a:t> 1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A46B30BF-5E60-44F2-8C3C-A6258BF85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326069"/>
              </p:ext>
            </p:extLst>
          </p:nvPr>
        </p:nvGraphicFramePr>
        <p:xfrm>
          <a:off x="1613233" y="1869670"/>
          <a:ext cx="9057833" cy="42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623094" y="3318122"/>
            <a:ext cx="703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latin typeface="Bahnschrift SemiLight Condensed" panose="020B0502040204020203" pitchFamily="34" charset="0"/>
              </a:rPr>
              <a:t>Se cumple en el 41,17% de los casos</a:t>
            </a:r>
            <a:endParaRPr lang="es-ES" sz="8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6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A46B30BF-5E60-44F2-8C3C-A6258BF85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163128"/>
              </p:ext>
            </p:extLst>
          </p:nvPr>
        </p:nvGraphicFramePr>
        <p:xfrm>
          <a:off x="1613233" y="1869670"/>
          <a:ext cx="9057833" cy="42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r>
              <a:rPr lang="en-US" sz="4000" dirty="0" smtClean="0">
                <a:latin typeface="Bahnschrift" panose="020B0502040204020203" pitchFamily="34" charset="0"/>
              </a:rPr>
              <a:t> 2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623094" y="3318122"/>
            <a:ext cx="703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latin typeface="Bahnschrift SemiLight Condensed" panose="020B0502040204020203" pitchFamily="34" charset="0"/>
              </a:rPr>
              <a:t>Se cumple en el 82,78% de los casos</a:t>
            </a:r>
            <a:endParaRPr lang="es-ES" sz="8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r>
              <a:rPr lang="en-US" sz="4000" dirty="0" smtClean="0">
                <a:latin typeface="Bahnschrift" panose="020B0502040204020203" pitchFamily="34" charset="0"/>
              </a:rPr>
              <a:t> 3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A46B30BF-5E60-44F2-8C3C-A6258BF85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785531"/>
              </p:ext>
            </p:extLst>
          </p:nvPr>
        </p:nvGraphicFramePr>
        <p:xfrm>
          <a:off x="1613233" y="1869670"/>
          <a:ext cx="9057833" cy="42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623094" y="3318122"/>
            <a:ext cx="703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latin typeface="Bahnschrift SemiLight Condensed" panose="020B0502040204020203" pitchFamily="34" charset="0"/>
              </a:rPr>
              <a:t>Se cumple en el 99,34% de los casos</a:t>
            </a:r>
            <a:endParaRPr lang="es-ES" sz="8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8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r>
              <a:rPr lang="en-US" sz="4000" dirty="0" smtClean="0">
                <a:latin typeface="Bahnschrift" panose="020B0502040204020203" pitchFamily="34" charset="0"/>
              </a:rPr>
              <a:t> 4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A46B30BF-5E60-44F2-8C3C-A6258BF85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938145"/>
              </p:ext>
            </p:extLst>
          </p:nvPr>
        </p:nvGraphicFramePr>
        <p:xfrm>
          <a:off x="1613233" y="1869670"/>
          <a:ext cx="9057833" cy="42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623094" y="3318122"/>
            <a:ext cx="703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latin typeface="Bahnschrift SemiLight Condensed" panose="020B0502040204020203" pitchFamily="34" charset="0"/>
              </a:rPr>
              <a:t>Se cumple en el 26,39% de los casos</a:t>
            </a:r>
            <a:endParaRPr lang="es-ES" sz="8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r>
              <a:rPr lang="en-US" sz="4000" dirty="0" smtClean="0">
                <a:latin typeface="Bahnschrift" panose="020B0502040204020203" pitchFamily="34" charset="0"/>
              </a:rPr>
              <a:t> 5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A46B30BF-5E60-44F2-8C3C-A6258BF85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145708"/>
              </p:ext>
            </p:extLst>
          </p:nvPr>
        </p:nvGraphicFramePr>
        <p:xfrm>
          <a:off x="1613233" y="1869670"/>
          <a:ext cx="9057833" cy="42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623094" y="3318122"/>
            <a:ext cx="703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latin typeface="Bahnschrift SemiLight Condensed" panose="020B0502040204020203" pitchFamily="34" charset="0"/>
              </a:rPr>
              <a:t>Se cumple en el 21,25% de los casos</a:t>
            </a:r>
            <a:endParaRPr lang="es-ES" sz="8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r>
              <a:rPr lang="en-US" sz="4000" dirty="0" smtClean="0">
                <a:latin typeface="Bahnschrift" panose="020B0502040204020203" pitchFamily="34" charset="0"/>
              </a:rPr>
              <a:t> 6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A46B30BF-5E60-44F2-8C3C-A6258BF85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101959"/>
              </p:ext>
            </p:extLst>
          </p:nvPr>
        </p:nvGraphicFramePr>
        <p:xfrm>
          <a:off x="1613233" y="1869670"/>
          <a:ext cx="9057833" cy="42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623094" y="3318122"/>
            <a:ext cx="703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latin typeface="Bahnschrift SemiLight Condensed" panose="020B0502040204020203" pitchFamily="34" charset="0"/>
              </a:rPr>
              <a:t>Se cumple en el 58,40% de los casos</a:t>
            </a:r>
            <a:endParaRPr lang="es-ES" sz="8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D4FF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00F17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FB364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FFCB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5889" y="2716965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latin typeface="Bahnschrift" panose="020B0502040204020203" pitchFamily="34" charset="0"/>
                <a:ea typeface="Roboto Light" charset="0"/>
                <a:cs typeface="Roboto Light" charset="0"/>
              </a:rPr>
              <a:t>Dataset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73172" y="3544998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  <a:ea typeface="Roboto Thin" charset="0"/>
                <a:cs typeface="Roboto Thin" charset="0"/>
              </a:rPr>
              <a:t>Kaggle </a:t>
            </a:r>
            <a:r>
              <a:rPr lang="en-US" sz="2400" dirty="0">
                <a:latin typeface="Bahnschrift" panose="020B0502040204020203" pitchFamily="34" charset="0"/>
                <a:ea typeface="Roboto Thin" charset="0"/>
                <a:cs typeface="Roboto Thin" charset="0"/>
                <a:sym typeface="Wingdings" panose="05000000000000000000" pitchFamily="2" charset="2"/>
              </a:rPr>
              <a:t> Google Play Store Apps</a:t>
            </a:r>
            <a:endParaRPr lang="en-US" sz="2400" dirty="0">
              <a:latin typeface="Bahnschrift" panose="020B0502040204020203" pitchFamily="34" charset="0"/>
              <a:ea typeface="Roboto Thin" charset="0"/>
              <a:cs typeface="Roboto Thin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A3EA9F-C683-461C-BD41-AFD67C57E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8" y="1138398"/>
            <a:ext cx="1578567" cy="157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r>
              <a:rPr lang="en-US" sz="4000" dirty="0" smtClean="0">
                <a:latin typeface="Bahnschrift" panose="020B0502040204020203" pitchFamily="34" charset="0"/>
              </a:rPr>
              <a:t> 7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A46B30BF-5E60-44F2-8C3C-A6258BF85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860448"/>
              </p:ext>
            </p:extLst>
          </p:nvPr>
        </p:nvGraphicFramePr>
        <p:xfrm>
          <a:off x="1613233" y="1869670"/>
          <a:ext cx="9057833" cy="42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623094" y="3318122"/>
            <a:ext cx="703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latin typeface="Bahnschrift SemiLight Condensed" panose="020B0502040204020203" pitchFamily="34" charset="0"/>
              </a:rPr>
              <a:t>Se cumple en el 97,94% de los casos</a:t>
            </a:r>
            <a:endParaRPr lang="es-ES" sz="8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2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Hipótesis</a:t>
            </a:r>
            <a:r>
              <a:rPr lang="en-US" sz="4000" dirty="0" smtClean="0">
                <a:latin typeface="Bahnschrift" panose="020B0502040204020203" pitchFamily="34" charset="0"/>
              </a:rPr>
              <a:t> 8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A46B30BF-5E60-44F2-8C3C-A6258BF85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683251"/>
              </p:ext>
            </p:extLst>
          </p:nvPr>
        </p:nvGraphicFramePr>
        <p:xfrm>
          <a:off x="1613233" y="1869670"/>
          <a:ext cx="9057833" cy="42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623094" y="3318122"/>
            <a:ext cx="703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>
                <a:latin typeface="Bahnschrift SemiLight Condensed" panose="020B0502040204020203" pitchFamily="34" charset="0"/>
              </a:rPr>
              <a:t>Se cumple en el 99,22% de los casos</a:t>
            </a:r>
            <a:endParaRPr lang="es-ES" sz="8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FE15EDE-AD3D-4F49-AE04-655214A5054F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26173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Conclusiones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845C951-BB73-47BB-BD19-596A20A67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77" y="89634"/>
            <a:ext cx="873760" cy="873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377370" y="1869670"/>
                <a:ext cx="11161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</a:t>
                </a:r>
                <a:r>
                  <a:rPr lang="es-ES" sz="4000" dirty="0" smtClean="0">
                    <a:latin typeface="Bahnschrift SemiLight Condense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s-E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80%,  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𝑝𝑟𝑒𝑑𝑖𝑐𝑐𝑖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𝑐𝑜𝑟𝑟𝑒𝑐𝑡𝑎</m:t>
                    </m:r>
                  </m:oMath>
                </a14:m>
                <a:endParaRPr lang="es-ES" sz="4000" dirty="0">
                  <a:latin typeface="Bahnschrift SemiLight Condensed" panose="020B0502040204020203" pitchFamily="34" charset="0"/>
                </a:endParaRPr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0" y="1869670"/>
                <a:ext cx="11161487" cy="707886"/>
              </a:xfrm>
              <a:prstGeom prst="rect">
                <a:avLst/>
              </a:prstGeom>
              <a:blipFill>
                <a:blip r:embed="rId4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2027350" y="2948242"/>
            <a:ext cx="22688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smtClean="0">
                <a:latin typeface="Bahnschrift" panose="020B0502040204020203" pitchFamily="34" charset="0"/>
              </a:rPr>
              <a:t>Hipótesis 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smtClean="0">
                <a:latin typeface="Bahnschrift" panose="020B0502040204020203" pitchFamily="34" charset="0"/>
              </a:rPr>
              <a:t>Hipótesis 2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smtClean="0">
                <a:latin typeface="Bahnschrift" panose="020B0502040204020203" pitchFamily="34" charset="0"/>
              </a:rPr>
              <a:t>Hipótesis 3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smtClean="0">
                <a:latin typeface="Bahnschrift" panose="020B0502040204020203" pitchFamily="34" charset="0"/>
              </a:rPr>
              <a:t>Hipótesis 4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370932" y="2948242"/>
            <a:ext cx="2268879" cy="33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smtClean="0">
                <a:latin typeface="Bahnschrift" panose="020B0502040204020203" pitchFamily="34" charset="0"/>
              </a:rPr>
              <a:t>Hipótesis 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smtClean="0">
                <a:latin typeface="Bahnschrift" panose="020B0502040204020203" pitchFamily="34" charset="0"/>
              </a:rPr>
              <a:t>Hipótesis 6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smtClean="0">
                <a:latin typeface="Bahnschrift" panose="020B0502040204020203" pitchFamily="34" charset="0"/>
              </a:rPr>
              <a:t>Hipótesis 7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sz="2800" dirty="0" smtClean="0">
                <a:latin typeface="Bahnschrift" panose="020B0502040204020203" pitchFamily="34" charset="0"/>
              </a:rPr>
              <a:t>Hipótesis 8</a:t>
            </a:r>
          </a:p>
        </p:txBody>
      </p:sp>
      <p:pic>
        <p:nvPicPr>
          <p:cNvPr id="1026" name="Picture 2" descr="Resultado de imagen d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96" y="4005574"/>
            <a:ext cx="698843" cy="6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error cross p n 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158472"/>
            <a:ext cx="639976" cy="6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n d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95" y="4796237"/>
            <a:ext cx="698843" cy="6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n de error cross p n 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5768066"/>
            <a:ext cx="639976" cy="6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error cross p n 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811" y="3165714"/>
            <a:ext cx="639976" cy="6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n de error cross p n 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811" y="4016736"/>
            <a:ext cx="639976" cy="63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d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7" y="4802624"/>
            <a:ext cx="698843" cy="6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d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6" y="5660072"/>
            <a:ext cx="698843" cy="69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034B2F-A771-423A-98B9-98336007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949325"/>
            <a:ext cx="8096250" cy="53911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10F70F-241E-4DC8-8306-A3FE1A8D8C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6484">
            <a:off x="4507073" y="3019291"/>
            <a:ext cx="388777" cy="3887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BE30BE-D2E2-4575-835D-B98FF6C0FAE8}"/>
              </a:ext>
            </a:extLst>
          </p:cNvPr>
          <p:cNvSpPr txBox="1">
            <a:spLocks/>
          </p:cNvSpPr>
          <p:nvPr/>
        </p:nvSpPr>
        <p:spPr>
          <a:xfrm>
            <a:off x="4605337" y="733425"/>
            <a:ext cx="2981325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hnschrift" panose="020B0502040204020203" pitchFamily="34" charset="0"/>
              </a:rPr>
              <a:t>¿</a:t>
            </a:r>
            <a:r>
              <a:rPr lang="en-US" sz="4000" dirty="0" err="1">
                <a:latin typeface="Bahnschrift" panose="020B0502040204020203" pitchFamily="34" charset="0"/>
              </a:rPr>
              <a:t>Preguntas</a:t>
            </a:r>
            <a:r>
              <a:rPr lang="en-US" sz="4000" dirty="0">
                <a:latin typeface="Bahnschrif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36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62109FA3-C14A-492B-B1B0-2F73E266EDD3}"/>
              </a:ext>
            </a:extLst>
          </p:cNvPr>
          <p:cNvSpPr/>
          <p:nvPr/>
        </p:nvSpPr>
        <p:spPr>
          <a:xfrm>
            <a:off x="0" y="138514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" panose="020B0502040204020203" pitchFamily="34" charset="0"/>
              </a:rPr>
              <a:t>Valores</a:t>
            </a:r>
            <a:r>
              <a:rPr lang="en-US" sz="4000" dirty="0">
                <a:latin typeface="Bahnschrift" panose="020B0502040204020203" pitchFamily="34" charset="0"/>
              </a:rPr>
              <a:t> del Dataset</a:t>
            </a:r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rgbClr val="F2304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Tamaño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 de la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aplicación</a:t>
            </a:r>
            <a:endParaRPr lang="en-US" dirty="0">
              <a:solidFill>
                <a:schemeClr val="accent2"/>
              </a:solidFill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Bahnschrift" panose="020B0502040204020203" pitchFamily="34" charset="0"/>
                <a:ea typeface="Roboto Light" charset="0"/>
                <a:cs typeface="Roboto Light" charset="0"/>
              </a:rPr>
              <a:t>Size</a:t>
            </a:r>
            <a:endParaRPr lang="en-US" sz="2400" dirty="0"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Público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objetivo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 de la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aplicación</a:t>
            </a:r>
            <a:endParaRPr lang="en-US" dirty="0">
              <a:solidFill>
                <a:schemeClr val="accent2"/>
              </a:solidFill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Bahnschrift" panose="020B0502040204020203" pitchFamily="34" charset="0"/>
                <a:ea typeface="Roboto Light" charset="0"/>
                <a:cs typeface="Roboto Light" charset="0"/>
              </a:rPr>
              <a:t>Content rating</a:t>
            </a:r>
            <a:endParaRPr lang="en-US" sz="2400" dirty="0"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Número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 de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instalaciones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 de la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aplicación</a:t>
            </a:r>
            <a:endParaRPr lang="en-US" dirty="0">
              <a:solidFill>
                <a:schemeClr val="accent2"/>
              </a:solidFill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Bahnschrift" panose="020B0502040204020203" pitchFamily="34" charset="0"/>
                <a:ea typeface="Roboto Light" charset="0"/>
                <a:cs typeface="Roboto Light" charset="0"/>
              </a:rPr>
              <a:t>Installs</a:t>
            </a:r>
            <a:endParaRPr lang="en-US" sz="2400" dirty="0"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69AF062-E186-448C-9A94-884567D09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96" y="15111"/>
            <a:ext cx="982867" cy="9828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27AA7F-414F-422D-A363-DAAEF33FA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11" y="5403549"/>
            <a:ext cx="448354" cy="44835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37A9B3-9F76-4471-8E6F-B2FB12DF70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73" y="5418674"/>
            <a:ext cx="492731" cy="4927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3BCCEF-477A-43DC-97C5-0B30C0E32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058" y="542746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2CDDB78-B300-4D5E-BEA6-D3834E88AC4A}"/>
              </a:ext>
            </a:extLst>
          </p:cNvPr>
          <p:cNvSpPr/>
          <p:nvPr/>
        </p:nvSpPr>
        <p:spPr>
          <a:xfrm>
            <a:off x="0" y="138514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>
                <a:latin typeface="Bahnschrift" panose="020B0502040204020203" pitchFamily="34" charset="0"/>
              </a:rPr>
              <a:t>Valores</a:t>
            </a:r>
            <a:r>
              <a:rPr lang="en-US" sz="4000" dirty="0">
                <a:latin typeface="Bahnschrift" panose="020B0502040204020203" pitchFamily="34" charset="0"/>
              </a:rPr>
              <a:t> del Dataset</a:t>
            </a:r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rgbClr val="FB3646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Precio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 de la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aplicación</a:t>
            </a:r>
            <a:endParaRPr lang="en-US" dirty="0">
              <a:solidFill>
                <a:schemeClr val="accent2"/>
              </a:solidFill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Bahnschrift" panose="020B0502040204020203" pitchFamily="34" charset="0"/>
                <a:ea typeface="Roboto Light" charset="0"/>
                <a:cs typeface="Roboto Light" charset="0"/>
              </a:rPr>
              <a:t>Price</a:t>
            </a:r>
            <a:endParaRPr lang="en-US" sz="2400" dirty="0"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39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Género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 de la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aplicación</a:t>
            </a:r>
            <a:endParaRPr lang="en-US" dirty="0">
              <a:solidFill>
                <a:schemeClr val="accent2"/>
              </a:solidFill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Genre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72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Número</a:t>
            </a: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 de reviews de la </a:t>
            </a:r>
            <a:r>
              <a:rPr lang="en-US" dirty="0" err="1">
                <a:solidFill>
                  <a:schemeClr val="accent2"/>
                </a:solidFill>
                <a:latin typeface="Bahnschrift" panose="020B0502040204020203" pitchFamily="34" charset="0"/>
                <a:ea typeface="Roboto Light" charset="0"/>
                <a:cs typeface="Roboto Light" charset="0"/>
              </a:rPr>
              <a:t>aplicación</a:t>
            </a:r>
            <a:endParaRPr lang="en-US" dirty="0">
              <a:solidFill>
                <a:schemeClr val="accent2"/>
              </a:solidFill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56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Reviews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369AF062-E186-448C-9A94-884567D09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096" y="15111"/>
            <a:ext cx="982867" cy="9828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27F84C-6F64-48D5-9268-4CAAA723B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88" y="5437092"/>
            <a:ext cx="457200" cy="457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7532EBE-B0CB-420F-944F-975B8C78F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58" y="5430299"/>
            <a:ext cx="457200" cy="4572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CCBEFF1-1672-4245-A06D-FAE8F0FBF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266" y="543627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2CDDB78-B300-4D5E-BEA6-D3834E88AC4A}"/>
              </a:ext>
            </a:extLst>
          </p:cNvPr>
          <p:cNvSpPr/>
          <p:nvPr/>
        </p:nvSpPr>
        <p:spPr>
          <a:xfrm>
            <a:off x="0" y="138514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7163" y="215833"/>
            <a:ext cx="11229975" cy="431800"/>
          </a:xfrm>
          <a:prstGeom prst="rect">
            <a:avLst/>
          </a:prstGeom>
        </p:spPr>
        <p:txBody>
          <a:bodyPr/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Interfaz</a:t>
            </a:r>
            <a:r>
              <a:rPr lang="en-US" sz="4000" dirty="0" smtClean="0">
                <a:latin typeface="Bahnschrift" panose="020B0502040204020203" pitchFamily="34" charset="0"/>
              </a:rPr>
              <a:t> de </a:t>
            </a:r>
            <a:r>
              <a:rPr lang="en-US" sz="4000" dirty="0" err="1" smtClean="0">
                <a:latin typeface="Bahnschrift" panose="020B0502040204020203" pitchFamily="34" charset="0"/>
              </a:rPr>
              <a:t>usuario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44" y="87939"/>
            <a:ext cx="877150" cy="8771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981310" y="3344573"/>
            <a:ext cx="8229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latin typeface="Bahnschrift" panose="020B0502040204020203" pitchFamily="34" charset="0"/>
              </a:rPr>
              <a:t>SWING</a:t>
            </a:r>
            <a:r>
              <a:rPr lang="es-ES" sz="4400" dirty="0" smtClean="0">
                <a:latin typeface="Bahnschrift" panose="020B0502040204020203" pitchFamily="34" charset="0"/>
              </a:rPr>
              <a:t> FOR GUI PROGRAMING</a:t>
            </a:r>
            <a:endParaRPr lang="es-ES" sz="4400" dirty="0">
              <a:latin typeface="Bahnschrift" panose="020B0502040204020203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30" y="-90746"/>
            <a:ext cx="5840737" cy="69336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59" y="-90746"/>
            <a:ext cx="5840708" cy="6933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59" y="-90781"/>
            <a:ext cx="5840708" cy="69336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70" y="-75600"/>
            <a:ext cx="5840708" cy="69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D4FF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00F17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FB3646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FFCB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5889" y="2716965"/>
            <a:ext cx="6026953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err="1">
                <a:latin typeface="Bahnschrift" panose="020B0502040204020203" pitchFamily="34" charset="0"/>
                <a:ea typeface="Roboto Light" charset="0"/>
                <a:cs typeface="Roboto Light" charset="0"/>
              </a:rPr>
              <a:t>Representación</a:t>
            </a:r>
            <a:endParaRPr lang="en-US" sz="4000" dirty="0">
              <a:latin typeface="Bahnschrift" panose="020B05020402040202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73172" y="3544998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  <a:ea typeface="Roboto Thin" charset="0"/>
                <a:cs typeface="Roboto Thin" charset="0"/>
              </a:rPr>
              <a:t>de los </a:t>
            </a:r>
            <a:r>
              <a:rPr lang="en-US" sz="2400" dirty="0" err="1">
                <a:latin typeface="Bahnschrift" panose="020B0502040204020203" pitchFamily="34" charset="0"/>
                <a:ea typeface="Roboto Thin" charset="0"/>
                <a:cs typeface="Roboto Thin" charset="0"/>
              </a:rPr>
              <a:t>resultados</a:t>
            </a:r>
            <a:r>
              <a:rPr lang="en-US" sz="2400" dirty="0">
                <a:latin typeface="Bahnschrift" panose="020B0502040204020203" pitchFamily="34" charset="0"/>
                <a:ea typeface="Roboto Thin" charset="0"/>
                <a:cs typeface="Roboto Thin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  <a:ea typeface="Roboto Thin" charset="0"/>
                <a:cs typeface="Roboto Thin" charset="0"/>
              </a:rPr>
              <a:t>obtenidos</a:t>
            </a:r>
            <a:endParaRPr lang="en-US" sz="2400" dirty="0">
              <a:latin typeface="Bahnschrift" panose="020B0502040204020203" pitchFamily="34" charset="0"/>
              <a:ea typeface="Roboto Thin" charset="0"/>
              <a:cs typeface="Roboto Thin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1158C2-AF7C-43CF-9F46-A36F6109F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1220745"/>
            <a:ext cx="1632274" cy="163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CF1867E6-9925-4941-9C22-F2C834D02EB2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18BA5FD-F27A-4AE4-9AF2-8CD11FD48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11" y="-90746"/>
            <a:ext cx="1215135" cy="121513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981310" y="3344573"/>
            <a:ext cx="8229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latin typeface="Bahnschrift" panose="020B0502040204020203" pitchFamily="34" charset="0"/>
              </a:rPr>
              <a:t>VEGAS-VIZ </a:t>
            </a:r>
            <a:r>
              <a:rPr lang="es-ES" sz="4400" dirty="0" smtClean="0">
                <a:latin typeface="Bahnschrift" panose="020B0502040204020203" pitchFamily="34" charset="0"/>
              </a:rPr>
              <a:t>FOR PLOTTING</a:t>
            </a:r>
            <a:endParaRPr lang="es-ES" sz="4400" dirty="0">
              <a:latin typeface="Bahnschrift" panose="020B0502040204020203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07" y="-70967"/>
            <a:ext cx="5896587" cy="69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CF1867E6-9925-4941-9C22-F2C834D02EB2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18BA5FD-F27A-4AE4-9AF2-8CD11FD48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11" y="-90746"/>
            <a:ext cx="1215135" cy="12151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07" y="-70967"/>
            <a:ext cx="5896587" cy="699993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7" y="611627"/>
            <a:ext cx="6929986" cy="6178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6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CF1867E6-9925-4941-9C22-F2C834D02EB2}"/>
              </a:ext>
            </a:extLst>
          </p:cNvPr>
          <p:cNvSpPr/>
          <p:nvPr/>
        </p:nvSpPr>
        <p:spPr>
          <a:xfrm>
            <a:off x="0" y="1373530"/>
            <a:ext cx="12192000" cy="545774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903EA0-60E4-4F57-88A2-F3BB0B70DAEB}"/>
              </a:ext>
            </a:extLst>
          </p:cNvPr>
          <p:cNvSpPr/>
          <p:nvPr/>
        </p:nvSpPr>
        <p:spPr>
          <a:xfrm>
            <a:off x="0" y="-90746"/>
            <a:ext cx="12192000" cy="1464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F095C46-C20C-47F8-B8F3-23B4B084E1F8}"/>
              </a:ext>
            </a:extLst>
          </p:cNvPr>
          <p:cNvSpPr/>
          <p:nvPr/>
        </p:nvSpPr>
        <p:spPr>
          <a:xfrm>
            <a:off x="0" y="1143773"/>
            <a:ext cx="12192000" cy="241367"/>
          </a:xfrm>
          <a:prstGeom prst="rect">
            <a:avLst/>
          </a:prstGeom>
          <a:solidFill>
            <a:srgbClr val="00BD5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18BA5FD-F27A-4AE4-9AF2-8CD11FD48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11" y="-90746"/>
            <a:ext cx="1215135" cy="12151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07" y="-70967"/>
            <a:ext cx="5896587" cy="699993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2" y="634514"/>
            <a:ext cx="7498076" cy="6033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9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44493</TotalTime>
  <Words>240</Words>
  <Application>Microsoft Office PowerPoint</Application>
  <PresentationFormat>Panorámica</PresentationFormat>
  <Paragraphs>91</Paragraphs>
  <Slides>23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23</vt:i4>
      </vt:variant>
    </vt:vector>
  </HeadingPairs>
  <TitlesOfParts>
    <vt:vector size="36" baseType="lpstr">
      <vt:lpstr>Arial</vt:lpstr>
      <vt:lpstr>Bahnschrift</vt:lpstr>
      <vt:lpstr>Bahnschrift SemiLight Condensed</vt:lpstr>
      <vt:lpstr>Calibri</vt:lpstr>
      <vt:lpstr>Cambria Math</vt:lpstr>
      <vt:lpstr>Noto Sans</vt:lpstr>
      <vt:lpstr>Roboto Light</vt:lpstr>
      <vt:lpstr>Roboto Medium</vt:lpstr>
      <vt:lpstr>Roboto Thin</vt:lpstr>
      <vt:lpstr>Wingdings</vt:lpstr>
      <vt:lpstr>Blank</vt:lpstr>
      <vt:lpstr>Basic with Circle</vt:lpstr>
      <vt:lpstr>Headerline</vt:lpstr>
      <vt:lpstr>Presentación de PowerPoint</vt:lpstr>
      <vt:lpstr>Presentación de PowerPoint</vt:lpstr>
      <vt:lpstr>Valores del Dataset</vt:lpstr>
      <vt:lpstr>Valores del Dataset</vt:lpstr>
      <vt:lpstr>Interfaz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Formulando hipótesis</vt:lpstr>
      <vt:lpstr>Hipótesis 1</vt:lpstr>
      <vt:lpstr>Presentación de PowerPoint</vt:lpstr>
      <vt:lpstr>Hipótesis 3</vt:lpstr>
      <vt:lpstr>Hipótesis 4</vt:lpstr>
      <vt:lpstr>Hipótesis 5</vt:lpstr>
      <vt:lpstr>Hipótesis 6</vt:lpstr>
      <vt:lpstr>Hipótesis 7</vt:lpstr>
      <vt:lpstr>Hipótesis 8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Francisco José Alonso Parejo</cp:lastModifiedBy>
  <cp:revision>619</cp:revision>
  <dcterms:created xsi:type="dcterms:W3CDTF">2015-05-30T00:46:15Z</dcterms:created>
  <dcterms:modified xsi:type="dcterms:W3CDTF">2019-05-24T08:37:32Z</dcterms:modified>
</cp:coreProperties>
</file>