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64F70F-231F-4E3C-B4A7-368AAF2A8093}">
  <a:tblStyle styleId="{C964F70F-231F-4E3C-B4A7-368AAF2A80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5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4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a655f766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3a655f7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3a655f766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3a655f7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a655f766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3a655f7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3a655f766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3a655f7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a655f76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3a655f7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c4915748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c491574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c49157481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c491574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0033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Redes y sistemas </a:t>
            </a:r>
            <a:r>
              <a:rPr lang="es"/>
              <a:t>distribuidos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Laboratorio 2 - Servidor HFTP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85475" y="1465050"/>
            <a:ext cx="4045200" cy="19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Errores y robustez</a:t>
            </a:r>
            <a:endParaRPr/>
          </a:p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52200" y="11814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Errores t</a:t>
            </a:r>
            <a:r>
              <a:rPr lang="es"/>
              <a:t>ípicos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Cómo se manejan los errores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Telnet como herramienta de testing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</a:t>
            </a:r>
            <a:r>
              <a:rPr lang="es"/>
              <a:t>últiples clientes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7700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Relaci</a:t>
            </a:r>
            <a:r>
              <a:rPr lang="es"/>
              <a:t>ón con el laboratorio anterior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512700" y="20033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 por su atención!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13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Agustín Astrada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Selien Yorbandi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Bruno Storani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Francisco Mauri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10350" y="526350"/>
            <a:ext cx="397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¿Qué es HFTP?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¿Por qu</a:t>
            </a:r>
            <a:r>
              <a:rPr lang="es" sz="4300"/>
              <a:t>é se implementó?</a:t>
            </a:r>
            <a:endParaRPr sz="4300"/>
          </a:p>
        </p:txBody>
      </p:sp>
      <p:pic>
        <p:nvPicPr>
          <p:cNvPr id="72" name="Google Shape;72;p15" title="TCP-explan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825" y="1492363"/>
            <a:ext cx="4789275" cy="23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95475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laboratorio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Manejo de sockets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Modelo Cliente-Servidor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Transferencias confiables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Manejo de errores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4979150" y="1832100"/>
            <a:ext cx="37962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Paradigma Cliente/Servidor</a:t>
            </a:r>
            <a:endParaRPr sz="25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4" name="Google Shape;84;p17" title="cliente-servid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50" y="1088950"/>
            <a:ext cx="4325125" cy="32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8150100" cy="17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Stream vs Datagram</a:t>
            </a:r>
            <a:endParaRPr b="1"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952500" y="250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{C964F70F-231F-4E3C-B4A7-368AAF2A8093}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TCP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UDP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Orientaci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ón a conexión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Sin conexi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Garant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ía de entrega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Posibles p</a:t>
                      </a:r>
                      <a:r>
                        <a:rPr lang="es">
                          <a:solidFill>
                            <a:schemeClr val="lt1"/>
                          </a:solidFill>
                        </a:rPr>
                        <a:t>érdidas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4294967295" type="title"/>
          </p:nvPr>
        </p:nvSpPr>
        <p:spPr>
          <a:xfrm>
            <a:off x="496950" y="838650"/>
            <a:ext cx="81501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/>
              <a:t>Protocolo </a:t>
            </a:r>
            <a:r>
              <a:rPr b="1" lang="es" sz="3900"/>
              <a:t>FTP</a:t>
            </a:r>
            <a:endParaRPr b="1" sz="39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588" y="2571750"/>
            <a:ext cx="1974825" cy="19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252" y="2183249"/>
            <a:ext cx="3676075" cy="24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8150100" cy="17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64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588" y="2571750"/>
            <a:ext cx="1974825" cy="197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3213" y="2094575"/>
            <a:ext cx="4564175" cy="26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del Servidor</a:t>
            </a:r>
            <a:endParaRPr/>
          </a:p>
        </p:txBody>
      </p:sp>
      <p:sp>
        <p:nvSpPr>
          <p:cNvPr id="110" name="Google Shape;110;p21"/>
          <p:cNvSpPr txBox="1"/>
          <p:nvPr>
            <p:ph idx="4294967295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