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73329" y="278477"/>
            <a:ext cx="8915399" cy="2262781"/>
          </a:xfrm>
        </p:spPr>
        <p:txBody>
          <a:bodyPr/>
          <a:lstStyle/>
          <a:p>
            <a:pPr algn="ctr"/>
            <a:r>
              <a:rPr lang="es-ES" u="sng" dirty="0" smtClean="0"/>
              <a:t>Introducción a </a:t>
            </a:r>
            <a:r>
              <a:rPr lang="es-ES" u="sng" dirty="0" err="1" smtClean="0"/>
              <a:t>Elrond</a:t>
            </a:r>
            <a:r>
              <a:rPr lang="es-ES" u="sng" dirty="0" smtClean="0"/>
              <a:t> blockchain</a:t>
            </a:r>
            <a:endParaRPr lang="es-ES" u="sng" dirty="0"/>
          </a:p>
        </p:txBody>
      </p:sp>
      <p:sp>
        <p:nvSpPr>
          <p:cNvPr id="3" name="Subtítulo 2"/>
          <p:cNvSpPr>
            <a:spLocks noGrp="1"/>
          </p:cNvSpPr>
          <p:nvPr>
            <p:ph type="subTitle" idx="1"/>
          </p:nvPr>
        </p:nvSpPr>
        <p:spPr>
          <a:xfrm>
            <a:off x="2273329" y="2882078"/>
            <a:ext cx="8915399" cy="1126283"/>
          </a:xfrm>
        </p:spPr>
        <p:txBody>
          <a:bodyPr/>
          <a:lstStyle/>
          <a:p>
            <a:pPr algn="ctr"/>
            <a:r>
              <a:rPr lang="es-ES" dirty="0" smtClean="0"/>
              <a:t>Utilización de activos digitales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402" y="3817793"/>
            <a:ext cx="2381250" cy="2381250"/>
          </a:xfrm>
          <a:prstGeom prst="rect">
            <a:avLst/>
          </a:prstGeom>
        </p:spPr>
      </p:pic>
    </p:spTree>
    <p:extLst>
      <p:ext uri="{BB962C8B-B14F-4D97-AF65-F5344CB8AC3E}">
        <p14:creationId xmlns:p14="http://schemas.microsoft.com/office/powerpoint/2010/main" val="59627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Primero…¿Qué es una blockchain?</a:t>
            </a:r>
            <a:endParaRPr lang="es-ES" dirty="0"/>
          </a:p>
        </p:txBody>
      </p:sp>
      <p:sp>
        <p:nvSpPr>
          <p:cNvPr id="3" name="Marcador de contenido 2"/>
          <p:cNvSpPr>
            <a:spLocks noGrp="1"/>
          </p:cNvSpPr>
          <p:nvPr>
            <p:ph idx="1"/>
          </p:nvPr>
        </p:nvSpPr>
        <p:spPr>
          <a:xfrm>
            <a:off x="2589212" y="1801091"/>
            <a:ext cx="8915400" cy="4416829"/>
          </a:xfrm>
        </p:spPr>
        <p:txBody>
          <a:bodyPr>
            <a:normAutofit lnSpcReduction="10000"/>
          </a:bodyPr>
          <a:lstStyle/>
          <a:p>
            <a:r>
              <a:rPr lang="es-ES" sz="1600" dirty="0" smtClean="0"/>
              <a:t>Una blockchain es una cadena de bloques en la que quedan registros de transacciones, usan un sistema de encriptación por el que se apoyan en nodos que validan dichas transacciones, para que una transacción se lleve a cabo todos los nodos de la blockchain deben aprobarla, lo que garantiza la inmutabilidad de la transacción, por ende, a mayor número de nodos mayor fiabilidad de las transacciones.</a:t>
            </a:r>
          </a:p>
          <a:p>
            <a:r>
              <a:rPr lang="es-ES" sz="1600" dirty="0"/>
              <a:t>Para que la tecnología blockchain funcione es necesario en primer lugar crear un software específico para la misma. Este software le permite a los ordenadores crear la red que hará funcionar la blockchain de forma </a:t>
            </a:r>
            <a:r>
              <a:rPr lang="es-ES" sz="1600" dirty="0" smtClean="0"/>
              <a:t>distribuida</a:t>
            </a:r>
          </a:p>
          <a:p>
            <a:r>
              <a:rPr lang="es-ES" sz="1600" dirty="0"/>
              <a:t>Generalmente, este software es de carácter abierto y protegido con licencias de </a:t>
            </a:r>
            <a:r>
              <a:rPr lang="es-ES" sz="1600" dirty="0" smtClean="0"/>
              <a:t>software libre. </a:t>
            </a:r>
            <a:r>
              <a:rPr lang="es-ES" sz="1600" dirty="0"/>
              <a:t>Esto implica que son públicos, transparentes y pueden ser usados, revisados y contribuidos por cualquier persona</a:t>
            </a:r>
            <a:r>
              <a:rPr lang="es-ES" sz="1600" dirty="0" smtClean="0"/>
              <a:t>.</a:t>
            </a:r>
          </a:p>
          <a:p>
            <a:r>
              <a:rPr lang="es-ES" sz="1600" dirty="0"/>
              <a:t>En esencia una red blockchain es solo una base de datos que permite leer y escribir nuevos registros. Todo ello sin poder modificar nada de lo que exista en ella. Todos los registros que se guardan en ella están vinculados entre sí con una matemática muy avanzada. Haciendo imposible incluir algo que no sea coherente con el resto de registros incluidos.</a:t>
            </a:r>
          </a:p>
          <a:p>
            <a:endParaRPr lang="es-ES" sz="1600" dirty="0"/>
          </a:p>
        </p:txBody>
      </p:sp>
    </p:spTree>
    <p:extLst>
      <p:ext uri="{BB962C8B-B14F-4D97-AF65-F5344CB8AC3E}">
        <p14:creationId xmlns:p14="http://schemas.microsoft.com/office/powerpoint/2010/main" val="370277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52475"/>
            <a:ext cx="9906000" cy="5353050"/>
          </a:xfrm>
          <a:prstGeom prst="rect">
            <a:avLst/>
          </a:prstGeom>
        </p:spPr>
      </p:pic>
    </p:spTree>
    <p:extLst>
      <p:ext uri="{BB962C8B-B14F-4D97-AF65-F5344CB8AC3E}">
        <p14:creationId xmlns:p14="http://schemas.microsoft.com/office/powerpoint/2010/main" val="118645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Segundo…¿Por qué </a:t>
            </a:r>
            <a:r>
              <a:rPr lang="es-ES" dirty="0" err="1" smtClean="0"/>
              <a:t>Elrond</a:t>
            </a:r>
            <a:r>
              <a:rPr lang="es-ES" dirty="0" smtClean="0"/>
              <a:t>?</a:t>
            </a:r>
            <a:endParaRPr lang="es-ES" dirty="0"/>
          </a:p>
        </p:txBody>
      </p:sp>
      <p:sp>
        <p:nvSpPr>
          <p:cNvPr id="3" name="Marcador de contenido 2"/>
          <p:cNvSpPr>
            <a:spLocks noGrp="1"/>
          </p:cNvSpPr>
          <p:nvPr>
            <p:ph idx="1"/>
          </p:nvPr>
        </p:nvSpPr>
        <p:spPr/>
        <p:txBody>
          <a:bodyPr>
            <a:normAutofit lnSpcReduction="10000"/>
          </a:bodyPr>
          <a:lstStyle/>
          <a:p>
            <a:r>
              <a:rPr lang="es-ES" dirty="0" err="1" smtClean="0"/>
              <a:t>Elrond</a:t>
            </a:r>
            <a:r>
              <a:rPr lang="es-ES" dirty="0" smtClean="0"/>
              <a:t> es una </a:t>
            </a:r>
            <a:r>
              <a:rPr lang="es-ES" dirty="0" err="1" smtClean="0"/>
              <a:t>blockchain</a:t>
            </a:r>
            <a:r>
              <a:rPr lang="es-ES" dirty="0" smtClean="0"/>
              <a:t> creada para adoptar la economía digital global, teniendo como  principales características:</a:t>
            </a:r>
          </a:p>
          <a:p>
            <a:pPr>
              <a:buFont typeface="+mj-lt"/>
              <a:buAutoNum type="arabicPeriod"/>
            </a:pPr>
            <a:r>
              <a:rPr lang="es-ES" dirty="0" smtClean="0"/>
              <a:t>Masivamente escalable. Estados adaptativos de </a:t>
            </a:r>
            <a:r>
              <a:rPr lang="es-ES" dirty="0" err="1" smtClean="0"/>
              <a:t>shards</a:t>
            </a:r>
            <a:r>
              <a:rPr lang="es-ES" dirty="0" smtClean="0"/>
              <a:t> que aportan una mayor velocidad de transacción en comparación con otras </a:t>
            </a:r>
            <a:r>
              <a:rPr lang="es-ES" dirty="0" err="1" smtClean="0"/>
              <a:t>blockchain</a:t>
            </a:r>
            <a:r>
              <a:rPr lang="es-ES" dirty="0" smtClean="0"/>
              <a:t>.</a:t>
            </a:r>
          </a:p>
          <a:p>
            <a:pPr>
              <a:buFont typeface="+mj-lt"/>
              <a:buAutoNum type="arabicPeriod"/>
            </a:pPr>
            <a:r>
              <a:rPr lang="es-ES" dirty="0" smtClean="0"/>
              <a:t>Segura y eficiente. Se propone un nuevo método de consenso para aprobar transacciones, </a:t>
            </a:r>
            <a:r>
              <a:rPr lang="es-ES" dirty="0" err="1" smtClean="0"/>
              <a:t>PoS</a:t>
            </a:r>
            <a:r>
              <a:rPr lang="es-ES" dirty="0" smtClean="0"/>
              <a:t> (</a:t>
            </a:r>
            <a:r>
              <a:rPr lang="es-ES" dirty="0" err="1" smtClean="0"/>
              <a:t>Proof</a:t>
            </a:r>
            <a:r>
              <a:rPr lang="es-ES" dirty="0" smtClean="0"/>
              <a:t> of </a:t>
            </a:r>
            <a:r>
              <a:rPr lang="es-ES" dirty="0" err="1" smtClean="0"/>
              <a:t>Stake</a:t>
            </a:r>
            <a:r>
              <a:rPr lang="es-ES" dirty="0" smtClean="0"/>
              <a:t>) el cual hace de la red que las transacciones sean aún más rápidas además de asegurar la seguridad de la misma a largo plazo ya que elimina la gran necesidad de consumo eléctrico de los algoritmos </a:t>
            </a:r>
            <a:r>
              <a:rPr lang="es-ES" dirty="0" err="1" smtClean="0"/>
              <a:t>PoW</a:t>
            </a:r>
            <a:r>
              <a:rPr lang="es-ES" dirty="0" smtClean="0"/>
              <a:t> (</a:t>
            </a:r>
            <a:r>
              <a:rPr lang="es-ES" dirty="0" err="1" smtClean="0"/>
              <a:t>Proof</a:t>
            </a:r>
            <a:r>
              <a:rPr lang="es-ES" dirty="0" smtClean="0"/>
              <a:t> of </a:t>
            </a:r>
            <a:r>
              <a:rPr lang="es-ES" dirty="0" err="1" smtClean="0"/>
              <a:t>Work</a:t>
            </a:r>
            <a:r>
              <a:rPr lang="es-ES" dirty="0" smtClean="0"/>
              <a:t>).</a:t>
            </a:r>
          </a:p>
          <a:p>
            <a:pPr>
              <a:buFont typeface="+mj-lt"/>
              <a:buAutoNum type="arabicPeriod"/>
            </a:pPr>
            <a:r>
              <a:rPr lang="es-ES" dirty="0" smtClean="0"/>
              <a:t>Tiene integrado un motor de desarrollo (WASM VM) que crea una capa de abstracción que soporta múltiples contratos inteligentes, cualquier lenguaje de programación y la posibilidad de activar las fases de </a:t>
            </a:r>
            <a:r>
              <a:rPr lang="es-ES" dirty="0" err="1" smtClean="0"/>
              <a:t>testing</a:t>
            </a:r>
            <a:r>
              <a:rPr lang="es-ES" dirty="0" smtClean="0"/>
              <a:t> y despliegue en minutos.</a:t>
            </a:r>
            <a:endParaRPr lang="es-ES" dirty="0"/>
          </a:p>
        </p:txBody>
      </p:sp>
    </p:spTree>
    <p:extLst>
      <p:ext uri="{BB962C8B-B14F-4D97-AF65-F5344CB8AC3E}">
        <p14:creationId xmlns:p14="http://schemas.microsoft.com/office/powerpoint/2010/main" val="53718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Tercero…¿Qué es </a:t>
            </a:r>
            <a:r>
              <a:rPr lang="es-ES" dirty="0" err="1" smtClean="0"/>
              <a:t>Zpectrum</a:t>
            </a:r>
            <a:r>
              <a:rPr lang="es-ES" dirty="0" smtClean="0"/>
              <a:t> app?</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405893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263817418"/>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290</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Espiral</vt:lpstr>
      <vt:lpstr>Introducción a Elrond blockchain</vt:lpstr>
      <vt:lpstr>Primero…¿Qué es una blockchain?</vt:lpstr>
      <vt:lpstr>Presentación de PowerPoint</vt:lpstr>
      <vt:lpstr>Segundo…¿Por qué Elrond?</vt:lpstr>
      <vt:lpstr>Tercero…¿Qué es Zpectrum app?</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Elrond blockchain</dc:title>
  <dc:creator>Fran</dc:creator>
  <cp:lastModifiedBy>Fran</cp:lastModifiedBy>
  <cp:revision>13</cp:revision>
  <dcterms:created xsi:type="dcterms:W3CDTF">2022-11-23T08:21:25Z</dcterms:created>
  <dcterms:modified xsi:type="dcterms:W3CDTF">2022-12-08T16:22:01Z</dcterms:modified>
</cp:coreProperties>
</file>