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64" r:id="rId5"/>
    <p:sldId id="288" r:id="rId6"/>
    <p:sldId id="283" r:id="rId7"/>
    <p:sldId id="284" r:id="rId8"/>
    <p:sldId id="285" r:id="rId9"/>
    <p:sldId id="286" r:id="rId10"/>
    <p:sldId id="268" r:id="rId11"/>
    <p:sldId id="269" r:id="rId12"/>
    <p:sldId id="289" r:id="rId13"/>
    <p:sldId id="290" r:id="rId14"/>
    <p:sldId id="287" r:id="rId15"/>
  </p:sldIdLst>
  <p:sldSz cx="12192000" cy="6858000"/>
  <p:notesSz cx="6794500" cy="992505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4AMpviq1xm5pYgOI1ZGj2GFeg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D7BECA-8935-4996-929C-2F42B8400ED4}">
  <a:tblStyle styleId="{FBD7BECA-8935-4996-929C-2F42B8400E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4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3382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273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890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614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63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643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1007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94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6;p3">
            <a:extLst>
              <a:ext uri="{FF2B5EF4-FFF2-40B4-BE49-F238E27FC236}">
                <a16:creationId xmlns:a16="http://schemas.microsoft.com/office/drawing/2014/main" id="{2A1A5EF7-7B5A-AF11-700A-B8FCFCE6ADDC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/>
          <p:nvPr/>
        </p:nvSpPr>
        <p:spPr>
          <a:xfrm>
            <a:off x="47625" y="6389915"/>
            <a:ext cx="2575832" cy="42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7" name="Google Shape;357;p1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5"/>
          <p:cNvSpPr txBox="1"/>
          <p:nvPr/>
        </p:nvSpPr>
        <p:spPr>
          <a:xfrm>
            <a:off x="1146175" y="273050"/>
            <a:ext cx="887956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1114425" y="1052512"/>
            <a:ext cx="10669587" cy="551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seleccion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var v: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tVector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dimLog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j, pos: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item 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tipoElem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for i:=1 to dimLog-1 do begin 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busca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mínimo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guarda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pos la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posición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 :=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for j := i+1 to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dimLog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if v[ j ] &lt; v[ pos ] then pos:=j;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lang="en-US" sz="22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intercambia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v[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 y v[p]}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item := v[ pos ];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v[ pos ] := v[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];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v[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] := item;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8" name="Google Shape;348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 txBox="1"/>
          <p:nvPr/>
        </p:nvSpPr>
        <p:spPr>
          <a:xfrm>
            <a:off x="1146174" y="273050"/>
            <a:ext cx="859653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4"/>
          <p:cNvSpPr txBox="1"/>
          <p:nvPr/>
        </p:nvSpPr>
        <p:spPr>
          <a:xfrm>
            <a:off x="1638002" y="1111806"/>
            <a:ext cx="8258176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 </a:t>
            </a:r>
            <a:r>
              <a:rPr lang="en-US" sz="22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ordenar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200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200" b="0" i="1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 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vectorEnteros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array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[ 1..dimF]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integer;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Var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vE:vectorEnteros</a:t>
            </a: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dimL:integer</a:t>
            </a: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Begin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cargarVector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vE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seleccion</a:t>
            </a: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(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vE</a:t>
            </a: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End.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2851194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/>
          <p:nvPr/>
        </p:nvSpPr>
        <p:spPr>
          <a:xfrm>
            <a:off x="47625" y="6389915"/>
            <a:ext cx="2575832" cy="42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7" name="Google Shape;357;p1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5"/>
          <p:cNvSpPr txBox="1"/>
          <p:nvPr/>
        </p:nvSpPr>
        <p:spPr>
          <a:xfrm>
            <a:off x="1146175" y="273050"/>
            <a:ext cx="887956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1114425" y="1052512"/>
            <a:ext cx="10669587" cy="551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seleccion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var v: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vectorEnteros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dimLog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integer);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j, pos: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integar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item : integer;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for i:=1 to (dimLog-1) do begin 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busca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mínimo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guarda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pos la 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posición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 :=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for j := i+1 to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dimLog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if v[ j ] &lt; v[ pos ] then pos:=j;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lang="en-US" sz="22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intercambia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v[</a:t>
            </a:r>
            <a:r>
              <a:rPr lang="en-US" sz="1600" b="0" i="1" u="none" strike="noStrike" cap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1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 y v[p]}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item := v[ pos ];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v[ pos ] := v[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];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v[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] := item;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212150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 txBox="1"/>
          <p:nvPr/>
        </p:nvSpPr>
        <p:spPr>
          <a:xfrm>
            <a:off x="47624" y="6270171"/>
            <a:ext cx="3239861" cy="54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6" name="Google Shape;366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6"/>
          <p:cNvSpPr txBox="1"/>
          <p:nvPr/>
        </p:nvSpPr>
        <p:spPr>
          <a:xfrm>
            <a:off x="1146174" y="273050"/>
            <a:ext cx="85312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13;p8">
            <a:extLst>
              <a:ext uri="{FF2B5EF4-FFF2-40B4-BE49-F238E27FC236}">
                <a16:creationId xmlns:a16="http://schemas.microsoft.com/office/drawing/2014/main" id="{47DE9A81-33D3-C138-B0C2-7C47DCF02BFE}"/>
              </a:ext>
            </a:extLst>
          </p:cNvPr>
          <p:cNvSpPr txBox="1"/>
          <p:nvPr/>
        </p:nvSpPr>
        <p:spPr>
          <a:xfrm>
            <a:off x="6824547" y="1966715"/>
            <a:ext cx="5367453" cy="430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N</a:t>
            </a:r>
            <a:r>
              <a:rPr lang="en-US" sz="2400" baseline="300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Muy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fácil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357187"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</a:pP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El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arreglo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y variables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.</a:t>
            </a: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No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requiere</a:t>
            </a: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Siempre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require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mismo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tiempo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ejecución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3;p8">
            <a:extLst>
              <a:ext uri="{FF2B5EF4-FFF2-40B4-BE49-F238E27FC236}">
                <a16:creationId xmlns:a16="http://schemas.microsoft.com/office/drawing/2014/main" id="{CB855296-590C-71CB-C3A3-9C33D1C911DD}"/>
              </a:ext>
            </a:extLst>
          </p:cNvPr>
          <p:cNvSpPr txBox="1"/>
          <p:nvPr/>
        </p:nvSpPr>
        <p:spPr>
          <a:xfrm>
            <a:off x="278702" y="1297566"/>
            <a:ext cx="6358995" cy="497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CONSIDERACIONES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Tiempo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ejecución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Facilidad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para la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escritura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del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mismo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357187"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</a:pP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M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emoria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utilizada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en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su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ejecución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.</a:t>
            </a: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Complejidad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de las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estructuras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auxiliares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necesite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Requiere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mismo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tiempo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si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datos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ya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están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ordenados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si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están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al azar,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si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se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encuentran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en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orden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exactamente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inverso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al que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yo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quiero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tener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4699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3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/>
          <p:nvPr/>
        </p:nvSpPr>
        <p:spPr>
          <a:xfrm>
            <a:off x="936625" y="1982787"/>
            <a:ext cx="97075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selección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5" name="Google Shape;195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1146174" y="273050"/>
            <a:ext cx="86836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473755" y="1276887"/>
            <a:ext cx="11244490" cy="449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Este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algortimo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consta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N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vueltas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donde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N es la dimension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lógica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del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arreglo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endParaRPr lang="en-US" sz="2200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n-US" sz="2200" b="0" i="0" u="none" strike="noStrike" cap="none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 la </a:t>
            </a:r>
            <a:r>
              <a:rPr lang="en-US" sz="22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primera</a:t>
            </a:r>
            <a:r>
              <a:rPr lang="en-US" sz="22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Vuelta, 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recorre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todo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arreglo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desde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1 hasta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final (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dimL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y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guarda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que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encuentra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mas chico del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arreglo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Al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terminar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recorrido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intercambia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1 con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ubicado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cual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encontró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menor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valor.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endParaRPr lang="en-US" sz="2200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 la </a:t>
            </a:r>
            <a:r>
              <a:rPr lang="en-US" sz="22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segunda</a:t>
            </a:r>
            <a:r>
              <a:rPr lang="en-US" sz="22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</a:t>
            </a:r>
            <a:r>
              <a:rPr lang="en-US" sz="22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</a:t>
            </a:r>
            <a:r>
              <a:rPr lang="en-US" sz="22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ya</a:t>
            </a:r>
            <a:r>
              <a:rPr lang="en-US" sz="22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se sabe, que </a:t>
            </a:r>
            <a:r>
              <a:rPr lang="en-US" sz="22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la </a:t>
            </a:r>
            <a:r>
              <a:rPr lang="en-US" sz="22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1 </a:t>
            </a:r>
            <a:r>
              <a:rPr lang="en-US" sz="22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quedó</a:t>
            </a:r>
            <a:r>
              <a:rPr lang="en-US" sz="22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ubicado</a:t>
            </a:r>
            <a:r>
              <a:rPr lang="en-US" sz="22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menor</a:t>
            </a:r>
            <a:r>
              <a:rPr lang="en-US" sz="2200" b="1" dirty="0">
                <a:solidFill>
                  <a:schemeClr val="accent4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y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por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lo tanto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busca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partir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2 hasta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final y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guarda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que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encuentra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mas chico del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arreglo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Al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terminar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recorrido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intercambia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2 con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ubicado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cual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encontró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menor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valor.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endParaRPr lang="en-US" sz="2200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Esto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repite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hasta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recorrer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todo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arreglo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dando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así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un total de N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vueltas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(N= dimension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logica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del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arreglo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-1),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que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último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elemento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.la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última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vuelta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ya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está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ubicado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posición</a:t>
            </a:r>
            <a:r>
              <a:rPr lang="en-US" sz="2200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5" name="Google Shape;195;p10" descr="Imagen que contiene dibuj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1146174" y="273050"/>
            <a:ext cx="86836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Burbuja">
            <a:hlinkClick r:id="" action="ppaction://media"/>
            <a:extLst>
              <a:ext uri="{FF2B5EF4-FFF2-40B4-BE49-F238E27FC236}">
                <a16:creationId xmlns:a16="http://schemas.microsoft.com/office/drawing/2014/main" id="{A01C601B-166E-0311-CDC6-A12FEAB2EA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86039" y="3042602"/>
            <a:ext cx="9638194" cy="3273349"/>
          </a:xfrm>
          <a:prstGeom prst="rect">
            <a:avLst/>
          </a:prstGeom>
        </p:spPr>
      </p:pic>
      <p:sp>
        <p:nvSpPr>
          <p:cNvPr id="3" name="Google Shape;62;p4">
            <a:extLst>
              <a:ext uri="{FF2B5EF4-FFF2-40B4-BE49-F238E27FC236}">
                <a16:creationId xmlns:a16="http://schemas.microsoft.com/office/drawing/2014/main" id="{B70A40DF-F6D9-36F6-7A5C-3ACE40C87950}"/>
              </a:ext>
            </a:extLst>
          </p:cNvPr>
          <p:cNvSpPr txBox="1"/>
          <p:nvPr/>
        </p:nvSpPr>
        <p:spPr>
          <a:xfrm>
            <a:off x="131735" y="1425009"/>
            <a:ext cx="3726588" cy="10156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QUE NECESITAMOS CONOCER?</a:t>
            </a:r>
            <a:endParaRPr sz="3000" b="1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</p:txBody>
      </p:sp>
      <p:sp>
        <p:nvSpPr>
          <p:cNvPr id="4" name="Google Shape;62;p4">
            <a:extLst>
              <a:ext uri="{FF2B5EF4-FFF2-40B4-BE49-F238E27FC236}">
                <a16:creationId xmlns:a16="http://schemas.microsoft.com/office/drawing/2014/main" id="{CF1DCFDE-1F7C-1BD5-B57D-F7FC5022622E}"/>
              </a:ext>
            </a:extLst>
          </p:cNvPr>
          <p:cNvSpPr txBox="1"/>
          <p:nvPr/>
        </p:nvSpPr>
        <p:spPr>
          <a:xfrm>
            <a:off x="4088975" y="1015999"/>
            <a:ext cx="795221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Dimensión</a:t>
            </a:r>
            <a:r>
              <a:rPr lang="en-US" sz="24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lógica</a:t>
            </a:r>
            <a:r>
              <a:rPr lang="en-US" sz="24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4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arreglo</a:t>
            </a:r>
            <a:r>
              <a:rPr lang="en-US" sz="24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Posición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donde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elemento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mínimo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Rango </a:t>
            </a:r>
            <a:r>
              <a:rPr lang="en-US" sz="24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donde</a:t>
            </a:r>
            <a:r>
              <a:rPr lang="en-US" sz="24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4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busca</a:t>
            </a:r>
            <a:r>
              <a:rPr lang="en-US" sz="24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4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mínimo</a:t>
            </a:r>
            <a:r>
              <a:rPr lang="en-US" sz="24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  <a:r>
              <a:rPr lang="en-US" sz="24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la que </a:t>
            </a:r>
            <a:r>
              <a:rPr lang="en-US" sz="24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mínimo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Posición</a:t>
            </a:r>
            <a:r>
              <a:rPr lang="en-US" sz="24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4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elemento</a:t>
            </a:r>
            <a:r>
              <a:rPr lang="en-US" sz="24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mínimo</a:t>
            </a:r>
            <a:r>
              <a:rPr lang="en-US" sz="24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0444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18;p8">
            <a:extLst>
              <a:ext uri="{FF2B5EF4-FFF2-40B4-BE49-F238E27FC236}">
                <a16:creationId xmlns:a16="http://schemas.microsoft.com/office/drawing/2014/main" id="{4A9E934A-3102-6227-9D15-F77272E682E2}"/>
              </a:ext>
            </a:extLst>
          </p:cNvPr>
          <p:cNvSpPr txBox="1"/>
          <p:nvPr/>
        </p:nvSpPr>
        <p:spPr>
          <a:xfrm>
            <a:off x="718457" y="4033314"/>
            <a:ext cx="7646208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" name="Google Shape;133;p8">
            <a:extLst>
              <a:ext uri="{FF2B5EF4-FFF2-40B4-BE49-F238E27FC236}">
                <a16:creationId xmlns:a16="http://schemas.microsoft.com/office/drawing/2014/main" id="{4D27EE22-516A-45F0-FB96-D4C3A6F27AD7}"/>
              </a:ext>
            </a:extLst>
          </p:cNvPr>
          <p:cNvSpPr txBox="1"/>
          <p:nvPr/>
        </p:nvSpPr>
        <p:spPr>
          <a:xfrm>
            <a:off x="822383" y="4075726"/>
            <a:ext cx="959182" cy="523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1DF1CAB-9164-46C0-E59F-41883E958A68}"/>
              </a:ext>
            </a:extLst>
          </p:cNvPr>
          <p:cNvGrpSpPr/>
          <p:nvPr/>
        </p:nvGrpSpPr>
        <p:grpSpPr>
          <a:xfrm>
            <a:off x="381000" y="1391225"/>
            <a:ext cx="7646208" cy="614366"/>
            <a:chOff x="2121905" y="1459435"/>
            <a:chExt cx="8012695" cy="614366"/>
          </a:xfrm>
        </p:grpSpPr>
        <p:sp>
          <p:nvSpPr>
            <p:cNvPr id="5" name="Google Shape;118;p8">
              <a:extLst>
                <a:ext uri="{FF2B5EF4-FFF2-40B4-BE49-F238E27FC236}">
                  <a16:creationId xmlns:a16="http://schemas.microsoft.com/office/drawing/2014/main" id="{EB0B3C7C-8302-6C3D-9F3B-11C5D693475B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20;p8">
              <a:extLst>
                <a:ext uri="{FF2B5EF4-FFF2-40B4-BE49-F238E27FC236}">
                  <a16:creationId xmlns:a16="http://schemas.microsoft.com/office/drawing/2014/main" id="{B82E3585-AA3E-930C-E9FA-2A4881E2257C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>
              <a:extLst>
                <a:ext uri="{FF2B5EF4-FFF2-40B4-BE49-F238E27FC236}">
                  <a16:creationId xmlns:a16="http://schemas.microsoft.com/office/drawing/2014/main" id="{BC57B780-9F14-A5F7-36C0-668860CA80EF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>
              <a:extLst>
                <a:ext uri="{FF2B5EF4-FFF2-40B4-BE49-F238E27FC236}">
                  <a16:creationId xmlns:a16="http://schemas.microsoft.com/office/drawing/2014/main" id="{0A148EF6-93F2-4C18-4775-89A2E949F77C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20;p8">
              <a:extLst>
                <a:ext uri="{FF2B5EF4-FFF2-40B4-BE49-F238E27FC236}">
                  <a16:creationId xmlns:a16="http://schemas.microsoft.com/office/drawing/2014/main" id="{6DCD4344-F573-22F0-9998-9EF844E533B1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>
              <a:extLst>
                <a:ext uri="{FF2B5EF4-FFF2-40B4-BE49-F238E27FC236}">
                  <a16:creationId xmlns:a16="http://schemas.microsoft.com/office/drawing/2014/main" id="{85F2C7A4-68B4-C4EC-5F0D-629B6DBBD261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>
              <a:extLst>
                <a:ext uri="{FF2B5EF4-FFF2-40B4-BE49-F238E27FC236}">
                  <a16:creationId xmlns:a16="http://schemas.microsoft.com/office/drawing/2014/main" id="{D1B1E155-D62A-1471-F7FB-51BBCCFA87D6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8">
              <a:extLst>
                <a:ext uri="{FF2B5EF4-FFF2-40B4-BE49-F238E27FC236}">
                  <a16:creationId xmlns:a16="http://schemas.microsoft.com/office/drawing/2014/main" id="{F61BFF2C-F562-015B-B6B8-5000C8D4F226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;p8">
              <a:extLst>
                <a:ext uri="{FF2B5EF4-FFF2-40B4-BE49-F238E27FC236}">
                  <a16:creationId xmlns:a16="http://schemas.microsoft.com/office/drawing/2014/main" id="{EE7857DC-D811-8820-1641-F9C48E21DC3F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21;p8">
              <a:extLst>
                <a:ext uri="{FF2B5EF4-FFF2-40B4-BE49-F238E27FC236}">
                  <a16:creationId xmlns:a16="http://schemas.microsoft.com/office/drawing/2014/main" id="{0236EE85-365C-5447-8CD1-41416400D04E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133;p8">
            <a:extLst>
              <a:ext uri="{FF2B5EF4-FFF2-40B4-BE49-F238E27FC236}">
                <a16:creationId xmlns:a16="http://schemas.microsoft.com/office/drawing/2014/main" id="{BA221D7D-2678-65FA-FFA3-30AA474BABEC}"/>
              </a:ext>
            </a:extLst>
          </p:cNvPr>
          <p:cNvSpPr txBox="1"/>
          <p:nvPr/>
        </p:nvSpPr>
        <p:spPr>
          <a:xfrm>
            <a:off x="5709139" y="1472181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6;p5">
            <a:extLst>
              <a:ext uri="{FF2B5EF4-FFF2-40B4-BE49-F238E27FC236}">
                <a16:creationId xmlns:a16="http://schemas.microsoft.com/office/drawing/2014/main" id="{BE7CC806-D37D-42F8-E40D-DE865F96F2A4}"/>
              </a:ext>
            </a:extLst>
          </p:cNvPr>
          <p:cNvSpPr txBox="1"/>
          <p:nvPr/>
        </p:nvSpPr>
        <p:spPr>
          <a:xfrm>
            <a:off x="8953498" y="1174631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s-ES" sz="24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5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6" name="Google Shape;76;p5">
            <a:extLst>
              <a:ext uri="{FF2B5EF4-FFF2-40B4-BE49-F238E27FC236}">
                <a16:creationId xmlns:a16="http://schemas.microsoft.com/office/drawing/2014/main" id="{5B3A8EE6-AC73-2303-2897-626FD416D8CD}"/>
              </a:ext>
            </a:extLst>
          </p:cNvPr>
          <p:cNvSpPr txBox="1"/>
          <p:nvPr/>
        </p:nvSpPr>
        <p:spPr>
          <a:xfrm>
            <a:off x="308483" y="2339978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VUELTA 1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  <p:cxnSp>
        <p:nvCxnSpPr>
          <p:cNvPr id="33" name="Google Shape;120;p8">
            <a:extLst>
              <a:ext uri="{FF2B5EF4-FFF2-40B4-BE49-F238E27FC236}">
                <a16:creationId xmlns:a16="http://schemas.microsoft.com/office/drawing/2014/main" id="{BA919FFF-E478-CAE0-CCD7-531AED8BB390}"/>
              </a:ext>
            </a:extLst>
          </p:cNvPr>
          <p:cNvCxnSpPr/>
          <p:nvPr/>
        </p:nvCxnSpPr>
        <p:spPr>
          <a:xfrm>
            <a:off x="1965373" y="4033314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121;p8">
            <a:extLst>
              <a:ext uri="{FF2B5EF4-FFF2-40B4-BE49-F238E27FC236}">
                <a16:creationId xmlns:a16="http://schemas.microsoft.com/office/drawing/2014/main" id="{EFDF59FC-1C4F-58B0-6CD4-6A5E2BBD453F}"/>
              </a:ext>
            </a:extLst>
          </p:cNvPr>
          <p:cNvCxnSpPr/>
          <p:nvPr/>
        </p:nvCxnSpPr>
        <p:spPr>
          <a:xfrm>
            <a:off x="3171095" y="4026964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133;p8">
            <a:extLst>
              <a:ext uri="{FF2B5EF4-FFF2-40B4-BE49-F238E27FC236}">
                <a16:creationId xmlns:a16="http://schemas.microsoft.com/office/drawing/2014/main" id="{E011F18D-A5ED-2A5B-171F-F782E14EA555}"/>
              </a:ext>
            </a:extLst>
          </p:cNvPr>
          <p:cNvSpPr txBox="1"/>
          <p:nvPr/>
        </p:nvSpPr>
        <p:spPr>
          <a:xfrm>
            <a:off x="929865" y="4121892"/>
            <a:ext cx="79462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120;p8">
            <a:extLst>
              <a:ext uri="{FF2B5EF4-FFF2-40B4-BE49-F238E27FC236}">
                <a16:creationId xmlns:a16="http://schemas.microsoft.com/office/drawing/2014/main" id="{A216C8C1-D19D-2125-E482-6A887B0ACF28}"/>
              </a:ext>
            </a:extLst>
          </p:cNvPr>
          <p:cNvCxnSpPr/>
          <p:nvPr/>
        </p:nvCxnSpPr>
        <p:spPr>
          <a:xfrm>
            <a:off x="4625024" y="4033310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121;p8">
            <a:extLst>
              <a:ext uri="{FF2B5EF4-FFF2-40B4-BE49-F238E27FC236}">
                <a16:creationId xmlns:a16="http://schemas.microsoft.com/office/drawing/2014/main" id="{D270C88A-8985-9B59-8D21-FCBDBFAA4A4E}"/>
              </a:ext>
            </a:extLst>
          </p:cNvPr>
          <p:cNvCxnSpPr/>
          <p:nvPr/>
        </p:nvCxnSpPr>
        <p:spPr>
          <a:xfrm>
            <a:off x="5901416" y="4026960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133;p8">
            <a:extLst>
              <a:ext uri="{FF2B5EF4-FFF2-40B4-BE49-F238E27FC236}">
                <a16:creationId xmlns:a16="http://schemas.microsoft.com/office/drawing/2014/main" id="{4EB0BC28-9242-03CD-07B2-FFBE40588ACA}"/>
              </a:ext>
            </a:extLst>
          </p:cNvPr>
          <p:cNvSpPr txBox="1"/>
          <p:nvPr/>
        </p:nvSpPr>
        <p:spPr>
          <a:xfrm>
            <a:off x="2127501" y="4084222"/>
            <a:ext cx="923386" cy="44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33;p8">
            <a:extLst>
              <a:ext uri="{FF2B5EF4-FFF2-40B4-BE49-F238E27FC236}">
                <a16:creationId xmlns:a16="http://schemas.microsoft.com/office/drawing/2014/main" id="{B21ACF0C-2328-A7EF-E1C8-BD3B55269BE0}"/>
              </a:ext>
            </a:extLst>
          </p:cNvPr>
          <p:cNvSpPr txBox="1"/>
          <p:nvPr/>
        </p:nvSpPr>
        <p:spPr>
          <a:xfrm>
            <a:off x="3435631" y="4097034"/>
            <a:ext cx="94118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33;p8">
            <a:extLst>
              <a:ext uri="{FF2B5EF4-FFF2-40B4-BE49-F238E27FC236}">
                <a16:creationId xmlns:a16="http://schemas.microsoft.com/office/drawing/2014/main" id="{E293F8C0-3C31-D678-CEBD-2D54D011F80C}"/>
              </a:ext>
            </a:extLst>
          </p:cNvPr>
          <p:cNvSpPr txBox="1"/>
          <p:nvPr/>
        </p:nvSpPr>
        <p:spPr>
          <a:xfrm>
            <a:off x="4745232" y="4084218"/>
            <a:ext cx="959182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21;p8">
            <a:extLst>
              <a:ext uri="{FF2B5EF4-FFF2-40B4-BE49-F238E27FC236}">
                <a16:creationId xmlns:a16="http://schemas.microsoft.com/office/drawing/2014/main" id="{5238A8D3-C723-3D30-C9BE-3DD6A933C3C1}"/>
              </a:ext>
            </a:extLst>
          </p:cNvPr>
          <p:cNvCxnSpPr/>
          <p:nvPr/>
        </p:nvCxnSpPr>
        <p:spPr>
          <a:xfrm>
            <a:off x="7158343" y="4033310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133;p8">
            <a:extLst>
              <a:ext uri="{FF2B5EF4-FFF2-40B4-BE49-F238E27FC236}">
                <a16:creationId xmlns:a16="http://schemas.microsoft.com/office/drawing/2014/main" id="{21E3A22F-8FCC-EBD4-69C3-254B81363D34}"/>
              </a:ext>
            </a:extLst>
          </p:cNvPr>
          <p:cNvSpPr txBox="1"/>
          <p:nvPr/>
        </p:nvSpPr>
        <p:spPr>
          <a:xfrm>
            <a:off x="6046596" y="4086144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03773076-AC2A-9014-BBAE-873EC2177FBB}"/>
              </a:ext>
            </a:extLst>
          </p:cNvPr>
          <p:cNvSpPr/>
          <p:nvPr/>
        </p:nvSpPr>
        <p:spPr>
          <a:xfrm>
            <a:off x="760716" y="3256180"/>
            <a:ext cx="478672" cy="6016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Google Shape;76;p5">
            <a:extLst>
              <a:ext uri="{FF2B5EF4-FFF2-40B4-BE49-F238E27FC236}">
                <a16:creationId xmlns:a16="http://schemas.microsoft.com/office/drawing/2014/main" id="{182A2B2F-BFCB-8677-F520-1C9C601ED6F0}"/>
              </a:ext>
            </a:extLst>
          </p:cNvPr>
          <p:cNvSpPr txBox="1"/>
          <p:nvPr/>
        </p:nvSpPr>
        <p:spPr>
          <a:xfrm>
            <a:off x="9544360" y="3876289"/>
            <a:ext cx="21063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mínimo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pos</a:t>
            </a:r>
            <a:r>
              <a:rPr lang="es-E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2</a:t>
            </a: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3" name="Flecha: hacia abajo 52">
            <a:extLst>
              <a:ext uri="{FF2B5EF4-FFF2-40B4-BE49-F238E27FC236}">
                <a16:creationId xmlns:a16="http://schemas.microsoft.com/office/drawing/2014/main" id="{158C4DEA-A83D-D6CE-BED1-EF314255CE95}"/>
              </a:ext>
            </a:extLst>
          </p:cNvPr>
          <p:cNvSpPr/>
          <p:nvPr/>
        </p:nvSpPr>
        <p:spPr>
          <a:xfrm rot="16200000">
            <a:off x="921524" y="4826744"/>
            <a:ext cx="478672" cy="7983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Google Shape;76;p5">
            <a:extLst>
              <a:ext uri="{FF2B5EF4-FFF2-40B4-BE49-F238E27FC236}">
                <a16:creationId xmlns:a16="http://schemas.microsoft.com/office/drawing/2014/main" id="{4CD1CE73-085E-058F-0AEB-22E604A9A3BC}"/>
              </a:ext>
            </a:extLst>
          </p:cNvPr>
          <p:cNvSpPr txBox="1"/>
          <p:nvPr/>
        </p:nvSpPr>
        <p:spPr>
          <a:xfrm>
            <a:off x="1459479" y="4810445"/>
            <a:ext cx="104712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Se intercambia el elemento de la posición 1 (23) con el de la posición 2 (1).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4D0777D8-E827-5175-C6E9-C22EA215EE2F}"/>
              </a:ext>
            </a:extLst>
          </p:cNvPr>
          <p:cNvSpPr/>
          <p:nvPr/>
        </p:nvSpPr>
        <p:spPr>
          <a:xfrm>
            <a:off x="1268372" y="3291572"/>
            <a:ext cx="478672" cy="601661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DE870C3-1EF4-2933-A376-86ED695E8DC0}"/>
              </a:ext>
            </a:extLst>
          </p:cNvPr>
          <p:cNvGrpSpPr/>
          <p:nvPr/>
        </p:nvGrpSpPr>
        <p:grpSpPr>
          <a:xfrm>
            <a:off x="2082783" y="5841512"/>
            <a:ext cx="7646208" cy="614366"/>
            <a:chOff x="2121905" y="1459435"/>
            <a:chExt cx="8012695" cy="614366"/>
          </a:xfrm>
        </p:grpSpPr>
        <p:sp>
          <p:nvSpPr>
            <p:cNvPr id="16" name="Google Shape;118;p8">
              <a:extLst>
                <a:ext uri="{FF2B5EF4-FFF2-40B4-BE49-F238E27FC236}">
                  <a16:creationId xmlns:a16="http://schemas.microsoft.com/office/drawing/2014/main" id="{A95F6773-3814-CEFA-9260-7B748B9FF99C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" name="Google Shape;120;p8">
              <a:extLst>
                <a:ext uri="{FF2B5EF4-FFF2-40B4-BE49-F238E27FC236}">
                  <a16:creationId xmlns:a16="http://schemas.microsoft.com/office/drawing/2014/main" id="{F36CD9D1-00AB-C3BC-4BB2-8D071BD661D5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21;p8">
              <a:extLst>
                <a:ext uri="{FF2B5EF4-FFF2-40B4-BE49-F238E27FC236}">
                  <a16:creationId xmlns:a16="http://schemas.microsoft.com/office/drawing/2014/main" id="{7376C0D8-10C8-CD21-B946-D0D853436EC7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" name="Google Shape;133;p8">
              <a:extLst>
                <a:ext uri="{FF2B5EF4-FFF2-40B4-BE49-F238E27FC236}">
                  <a16:creationId xmlns:a16="http://schemas.microsoft.com/office/drawing/2014/main" id="{CC802C85-3E0C-BD1C-20AC-0F4446B4961B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120;p8">
              <a:extLst>
                <a:ext uri="{FF2B5EF4-FFF2-40B4-BE49-F238E27FC236}">
                  <a16:creationId xmlns:a16="http://schemas.microsoft.com/office/drawing/2014/main" id="{F2756EB4-37D7-7F5B-4EA6-254401B9330E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>
              <a:extLst>
                <a:ext uri="{FF2B5EF4-FFF2-40B4-BE49-F238E27FC236}">
                  <a16:creationId xmlns:a16="http://schemas.microsoft.com/office/drawing/2014/main" id="{DC12BE80-4B0B-06ED-EF12-B2528DA39285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33;p8">
              <a:extLst>
                <a:ext uri="{FF2B5EF4-FFF2-40B4-BE49-F238E27FC236}">
                  <a16:creationId xmlns:a16="http://schemas.microsoft.com/office/drawing/2014/main" id="{059A42D0-4E44-2D0E-3938-85620CF2EF8B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33;p8">
              <a:extLst>
                <a:ext uri="{FF2B5EF4-FFF2-40B4-BE49-F238E27FC236}">
                  <a16:creationId xmlns:a16="http://schemas.microsoft.com/office/drawing/2014/main" id="{D304FB80-52B2-AF32-4C16-06C2DF6CE0AB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33;p8">
              <a:extLst>
                <a:ext uri="{FF2B5EF4-FFF2-40B4-BE49-F238E27FC236}">
                  <a16:creationId xmlns:a16="http://schemas.microsoft.com/office/drawing/2014/main" id="{3CE77C4D-0158-3FAC-2B0E-376ACAE38267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121;p8">
              <a:extLst>
                <a:ext uri="{FF2B5EF4-FFF2-40B4-BE49-F238E27FC236}">
                  <a16:creationId xmlns:a16="http://schemas.microsoft.com/office/drawing/2014/main" id="{BCE8FFFD-ED93-3471-9968-5F84379D54C4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" name="Google Shape;133;p8">
            <a:extLst>
              <a:ext uri="{FF2B5EF4-FFF2-40B4-BE49-F238E27FC236}">
                <a16:creationId xmlns:a16="http://schemas.microsoft.com/office/drawing/2014/main" id="{52F5361E-99A4-FA18-25D9-2F49F4CA7EE7}"/>
              </a:ext>
            </a:extLst>
          </p:cNvPr>
          <p:cNvSpPr txBox="1"/>
          <p:nvPr/>
        </p:nvSpPr>
        <p:spPr>
          <a:xfrm>
            <a:off x="7462745" y="5916965"/>
            <a:ext cx="959182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750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8698 0.0025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10482 0.0067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68 -1.11111E-6 L 0.19414 -0.0030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81 -1.11111E-6 L 0.30312 0.0002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09 -1.11111E-6 L 0.41198 -0.0013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 animBg="1"/>
      <p:bldP spid="43" grpId="1" animBg="1"/>
      <p:bldP spid="26" grpId="0"/>
      <p:bldP spid="35" grpId="0"/>
      <p:bldP spid="38" grpId="0"/>
      <p:bldP spid="39" grpId="0"/>
      <p:bldP spid="40" grpId="0"/>
      <p:bldP spid="42" grpId="0"/>
      <p:bldP spid="46" grpId="0" animBg="1"/>
      <p:bldP spid="47" grpId="0"/>
      <p:bldP spid="53" grpId="0" animBg="1"/>
      <p:bldP spid="54" grpId="0"/>
      <p:bldP spid="55" grpId="0" animBg="1"/>
      <p:bldP spid="55" grpId="1" animBg="1"/>
      <p:bldP spid="55" grpId="2" animBg="1"/>
      <p:bldP spid="55" grpId="3" animBg="1"/>
      <p:bldP spid="55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18;p8">
            <a:extLst>
              <a:ext uri="{FF2B5EF4-FFF2-40B4-BE49-F238E27FC236}">
                <a16:creationId xmlns:a16="http://schemas.microsoft.com/office/drawing/2014/main" id="{4A9E934A-3102-6227-9D15-F77272E682E2}"/>
              </a:ext>
            </a:extLst>
          </p:cNvPr>
          <p:cNvSpPr txBox="1"/>
          <p:nvPr/>
        </p:nvSpPr>
        <p:spPr>
          <a:xfrm>
            <a:off x="558072" y="3411643"/>
            <a:ext cx="7646208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" name="Google Shape;133;p8">
            <a:extLst>
              <a:ext uri="{FF2B5EF4-FFF2-40B4-BE49-F238E27FC236}">
                <a16:creationId xmlns:a16="http://schemas.microsoft.com/office/drawing/2014/main" id="{4D27EE22-516A-45F0-FB96-D4C3A6F27AD7}"/>
              </a:ext>
            </a:extLst>
          </p:cNvPr>
          <p:cNvSpPr txBox="1"/>
          <p:nvPr/>
        </p:nvSpPr>
        <p:spPr>
          <a:xfrm>
            <a:off x="2028002" y="3455880"/>
            <a:ext cx="959182" cy="523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1DF1CAB-9164-46C0-E59F-41883E958A68}"/>
              </a:ext>
            </a:extLst>
          </p:cNvPr>
          <p:cNvGrpSpPr/>
          <p:nvPr/>
        </p:nvGrpSpPr>
        <p:grpSpPr>
          <a:xfrm>
            <a:off x="381000" y="1282374"/>
            <a:ext cx="7646208" cy="614366"/>
            <a:chOff x="2121905" y="1459435"/>
            <a:chExt cx="8012695" cy="614366"/>
          </a:xfrm>
        </p:grpSpPr>
        <p:sp>
          <p:nvSpPr>
            <p:cNvPr id="5" name="Google Shape;118;p8">
              <a:extLst>
                <a:ext uri="{FF2B5EF4-FFF2-40B4-BE49-F238E27FC236}">
                  <a16:creationId xmlns:a16="http://schemas.microsoft.com/office/drawing/2014/main" id="{EB0B3C7C-8302-6C3D-9F3B-11C5D693475B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20;p8">
              <a:extLst>
                <a:ext uri="{FF2B5EF4-FFF2-40B4-BE49-F238E27FC236}">
                  <a16:creationId xmlns:a16="http://schemas.microsoft.com/office/drawing/2014/main" id="{B82E3585-AA3E-930C-E9FA-2A4881E2257C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>
              <a:extLst>
                <a:ext uri="{FF2B5EF4-FFF2-40B4-BE49-F238E27FC236}">
                  <a16:creationId xmlns:a16="http://schemas.microsoft.com/office/drawing/2014/main" id="{BC57B780-9F14-A5F7-36C0-668860CA80EF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>
              <a:extLst>
                <a:ext uri="{FF2B5EF4-FFF2-40B4-BE49-F238E27FC236}">
                  <a16:creationId xmlns:a16="http://schemas.microsoft.com/office/drawing/2014/main" id="{0A148EF6-93F2-4C18-4775-89A2E949F77C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20;p8">
              <a:extLst>
                <a:ext uri="{FF2B5EF4-FFF2-40B4-BE49-F238E27FC236}">
                  <a16:creationId xmlns:a16="http://schemas.microsoft.com/office/drawing/2014/main" id="{6DCD4344-F573-22F0-9998-9EF844E533B1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>
              <a:extLst>
                <a:ext uri="{FF2B5EF4-FFF2-40B4-BE49-F238E27FC236}">
                  <a16:creationId xmlns:a16="http://schemas.microsoft.com/office/drawing/2014/main" id="{85F2C7A4-68B4-C4EC-5F0D-629B6DBBD261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>
              <a:extLst>
                <a:ext uri="{FF2B5EF4-FFF2-40B4-BE49-F238E27FC236}">
                  <a16:creationId xmlns:a16="http://schemas.microsoft.com/office/drawing/2014/main" id="{D1B1E155-D62A-1471-F7FB-51BBCCFA87D6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8">
              <a:extLst>
                <a:ext uri="{FF2B5EF4-FFF2-40B4-BE49-F238E27FC236}">
                  <a16:creationId xmlns:a16="http://schemas.microsoft.com/office/drawing/2014/main" id="{F61BFF2C-F562-015B-B6B8-5000C8D4F226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;p8">
              <a:extLst>
                <a:ext uri="{FF2B5EF4-FFF2-40B4-BE49-F238E27FC236}">
                  <a16:creationId xmlns:a16="http://schemas.microsoft.com/office/drawing/2014/main" id="{EE7857DC-D811-8820-1641-F9C48E21DC3F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21;p8">
              <a:extLst>
                <a:ext uri="{FF2B5EF4-FFF2-40B4-BE49-F238E27FC236}">
                  <a16:creationId xmlns:a16="http://schemas.microsoft.com/office/drawing/2014/main" id="{0236EE85-365C-5447-8CD1-41416400D04E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133;p8">
            <a:extLst>
              <a:ext uri="{FF2B5EF4-FFF2-40B4-BE49-F238E27FC236}">
                <a16:creationId xmlns:a16="http://schemas.microsoft.com/office/drawing/2014/main" id="{BA221D7D-2678-65FA-FFA3-30AA474BABEC}"/>
              </a:ext>
            </a:extLst>
          </p:cNvPr>
          <p:cNvSpPr txBox="1"/>
          <p:nvPr/>
        </p:nvSpPr>
        <p:spPr>
          <a:xfrm>
            <a:off x="5709139" y="1352444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6;p5">
            <a:extLst>
              <a:ext uri="{FF2B5EF4-FFF2-40B4-BE49-F238E27FC236}">
                <a16:creationId xmlns:a16="http://schemas.microsoft.com/office/drawing/2014/main" id="{BE7CC806-D37D-42F8-E40D-DE865F96F2A4}"/>
              </a:ext>
            </a:extLst>
          </p:cNvPr>
          <p:cNvSpPr txBox="1"/>
          <p:nvPr/>
        </p:nvSpPr>
        <p:spPr>
          <a:xfrm>
            <a:off x="8505130" y="1139579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s-ES" sz="24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5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6" name="Google Shape;76;p5">
            <a:extLst>
              <a:ext uri="{FF2B5EF4-FFF2-40B4-BE49-F238E27FC236}">
                <a16:creationId xmlns:a16="http://schemas.microsoft.com/office/drawing/2014/main" id="{5B3A8EE6-AC73-2303-2897-626FD416D8CD}"/>
              </a:ext>
            </a:extLst>
          </p:cNvPr>
          <p:cNvSpPr txBox="1"/>
          <p:nvPr/>
        </p:nvSpPr>
        <p:spPr>
          <a:xfrm>
            <a:off x="381000" y="2653816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VUELTA 2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  <p:cxnSp>
        <p:nvCxnSpPr>
          <p:cNvPr id="33" name="Google Shape;120;p8">
            <a:extLst>
              <a:ext uri="{FF2B5EF4-FFF2-40B4-BE49-F238E27FC236}">
                <a16:creationId xmlns:a16="http://schemas.microsoft.com/office/drawing/2014/main" id="{BA919FFF-E478-CAE0-CCD7-531AED8BB390}"/>
              </a:ext>
            </a:extLst>
          </p:cNvPr>
          <p:cNvCxnSpPr/>
          <p:nvPr/>
        </p:nvCxnSpPr>
        <p:spPr>
          <a:xfrm>
            <a:off x="1889171" y="339878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121;p8">
            <a:extLst>
              <a:ext uri="{FF2B5EF4-FFF2-40B4-BE49-F238E27FC236}">
                <a16:creationId xmlns:a16="http://schemas.microsoft.com/office/drawing/2014/main" id="{EFDF59FC-1C4F-58B0-6CD4-6A5E2BBD453F}"/>
              </a:ext>
            </a:extLst>
          </p:cNvPr>
          <p:cNvCxnSpPr/>
          <p:nvPr/>
        </p:nvCxnSpPr>
        <p:spPr>
          <a:xfrm>
            <a:off x="3094893" y="339243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133;p8">
            <a:extLst>
              <a:ext uri="{FF2B5EF4-FFF2-40B4-BE49-F238E27FC236}">
                <a16:creationId xmlns:a16="http://schemas.microsoft.com/office/drawing/2014/main" id="{E011F18D-A5ED-2A5B-171F-F782E14EA555}"/>
              </a:ext>
            </a:extLst>
          </p:cNvPr>
          <p:cNvSpPr txBox="1"/>
          <p:nvPr/>
        </p:nvSpPr>
        <p:spPr>
          <a:xfrm>
            <a:off x="806348" y="3481876"/>
            <a:ext cx="923385" cy="43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120;p8">
            <a:extLst>
              <a:ext uri="{FF2B5EF4-FFF2-40B4-BE49-F238E27FC236}">
                <a16:creationId xmlns:a16="http://schemas.microsoft.com/office/drawing/2014/main" id="{A216C8C1-D19D-2125-E482-6A887B0ACF28}"/>
              </a:ext>
            </a:extLst>
          </p:cNvPr>
          <p:cNvCxnSpPr/>
          <p:nvPr/>
        </p:nvCxnSpPr>
        <p:spPr>
          <a:xfrm>
            <a:off x="4548822" y="339877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121;p8">
            <a:extLst>
              <a:ext uri="{FF2B5EF4-FFF2-40B4-BE49-F238E27FC236}">
                <a16:creationId xmlns:a16="http://schemas.microsoft.com/office/drawing/2014/main" id="{D270C88A-8985-9B59-8D21-FCBDBFAA4A4E}"/>
              </a:ext>
            </a:extLst>
          </p:cNvPr>
          <p:cNvCxnSpPr/>
          <p:nvPr/>
        </p:nvCxnSpPr>
        <p:spPr>
          <a:xfrm>
            <a:off x="5825214" y="339242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133;p8">
            <a:extLst>
              <a:ext uri="{FF2B5EF4-FFF2-40B4-BE49-F238E27FC236}">
                <a16:creationId xmlns:a16="http://schemas.microsoft.com/office/drawing/2014/main" id="{B21ACF0C-2328-A7EF-E1C8-BD3B55269BE0}"/>
              </a:ext>
            </a:extLst>
          </p:cNvPr>
          <p:cNvSpPr txBox="1"/>
          <p:nvPr/>
        </p:nvSpPr>
        <p:spPr>
          <a:xfrm>
            <a:off x="3359429" y="3462502"/>
            <a:ext cx="94118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33;p8">
            <a:extLst>
              <a:ext uri="{FF2B5EF4-FFF2-40B4-BE49-F238E27FC236}">
                <a16:creationId xmlns:a16="http://schemas.microsoft.com/office/drawing/2014/main" id="{E293F8C0-3C31-D678-CEBD-2D54D011F80C}"/>
              </a:ext>
            </a:extLst>
          </p:cNvPr>
          <p:cNvSpPr txBox="1"/>
          <p:nvPr/>
        </p:nvSpPr>
        <p:spPr>
          <a:xfrm>
            <a:off x="4669030" y="3449686"/>
            <a:ext cx="959182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21;p8">
            <a:extLst>
              <a:ext uri="{FF2B5EF4-FFF2-40B4-BE49-F238E27FC236}">
                <a16:creationId xmlns:a16="http://schemas.microsoft.com/office/drawing/2014/main" id="{5238A8D3-C723-3D30-C9BE-3DD6A933C3C1}"/>
              </a:ext>
            </a:extLst>
          </p:cNvPr>
          <p:cNvCxnSpPr/>
          <p:nvPr/>
        </p:nvCxnSpPr>
        <p:spPr>
          <a:xfrm>
            <a:off x="7082141" y="339877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133;p8">
            <a:extLst>
              <a:ext uri="{FF2B5EF4-FFF2-40B4-BE49-F238E27FC236}">
                <a16:creationId xmlns:a16="http://schemas.microsoft.com/office/drawing/2014/main" id="{4EB0BC28-9242-03CD-07B2-FFBE40588ACA}"/>
              </a:ext>
            </a:extLst>
          </p:cNvPr>
          <p:cNvSpPr txBox="1"/>
          <p:nvPr/>
        </p:nvSpPr>
        <p:spPr>
          <a:xfrm>
            <a:off x="2073006" y="3499258"/>
            <a:ext cx="92338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33;p8">
            <a:extLst>
              <a:ext uri="{FF2B5EF4-FFF2-40B4-BE49-F238E27FC236}">
                <a16:creationId xmlns:a16="http://schemas.microsoft.com/office/drawing/2014/main" id="{21E3A22F-8FCC-EBD4-69C3-254B81363D34}"/>
              </a:ext>
            </a:extLst>
          </p:cNvPr>
          <p:cNvSpPr txBox="1"/>
          <p:nvPr/>
        </p:nvSpPr>
        <p:spPr>
          <a:xfrm>
            <a:off x="5948622" y="3541857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03773076-AC2A-9014-BBAE-873EC2177FBB}"/>
              </a:ext>
            </a:extLst>
          </p:cNvPr>
          <p:cNvSpPr/>
          <p:nvPr/>
        </p:nvSpPr>
        <p:spPr>
          <a:xfrm>
            <a:off x="1941889" y="2747349"/>
            <a:ext cx="478672" cy="6016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Google Shape;76;p5">
            <a:extLst>
              <a:ext uri="{FF2B5EF4-FFF2-40B4-BE49-F238E27FC236}">
                <a16:creationId xmlns:a16="http://schemas.microsoft.com/office/drawing/2014/main" id="{7F98FC01-4882-2BEF-596D-BCBC20026A8E}"/>
              </a:ext>
            </a:extLst>
          </p:cNvPr>
          <p:cNvSpPr txBox="1"/>
          <p:nvPr/>
        </p:nvSpPr>
        <p:spPr>
          <a:xfrm>
            <a:off x="8973036" y="3222259"/>
            <a:ext cx="21063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mínimo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pos</a:t>
            </a:r>
            <a:r>
              <a:rPr lang="es-E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4</a:t>
            </a: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3" name="Flecha: hacia abajo 52">
            <a:extLst>
              <a:ext uri="{FF2B5EF4-FFF2-40B4-BE49-F238E27FC236}">
                <a16:creationId xmlns:a16="http://schemas.microsoft.com/office/drawing/2014/main" id="{158C4DEA-A83D-D6CE-BED1-EF314255CE95}"/>
              </a:ext>
            </a:extLst>
          </p:cNvPr>
          <p:cNvSpPr/>
          <p:nvPr/>
        </p:nvSpPr>
        <p:spPr>
          <a:xfrm rot="16200000">
            <a:off x="697289" y="4329516"/>
            <a:ext cx="478672" cy="6016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Google Shape;76;p5">
            <a:extLst>
              <a:ext uri="{FF2B5EF4-FFF2-40B4-BE49-F238E27FC236}">
                <a16:creationId xmlns:a16="http://schemas.microsoft.com/office/drawing/2014/main" id="{4CD1CE73-085E-058F-0AEB-22E604A9A3BC}"/>
              </a:ext>
            </a:extLst>
          </p:cNvPr>
          <p:cNvSpPr txBox="1"/>
          <p:nvPr/>
        </p:nvSpPr>
        <p:spPr>
          <a:xfrm>
            <a:off x="1200688" y="4272512"/>
            <a:ext cx="1045505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Se intercambia el elemento de la posición 2 (23) con el de la posición 4 (4).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4D0777D8-E827-5175-C6E9-C22EA215EE2F}"/>
              </a:ext>
            </a:extLst>
          </p:cNvPr>
          <p:cNvSpPr/>
          <p:nvPr/>
        </p:nvSpPr>
        <p:spPr>
          <a:xfrm>
            <a:off x="2487387" y="2742536"/>
            <a:ext cx="478672" cy="601661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C88AAD6-9257-DA58-4930-6282987A2701}"/>
              </a:ext>
            </a:extLst>
          </p:cNvPr>
          <p:cNvGrpSpPr/>
          <p:nvPr/>
        </p:nvGrpSpPr>
        <p:grpSpPr>
          <a:xfrm>
            <a:off x="2052963" y="5633656"/>
            <a:ext cx="7646208" cy="614366"/>
            <a:chOff x="2121905" y="1459435"/>
            <a:chExt cx="8012695" cy="614366"/>
          </a:xfrm>
        </p:grpSpPr>
        <p:sp>
          <p:nvSpPr>
            <p:cNvPr id="16" name="Google Shape;118;p8">
              <a:extLst>
                <a:ext uri="{FF2B5EF4-FFF2-40B4-BE49-F238E27FC236}">
                  <a16:creationId xmlns:a16="http://schemas.microsoft.com/office/drawing/2014/main" id="{82233BB3-B739-C62F-3382-CD32D2F9114E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" name="Google Shape;120;p8">
              <a:extLst>
                <a:ext uri="{FF2B5EF4-FFF2-40B4-BE49-F238E27FC236}">
                  <a16:creationId xmlns:a16="http://schemas.microsoft.com/office/drawing/2014/main" id="{0B8772FB-2BBF-32F3-6E2F-736B1F2A7306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21;p8">
              <a:extLst>
                <a:ext uri="{FF2B5EF4-FFF2-40B4-BE49-F238E27FC236}">
                  <a16:creationId xmlns:a16="http://schemas.microsoft.com/office/drawing/2014/main" id="{82873C2E-8C9B-B820-724D-4F71491D91E8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" name="Google Shape;133;p8">
              <a:extLst>
                <a:ext uri="{FF2B5EF4-FFF2-40B4-BE49-F238E27FC236}">
                  <a16:creationId xmlns:a16="http://schemas.microsoft.com/office/drawing/2014/main" id="{0FB73E38-EA0B-5C69-6F7B-084508AC5E9A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120;p8">
              <a:extLst>
                <a:ext uri="{FF2B5EF4-FFF2-40B4-BE49-F238E27FC236}">
                  <a16:creationId xmlns:a16="http://schemas.microsoft.com/office/drawing/2014/main" id="{DD53E796-8607-F597-6EDC-C692C0339F66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>
              <a:extLst>
                <a:ext uri="{FF2B5EF4-FFF2-40B4-BE49-F238E27FC236}">
                  <a16:creationId xmlns:a16="http://schemas.microsoft.com/office/drawing/2014/main" id="{492B2845-CE12-4038-EE1D-F00A89078670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33;p8">
              <a:extLst>
                <a:ext uri="{FF2B5EF4-FFF2-40B4-BE49-F238E27FC236}">
                  <a16:creationId xmlns:a16="http://schemas.microsoft.com/office/drawing/2014/main" id="{42E4C9E1-C3AA-DA1A-800F-856D72599D73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33;p8">
              <a:extLst>
                <a:ext uri="{FF2B5EF4-FFF2-40B4-BE49-F238E27FC236}">
                  <a16:creationId xmlns:a16="http://schemas.microsoft.com/office/drawing/2014/main" id="{BC35F60E-75F7-A30D-D804-F53D421A521B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33;p8">
              <a:extLst>
                <a:ext uri="{FF2B5EF4-FFF2-40B4-BE49-F238E27FC236}">
                  <a16:creationId xmlns:a16="http://schemas.microsoft.com/office/drawing/2014/main" id="{90752DFD-3547-BA88-B8CE-FDB4D26A4893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121;p8">
              <a:extLst>
                <a:ext uri="{FF2B5EF4-FFF2-40B4-BE49-F238E27FC236}">
                  <a16:creationId xmlns:a16="http://schemas.microsoft.com/office/drawing/2014/main" id="{22F4B863-942C-9EC0-92CD-85AE77EE3476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" name="Google Shape;133;p8">
            <a:extLst>
              <a:ext uri="{FF2B5EF4-FFF2-40B4-BE49-F238E27FC236}">
                <a16:creationId xmlns:a16="http://schemas.microsoft.com/office/drawing/2014/main" id="{EFE45BC8-5FF9-1AC4-79EF-51163247EB80}"/>
              </a:ext>
            </a:extLst>
          </p:cNvPr>
          <p:cNvSpPr txBox="1"/>
          <p:nvPr/>
        </p:nvSpPr>
        <p:spPr>
          <a:xfrm>
            <a:off x="7381102" y="5703726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23086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09075 -0.00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02 0 L 0.1987 -0.0025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0.21458 -0.0034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7 -0.00255 L 0.30859 -0.0039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 animBg="1"/>
      <p:bldP spid="43" grpId="1" animBg="1"/>
      <p:bldP spid="26" grpId="0"/>
      <p:bldP spid="35" grpId="0"/>
      <p:bldP spid="39" grpId="0"/>
      <p:bldP spid="40" grpId="0"/>
      <p:bldP spid="38" grpId="0"/>
      <p:bldP spid="42" grpId="0"/>
      <p:bldP spid="46" grpId="0" animBg="1"/>
      <p:bldP spid="51" grpId="0"/>
      <p:bldP spid="53" grpId="0" animBg="1"/>
      <p:bldP spid="54" grpId="0"/>
      <p:bldP spid="55" grpId="0" animBg="1"/>
      <p:bldP spid="55" grpId="1" animBg="1"/>
      <p:bldP spid="55" grpId="2" animBg="1"/>
      <p:bldP spid="55" grpId="3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18;p8">
            <a:extLst>
              <a:ext uri="{FF2B5EF4-FFF2-40B4-BE49-F238E27FC236}">
                <a16:creationId xmlns:a16="http://schemas.microsoft.com/office/drawing/2014/main" id="{4A9E934A-3102-6227-9D15-F77272E682E2}"/>
              </a:ext>
            </a:extLst>
          </p:cNvPr>
          <p:cNvSpPr txBox="1"/>
          <p:nvPr/>
        </p:nvSpPr>
        <p:spPr>
          <a:xfrm>
            <a:off x="584671" y="3198228"/>
            <a:ext cx="7646208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" name="Google Shape;133;p8">
            <a:extLst>
              <a:ext uri="{FF2B5EF4-FFF2-40B4-BE49-F238E27FC236}">
                <a16:creationId xmlns:a16="http://schemas.microsoft.com/office/drawing/2014/main" id="{4D27EE22-516A-45F0-FB96-D4C3A6F27AD7}"/>
              </a:ext>
            </a:extLst>
          </p:cNvPr>
          <p:cNvSpPr txBox="1"/>
          <p:nvPr/>
        </p:nvSpPr>
        <p:spPr>
          <a:xfrm>
            <a:off x="3377367" y="3230451"/>
            <a:ext cx="959182" cy="523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1DF1CAB-9164-46C0-E59F-41883E958A68}"/>
              </a:ext>
            </a:extLst>
          </p:cNvPr>
          <p:cNvGrpSpPr/>
          <p:nvPr/>
        </p:nvGrpSpPr>
        <p:grpSpPr>
          <a:xfrm>
            <a:off x="381000" y="1445658"/>
            <a:ext cx="7646208" cy="614366"/>
            <a:chOff x="2121905" y="1459435"/>
            <a:chExt cx="8012695" cy="614366"/>
          </a:xfrm>
        </p:grpSpPr>
        <p:sp>
          <p:nvSpPr>
            <p:cNvPr id="5" name="Google Shape;118;p8">
              <a:extLst>
                <a:ext uri="{FF2B5EF4-FFF2-40B4-BE49-F238E27FC236}">
                  <a16:creationId xmlns:a16="http://schemas.microsoft.com/office/drawing/2014/main" id="{EB0B3C7C-8302-6C3D-9F3B-11C5D693475B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20;p8">
              <a:extLst>
                <a:ext uri="{FF2B5EF4-FFF2-40B4-BE49-F238E27FC236}">
                  <a16:creationId xmlns:a16="http://schemas.microsoft.com/office/drawing/2014/main" id="{B82E3585-AA3E-930C-E9FA-2A4881E2257C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>
              <a:extLst>
                <a:ext uri="{FF2B5EF4-FFF2-40B4-BE49-F238E27FC236}">
                  <a16:creationId xmlns:a16="http://schemas.microsoft.com/office/drawing/2014/main" id="{BC57B780-9F14-A5F7-36C0-668860CA80EF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>
              <a:extLst>
                <a:ext uri="{FF2B5EF4-FFF2-40B4-BE49-F238E27FC236}">
                  <a16:creationId xmlns:a16="http://schemas.microsoft.com/office/drawing/2014/main" id="{0A148EF6-93F2-4C18-4775-89A2E949F77C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20;p8">
              <a:extLst>
                <a:ext uri="{FF2B5EF4-FFF2-40B4-BE49-F238E27FC236}">
                  <a16:creationId xmlns:a16="http://schemas.microsoft.com/office/drawing/2014/main" id="{6DCD4344-F573-22F0-9998-9EF844E533B1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>
              <a:extLst>
                <a:ext uri="{FF2B5EF4-FFF2-40B4-BE49-F238E27FC236}">
                  <a16:creationId xmlns:a16="http://schemas.microsoft.com/office/drawing/2014/main" id="{85F2C7A4-68B4-C4EC-5F0D-629B6DBBD261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>
              <a:extLst>
                <a:ext uri="{FF2B5EF4-FFF2-40B4-BE49-F238E27FC236}">
                  <a16:creationId xmlns:a16="http://schemas.microsoft.com/office/drawing/2014/main" id="{D1B1E155-D62A-1471-F7FB-51BBCCFA87D6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8">
              <a:extLst>
                <a:ext uri="{FF2B5EF4-FFF2-40B4-BE49-F238E27FC236}">
                  <a16:creationId xmlns:a16="http://schemas.microsoft.com/office/drawing/2014/main" id="{F61BFF2C-F562-015B-B6B8-5000C8D4F226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;p8">
              <a:extLst>
                <a:ext uri="{FF2B5EF4-FFF2-40B4-BE49-F238E27FC236}">
                  <a16:creationId xmlns:a16="http://schemas.microsoft.com/office/drawing/2014/main" id="{EE7857DC-D811-8820-1641-F9C48E21DC3F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21;p8">
              <a:extLst>
                <a:ext uri="{FF2B5EF4-FFF2-40B4-BE49-F238E27FC236}">
                  <a16:creationId xmlns:a16="http://schemas.microsoft.com/office/drawing/2014/main" id="{0236EE85-365C-5447-8CD1-41416400D04E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133;p8">
            <a:extLst>
              <a:ext uri="{FF2B5EF4-FFF2-40B4-BE49-F238E27FC236}">
                <a16:creationId xmlns:a16="http://schemas.microsoft.com/office/drawing/2014/main" id="{BA221D7D-2678-65FA-FFA3-30AA474BABEC}"/>
              </a:ext>
            </a:extLst>
          </p:cNvPr>
          <p:cNvSpPr txBox="1"/>
          <p:nvPr/>
        </p:nvSpPr>
        <p:spPr>
          <a:xfrm>
            <a:off x="5709139" y="1515728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6;p5">
            <a:extLst>
              <a:ext uri="{FF2B5EF4-FFF2-40B4-BE49-F238E27FC236}">
                <a16:creationId xmlns:a16="http://schemas.microsoft.com/office/drawing/2014/main" id="{BE7CC806-D37D-42F8-E40D-DE865F96F2A4}"/>
              </a:ext>
            </a:extLst>
          </p:cNvPr>
          <p:cNvSpPr txBox="1"/>
          <p:nvPr/>
        </p:nvSpPr>
        <p:spPr>
          <a:xfrm>
            <a:off x="8953498" y="1229064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s-ES" sz="24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5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6" name="Google Shape;76;p5">
            <a:extLst>
              <a:ext uri="{FF2B5EF4-FFF2-40B4-BE49-F238E27FC236}">
                <a16:creationId xmlns:a16="http://schemas.microsoft.com/office/drawing/2014/main" id="{5B3A8EE6-AC73-2303-2897-626FD416D8CD}"/>
              </a:ext>
            </a:extLst>
          </p:cNvPr>
          <p:cNvSpPr txBox="1"/>
          <p:nvPr/>
        </p:nvSpPr>
        <p:spPr>
          <a:xfrm>
            <a:off x="312820" y="2613785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VUELTA 3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  <p:cxnSp>
        <p:nvCxnSpPr>
          <p:cNvPr id="33" name="Google Shape;120;p8">
            <a:extLst>
              <a:ext uri="{FF2B5EF4-FFF2-40B4-BE49-F238E27FC236}">
                <a16:creationId xmlns:a16="http://schemas.microsoft.com/office/drawing/2014/main" id="{BA919FFF-E478-CAE0-CCD7-531AED8BB390}"/>
              </a:ext>
            </a:extLst>
          </p:cNvPr>
          <p:cNvCxnSpPr/>
          <p:nvPr/>
        </p:nvCxnSpPr>
        <p:spPr>
          <a:xfrm>
            <a:off x="1913816" y="320711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121;p8">
            <a:extLst>
              <a:ext uri="{FF2B5EF4-FFF2-40B4-BE49-F238E27FC236}">
                <a16:creationId xmlns:a16="http://schemas.microsoft.com/office/drawing/2014/main" id="{EFDF59FC-1C4F-58B0-6CD4-6A5E2BBD453F}"/>
              </a:ext>
            </a:extLst>
          </p:cNvPr>
          <p:cNvCxnSpPr/>
          <p:nvPr/>
        </p:nvCxnSpPr>
        <p:spPr>
          <a:xfrm>
            <a:off x="3119538" y="320076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133;p8">
            <a:extLst>
              <a:ext uri="{FF2B5EF4-FFF2-40B4-BE49-F238E27FC236}">
                <a16:creationId xmlns:a16="http://schemas.microsoft.com/office/drawing/2014/main" id="{E011F18D-A5ED-2A5B-171F-F782E14EA555}"/>
              </a:ext>
            </a:extLst>
          </p:cNvPr>
          <p:cNvSpPr txBox="1"/>
          <p:nvPr/>
        </p:nvSpPr>
        <p:spPr>
          <a:xfrm>
            <a:off x="830993" y="3290206"/>
            <a:ext cx="923385" cy="43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120;p8">
            <a:extLst>
              <a:ext uri="{FF2B5EF4-FFF2-40B4-BE49-F238E27FC236}">
                <a16:creationId xmlns:a16="http://schemas.microsoft.com/office/drawing/2014/main" id="{A216C8C1-D19D-2125-E482-6A887B0ACF28}"/>
              </a:ext>
            </a:extLst>
          </p:cNvPr>
          <p:cNvCxnSpPr/>
          <p:nvPr/>
        </p:nvCxnSpPr>
        <p:spPr>
          <a:xfrm>
            <a:off x="4573467" y="320710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121;p8">
            <a:extLst>
              <a:ext uri="{FF2B5EF4-FFF2-40B4-BE49-F238E27FC236}">
                <a16:creationId xmlns:a16="http://schemas.microsoft.com/office/drawing/2014/main" id="{D270C88A-8985-9B59-8D21-FCBDBFAA4A4E}"/>
              </a:ext>
            </a:extLst>
          </p:cNvPr>
          <p:cNvCxnSpPr/>
          <p:nvPr/>
        </p:nvCxnSpPr>
        <p:spPr>
          <a:xfrm>
            <a:off x="5849859" y="320075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133;p8">
            <a:extLst>
              <a:ext uri="{FF2B5EF4-FFF2-40B4-BE49-F238E27FC236}">
                <a16:creationId xmlns:a16="http://schemas.microsoft.com/office/drawing/2014/main" id="{B21ACF0C-2328-A7EF-E1C8-BD3B55269BE0}"/>
              </a:ext>
            </a:extLst>
          </p:cNvPr>
          <p:cNvSpPr txBox="1"/>
          <p:nvPr/>
        </p:nvSpPr>
        <p:spPr>
          <a:xfrm>
            <a:off x="3375911" y="3290206"/>
            <a:ext cx="94118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33;p8">
            <a:extLst>
              <a:ext uri="{FF2B5EF4-FFF2-40B4-BE49-F238E27FC236}">
                <a16:creationId xmlns:a16="http://schemas.microsoft.com/office/drawing/2014/main" id="{E293F8C0-3C31-D678-CEBD-2D54D011F80C}"/>
              </a:ext>
            </a:extLst>
          </p:cNvPr>
          <p:cNvSpPr txBox="1"/>
          <p:nvPr/>
        </p:nvSpPr>
        <p:spPr>
          <a:xfrm>
            <a:off x="4693675" y="3258016"/>
            <a:ext cx="959182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21;p8">
            <a:extLst>
              <a:ext uri="{FF2B5EF4-FFF2-40B4-BE49-F238E27FC236}">
                <a16:creationId xmlns:a16="http://schemas.microsoft.com/office/drawing/2014/main" id="{5238A8D3-C723-3D30-C9BE-3DD6A933C3C1}"/>
              </a:ext>
            </a:extLst>
          </p:cNvPr>
          <p:cNvCxnSpPr/>
          <p:nvPr/>
        </p:nvCxnSpPr>
        <p:spPr>
          <a:xfrm>
            <a:off x="7106786" y="320710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133;p8">
            <a:extLst>
              <a:ext uri="{FF2B5EF4-FFF2-40B4-BE49-F238E27FC236}">
                <a16:creationId xmlns:a16="http://schemas.microsoft.com/office/drawing/2014/main" id="{4EB0BC28-9242-03CD-07B2-FFBE40588ACA}"/>
              </a:ext>
            </a:extLst>
          </p:cNvPr>
          <p:cNvSpPr txBox="1"/>
          <p:nvPr/>
        </p:nvSpPr>
        <p:spPr>
          <a:xfrm>
            <a:off x="1988864" y="3306674"/>
            <a:ext cx="92338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33;p8">
            <a:extLst>
              <a:ext uri="{FF2B5EF4-FFF2-40B4-BE49-F238E27FC236}">
                <a16:creationId xmlns:a16="http://schemas.microsoft.com/office/drawing/2014/main" id="{21E3A22F-8FCC-EBD4-69C3-254B81363D34}"/>
              </a:ext>
            </a:extLst>
          </p:cNvPr>
          <p:cNvSpPr txBox="1"/>
          <p:nvPr/>
        </p:nvSpPr>
        <p:spPr>
          <a:xfrm>
            <a:off x="5973267" y="3350187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03773076-AC2A-9014-BBAE-873EC2177FBB}"/>
              </a:ext>
            </a:extLst>
          </p:cNvPr>
          <p:cNvSpPr/>
          <p:nvPr/>
        </p:nvSpPr>
        <p:spPr>
          <a:xfrm>
            <a:off x="3242344" y="2531239"/>
            <a:ext cx="478672" cy="6016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Google Shape;76;p5">
            <a:extLst>
              <a:ext uri="{FF2B5EF4-FFF2-40B4-BE49-F238E27FC236}">
                <a16:creationId xmlns:a16="http://schemas.microsoft.com/office/drawing/2014/main" id="{2FBCD995-E5E9-3234-3A6E-A9E5DB954B76}"/>
              </a:ext>
            </a:extLst>
          </p:cNvPr>
          <p:cNvSpPr txBox="1"/>
          <p:nvPr/>
        </p:nvSpPr>
        <p:spPr>
          <a:xfrm>
            <a:off x="8953497" y="3033375"/>
            <a:ext cx="21063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mínimo =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pos</a:t>
            </a:r>
            <a:r>
              <a:rPr lang="es-E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5</a:t>
            </a: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BF16DA8-096F-4B9F-48E4-51633A848B0B}"/>
              </a:ext>
            </a:extLst>
          </p:cNvPr>
          <p:cNvGrpSpPr/>
          <p:nvPr/>
        </p:nvGrpSpPr>
        <p:grpSpPr>
          <a:xfrm>
            <a:off x="723464" y="4261829"/>
            <a:ext cx="11098421" cy="830956"/>
            <a:chOff x="723464" y="4261829"/>
            <a:chExt cx="11098421" cy="830956"/>
          </a:xfrm>
        </p:grpSpPr>
        <p:sp>
          <p:nvSpPr>
            <p:cNvPr id="53" name="Flecha: hacia abajo 52">
              <a:extLst>
                <a:ext uri="{FF2B5EF4-FFF2-40B4-BE49-F238E27FC236}">
                  <a16:creationId xmlns:a16="http://schemas.microsoft.com/office/drawing/2014/main" id="{158C4DEA-A83D-D6CE-BED1-EF314255CE95}"/>
                </a:ext>
              </a:extLst>
            </p:cNvPr>
            <p:cNvSpPr/>
            <p:nvPr/>
          </p:nvSpPr>
          <p:spPr>
            <a:xfrm rot="16200000">
              <a:off x="784959" y="4376477"/>
              <a:ext cx="478672" cy="60166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4" name="Google Shape;76;p5">
              <a:extLst>
                <a:ext uri="{FF2B5EF4-FFF2-40B4-BE49-F238E27FC236}">
                  <a16:creationId xmlns:a16="http://schemas.microsoft.com/office/drawing/2014/main" id="{4CD1CE73-085E-058F-0AEB-22E604A9A3BC}"/>
                </a:ext>
              </a:extLst>
            </p:cNvPr>
            <p:cNvSpPr txBox="1"/>
            <p:nvPr/>
          </p:nvSpPr>
          <p:spPr>
            <a:xfrm>
              <a:off x="1421264" y="4261829"/>
              <a:ext cx="1040062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Se intercambia el elemento de la posición 3(100) con el de la posición 5 (7).</a:t>
              </a:r>
              <a:endParaRPr sz="14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4D0777D8-E827-5175-C6E9-C22EA215EE2F}"/>
              </a:ext>
            </a:extLst>
          </p:cNvPr>
          <p:cNvSpPr/>
          <p:nvPr/>
        </p:nvSpPr>
        <p:spPr>
          <a:xfrm>
            <a:off x="3833218" y="2537861"/>
            <a:ext cx="478672" cy="601661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2433DA8-3AF8-9A97-4551-6C21091016E9}"/>
              </a:ext>
            </a:extLst>
          </p:cNvPr>
          <p:cNvGrpSpPr/>
          <p:nvPr/>
        </p:nvGrpSpPr>
        <p:grpSpPr>
          <a:xfrm>
            <a:off x="2272896" y="5470581"/>
            <a:ext cx="7646208" cy="614366"/>
            <a:chOff x="2121905" y="1459435"/>
            <a:chExt cx="8012695" cy="614366"/>
          </a:xfrm>
        </p:grpSpPr>
        <p:sp>
          <p:nvSpPr>
            <p:cNvPr id="16" name="Google Shape;118;p8">
              <a:extLst>
                <a:ext uri="{FF2B5EF4-FFF2-40B4-BE49-F238E27FC236}">
                  <a16:creationId xmlns:a16="http://schemas.microsoft.com/office/drawing/2014/main" id="{E1C2F8FE-04DE-B584-A5A0-39B7210152CE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" name="Google Shape;120;p8">
              <a:extLst>
                <a:ext uri="{FF2B5EF4-FFF2-40B4-BE49-F238E27FC236}">
                  <a16:creationId xmlns:a16="http://schemas.microsoft.com/office/drawing/2014/main" id="{4E11BA4D-8FF7-7A1C-948D-15A973017E62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21;p8">
              <a:extLst>
                <a:ext uri="{FF2B5EF4-FFF2-40B4-BE49-F238E27FC236}">
                  <a16:creationId xmlns:a16="http://schemas.microsoft.com/office/drawing/2014/main" id="{27FDA451-FFE6-0816-5E91-A2CC728A7F45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" name="Google Shape;133;p8">
              <a:extLst>
                <a:ext uri="{FF2B5EF4-FFF2-40B4-BE49-F238E27FC236}">
                  <a16:creationId xmlns:a16="http://schemas.microsoft.com/office/drawing/2014/main" id="{5AC9CCE8-280C-1901-A846-2296FEA9FD10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120;p8">
              <a:extLst>
                <a:ext uri="{FF2B5EF4-FFF2-40B4-BE49-F238E27FC236}">
                  <a16:creationId xmlns:a16="http://schemas.microsoft.com/office/drawing/2014/main" id="{52241D50-B8FA-8CEC-472C-29617FD97504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>
              <a:extLst>
                <a:ext uri="{FF2B5EF4-FFF2-40B4-BE49-F238E27FC236}">
                  <a16:creationId xmlns:a16="http://schemas.microsoft.com/office/drawing/2014/main" id="{12EE290D-823C-EF05-97CC-0004DD53E005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33;p8">
              <a:extLst>
                <a:ext uri="{FF2B5EF4-FFF2-40B4-BE49-F238E27FC236}">
                  <a16:creationId xmlns:a16="http://schemas.microsoft.com/office/drawing/2014/main" id="{71AAD9E2-05E3-2856-767B-F78CC44A1B9E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33;p8">
              <a:extLst>
                <a:ext uri="{FF2B5EF4-FFF2-40B4-BE49-F238E27FC236}">
                  <a16:creationId xmlns:a16="http://schemas.microsoft.com/office/drawing/2014/main" id="{D35D8024-92C8-64E6-540F-64261F18F195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33;p8">
              <a:extLst>
                <a:ext uri="{FF2B5EF4-FFF2-40B4-BE49-F238E27FC236}">
                  <a16:creationId xmlns:a16="http://schemas.microsoft.com/office/drawing/2014/main" id="{6AA56238-F9C5-DBD2-A8E8-7929F165BE5E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121;p8">
              <a:extLst>
                <a:ext uri="{FF2B5EF4-FFF2-40B4-BE49-F238E27FC236}">
                  <a16:creationId xmlns:a16="http://schemas.microsoft.com/office/drawing/2014/main" id="{828AF6C1-7928-B070-02F3-DBBD139967E0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" name="Google Shape;133;p8">
            <a:extLst>
              <a:ext uri="{FF2B5EF4-FFF2-40B4-BE49-F238E27FC236}">
                <a16:creationId xmlns:a16="http://schemas.microsoft.com/office/drawing/2014/main" id="{66F3AFC2-326C-9754-50B2-C9F5E3FF3DFB}"/>
              </a:ext>
            </a:extLst>
          </p:cNvPr>
          <p:cNvSpPr txBox="1"/>
          <p:nvPr/>
        </p:nvSpPr>
        <p:spPr>
          <a:xfrm>
            <a:off x="7601035" y="5540651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100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82222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0.0875 -0.00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0.11315 0.0083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04 1.11111E-6 L 0.19011 -0.0011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98 2.22222E-6 L 0.22005 -0.0011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 animBg="1"/>
      <p:bldP spid="43" grpId="1" animBg="1"/>
      <p:bldP spid="43" grpId="2" animBg="1"/>
      <p:bldP spid="26" grpId="0"/>
      <p:bldP spid="35" grpId="0"/>
      <p:bldP spid="39" grpId="0"/>
      <p:bldP spid="40" grpId="0"/>
      <p:bldP spid="38" grpId="0"/>
      <p:bldP spid="42" grpId="0"/>
      <p:bldP spid="46" grpId="0" animBg="1"/>
      <p:bldP spid="50" grpId="0"/>
      <p:bldP spid="55" grpId="0" animBg="1"/>
      <p:bldP spid="55" grpId="1" animBg="1"/>
      <p:bldP spid="55" grpId="2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18;p8">
            <a:extLst>
              <a:ext uri="{FF2B5EF4-FFF2-40B4-BE49-F238E27FC236}">
                <a16:creationId xmlns:a16="http://schemas.microsoft.com/office/drawing/2014/main" id="{4A9E934A-3102-6227-9D15-F77272E682E2}"/>
              </a:ext>
            </a:extLst>
          </p:cNvPr>
          <p:cNvSpPr txBox="1"/>
          <p:nvPr/>
        </p:nvSpPr>
        <p:spPr>
          <a:xfrm>
            <a:off x="732246" y="3758951"/>
            <a:ext cx="7646208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" name="Google Shape;133;p8">
            <a:extLst>
              <a:ext uri="{FF2B5EF4-FFF2-40B4-BE49-F238E27FC236}">
                <a16:creationId xmlns:a16="http://schemas.microsoft.com/office/drawing/2014/main" id="{4D27EE22-516A-45F0-FB96-D4C3A6F27AD7}"/>
              </a:ext>
            </a:extLst>
          </p:cNvPr>
          <p:cNvSpPr txBox="1"/>
          <p:nvPr/>
        </p:nvSpPr>
        <p:spPr>
          <a:xfrm>
            <a:off x="4850621" y="3766721"/>
            <a:ext cx="959182" cy="523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120;p8">
            <a:extLst>
              <a:ext uri="{FF2B5EF4-FFF2-40B4-BE49-F238E27FC236}">
                <a16:creationId xmlns:a16="http://schemas.microsoft.com/office/drawing/2014/main" id="{BA919FFF-E478-CAE0-CCD7-531AED8BB390}"/>
              </a:ext>
            </a:extLst>
          </p:cNvPr>
          <p:cNvCxnSpPr/>
          <p:nvPr/>
        </p:nvCxnSpPr>
        <p:spPr>
          <a:xfrm>
            <a:off x="1987145" y="3736235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121;p8">
            <a:extLst>
              <a:ext uri="{FF2B5EF4-FFF2-40B4-BE49-F238E27FC236}">
                <a16:creationId xmlns:a16="http://schemas.microsoft.com/office/drawing/2014/main" id="{EFDF59FC-1C4F-58B0-6CD4-6A5E2BBD453F}"/>
              </a:ext>
            </a:extLst>
          </p:cNvPr>
          <p:cNvCxnSpPr/>
          <p:nvPr/>
        </p:nvCxnSpPr>
        <p:spPr>
          <a:xfrm>
            <a:off x="3192867" y="3729885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133;p8">
            <a:extLst>
              <a:ext uri="{FF2B5EF4-FFF2-40B4-BE49-F238E27FC236}">
                <a16:creationId xmlns:a16="http://schemas.microsoft.com/office/drawing/2014/main" id="{E011F18D-A5ED-2A5B-171F-F782E14EA555}"/>
              </a:ext>
            </a:extLst>
          </p:cNvPr>
          <p:cNvSpPr txBox="1"/>
          <p:nvPr/>
        </p:nvSpPr>
        <p:spPr>
          <a:xfrm>
            <a:off x="904322" y="3819329"/>
            <a:ext cx="923385" cy="43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120;p8">
            <a:extLst>
              <a:ext uri="{FF2B5EF4-FFF2-40B4-BE49-F238E27FC236}">
                <a16:creationId xmlns:a16="http://schemas.microsoft.com/office/drawing/2014/main" id="{A216C8C1-D19D-2125-E482-6A887B0ACF28}"/>
              </a:ext>
            </a:extLst>
          </p:cNvPr>
          <p:cNvCxnSpPr/>
          <p:nvPr/>
        </p:nvCxnSpPr>
        <p:spPr>
          <a:xfrm>
            <a:off x="4646796" y="3736231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121;p8">
            <a:extLst>
              <a:ext uri="{FF2B5EF4-FFF2-40B4-BE49-F238E27FC236}">
                <a16:creationId xmlns:a16="http://schemas.microsoft.com/office/drawing/2014/main" id="{D270C88A-8985-9B59-8D21-FCBDBFAA4A4E}"/>
              </a:ext>
            </a:extLst>
          </p:cNvPr>
          <p:cNvCxnSpPr/>
          <p:nvPr/>
        </p:nvCxnSpPr>
        <p:spPr>
          <a:xfrm>
            <a:off x="5923188" y="3729881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133;p8">
            <a:extLst>
              <a:ext uri="{FF2B5EF4-FFF2-40B4-BE49-F238E27FC236}">
                <a16:creationId xmlns:a16="http://schemas.microsoft.com/office/drawing/2014/main" id="{B21ACF0C-2328-A7EF-E1C8-BD3B55269BE0}"/>
              </a:ext>
            </a:extLst>
          </p:cNvPr>
          <p:cNvSpPr txBox="1"/>
          <p:nvPr/>
        </p:nvSpPr>
        <p:spPr>
          <a:xfrm>
            <a:off x="3457404" y="3799955"/>
            <a:ext cx="94118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33;p8">
            <a:extLst>
              <a:ext uri="{FF2B5EF4-FFF2-40B4-BE49-F238E27FC236}">
                <a16:creationId xmlns:a16="http://schemas.microsoft.com/office/drawing/2014/main" id="{E293F8C0-3C31-D678-CEBD-2D54D011F80C}"/>
              </a:ext>
            </a:extLst>
          </p:cNvPr>
          <p:cNvSpPr txBox="1"/>
          <p:nvPr/>
        </p:nvSpPr>
        <p:spPr>
          <a:xfrm>
            <a:off x="4879363" y="3840531"/>
            <a:ext cx="959182" cy="4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21;p8">
            <a:extLst>
              <a:ext uri="{FF2B5EF4-FFF2-40B4-BE49-F238E27FC236}">
                <a16:creationId xmlns:a16="http://schemas.microsoft.com/office/drawing/2014/main" id="{5238A8D3-C723-3D30-C9BE-3DD6A933C3C1}"/>
              </a:ext>
            </a:extLst>
          </p:cNvPr>
          <p:cNvCxnSpPr/>
          <p:nvPr/>
        </p:nvCxnSpPr>
        <p:spPr>
          <a:xfrm>
            <a:off x="7180115" y="3736231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133;p8">
            <a:extLst>
              <a:ext uri="{FF2B5EF4-FFF2-40B4-BE49-F238E27FC236}">
                <a16:creationId xmlns:a16="http://schemas.microsoft.com/office/drawing/2014/main" id="{4EB0BC28-9242-03CD-07B2-FFBE40588ACA}"/>
              </a:ext>
            </a:extLst>
          </p:cNvPr>
          <p:cNvSpPr txBox="1"/>
          <p:nvPr/>
        </p:nvSpPr>
        <p:spPr>
          <a:xfrm>
            <a:off x="2160707" y="3827119"/>
            <a:ext cx="92338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7624" y="6351365"/>
            <a:ext cx="2829949" cy="46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1–2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1DF1CAB-9164-46C0-E59F-41883E958A68}"/>
              </a:ext>
            </a:extLst>
          </p:cNvPr>
          <p:cNvGrpSpPr/>
          <p:nvPr/>
        </p:nvGrpSpPr>
        <p:grpSpPr>
          <a:xfrm>
            <a:off x="381000" y="1576287"/>
            <a:ext cx="7646208" cy="614366"/>
            <a:chOff x="2121905" y="1459435"/>
            <a:chExt cx="8012695" cy="614366"/>
          </a:xfrm>
        </p:grpSpPr>
        <p:sp>
          <p:nvSpPr>
            <p:cNvPr id="5" name="Google Shape;118;p8">
              <a:extLst>
                <a:ext uri="{FF2B5EF4-FFF2-40B4-BE49-F238E27FC236}">
                  <a16:creationId xmlns:a16="http://schemas.microsoft.com/office/drawing/2014/main" id="{EB0B3C7C-8302-6C3D-9F3B-11C5D693475B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20;p8">
              <a:extLst>
                <a:ext uri="{FF2B5EF4-FFF2-40B4-BE49-F238E27FC236}">
                  <a16:creationId xmlns:a16="http://schemas.microsoft.com/office/drawing/2014/main" id="{B82E3585-AA3E-930C-E9FA-2A4881E2257C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>
              <a:extLst>
                <a:ext uri="{FF2B5EF4-FFF2-40B4-BE49-F238E27FC236}">
                  <a16:creationId xmlns:a16="http://schemas.microsoft.com/office/drawing/2014/main" id="{BC57B780-9F14-A5F7-36C0-668860CA80EF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>
              <a:extLst>
                <a:ext uri="{FF2B5EF4-FFF2-40B4-BE49-F238E27FC236}">
                  <a16:creationId xmlns:a16="http://schemas.microsoft.com/office/drawing/2014/main" id="{0A148EF6-93F2-4C18-4775-89A2E949F77C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20;p8">
              <a:extLst>
                <a:ext uri="{FF2B5EF4-FFF2-40B4-BE49-F238E27FC236}">
                  <a16:creationId xmlns:a16="http://schemas.microsoft.com/office/drawing/2014/main" id="{6DCD4344-F573-22F0-9998-9EF844E533B1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>
              <a:extLst>
                <a:ext uri="{FF2B5EF4-FFF2-40B4-BE49-F238E27FC236}">
                  <a16:creationId xmlns:a16="http://schemas.microsoft.com/office/drawing/2014/main" id="{85F2C7A4-68B4-C4EC-5F0D-629B6DBBD261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>
              <a:extLst>
                <a:ext uri="{FF2B5EF4-FFF2-40B4-BE49-F238E27FC236}">
                  <a16:creationId xmlns:a16="http://schemas.microsoft.com/office/drawing/2014/main" id="{D1B1E155-D62A-1471-F7FB-51BBCCFA87D6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8">
              <a:extLst>
                <a:ext uri="{FF2B5EF4-FFF2-40B4-BE49-F238E27FC236}">
                  <a16:creationId xmlns:a16="http://schemas.microsoft.com/office/drawing/2014/main" id="{F61BFF2C-F562-015B-B6B8-5000C8D4F226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;p8">
              <a:extLst>
                <a:ext uri="{FF2B5EF4-FFF2-40B4-BE49-F238E27FC236}">
                  <a16:creationId xmlns:a16="http://schemas.microsoft.com/office/drawing/2014/main" id="{EE7857DC-D811-8820-1641-F9C48E21DC3F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21;p8">
              <a:extLst>
                <a:ext uri="{FF2B5EF4-FFF2-40B4-BE49-F238E27FC236}">
                  <a16:creationId xmlns:a16="http://schemas.microsoft.com/office/drawing/2014/main" id="{0236EE85-365C-5447-8CD1-41416400D04E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133;p8">
            <a:extLst>
              <a:ext uri="{FF2B5EF4-FFF2-40B4-BE49-F238E27FC236}">
                <a16:creationId xmlns:a16="http://schemas.microsoft.com/office/drawing/2014/main" id="{BA221D7D-2678-65FA-FFA3-30AA474BABEC}"/>
              </a:ext>
            </a:extLst>
          </p:cNvPr>
          <p:cNvSpPr txBox="1"/>
          <p:nvPr/>
        </p:nvSpPr>
        <p:spPr>
          <a:xfrm>
            <a:off x="5709139" y="1646357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100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6;p5">
            <a:extLst>
              <a:ext uri="{FF2B5EF4-FFF2-40B4-BE49-F238E27FC236}">
                <a16:creationId xmlns:a16="http://schemas.microsoft.com/office/drawing/2014/main" id="{BE7CC806-D37D-42F8-E40D-DE865F96F2A4}"/>
              </a:ext>
            </a:extLst>
          </p:cNvPr>
          <p:cNvSpPr txBox="1"/>
          <p:nvPr/>
        </p:nvSpPr>
        <p:spPr>
          <a:xfrm>
            <a:off x="8953498" y="1359693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s-ES" sz="24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5</a:t>
            </a:r>
            <a:endParaRPr sz="14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6" name="Google Shape;76;p5">
            <a:extLst>
              <a:ext uri="{FF2B5EF4-FFF2-40B4-BE49-F238E27FC236}">
                <a16:creationId xmlns:a16="http://schemas.microsoft.com/office/drawing/2014/main" id="{5B3A8EE6-AC73-2303-2897-626FD416D8CD}"/>
              </a:ext>
            </a:extLst>
          </p:cNvPr>
          <p:cNvSpPr txBox="1"/>
          <p:nvPr/>
        </p:nvSpPr>
        <p:spPr>
          <a:xfrm>
            <a:off x="381000" y="2892096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VUELTA 4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2" name="Google Shape;133;p8">
            <a:extLst>
              <a:ext uri="{FF2B5EF4-FFF2-40B4-BE49-F238E27FC236}">
                <a16:creationId xmlns:a16="http://schemas.microsoft.com/office/drawing/2014/main" id="{21E3A22F-8FCC-EBD4-69C3-254B81363D34}"/>
              </a:ext>
            </a:extLst>
          </p:cNvPr>
          <p:cNvSpPr txBox="1"/>
          <p:nvPr/>
        </p:nvSpPr>
        <p:spPr>
          <a:xfrm>
            <a:off x="6051647" y="3824813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100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03773076-AC2A-9014-BBAE-873EC2177FBB}"/>
              </a:ext>
            </a:extLst>
          </p:cNvPr>
          <p:cNvSpPr/>
          <p:nvPr/>
        </p:nvSpPr>
        <p:spPr>
          <a:xfrm>
            <a:off x="4767924" y="2979409"/>
            <a:ext cx="478672" cy="6016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Google Shape;76;p5">
            <a:extLst>
              <a:ext uri="{FF2B5EF4-FFF2-40B4-BE49-F238E27FC236}">
                <a16:creationId xmlns:a16="http://schemas.microsoft.com/office/drawing/2014/main" id="{182A2B2F-BFCB-8677-F520-1C9C601ED6F0}"/>
              </a:ext>
            </a:extLst>
          </p:cNvPr>
          <p:cNvSpPr txBox="1"/>
          <p:nvPr/>
        </p:nvSpPr>
        <p:spPr>
          <a:xfrm>
            <a:off x="9353367" y="3581070"/>
            <a:ext cx="21063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mínimo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dirty="0" err="1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pos</a:t>
            </a:r>
            <a:r>
              <a:rPr lang="es-ES" sz="2000" dirty="0">
                <a:solidFill>
                  <a:srgbClr val="595959"/>
                </a:solidFill>
                <a:latin typeface="Consolas" panose="020B0609020204030204" pitchFamily="49" charset="0"/>
                <a:sym typeface="Consolas"/>
              </a:rPr>
              <a:t>= 4</a:t>
            </a:r>
            <a:endParaRPr sz="2000" b="0" i="0" u="none" strike="noStrike" cap="none" dirty="0">
              <a:solidFill>
                <a:schemeClr val="accent4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03879FC-E2CE-24E6-D46E-934D02845C46}"/>
              </a:ext>
            </a:extLst>
          </p:cNvPr>
          <p:cNvGrpSpPr/>
          <p:nvPr/>
        </p:nvGrpSpPr>
        <p:grpSpPr>
          <a:xfrm>
            <a:off x="764182" y="4852439"/>
            <a:ext cx="11277004" cy="830956"/>
            <a:chOff x="3341556" y="5884547"/>
            <a:chExt cx="11277004" cy="830956"/>
          </a:xfrm>
        </p:grpSpPr>
        <p:sp>
          <p:nvSpPr>
            <p:cNvPr id="53" name="Flecha: hacia abajo 52">
              <a:extLst>
                <a:ext uri="{FF2B5EF4-FFF2-40B4-BE49-F238E27FC236}">
                  <a16:creationId xmlns:a16="http://schemas.microsoft.com/office/drawing/2014/main" id="{158C4DEA-A83D-D6CE-BED1-EF314255CE95}"/>
                </a:ext>
              </a:extLst>
            </p:cNvPr>
            <p:cNvSpPr/>
            <p:nvPr/>
          </p:nvSpPr>
          <p:spPr>
            <a:xfrm rot="16200000">
              <a:off x="3403051" y="5999195"/>
              <a:ext cx="478672" cy="60166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4" name="Google Shape;76;p5">
              <a:extLst>
                <a:ext uri="{FF2B5EF4-FFF2-40B4-BE49-F238E27FC236}">
                  <a16:creationId xmlns:a16="http://schemas.microsoft.com/office/drawing/2014/main" id="{4CD1CE73-085E-058F-0AEB-22E604A9A3BC}"/>
                </a:ext>
              </a:extLst>
            </p:cNvPr>
            <p:cNvSpPr txBox="1"/>
            <p:nvPr/>
          </p:nvSpPr>
          <p:spPr>
            <a:xfrm>
              <a:off x="4039356" y="5884547"/>
              <a:ext cx="10579204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Se intercambia el elemento de la posición 4(23) con el de la posición 4 (23).</a:t>
              </a:r>
              <a:endParaRPr sz="14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4D0777D8-E827-5175-C6E9-C22EA215EE2F}"/>
              </a:ext>
            </a:extLst>
          </p:cNvPr>
          <p:cNvSpPr/>
          <p:nvPr/>
        </p:nvSpPr>
        <p:spPr>
          <a:xfrm>
            <a:off x="5366957" y="2977556"/>
            <a:ext cx="478672" cy="601661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7C73375-CA3E-85D2-D34B-28796EDF7B8F}"/>
              </a:ext>
            </a:extLst>
          </p:cNvPr>
          <p:cNvGrpSpPr/>
          <p:nvPr/>
        </p:nvGrpSpPr>
        <p:grpSpPr>
          <a:xfrm>
            <a:off x="2997782" y="5970730"/>
            <a:ext cx="7646208" cy="614366"/>
            <a:chOff x="2121905" y="1459435"/>
            <a:chExt cx="8012695" cy="614366"/>
          </a:xfrm>
        </p:grpSpPr>
        <p:sp>
          <p:nvSpPr>
            <p:cNvPr id="19" name="Google Shape;118;p8">
              <a:extLst>
                <a:ext uri="{FF2B5EF4-FFF2-40B4-BE49-F238E27FC236}">
                  <a16:creationId xmlns:a16="http://schemas.microsoft.com/office/drawing/2014/main" id="{3715DE89-2184-70AA-59F6-36BECE9F962E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" name="Google Shape;120;p8">
              <a:extLst>
                <a:ext uri="{FF2B5EF4-FFF2-40B4-BE49-F238E27FC236}">
                  <a16:creationId xmlns:a16="http://schemas.microsoft.com/office/drawing/2014/main" id="{5A6026C4-C9F8-4C13-8A2B-936D51982292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>
              <a:extLst>
                <a:ext uri="{FF2B5EF4-FFF2-40B4-BE49-F238E27FC236}">
                  <a16:creationId xmlns:a16="http://schemas.microsoft.com/office/drawing/2014/main" id="{1DF8018D-21A2-F745-8200-60CD47A30253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33;p8">
              <a:extLst>
                <a:ext uri="{FF2B5EF4-FFF2-40B4-BE49-F238E27FC236}">
                  <a16:creationId xmlns:a16="http://schemas.microsoft.com/office/drawing/2014/main" id="{A8B5C44D-C9C9-138D-BD7F-C069D9C01595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120;p8">
              <a:extLst>
                <a:ext uri="{FF2B5EF4-FFF2-40B4-BE49-F238E27FC236}">
                  <a16:creationId xmlns:a16="http://schemas.microsoft.com/office/drawing/2014/main" id="{3EE110EF-8755-71BC-92F1-8722EBA39A15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121;p8">
              <a:extLst>
                <a:ext uri="{FF2B5EF4-FFF2-40B4-BE49-F238E27FC236}">
                  <a16:creationId xmlns:a16="http://schemas.microsoft.com/office/drawing/2014/main" id="{D270B0F8-B3B0-C0EC-B14A-0F48262F59C8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" name="Google Shape;133;p8">
              <a:extLst>
                <a:ext uri="{FF2B5EF4-FFF2-40B4-BE49-F238E27FC236}">
                  <a16:creationId xmlns:a16="http://schemas.microsoft.com/office/drawing/2014/main" id="{AA9E8E62-5851-1D75-2ABD-1E965DA5AB2C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33;p8">
              <a:extLst>
                <a:ext uri="{FF2B5EF4-FFF2-40B4-BE49-F238E27FC236}">
                  <a16:creationId xmlns:a16="http://schemas.microsoft.com/office/drawing/2014/main" id="{C4F490FB-30A8-93DC-29C6-5B34FA213196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33;p8">
              <a:extLst>
                <a:ext uri="{FF2B5EF4-FFF2-40B4-BE49-F238E27FC236}">
                  <a16:creationId xmlns:a16="http://schemas.microsoft.com/office/drawing/2014/main" id="{9637C734-6098-EFB4-A3C5-FD8B276E9204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121;p8">
              <a:extLst>
                <a:ext uri="{FF2B5EF4-FFF2-40B4-BE49-F238E27FC236}">
                  <a16:creationId xmlns:a16="http://schemas.microsoft.com/office/drawing/2014/main" id="{528B8046-9BAB-9C1D-7B2E-AAD68F5D57FC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" name="Google Shape;133;p8">
            <a:extLst>
              <a:ext uri="{FF2B5EF4-FFF2-40B4-BE49-F238E27FC236}">
                <a16:creationId xmlns:a16="http://schemas.microsoft.com/office/drawing/2014/main" id="{26BCA10D-F802-36DA-A464-918DEDEDBDC7}"/>
              </a:ext>
            </a:extLst>
          </p:cNvPr>
          <p:cNvSpPr txBox="1"/>
          <p:nvPr/>
        </p:nvSpPr>
        <p:spPr>
          <a:xfrm>
            <a:off x="8325921" y="6040800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/>
                <a:sym typeface="Consolas"/>
              </a:rPr>
              <a:t>100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5841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0.07955 -0.0016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 animBg="1"/>
      <p:bldP spid="35" grpId="0"/>
      <p:bldP spid="39" grpId="0"/>
      <p:bldP spid="40" grpId="0"/>
      <p:bldP spid="38" grpId="0"/>
      <p:bldP spid="26" grpId="0"/>
      <p:bldP spid="42" grpId="0"/>
      <p:bldP spid="46" grpId="0" animBg="1"/>
      <p:bldP spid="47" grpId="0"/>
      <p:bldP spid="55" grpId="0" animBg="1"/>
      <p:bldP spid="55" grpId="1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8" name="Google Shape;348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 txBox="1"/>
          <p:nvPr/>
        </p:nvSpPr>
        <p:spPr>
          <a:xfrm>
            <a:off x="1146174" y="273050"/>
            <a:ext cx="859653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SELECCION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4"/>
          <p:cNvSpPr txBox="1"/>
          <p:nvPr/>
        </p:nvSpPr>
        <p:spPr>
          <a:xfrm>
            <a:off x="2507797" y="1078266"/>
            <a:ext cx="8258176" cy="58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 </a:t>
            </a:r>
            <a:r>
              <a:rPr lang="en-US" sz="22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ordenar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 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máxima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longitud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del 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arreglo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200" b="0" i="1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 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TipoElem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... 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 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</a:t>
            </a:r>
            <a:r>
              <a:rPr lang="en-US" sz="2200" b="0" i="1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datos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del vector }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Indice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0..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dimF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Tvector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array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[ 1..dimF]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TipoElem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Var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a:Tvector;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dimL:integer</a:t>
            </a: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Begin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cargarVector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(a,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seleccion</a:t>
            </a: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(a, </a:t>
            </a:r>
            <a:r>
              <a:rPr lang="en-US" sz="22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dimL</a:t>
            </a: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End.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998</Words>
  <Application>Microsoft Office PowerPoint</Application>
  <PresentationFormat>Panorámica</PresentationFormat>
  <Paragraphs>210</Paragraphs>
  <Slides>13</Slides>
  <Notes>13</Notes>
  <HiddenSlides>0</HiddenSlides>
  <MMClips>1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Wingdings</vt:lpstr>
      <vt:lpstr>Times New Roman</vt:lpstr>
      <vt:lpstr>Tahoma</vt:lpstr>
      <vt:lpstr>Arial</vt:lpstr>
      <vt:lpstr>Consolas</vt:lpstr>
      <vt:lpstr>Calibri</vt:lpstr>
      <vt:lpstr>Noto Sans Symbols</vt:lpstr>
      <vt:lpstr>1_HDOfficeLightV0</vt:lpstr>
      <vt:lpstr>2_HDOfficeLightV0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16</cp:revision>
  <dcterms:created xsi:type="dcterms:W3CDTF">2004-03-08T16:29:06Z</dcterms:created>
  <dcterms:modified xsi:type="dcterms:W3CDTF">2024-08-13T15:01:36Z</dcterms:modified>
</cp:coreProperties>
</file>