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3575"/>
  <p:notesSz cx="7315200" cy="9601200"/>
  <p:embeddedFontLst>
    <p:embeddedFont>
      <p:font typeface="Century Gothic"/>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24">
          <p15:clr>
            <a:srgbClr val="000000"/>
          </p15:clr>
        </p15:guide>
        <p15:guide id="2" pos="2304">
          <p15:clr>
            <a:srgbClr val="000000"/>
          </p15:clr>
        </p15:guide>
      </p15:notesGuideLst>
    </p:ext>
    <p:ext uri="GoogleSlidesCustomDataVersion2">
      <go:slidesCustomData xmlns:go="http://customooxmlschemas.google.com/" r:id="rId32" roundtripDataSignature="AMtx7mi75kMGSP5fXAUnIpO+67BjBWHA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CenturyGothic-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CenturyGothic-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enturyGothic-boldItalic.fntdata"/><Relationship Id="rId30" Type="http://schemas.openxmlformats.org/officeDocument/2006/relationships/font" Target="fonts/CenturyGothic-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7315200" cy="9601200"/>
          </a:xfrm>
          <a:prstGeom prst="roundRect">
            <a:avLst>
              <a:gd fmla="val 23" name="adj"/>
            </a:avLst>
          </a:prstGeom>
          <a:solidFill>
            <a:srgbClr val="FFFFFF"/>
          </a:solidFill>
          <a:ln>
            <a:noFill/>
          </a:ln>
        </p:spPr>
        <p:txBody>
          <a:bodyPr anchorCtr="0" anchor="ctr" bIns="48325" lIns="96650" spcFirstLastPara="1" rIns="96650" wrap="square" tIns="48325">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 name="Google Shape;4;n"/>
          <p:cNvSpPr/>
          <p:nvPr/>
        </p:nvSpPr>
        <p:spPr>
          <a:xfrm>
            <a:off x="0" y="0"/>
            <a:ext cx="7315200" cy="9601200"/>
          </a:xfrm>
          <a:prstGeom prst="roundRect">
            <a:avLst>
              <a:gd fmla="val 23" name="adj"/>
            </a:avLst>
          </a:prstGeom>
          <a:solidFill>
            <a:srgbClr val="FFFFFF"/>
          </a:solidFill>
          <a:ln>
            <a:noFill/>
          </a:ln>
        </p:spPr>
        <p:txBody>
          <a:bodyPr anchorCtr="0" anchor="ctr" bIns="48325" lIns="96650" spcFirstLastPara="1" rIns="96650" wrap="square" tIns="48325">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 name="Google Shape;5;n"/>
          <p:cNvSpPr/>
          <p:nvPr/>
        </p:nvSpPr>
        <p:spPr>
          <a:xfrm>
            <a:off x="0" y="0"/>
            <a:ext cx="7315200" cy="9601200"/>
          </a:xfrm>
          <a:prstGeom prst="roundRect">
            <a:avLst>
              <a:gd fmla="val 23" name="adj"/>
            </a:avLst>
          </a:prstGeom>
          <a:solidFill>
            <a:srgbClr val="FFFFFF"/>
          </a:solidFill>
          <a:ln>
            <a:noFill/>
          </a:ln>
        </p:spPr>
        <p:txBody>
          <a:bodyPr anchorCtr="0" anchor="ctr" bIns="48325" lIns="96650" spcFirstLastPara="1" rIns="96650" wrap="square" tIns="48325">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 name="Google Shape;6;n"/>
          <p:cNvSpPr/>
          <p:nvPr/>
        </p:nvSpPr>
        <p:spPr>
          <a:xfrm>
            <a:off x="0" y="0"/>
            <a:ext cx="7315200" cy="9601200"/>
          </a:xfrm>
          <a:prstGeom prst="roundRect">
            <a:avLst>
              <a:gd fmla="val 23" name="adj"/>
            </a:avLst>
          </a:prstGeom>
          <a:solidFill>
            <a:srgbClr val="FFFFFF"/>
          </a:solidFill>
          <a:ln>
            <a:noFill/>
          </a:ln>
        </p:spPr>
        <p:txBody>
          <a:bodyPr anchorCtr="0" anchor="ctr" bIns="48325" lIns="96650" spcFirstLastPara="1" rIns="96650" wrap="square" tIns="48325">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 name="Google Shape;7;n"/>
          <p:cNvSpPr/>
          <p:nvPr/>
        </p:nvSpPr>
        <p:spPr>
          <a:xfrm>
            <a:off x="0" y="0"/>
            <a:ext cx="7315200" cy="9601200"/>
          </a:xfrm>
          <a:prstGeom prst="roundRect">
            <a:avLst>
              <a:gd fmla="val 23" name="adj"/>
            </a:avLst>
          </a:prstGeom>
          <a:solidFill>
            <a:srgbClr val="FFFFFF"/>
          </a:solidFill>
          <a:ln>
            <a:noFill/>
          </a:ln>
        </p:spPr>
        <p:txBody>
          <a:bodyPr anchorCtr="0" anchor="ctr" bIns="48325" lIns="96650" spcFirstLastPara="1" rIns="96650" wrap="square" tIns="48325">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 name="Google Shape;8;n"/>
          <p:cNvSpPr/>
          <p:nvPr/>
        </p:nvSpPr>
        <p:spPr>
          <a:xfrm>
            <a:off x="0" y="0"/>
            <a:ext cx="7315200" cy="9601200"/>
          </a:xfrm>
          <a:prstGeom prst="roundRect">
            <a:avLst>
              <a:gd fmla="val 23" name="adj"/>
            </a:avLst>
          </a:prstGeom>
          <a:solidFill>
            <a:srgbClr val="FFFFFF"/>
          </a:solidFill>
          <a:ln>
            <a:noFill/>
          </a:ln>
        </p:spPr>
        <p:txBody>
          <a:bodyPr anchorCtr="0" anchor="ctr" bIns="48325" lIns="96650" spcFirstLastPara="1" rIns="96650" wrap="square" tIns="48325">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 name="Google Shape;9;n"/>
          <p:cNvSpPr/>
          <p:nvPr/>
        </p:nvSpPr>
        <p:spPr>
          <a:xfrm>
            <a:off x="0" y="0"/>
            <a:ext cx="7315200" cy="9601200"/>
          </a:xfrm>
          <a:prstGeom prst="roundRect">
            <a:avLst>
              <a:gd fmla="val 23" name="adj"/>
            </a:avLst>
          </a:prstGeom>
          <a:solidFill>
            <a:srgbClr val="FFFFFF"/>
          </a:solidFill>
          <a:ln>
            <a:noFill/>
          </a:ln>
        </p:spPr>
        <p:txBody>
          <a:bodyPr anchorCtr="0" anchor="ctr" bIns="48325" lIns="96650" spcFirstLastPara="1" rIns="96650" wrap="square" tIns="48325">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 name="Google Shape;10;n"/>
          <p:cNvSpPr/>
          <p:nvPr/>
        </p:nvSpPr>
        <p:spPr>
          <a:xfrm>
            <a:off x="0" y="0"/>
            <a:ext cx="7315200" cy="9601200"/>
          </a:xfrm>
          <a:prstGeom prst="roundRect">
            <a:avLst>
              <a:gd fmla="val 23" name="adj"/>
            </a:avLst>
          </a:prstGeom>
          <a:solidFill>
            <a:srgbClr val="FFFFFF"/>
          </a:solidFill>
          <a:ln>
            <a:noFill/>
          </a:ln>
        </p:spPr>
        <p:txBody>
          <a:bodyPr anchorCtr="0" anchor="ctr" bIns="48325" lIns="96650" spcFirstLastPara="1" rIns="96650" wrap="square" tIns="48325">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 name="Google Shape;11;n"/>
          <p:cNvSpPr/>
          <p:nvPr>
            <p:ph idx="2" type="sldImg"/>
          </p:nvPr>
        </p:nvSpPr>
        <p:spPr>
          <a:xfrm>
            <a:off x="296863" y="854075"/>
            <a:ext cx="7451725" cy="41925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 name="Google Shape;12;n"/>
          <p:cNvSpPr txBox="1"/>
          <p:nvPr>
            <p:ph idx="1" type="body"/>
          </p:nvPr>
        </p:nvSpPr>
        <p:spPr>
          <a:xfrm>
            <a:off x="806026" y="5332334"/>
            <a:ext cx="6436361" cy="5037296"/>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13" name="Google Shape;13;n"/>
          <p:cNvSpPr txBox="1"/>
          <p:nvPr>
            <p:ph idx="3" type="hdr"/>
          </p:nvPr>
        </p:nvSpPr>
        <p:spPr>
          <a:xfrm>
            <a:off x="1" y="0"/>
            <a:ext cx="3484880" cy="546735"/>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Clr>
                <a:srgbClr val="000000"/>
              </a:buClr>
              <a:buSzPts val="1500"/>
              <a:buFont typeface="Times New Roman"/>
              <a:buNone/>
              <a:defRPr b="0" i="0" sz="15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4" name="Google Shape;14;n"/>
          <p:cNvSpPr txBox="1"/>
          <p:nvPr>
            <p:ph idx="10" type="dt"/>
          </p:nvPr>
        </p:nvSpPr>
        <p:spPr>
          <a:xfrm>
            <a:off x="4563534" y="0"/>
            <a:ext cx="3484880" cy="546735"/>
          </a:xfrm>
          <a:prstGeom prst="rect">
            <a:avLst/>
          </a:prstGeom>
          <a:noFill/>
          <a:ln>
            <a:noFill/>
          </a:ln>
        </p:spPr>
        <p:txBody>
          <a:bodyPr anchorCtr="0" anchor="t" bIns="0" lIns="0" spcFirstLastPara="1" rIns="0" wrap="square" tIns="0">
            <a:noAutofit/>
          </a:bodyPr>
          <a:lstStyle>
            <a:lvl1pPr lvl="0" marR="0" rtl="0" algn="r">
              <a:lnSpc>
                <a:spcPct val="93000"/>
              </a:lnSpc>
              <a:spcBef>
                <a:spcPts val="0"/>
              </a:spcBef>
              <a:spcAft>
                <a:spcPts val="0"/>
              </a:spcAft>
              <a:buClr>
                <a:srgbClr val="000000"/>
              </a:buClr>
              <a:buSzPts val="1500"/>
              <a:buFont typeface="Times New Roman"/>
              <a:buNone/>
              <a:defRPr b="0" i="0" sz="15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5" name="Google Shape;15;n"/>
          <p:cNvSpPr txBox="1"/>
          <p:nvPr>
            <p:ph idx="11" type="ftr"/>
          </p:nvPr>
        </p:nvSpPr>
        <p:spPr>
          <a:xfrm>
            <a:off x="1" y="10664666"/>
            <a:ext cx="3484880" cy="546735"/>
          </a:xfrm>
          <a:prstGeom prst="rect">
            <a:avLst/>
          </a:prstGeom>
          <a:noFill/>
          <a:ln>
            <a:noFill/>
          </a:ln>
        </p:spPr>
        <p:txBody>
          <a:bodyPr anchorCtr="0" anchor="b" bIns="0" lIns="0" spcFirstLastPara="1" rIns="0" wrap="square" tIns="0">
            <a:noAutofit/>
          </a:bodyPr>
          <a:lstStyle>
            <a:lvl1pPr lvl="0" marR="0" rtl="0" algn="l">
              <a:lnSpc>
                <a:spcPct val="93000"/>
              </a:lnSpc>
              <a:spcBef>
                <a:spcPts val="0"/>
              </a:spcBef>
              <a:spcAft>
                <a:spcPts val="0"/>
              </a:spcAft>
              <a:buClr>
                <a:srgbClr val="000000"/>
              </a:buClr>
              <a:buSzPts val="1500"/>
              <a:buFont typeface="Times New Roman"/>
              <a:buNone/>
              <a:defRPr b="0" i="0" sz="15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6" name="Google Shape;16;n"/>
          <p:cNvSpPr txBox="1"/>
          <p:nvPr>
            <p:ph idx="12" type="sldNum"/>
          </p:nvPr>
        </p:nvSpPr>
        <p:spPr>
          <a:xfrm>
            <a:off x="4563534" y="10664666"/>
            <a:ext cx="3484880" cy="54673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500"/>
              <a:buFont typeface="Times New Roman"/>
              <a:buNone/>
            </a:pPr>
            <a:fld id="{00000000-1234-1234-1234-123412341234}" type="slidenum">
              <a:rPr b="0" i="0" lang="es-AR" sz="1500" u="none" cap="none" strike="noStrike">
                <a:solidFill>
                  <a:srgbClr val="000000"/>
                </a:solidFill>
                <a:latin typeface="Times New Roman"/>
                <a:ea typeface="Times New Roman"/>
                <a:cs typeface="Times New Roman"/>
                <a:sym typeface="Times New Roman"/>
              </a:rPr>
              <a:t>‹#›</a:t>
            </a:fld>
            <a:endParaRPr b="0" i="0" sz="15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notes"/>
          <p:cNvSpPr txBox="1"/>
          <p:nvPr>
            <p:ph idx="12" type="sldNum"/>
          </p:nvPr>
        </p:nvSpPr>
        <p:spPr>
          <a:xfrm>
            <a:off x="4563534" y="10664666"/>
            <a:ext cx="3484880" cy="54673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500"/>
              <a:buFont typeface="Times New Roman"/>
              <a:buNone/>
            </a:pPr>
            <a:fld id="{00000000-1234-1234-1234-123412341234}" type="slidenum">
              <a:rPr lang="es-AR"/>
              <a:t>‹#›</a:t>
            </a:fld>
            <a:endParaRPr/>
          </a:p>
        </p:txBody>
      </p:sp>
      <p:sp>
        <p:nvSpPr>
          <p:cNvPr id="230" name="Google Shape;230;p1: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1" name="Google Shape;231;p1:notes"/>
          <p:cNvSpPr txBox="1"/>
          <p:nvPr/>
        </p:nvSpPr>
        <p:spPr>
          <a:xfrm>
            <a:off x="731520" y="4620577"/>
            <a:ext cx="5852160" cy="3780473"/>
          </a:xfrm>
          <a:prstGeom prst="rect">
            <a:avLst/>
          </a:prstGeom>
          <a:noFill/>
          <a:ln>
            <a:noFill/>
          </a:ln>
        </p:spPr>
        <p:txBody>
          <a:bodyPr anchorCtr="0" anchor="ctr" bIns="48325" lIns="96650" spcFirstLastPara="1" rIns="96650" wrap="square" tIns="48325">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2" name="Google Shape;232;p1:notes"/>
          <p:cNvSpPr txBox="1"/>
          <p:nvPr/>
        </p:nvSpPr>
        <p:spPr>
          <a:xfrm>
            <a:off x="4143587" y="9119474"/>
            <a:ext cx="3169920" cy="481726"/>
          </a:xfrm>
          <a:prstGeom prst="rect">
            <a:avLst/>
          </a:prstGeom>
          <a:noFill/>
          <a:ln>
            <a:noFill/>
          </a:ln>
        </p:spPr>
        <p:txBody>
          <a:bodyPr anchorCtr="0" anchor="t" bIns="47550" lIns="95125" spcFirstLastPara="1" rIns="95125" wrap="square" tIns="4755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233" name="Google Shape;233;p1:notes"/>
          <p:cNvSpPr txBox="1"/>
          <p:nvPr>
            <p:ph idx="1" type="body"/>
          </p:nvPr>
        </p:nvSpPr>
        <p:spPr>
          <a:xfrm>
            <a:off x="806026" y="5332334"/>
            <a:ext cx="6436361" cy="503729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9:notes"/>
          <p:cNvSpPr txBox="1"/>
          <p:nvPr>
            <p:ph idx="12" type="sldNum"/>
          </p:nvPr>
        </p:nvSpPr>
        <p:spPr>
          <a:xfrm>
            <a:off x="4563534" y="10664666"/>
            <a:ext cx="3484880" cy="54673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500"/>
              <a:buFont typeface="Times New Roman"/>
              <a:buNone/>
            </a:pPr>
            <a:fld id="{00000000-1234-1234-1234-123412341234}" type="slidenum">
              <a:rPr lang="es-AR"/>
              <a:t>‹#›</a:t>
            </a:fld>
            <a:endParaRPr/>
          </a:p>
        </p:txBody>
      </p:sp>
      <p:sp>
        <p:nvSpPr>
          <p:cNvPr id="304" name="Google Shape;304;p9:notes"/>
          <p:cNvSpPr/>
          <p:nvPr>
            <p:ph idx="2" type="sldImg"/>
          </p:nvPr>
        </p:nvSpPr>
        <p:spPr>
          <a:xfrm>
            <a:off x="290513" y="854075"/>
            <a:ext cx="7478712" cy="42068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05" name="Google Shape;305;p9:notes"/>
          <p:cNvSpPr txBox="1"/>
          <p:nvPr/>
        </p:nvSpPr>
        <p:spPr>
          <a:xfrm>
            <a:off x="806027" y="5332334"/>
            <a:ext cx="6449907" cy="5050631"/>
          </a:xfrm>
          <a:prstGeom prst="rect">
            <a:avLst/>
          </a:prstGeom>
          <a:noFill/>
          <a:ln>
            <a:noFill/>
          </a:ln>
        </p:spPr>
        <p:txBody>
          <a:bodyPr anchorCtr="0" anchor="ctr" bIns="48325" lIns="96650" spcFirstLastPara="1" rIns="96650" wrap="square" tIns="48325">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6" name="Google Shape;306;p9:notes"/>
          <p:cNvSpPr txBox="1"/>
          <p:nvPr>
            <p:ph idx="1" type="body"/>
          </p:nvPr>
        </p:nvSpPr>
        <p:spPr>
          <a:xfrm>
            <a:off x="806026" y="5332334"/>
            <a:ext cx="6436361" cy="5037296"/>
          </a:xfrm>
          <a:prstGeom prst="rect">
            <a:avLst/>
          </a:prstGeom>
          <a:noFill/>
          <a:ln>
            <a:noFill/>
          </a:ln>
        </p:spPr>
        <p:txBody>
          <a:bodyPr anchorCtr="0" anchor="t" bIns="0" lIns="0" spcFirstLastPara="1" rIns="0" wrap="square" tIns="0">
            <a:noAutofit/>
          </a:bodyPr>
          <a:lstStyle/>
          <a:p>
            <a:pPr indent="0" lvl="0" marL="0" rtl="0" algn="l">
              <a:lnSpc>
                <a:spcPct val="115000"/>
              </a:lnSpc>
              <a:spcBef>
                <a:spcPts val="400"/>
              </a:spcBef>
              <a:spcAft>
                <a:spcPts val="0"/>
              </a:spcAft>
              <a:buClr>
                <a:schemeClr val="dk1"/>
              </a:buClr>
              <a:buSzPts val="1100"/>
              <a:buFont typeface="Arial"/>
              <a:buNone/>
            </a:pPr>
            <a:r>
              <a:rPr b="1" lang="es-AR">
                <a:solidFill>
                  <a:schemeClr val="dk1"/>
                </a:solidFill>
                <a:latin typeface="Arial"/>
                <a:ea typeface="Arial"/>
                <a:cs typeface="Arial"/>
                <a:sym typeface="Arial"/>
              </a:rPr>
              <a:t>¿Cómo se define o declara un archivo tipado en Pascal?</a:t>
            </a:r>
            <a:endParaRPr b="1">
              <a:solidFill>
                <a:schemeClr val="dk1"/>
              </a:solidFill>
              <a:latin typeface="Arial"/>
              <a:ea typeface="Arial"/>
              <a:cs typeface="Arial"/>
              <a:sym typeface="Arial"/>
            </a:endParaRPr>
          </a:p>
          <a:p>
            <a:pPr indent="-317500" lvl="0" marL="457200" rtl="0" algn="l">
              <a:lnSpc>
                <a:spcPct val="115000"/>
              </a:lnSpc>
              <a:spcBef>
                <a:spcPts val="400"/>
              </a:spcBef>
              <a:spcAft>
                <a:spcPts val="0"/>
              </a:spcAft>
              <a:buClr>
                <a:schemeClr val="dk1"/>
              </a:buClr>
              <a:buSzPts val="1400"/>
              <a:buFont typeface="Arial"/>
              <a:buChar char="●"/>
            </a:pPr>
            <a:r>
              <a:rPr lang="es-AR">
                <a:solidFill>
                  <a:schemeClr val="dk1"/>
                </a:solidFill>
                <a:latin typeface="Arial"/>
                <a:ea typeface="Arial"/>
                <a:cs typeface="Arial"/>
                <a:sym typeface="Arial"/>
              </a:rPr>
              <a:t>Al momento de definir el archivo, se indica el tipo de dato de los registros que componen el archivo.</a:t>
            </a:r>
            <a:endParaRPr>
              <a:solidFill>
                <a:schemeClr val="dk1"/>
              </a:solidFill>
              <a:latin typeface="Arial"/>
              <a:ea typeface="Arial"/>
              <a:cs typeface="Arial"/>
              <a:sym typeface="Arial"/>
            </a:endParaRPr>
          </a:p>
          <a:p>
            <a:pPr indent="-317500" lvl="1" marL="914400" rtl="0" algn="l">
              <a:lnSpc>
                <a:spcPct val="115000"/>
              </a:lnSpc>
              <a:spcBef>
                <a:spcPts val="0"/>
              </a:spcBef>
              <a:spcAft>
                <a:spcPts val="0"/>
              </a:spcAft>
              <a:buClr>
                <a:schemeClr val="dk1"/>
              </a:buClr>
              <a:buSzPts val="1400"/>
              <a:buFont typeface="Arial"/>
              <a:buChar char="○"/>
            </a:pPr>
            <a:r>
              <a:rPr lang="es-AR">
                <a:solidFill>
                  <a:schemeClr val="dk1"/>
                </a:solidFill>
                <a:latin typeface="Arial"/>
                <a:ea typeface="Arial"/>
                <a:cs typeface="Arial"/>
                <a:sym typeface="Arial"/>
              </a:rPr>
              <a:t>El tipo de dato puede ser un tipo simple (entero, real, </a:t>
            </a:r>
            <a:r>
              <a:rPr lang="es-AR">
                <a:solidFill>
                  <a:schemeClr val="dk1"/>
                </a:solidFill>
                <a:latin typeface="Arial"/>
                <a:ea typeface="Arial"/>
                <a:cs typeface="Arial"/>
                <a:sym typeface="Arial"/>
              </a:rPr>
              <a:t>carácter</a:t>
            </a:r>
            <a:r>
              <a:rPr lang="es-AR">
                <a:solidFill>
                  <a:schemeClr val="dk1"/>
                </a:solidFill>
                <a:latin typeface="Arial"/>
                <a:ea typeface="Arial"/>
                <a:cs typeface="Arial"/>
                <a:sym typeface="Arial"/>
              </a:rPr>
              <a:t>), un string, un registro, etc. En cualquier caso, el tipo tiene una longitud fija, por lo que estaremos definiendo un archivo de registros de longitud fija.</a:t>
            </a:r>
            <a:endParaRPr>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s-AR">
                <a:solidFill>
                  <a:schemeClr val="dk1"/>
                </a:solidFill>
                <a:latin typeface="Arial"/>
                <a:ea typeface="Arial"/>
                <a:cs typeface="Arial"/>
                <a:sym typeface="Arial"/>
              </a:rPr>
              <a:t>Dos formas:</a:t>
            </a:r>
            <a:endParaRPr>
              <a:solidFill>
                <a:schemeClr val="dk1"/>
              </a:solidFill>
              <a:latin typeface="Arial"/>
              <a:ea typeface="Arial"/>
              <a:cs typeface="Arial"/>
              <a:sym typeface="Arial"/>
            </a:endParaRPr>
          </a:p>
          <a:p>
            <a:pPr indent="-317500" lvl="1" marL="914400" rtl="0" algn="l">
              <a:lnSpc>
                <a:spcPct val="115000"/>
              </a:lnSpc>
              <a:spcBef>
                <a:spcPts val="0"/>
              </a:spcBef>
              <a:spcAft>
                <a:spcPts val="0"/>
              </a:spcAft>
              <a:buClr>
                <a:schemeClr val="dk1"/>
              </a:buClr>
              <a:buSzPts val="1400"/>
              <a:buFont typeface="Arial"/>
              <a:buChar char="○"/>
            </a:pPr>
            <a:r>
              <a:rPr lang="es-AR">
                <a:solidFill>
                  <a:schemeClr val="dk1"/>
                </a:solidFill>
                <a:latin typeface="Arial"/>
                <a:ea typeface="Arial"/>
                <a:cs typeface="Arial"/>
                <a:sym typeface="Arial"/>
              </a:rPr>
              <a:t>Directamente en la declaración de variables.</a:t>
            </a:r>
            <a:endParaRPr>
              <a:solidFill>
                <a:schemeClr val="dk1"/>
              </a:solidFill>
              <a:latin typeface="Arial"/>
              <a:ea typeface="Arial"/>
              <a:cs typeface="Arial"/>
              <a:sym typeface="Arial"/>
            </a:endParaRPr>
          </a:p>
          <a:p>
            <a:pPr indent="-317500" lvl="1" marL="914400" rtl="0" algn="l">
              <a:lnSpc>
                <a:spcPct val="115000"/>
              </a:lnSpc>
              <a:spcBef>
                <a:spcPts val="0"/>
              </a:spcBef>
              <a:spcAft>
                <a:spcPts val="0"/>
              </a:spcAft>
              <a:buClr>
                <a:schemeClr val="dk1"/>
              </a:buClr>
              <a:buSzPts val="1400"/>
              <a:buFont typeface="Arial"/>
              <a:buChar char="○"/>
            </a:pPr>
            <a:r>
              <a:rPr lang="es-AR">
                <a:solidFill>
                  <a:schemeClr val="dk1"/>
                </a:solidFill>
                <a:latin typeface="Arial"/>
                <a:ea typeface="Arial"/>
                <a:cs typeface="Arial"/>
                <a:sym typeface="Arial"/>
              </a:rPr>
              <a:t>Definir el tipo asociado al archivo y luego usarlo al declarar una variable, un parámetro de un procedimiento, etc.</a:t>
            </a:r>
            <a:endParaRPr>
              <a:solidFill>
                <a:schemeClr val="dk1"/>
              </a:solidFill>
              <a:latin typeface="Arial"/>
              <a:ea typeface="Arial"/>
              <a:cs typeface="Arial"/>
              <a:sym typeface="Arial"/>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0:notes"/>
          <p:cNvSpPr txBox="1"/>
          <p:nvPr>
            <p:ph idx="12" type="sldNum"/>
          </p:nvPr>
        </p:nvSpPr>
        <p:spPr>
          <a:xfrm>
            <a:off x="4563534" y="10664666"/>
            <a:ext cx="3484880" cy="54673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500"/>
              <a:buFont typeface="Times New Roman"/>
              <a:buNone/>
            </a:pPr>
            <a:fld id="{00000000-1234-1234-1234-123412341234}" type="slidenum">
              <a:rPr lang="es-AR"/>
              <a:t>‹#›</a:t>
            </a:fld>
            <a:endParaRPr/>
          </a:p>
        </p:txBody>
      </p:sp>
      <p:sp>
        <p:nvSpPr>
          <p:cNvPr id="314" name="Google Shape;314;p10:notes"/>
          <p:cNvSpPr/>
          <p:nvPr>
            <p:ph idx="2" type="sldImg"/>
          </p:nvPr>
        </p:nvSpPr>
        <p:spPr>
          <a:xfrm>
            <a:off x="290513" y="854075"/>
            <a:ext cx="7477125" cy="4205288"/>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15" name="Google Shape;315;p10:notes"/>
          <p:cNvSpPr txBox="1"/>
          <p:nvPr/>
        </p:nvSpPr>
        <p:spPr>
          <a:xfrm>
            <a:off x="806027" y="5332334"/>
            <a:ext cx="6448213" cy="5048964"/>
          </a:xfrm>
          <a:prstGeom prst="rect">
            <a:avLst/>
          </a:prstGeom>
          <a:noFill/>
          <a:ln>
            <a:noFill/>
          </a:ln>
        </p:spPr>
        <p:txBody>
          <a:bodyPr anchorCtr="0" anchor="ctr" bIns="48325" lIns="96650" spcFirstLastPara="1" rIns="96650" wrap="square" tIns="48325">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6" name="Google Shape;316;p10:notes"/>
          <p:cNvSpPr txBox="1"/>
          <p:nvPr>
            <p:ph idx="1" type="body"/>
          </p:nvPr>
        </p:nvSpPr>
        <p:spPr>
          <a:xfrm>
            <a:off x="806026" y="5332334"/>
            <a:ext cx="6436361" cy="503729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1:notes"/>
          <p:cNvSpPr txBox="1"/>
          <p:nvPr>
            <p:ph idx="12" type="sldNum"/>
          </p:nvPr>
        </p:nvSpPr>
        <p:spPr>
          <a:xfrm>
            <a:off x="4563534" y="10664666"/>
            <a:ext cx="3484880" cy="54673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500"/>
              <a:buFont typeface="Times New Roman"/>
              <a:buNone/>
            </a:pPr>
            <a:fld id="{00000000-1234-1234-1234-123412341234}" type="slidenum">
              <a:rPr lang="es-AR"/>
              <a:t>‹#›</a:t>
            </a:fld>
            <a:endParaRPr/>
          </a:p>
        </p:txBody>
      </p:sp>
      <p:sp>
        <p:nvSpPr>
          <p:cNvPr id="323" name="Google Shape;323;p11:notes"/>
          <p:cNvSpPr/>
          <p:nvPr>
            <p:ph idx="2" type="sldImg"/>
          </p:nvPr>
        </p:nvSpPr>
        <p:spPr>
          <a:xfrm>
            <a:off x="290513" y="854075"/>
            <a:ext cx="7477125" cy="4205288"/>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24" name="Google Shape;324;p11:notes"/>
          <p:cNvSpPr txBox="1"/>
          <p:nvPr/>
        </p:nvSpPr>
        <p:spPr>
          <a:xfrm>
            <a:off x="806027" y="5332334"/>
            <a:ext cx="6448213" cy="5048964"/>
          </a:xfrm>
          <a:prstGeom prst="rect">
            <a:avLst/>
          </a:prstGeom>
          <a:noFill/>
          <a:ln>
            <a:noFill/>
          </a:ln>
        </p:spPr>
        <p:txBody>
          <a:bodyPr anchorCtr="0" anchor="ctr" bIns="48325" lIns="96650" spcFirstLastPara="1" rIns="96650" wrap="square" tIns="48325">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5" name="Google Shape;325;p11:notes"/>
          <p:cNvSpPr txBox="1"/>
          <p:nvPr>
            <p:ph idx="1" type="body"/>
          </p:nvPr>
        </p:nvSpPr>
        <p:spPr>
          <a:xfrm>
            <a:off x="806026" y="5332334"/>
            <a:ext cx="6436361" cy="5037296"/>
          </a:xfrm>
          <a:prstGeom prst="rect">
            <a:avLst/>
          </a:prstGeom>
          <a:noFill/>
          <a:ln>
            <a:noFill/>
          </a:ln>
        </p:spPr>
        <p:txBody>
          <a:bodyPr anchorCtr="0" anchor="t" bIns="0" lIns="0" spcFirstLastPara="1" rIns="0" wrap="square" tIns="0">
            <a:noAutofit/>
          </a:bodyPr>
          <a:lstStyle/>
          <a:p>
            <a:pPr indent="0" lvl="0" marL="0" rtl="0" algn="l">
              <a:lnSpc>
                <a:spcPct val="115000"/>
              </a:lnSpc>
              <a:spcBef>
                <a:spcPts val="400"/>
              </a:spcBef>
              <a:spcAft>
                <a:spcPts val="0"/>
              </a:spcAft>
              <a:buSzPts val="1100"/>
              <a:buNone/>
            </a:pPr>
            <a:r>
              <a:rPr b="1" lang="es-AR">
                <a:solidFill>
                  <a:schemeClr val="dk1"/>
                </a:solidFill>
                <a:latin typeface="Arial"/>
                <a:ea typeface="Arial"/>
                <a:cs typeface="Arial"/>
                <a:sym typeface="Arial"/>
              </a:rPr>
              <a:t>Operación Assign</a:t>
            </a:r>
            <a:endParaRPr b="1">
              <a:solidFill>
                <a:schemeClr val="dk1"/>
              </a:solidFill>
              <a:latin typeface="Arial"/>
              <a:ea typeface="Arial"/>
              <a:cs typeface="Arial"/>
              <a:sym typeface="Arial"/>
            </a:endParaRPr>
          </a:p>
          <a:p>
            <a:pPr indent="0" lvl="0" marL="0" rtl="0" algn="l">
              <a:lnSpc>
                <a:spcPct val="115000"/>
              </a:lnSpc>
              <a:spcBef>
                <a:spcPts val="400"/>
              </a:spcBef>
              <a:spcAft>
                <a:spcPts val="0"/>
              </a:spcAft>
              <a:buSzPts val="1100"/>
              <a:buNone/>
            </a:pPr>
            <a:r>
              <a:rPr lang="es-AR">
                <a:solidFill>
                  <a:schemeClr val="dk1"/>
                </a:solidFill>
                <a:latin typeface="Arial"/>
                <a:ea typeface="Arial"/>
                <a:cs typeface="Arial"/>
                <a:sym typeface="Arial"/>
              </a:rPr>
              <a:t>La operación assign establece una correspondencia entre el archivo lógico y el archivo físico. El archivo lógico es la variable que representa al archivo en el programa, mientras que el archivo físico es la representación del archivo por parte del sistema operativo (esto es, es el archivo real en el sistema de archivos).</a:t>
            </a:r>
            <a:endParaRPr>
              <a:solidFill>
                <a:schemeClr val="dk1"/>
              </a:solidFill>
              <a:latin typeface="Arial"/>
              <a:ea typeface="Arial"/>
              <a:cs typeface="Arial"/>
              <a:sym typeface="Arial"/>
            </a:endParaRPr>
          </a:p>
          <a:p>
            <a:pPr indent="0" lvl="0" marL="0" rtl="0" algn="l">
              <a:lnSpc>
                <a:spcPct val="115000"/>
              </a:lnSpc>
              <a:spcBef>
                <a:spcPts val="400"/>
              </a:spcBef>
              <a:spcAft>
                <a:spcPts val="0"/>
              </a:spcAft>
              <a:buSzPts val="1100"/>
              <a:buNone/>
            </a:pPr>
            <a:r>
              <a:t/>
            </a:r>
            <a:endParaRPr>
              <a:solidFill>
                <a:schemeClr val="dk1"/>
              </a:solidFill>
              <a:latin typeface="Arial"/>
              <a:ea typeface="Arial"/>
              <a:cs typeface="Arial"/>
              <a:sym typeface="Arial"/>
            </a:endParaRPr>
          </a:p>
          <a:p>
            <a:pPr indent="0" lvl="0" marL="0" rtl="0" algn="l">
              <a:lnSpc>
                <a:spcPct val="115000"/>
              </a:lnSpc>
              <a:spcBef>
                <a:spcPts val="400"/>
              </a:spcBef>
              <a:spcAft>
                <a:spcPts val="0"/>
              </a:spcAft>
              <a:buSzPts val="1100"/>
              <a:buNone/>
            </a:pPr>
            <a:r>
              <a:rPr lang="es-AR">
                <a:solidFill>
                  <a:schemeClr val="dk1"/>
                </a:solidFill>
                <a:latin typeface="Arial"/>
                <a:ea typeface="Arial"/>
                <a:cs typeface="Arial"/>
                <a:sym typeface="Arial"/>
              </a:rPr>
              <a:t>¿Es posible asignar un archivo lógico más de una vez dentro de un programa? Si</a:t>
            </a:r>
            <a:endParaRPr>
              <a:solidFill>
                <a:schemeClr val="dk1"/>
              </a:solidFill>
              <a:latin typeface="Arial"/>
              <a:ea typeface="Arial"/>
              <a:cs typeface="Arial"/>
              <a:sym typeface="Arial"/>
            </a:endParaRPr>
          </a:p>
          <a:p>
            <a:pPr indent="0" lvl="0" marL="0" rtl="0" algn="l">
              <a:lnSpc>
                <a:spcPct val="115000"/>
              </a:lnSpc>
              <a:spcBef>
                <a:spcPts val="400"/>
              </a:spcBef>
              <a:spcAft>
                <a:spcPts val="0"/>
              </a:spcAft>
              <a:buSzPts val="1100"/>
              <a:buNone/>
            </a:pPr>
            <a:r>
              <a:rPr lang="es-AR">
                <a:solidFill>
                  <a:schemeClr val="dk1"/>
                </a:solidFill>
                <a:latin typeface="Arial"/>
                <a:ea typeface="Arial"/>
                <a:cs typeface="Arial"/>
                <a:sym typeface="Arial"/>
              </a:rPr>
              <a:t>¿Es posible tener dos archivos lógicos asociados a un mismo archivo físico? Si, pero no es posible abrir un mismo archivo físico al mismo tiempo mediante dos archivos lógicos.</a:t>
            </a:r>
            <a:endParaRPr>
              <a:solidFill>
                <a:schemeClr val="dk1"/>
              </a:solidFill>
              <a:latin typeface="Arial"/>
              <a:ea typeface="Arial"/>
              <a:cs typeface="Arial"/>
              <a:sym typeface="Arial"/>
            </a:endParaRPr>
          </a:p>
          <a:p>
            <a:pPr indent="0" lvl="0" marL="0" rtl="0" algn="l">
              <a:lnSpc>
                <a:spcPct val="115000"/>
              </a:lnSpc>
              <a:spcBef>
                <a:spcPts val="400"/>
              </a:spcBef>
              <a:spcAft>
                <a:spcPts val="0"/>
              </a:spcAft>
              <a:buSzPts val="1100"/>
              <a:buNone/>
            </a:pPr>
            <a:r>
              <a:t/>
            </a:r>
            <a:endParaRPr>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2:notes"/>
          <p:cNvSpPr txBox="1"/>
          <p:nvPr>
            <p:ph idx="12" type="sldNum"/>
          </p:nvPr>
        </p:nvSpPr>
        <p:spPr>
          <a:xfrm>
            <a:off x="4563534" y="10664666"/>
            <a:ext cx="3484880" cy="54673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500"/>
              <a:buFont typeface="Times New Roman"/>
              <a:buNone/>
            </a:pPr>
            <a:fld id="{00000000-1234-1234-1234-123412341234}" type="slidenum">
              <a:rPr lang="es-AR"/>
              <a:t>‹#›</a:t>
            </a:fld>
            <a:endParaRPr/>
          </a:p>
        </p:txBody>
      </p:sp>
      <p:sp>
        <p:nvSpPr>
          <p:cNvPr id="334" name="Google Shape;334;p12:notes"/>
          <p:cNvSpPr/>
          <p:nvPr>
            <p:ph idx="2" type="sldImg"/>
          </p:nvPr>
        </p:nvSpPr>
        <p:spPr>
          <a:xfrm>
            <a:off x="290513" y="854075"/>
            <a:ext cx="7477125" cy="4205288"/>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35" name="Google Shape;335;p12:notes"/>
          <p:cNvSpPr txBox="1"/>
          <p:nvPr/>
        </p:nvSpPr>
        <p:spPr>
          <a:xfrm>
            <a:off x="806027" y="5332334"/>
            <a:ext cx="6448213" cy="5048964"/>
          </a:xfrm>
          <a:prstGeom prst="rect">
            <a:avLst/>
          </a:prstGeom>
          <a:noFill/>
          <a:ln>
            <a:noFill/>
          </a:ln>
        </p:spPr>
        <p:txBody>
          <a:bodyPr anchorCtr="0" anchor="ctr" bIns="48325" lIns="96650" spcFirstLastPara="1" rIns="96650" wrap="square" tIns="48325">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6" name="Google Shape;336;p12:notes"/>
          <p:cNvSpPr txBox="1"/>
          <p:nvPr>
            <p:ph idx="1" type="body"/>
          </p:nvPr>
        </p:nvSpPr>
        <p:spPr>
          <a:xfrm>
            <a:off x="806026" y="5332334"/>
            <a:ext cx="6436361" cy="5037296"/>
          </a:xfrm>
          <a:prstGeom prst="rect">
            <a:avLst/>
          </a:prstGeom>
          <a:noFill/>
          <a:ln>
            <a:noFill/>
          </a:ln>
        </p:spPr>
        <p:txBody>
          <a:bodyPr anchorCtr="0" anchor="t" bIns="0" lIns="0" spcFirstLastPara="1" rIns="0" wrap="square" tIns="0">
            <a:noAutofit/>
          </a:bodyPr>
          <a:lstStyle/>
          <a:p>
            <a:pPr indent="0" lvl="0" marL="0" rtl="0" algn="l">
              <a:lnSpc>
                <a:spcPct val="115000"/>
              </a:lnSpc>
              <a:spcBef>
                <a:spcPts val="400"/>
              </a:spcBef>
              <a:spcAft>
                <a:spcPts val="0"/>
              </a:spcAft>
              <a:buClr>
                <a:schemeClr val="dk1"/>
              </a:buClr>
              <a:buSzPts val="1100"/>
              <a:buFont typeface="Arial"/>
              <a:buNone/>
            </a:pPr>
            <a:r>
              <a:rPr b="1" lang="es-AR">
                <a:solidFill>
                  <a:schemeClr val="dk1"/>
                </a:solidFill>
                <a:latin typeface="Arial"/>
                <a:ea typeface="Arial"/>
                <a:cs typeface="Arial"/>
                <a:sym typeface="Arial"/>
              </a:rPr>
              <a:t>¿Cómo se crea o abre un archivo?</a:t>
            </a:r>
            <a:endParaRPr b="1">
              <a:solidFill>
                <a:schemeClr val="dk1"/>
              </a:solidFill>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lang="es-AR">
                <a:solidFill>
                  <a:schemeClr val="dk1"/>
                </a:solidFill>
                <a:latin typeface="Arial"/>
                <a:ea typeface="Arial"/>
                <a:cs typeface="Arial"/>
                <a:sym typeface="Arial"/>
              </a:rPr>
              <a:t>La operación rewrite(archivo_logico) sirve para crear un archivo y cargar contenido en el mismo mediante operaciones de escritura en el archivo. Esta operación recibe como parámetro el archivo lógico. Se utiliza después de haber realizado el assign, y por lo tanto, una vez que se ejecuta se genera en el sistema de archivos el archivo físico enlazado al momento del assign.</a:t>
            </a:r>
            <a:endParaRPr>
              <a:solidFill>
                <a:schemeClr val="dk1"/>
              </a:solidFill>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lang="es-AR">
                <a:solidFill>
                  <a:schemeClr val="dk1"/>
                </a:solidFill>
                <a:latin typeface="Arial"/>
                <a:ea typeface="Arial"/>
                <a:cs typeface="Arial"/>
                <a:sym typeface="Arial"/>
              </a:rPr>
              <a:t>¿Qué sucede cuando se realiza un rewrite() sobre un archivo físico existente? Se elimina el contenido del archivo.</a:t>
            </a:r>
            <a:endParaRPr>
              <a:solidFill>
                <a:schemeClr val="dk1"/>
              </a:solidFill>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lang="es-AR">
                <a:solidFill>
                  <a:schemeClr val="dk1"/>
                </a:solidFill>
                <a:latin typeface="Arial"/>
                <a:ea typeface="Arial"/>
                <a:cs typeface="Arial"/>
                <a:sym typeface="Arial"/>
              </a:rPr>
              <a:t>Cuando se ejecuta un rewrite o reset sobre un archivo, la posición actual del archivo se establece al principio del archivo.</a:t>
            </a:r>
            <a:endParaRPr>
              <a:solidFill>
                <a:schemeClr val="dk1"/>
              </a:solidFill>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lang="es-AR" u="sng">
                <a:solidFill>
                  <a:schemeClr val="dk1"/>
                </a:solidFill>
                <a:latin typeface="Arial"/>
                <a:ea typeface="Arial"/>
                <a:cs typeface="Arial"/>
                <a:sym typeface="Arial"/>
              </a:rPr>
              <a:t>Operación reset</a:t>
            </a:r>
            <a:endParaRPr u="sng">
              <a:solidFill>
                <a:schemeClr val="dk1"/>
              </a:solidFill>
              <a:latin typeface="Arial"/>
              <a:ea typeface="Arial"/>
              <a:cs typeface="Arial"/>
              <a:sym typeface="Arial"/>
            </a:endParaRPr>
          </a:p>
          <a:p>
            <a:pPr indent="0" lvl="0" marL="0" rtl="0" algn="l">
              <a:lnSpc>
                <a:spcPct val="115000"/>
              </a:lnSpc>
              <a:spcBef>
                <a:spcPts val="400"/>
              </a:spcBef>
              <a:spcAft>
                <a:spcPts val="0"/>
              </a:spcAft>
              <a:buSzPts val="1100"/>
              <a:buNone/>
            </a:pPr>
            <a:r>
              <a:rPr lang="es-AR">
                <a:solidFill>
                  <a:schemeClr val="dk1"/>
                </a:solidFill>
                <a:latin typeface="Arial"/>
                <a:ea typeface="Arial"/>
                <a:cs typeface="Arial"/>
                <a:sym typeface="Arial"/>
              </a:rPr>
              <a:t>La operación reset sirve para abrir un archivo existente. Esta operación recibe como parámetro el archivo lógico (variable de tipo archivo) que está asociado al archivo físico enlazado en el assign. </a:t>
            </a:r>
            <a:r>
              <a:rPr lang="es-AR">
                <a:solidFill>
                  <a:schemeClr val="dk1"/>
                </a:solidFill>
                <a:latin typeface="Arial"/>
                <a:ea typeface="Arial"/>
                <a:cs typeface="Arial"/>
                <a:sym typeface="Arial"/>
              </a:rPr>
              <a:t>¿Cuándo usar? Para recorrer los registros de un archivo y luego imprimir su contenido en pantalla, o exportar a un archivo de texto. Para modificar un registro dentro del archivo, para agregar un registro al final del archivo, etc.</a:t>
            </a:r>
            <a:endParaRPr>
              <a:solidFill>
                <a:schemeClr val="dk1"/>
              </a:solidFill>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lang="es-AR">
                <a:solidFill>
                  <a:schemeClr val="dk1"/>
                </a:solidFill>
                <a:latin typeface="Arial"/>
                <a:ea typeface="Arial"/>
                <a:cs typeface="Arial"/>
                <a:sym typeface="Arial"/>
              </a:rPr>
              <a:t>¿Qué ocurre si se realiza un reset sobre un archivo </a:t>
            </a:r>
            <a:r>
              <a:rPr lang="es-AR">
                <a:solidFill>
                  <a:schemeClr val="dk1"/>
                </a:solidFill>
                <a:latin typeface="Arial"/>
                <a:ea typeface="Arial"/>
                <a:cs typeface="Arial"/>
                <a:sym typeface="Arial"/>
              </a:rPr>
              <a:t>físico</a:t>
            </a:r>
            <a:r>
              <a:rPr lang="es-AR">
                <a:solidFill>
                  <a:schemeClr val="dk1"/>
                </a:solidFill>
                <a:latin typeface="Arial"/>
                <a:ea typeface="Arial"/>
                <a:cs typeface="Arial"/>
                <a:sym typeface="Arial"/>
              </a:rPr>
              <a:t> inexistente? Se produce un error en ejecución y se aborta el programa.</a:t>
            </a:r>
            <a:endParaRPr>
              <a:solidFill>
                <a:schemeClr val="dk1"/>
              </a:solidFill>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lang="es-AR">
                <a:solidFill>
                  <a:schemeClr val="dk1"/>
                </a:solidFill>
                <a:latin typeface="Arial"/>
                <a:ea typeface="Arial"/>
                <a:cs typeface="Arial"/>
                <a:sym typeface="Arial"/>
              </a:rPr>
              <a:t>¿Qué ocurre si se realiza un reset sobre un archivo abierto? Se cierre el archivo y se lo vuelve a abrir.</a:t>
            </a:r>
            <a:endParaRPr>
              <a:solidFill>
                <a:schemeClr val="dk1"/>
              </a:solidFill>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lang="es-AR">
                <a:solidFill>
                  <a:schemeClr val="dk1"/>
                </a:solidFill>
                <a:latin typeface="Arial"/>
                <a:ea typeface="Arial"/>
                <a:cs typeface="Arial"/>
                <a:sym typeface="Arial"/>
              </a:rPr>
              <a:t>¿Se pueden realizar lecturas en caso de crear un archivo con un rewrite()? Si, es posible (probado en Dev-Pacal)</a:t>
            </a:r>
            <a:endParaRPr>
              <a:solidFill>
                <a:schemeClr val="dk1"/>
              </a:solidFill>
              <a:latin typeface="Arial"/>
              <a:ea typeface="Arial"/>
              <a:cs typeface="Arial"/>
              <a:sym typeface="Arial"/>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3:notes"/>
          <p:cNvSpPr txBox="1"/>
          <p:nvPr>
            <p:ph idx="12" type="sldNum"/>
          </p:nvPr>
        </p:nvSpPr>
        <p:spPr>
          <a:xfrm>
            <a:off x="4563534" y="10664666"/>
            <a:ext cx="3484880" cy="54673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500"/>
              <a:buFont typeface="Times New Roman"/>
              <a:buNone/>
            </a:pPr>
            <a:fld id="{00000000-1234-1234-1234-123412341234}" type="slidenum">
              <a:rPr lang="es-AR"/>
              <a:t>‹#›</a:t>
            </a:fld>
            <a:endParaRPr/>
          </a:p>
        </p:txBody>
      </p:sp>
      <p:sp>
        <p:nvSpPr>
          <p:cNvPr id="350" name="Google Shape;350;p13:notes"/>
          <p:cNvSpPr/>
          <p:nvPr>
            <p:ph idx="2" type="sldImg"/>
          </p:nvPr>
        </p:nvSpPr>
        <p:spPr>
          <a:xfrm>
            <a:off x="290513" y="854075"/>
            <a:ext cx="7477125" cy="4205288"/>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51" name="Google Shape;351;p13:notes"/>
          <p:cNvSpPr txBox="1"/>
          <p:nvPr/>
        </p:nvSpPr>
        <p:spPr>
          <a:xfrm>
            <a:off x="806027" y="5332334"/>
            <a:ext cx="6448213" cy="5048964"/>
          </a:xfrm>
          <a:prstGeom prst="rect">
            <a:avLst/>
          </a:prstGeom>
          <a:noFill/>
          <a:ln>
            <a:noFill/>
          </a:ln>
        </p:spPr>
        <p:txBody>
          <a:bodyPr anchorCtr="0" anchor="ctr" bIns="48325" lIns="96650" spcFirstLastPara="1" rIns="96650" wrap="square" tIns="48325">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2" name="Google Shape;352;p13:notes"/>
          <p:cNvSpPr txBox="1"/>
          <p:nvPr>
            <p:ph idx="1" type="body"/>
          </p:nvPr>
        </p:nvSpPr>
        <p:spPr>
          <a:xfrm>
            <a:off x="806026" y="5332334"/>
            <a:ext cx="6436361" cy="5037296"/>
          </a:xfrm>
          <a:prstGeom prst="rect">
            <a:avLst/>
          </a:prstGeom>
          <a:noFill/>
          <a:ln>
            <a:noFill/>
          </a:ln>
        </p:spPr>
        <p:txBody>
          <a:bodyPr anchorCtr="0" anchor="t" bIns="0" lIns="0" spcFirstLastPara="1" rIns="0" wrap="square" tIns="0">
            <a:noAutofit/>
          </a:bodyPr>
          <a:lstStyle/>
          <a:p>
            <a:pPr indent="0" lvl="0" marL="0" rtl="0" algn="l">
              <a:lnSpc>
                <a:spcPct val="115000"/>
              </a:lnSpc>
              <a:spcBef>
                <a:spcPts val="400"/>
              </a:spcBef>
              <a:spcAft>
                <a:spcPts val="0"/>
              </a:spcAft>
              <a:buClr>
                <a:schemeClr val="dk1"/>
              </a:buClr>
              <a:buSzPts val="1100"/>
              <a:buFont typeface="Arial"/>
              <a:buNone/>
            </a:pPr>
            <a:r>
              <a:rPr b="1" lang="es-AR">
                <a:solidFill>
                  <a:schemeClr val="dk1"/>
                </a:solidFill>
                <a:latin typeface="Arial"/>
                <a:ea typeface="Arial"/>
                <a:cs typeface="Arial"/>
                <a:sym typeface="Arial"/>
              </a:rPr>
              <a:t>Cierre de archivo</a:t>
            </a:r>
            <a:endParaRPr b="1">
              <a:solidFill>
                <a:schemeClr val="dk1"/>
              </a:solidFill>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lang="es-AR">
                <a:solidFill>
                  <a:schemeClr val="dk1"/>
                </a:solidFill>
                <a:latin typeface="Arial"/>
                <a:ea typeface="Arial"/>
                <a:cs typeface="Arial"/>
                <a:sym typeface="Arial"/>
              </a:rPr>
              <a:t>La operación close sirve para cerrar un archivo existente. Esta operación recibe como parámetro el archivo lógico, que está vinculado a un archivo físico previamente abierto mediante reset o rewrite. Cuando se ejecuta el close, el archivo físico se actualiza transfiriendo información de los buffers al disco, se cierra y finalmente se liberan los recursos del sistema operativo para que puedan ser utilizados.</a:t>
            </a:r>
            <a:endParaRPr>
              <a:solidFill>
                <a:schemeClr val="dk1"/>
              </a:solidFill>
              <a:latin typeface="Arial"/>
              <a:ea typeface="Arial"/>
              <a:cs typeface="Arial"/>
              <a:sym typeface="Arial"/>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4:notes"/>
          <p:cNvSpPr txBox="1"/>
          <p:nvPr>
            <p:ph idx="12" type="sldNum"/>
          </p:nvPr>
        </p:nvSpPr>
        <p:spPr>
          <a:xfrm>
            <a:off x="4563534" y="10664666"/>
            <a:ext cx="3484880" cy="54673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500"/>
              <a:buFont typeface="Times New Roman"/>
              <a:buNone/>
            </a:pPr>
            <a:fld id="{00000000-1234-1234-1234-123412341234}" type="slidenum">
              <a:rPr lang="es-AR"/>
              <a:t>‹#›</a:t>
            </a:fld>
            <a:endParaRPr/>
          </a:p>
        </p:txBody>
      </p:sp>
      <p:sp>
        <p:nvSpPr>
          <p:cNvPr id="362" name="Google Shape;362;p14:notes"/>
          <p:cNvSpPr/>
          <p:nvPr>
            <p:ph idx="2" type="sldImg"/>
          </p:nvPr>
        </p:nvSpPr>
        <p:spPr>
          <a:xfrm>
            <a:off x="290513" y="854075"/>
            <a:ext cx="7477125" cy="4205288"/>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63" name="Google Shape;363;p14:notes"/>
          <p:cNvSpPr txBox="1"/>
          <p:nvPr/>
        </p:nvSpPr>
        <p:spPr>
          <a:xfrm>
            <a:off x="806027" y="5332334"/>
            <a:ext cx="6448213" cy="5048964"/>
          </a:xfrm>
          <a:prstGeom prst="rect">
            <a:avLst/>
          </a:prstGeom>
          <a:noFill/>
          <a:ln>
            <a:noFill/>
          </a:ln>
        </p:spPr>
        <p:txBody>
          <a:bodyPr anchorCtr="0" anchor="ctr" bIns="48325" lIns="96650" spcFirstLastPara="1" rIns="96650" wrap="square" tIns="48325">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4" name="Google Shape;364;p14:notes"/>
          <p:cNvSpPr txBox="1"/>
          <p:nvPr>
            <p:ph idx="1" type="body"/>
          </p:nvPr>
        </p:nvSpPr>
        <p:spPr>
          <a:xfrm>
            <a:off x="806026" y="5332334"/>
            <a:ext cx="6436361" cy="5037296"/>
          </a:xfrm>
          <a:prstGeom prst="rect">
            <a:avLst/>
          </a:prstGeom>
          <a:noFill/>
          <a:ln>
            <a:noFill/>
          </a:ln>
        </p:spPr>
        <p:txBody>
          <a:bodyPr anchorCtr="0" anchor="t" bIns="0" lIns="0" spcFirstLastPara="1" rIns="0" wrap="square" tIns="0">
            <a:noAutofit/>
          </a:bodyPr>
          <a:lstStyle/>
          <a:p>
            <a:pPr indent="0" lvl="0" marL="0" rtl="0" algn="l">
              <a:lnSpc>
                <a:spcPct val="115000"/>
              </a:lnSpc>
              <a:spcBef>
                <a:spcPts val="400"/>
              </a:spcBef>
              <a:spcAft>
                <a:spcPts val="0"/>
              </a:spcAft>
              <a:buClr>
                <a:schemeClr val="dk1"/>
              </a:buClr>
              <a:buSzPts val="1100"/>
              <a:buFont typeface="Arial"/>
              <a:buNone/>
            </a:pPr>
            <a:r>
              <a:rPr b="1" lang="es-AR" sz="1000">
                <a:solidFill>
                  <a:schemeClr val="dk1"/>
                </a:solidFill>
                <a:latin typeface="Arial"/>
                <a:ea typeface="Arial"/>
                <a:cs typeface="Arial"/>
                <a:sym typeface="Arial"/>
              </a:rPr>
              <a:t>Lectura y escritura de archivos</a:t>
            </a:r>
            <a:endParaRPr b="1" sz="1000">
              <a:solidFill>
                <a:schemeClr val="dk1"/>
              </a:solidFill>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lang="es-AR" sz="1000">
                <a:solidFill>
                  <a:schemeClr val="dk1"/>
                </a:solidFill>
                <a:latin typeface="Arial"/>
                <a:ea typeface="Arial"/>
                <a:cs typeface="Arial"/>
                <a:sym typeface="Arial"/>
              </a:rPr>
              <a:t>La operación read permite leer un registro del archivo especificado. Esta operación consta de dos parámetros: el archivo lógico y la variable donde se almacena el contenido leído del archivo. Debe haber una correspondencia entre la variable que se indica como segundo parámetro y el tipo de datos de los elementos del archivo.</a:t>
            </a:r>
            <a:endParaRPr sz="1000">
              <a:solidFill>
                <a:schemeClr val="dk1"/>
              </a:solidFill>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lang="es-AR" sz="1000">
                <a:solidFill>
                  <a:schemeClr val="dk1"/>
                </a:solidFill>
                <a:latin typeface="Arial"/>
                <a:ea typeface="Arial"/>
                <a:cs typeface="Arial"/>
                <a:sym typeface="Arial"/>
              </a:rPr>
              <a:t>¿Qué registro del archivo se lee? El primero, el segundo, el último? Se lee el registro apuntado por la posición actual dentro del archivo. Cada vez que se realiza una lectura o escritura se avanza la posición actual dentro del archivo a la posición siguiente.</a:t>
            </a:r>
            <a:endParaRPr sz="1000">
              <a:solidFill>
                <a:schemeClr val="dk1"/>
              </a:solidFill>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lang="es-AR" sz="1000">
                <a:solidFill>
                  <a:schemeClr val="dk1"/>
                </a:solidFill>
                <a:latin typeface="Arial"/>
                <a:ea typeface="Arial"/>
                <a:cs typeface="Arial"/>
                <a:sym typeface="Arial"/>
              </a:rPr>
              <a:t>La operación write permite escribir un registro en el archivo especificado. Más precisamente, esta operación guarda la información (número, string, registro, etc) contenida en el segundo parámetro en el registro ubicado en la posición actual dentro del archivo, y luego la posición actual del archivo avanza a la posición siguiente.</a:t>
            </a:r>
            <a:endParaRPr sz="1000">
              <a:solidFill>
                <a:schemeClr val="dk1"/>
              </a:solidFill>
              <a:latin typeface="Arial"/>
              <a:ea typeface="Arial"/>
              <a:cs typeface="Arial"/>
              <a:sym typeface="Arial"/>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5:notes"/>
          <p:cNvSpPr txBox="1"/>
          <p:nvPr>
            <p:ph idx="12" type="sldNum"/>
          </p:nvPr>
        </p:nvSpPr>
        <p:spPr>
          <a:xfrm>
            <a:off x="4563534" y="10664666"/>
            <a:ext cx="3484880" cy="54673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500"/>
              <a:buFont typeface="Times New Roman"/>
              <a:buNone/>
            </a:pPr>
            <a:fld id="{00000000-1234-1234-1234-123412341234}" type="slidenum">
              <a:rPr lang="es-AR"/>
              <a:t>‹#›</a:t>
            </a:fld>
            <a:endParaRPr/>
          </a:p>
        </p:txBody>
      </p:sp>
      <p:sp>
        <p:nvSpPr>
          <p:cNvPr id="379" name="Google Shape;379;p15:notes"/>
          <p:cNvSpPr/>
          <p:nvPr>
            <p:ph idx="2" type="sldImg"/>
          </p:nvPr>
        </p:nvSpPr>
        <p:spPr>
          <a:xfrm>
            <a:off x="290513" y="854075"/>
            <a:ext cx="7477125" cy="4205288"/>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80" name="Google Shape;380;p15:notes"/>
          <p:cNvSpPr txBox="1"/>
          <p:nvPr/>
        </p:nvSpPr>
        <p:spPr>
          <a:xfrm>
            <a:off x="806027" y="5332334"/>
            <a:ext cx="6448213" cy="5048964"/>
          </a:xfrm>
          <a:prstGeom prst="rect">
            <a:avLst/>
          </a:prstGeom>
          <a:noFill/>
          <a:ln>
            <a:noFill/>
          </a:ln>
        </p:spPr>
        <p:txBody>
          <a:bodyPr anchorCtr="0" anchor="ctr" bIns="48325" lIns="96650" spcFirstLastPara="1" rIns="96650" wrap="square" tIns="48325">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1" name="Google Shape;381;p15:notes"/>
          <p:cNvSpPr txBox="1"/>
          <p:nvPr>
            <p:ph idx="1" type="body"/>
          </p:nvPr>
        </p:nvSpPr>
        <p:spPr>
          <a:xfrm>
            <a:off x="806026" y="5332334"/>
            <a:ext cx="6436361" cy="5037296"/>
          </a:xfrm>
          <a:prstGeom prst="rect">
            <a:avLst/>
          </a:prstGeom>
          <a:noFill/>
          <a:ln>
            <a:noFill/>
          </a:ln>
        </p:spPr>
        <p:txBody>
          <a:bodyPr anchorCtr="0" anchor="t" bIns="0" lIns="0" spcFirstLastPara="1" rIns="0" wrap="square" tIns="0">
            <a:noAutofit/>
          </a:bodyPr>
          <a:lstStyle/>
          <a:p>
            <a:pPr indent="0" lvl="0" marL="0" rtl="0" algn="l">
              <a:lnSpc>
                <a:spcPct val="115000"/>
              </a:lnSpc>
              <a:spcBef>
                <a:spcPts val="400"/>
              </a:spcBef>
              <a:spcAft>
                <a:spcPts val="0"/>
              </a:spcAft>
              <a:buClr>
                <a:schemeClr val="dk1"/>
              </a:buClr>
              <a:buSzPts val="1100"/>
              <a:buFont typeface="Arial"/>
              <a:buNone/>
            </a:pPr>
            <a:r>
              <a:rPr b="1" lang="es-AR">
                <a:solidFill>
                  <a:schemeClr val="dk1"/>
                </a:solidFill>
                <a:latin typeface="Arial"/>
                <a:ea typeface="Arial"/>
                <a:cs typeface="Arial"/>
                <a:sym typeface="Arial"/>
              </a:rPr>
              <a:t>Operaciones adicionales</a:t>
            </a:r>
            <a:endParaRPr b="1">
              <a:solidFill>
                <a:schemeClr val="dk1"/>
              </a:solidFill>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lang="es-AR">
                <a:solidFill>
                  <a:schemeClr val="dk1"/>
                </a:solidFill>
                <a:latin typeface="Arial"/>
                <a:ea typeface="Arial"/>
                <a:cs typeface="Arial"/>
                <a:sym typeface="Arial"/>
              </a:rPr>
              <a:t>La operación EOF() sirve para controlar el fin de archivo. Es una función que devuelve verdadero si la posición actual en el archivo es el final del mismo, (indicado por la marca EOF), falso en caso contrario.</a:t>
            </a:r>
            <a:endParaRPr>
              <a:solidFill>
                <a:schemeClr val="dk1"/>
              </a:solidFill>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lang="es-AR">
                <a:solidFill>
                  <a:schemeClr val="dk1"/>
                </a:solidFill>
                <a:latin typeface="Arial"/>
                <a:ea typeface="Arial"/>
                <a:cs typeface="Arial"/>
                <a:sym typeface="Arial"/>
              </a:rPr>
              <a:t>La operación FileSize() es una función que retorna el tamaño del archivo dado. En el caso de un archivo tipado, retorna la cantidad de registros que componen el archivo.</a:t>
            </a:r>
            <a:endParaRPr>
              <a:solidFill>
                <a:schemeClr val="dk1"/>
              </a:solidFill>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lang="es-AR">
                <a:solidFill>
                  <a:schemeClr val="dk1"/>
                </a:solidFill>
                <a:latin typeface="Arial"/>
                <a:ea typeface="Arial"/>
                <a:cs typeface="Arial"/>
                <a:sym typeface="Arial"/>
              </a:rPr>
              <a:t>La operación FilePos() es una función que retorna la posición actual del puntero en el archivo. En archivos tipados o de registros de longitud fija, las posiciones de los registros van de 0 a N-1, siendo N la cantidad total de registros del archivo.</a:t>
            </a:r>
            <a:endParaRPr>
              <a:solidFill>
                <a:schemeClr val="dk1"/>
              </a:solidFill>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lang="es-AR">
                <a:solidFill>
                  <a:schemeClr val="dk1"/>
                </a:solidFill>
                <a:latin typeface="Arial"/>
                <a:ea typeface="Arial"/>
                <a:cs typeface="Arial"/>
                <a:sym typeface="Arial"/>
              </a:rPr>
              <a:t>La operación seek(archivo_logico, pos) es un procedimiento que permite establecer la posición actual del puntero en el archivo a la posición indicada como parámetro. ¿Qué sucede si se especifica una posición inválida en el seek? Si se especifica una posición negativa (por ejemplo, -1) se produce un error en ejecución y se aborta el programa. Por su parte, si se especifica una posición mayor que la cantidad de registros del archivo, se asigna sin problemas la posición dada (EOF devuelve Verdadero).</a:t>
            </a:r>
            <a:endParaRPr>
              <a:solidFill>
                <a:schemeClr val="dk1"/>
              </a:solidFill>
              <a:latin typeface="Arial"/>
              <a:ea typeface="Arial"/>
              <a:cs typeface="Arial"/>
              <a:sym typeface="Arial"/>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6:notes"/>
          <p:cNvSpPr txBox="1"/>
          <p:nvPr>
            <p:ph idx="12" type="sldNum"/>
          </p:nvPr>
        </p:nvSpPr>
        <p:spPr>
          <a:xfrm>
            <a:off x="4563534" y="10664666"/>
            <a:ext cx="3484880" cy="54673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500"/>
              <a:buFont typeface="Times New Roman"/>
              <a:buNone/>
            </a:pPr>
            <a:fld id="{00000000-1234-1234-1234-123412341234}" type="slidenum">
              <a:rPr lang="es-AR"/>
              <a:t>‹#›</a:t>
            </a:fld>
            <a:endParaRPr/>
          </a:p>
        </p:txBody>
      </p:sp>
      <p:sp>
        <p:nvSpPr>
          <p:cNvPr id="395" name="Google Shape;395;p16:notes"/>
          <p:cNvSpPr/>
          <p:nvPr>
            <p:ph idx="2" type="sldImg"/>
          </p:nvPr>
        </p:nvSpPr>
        <p:spPr>
          <a:xfrm>
            <a:off x="290513" y="854075"/>
            <a:ext cx="7477125" cy="4205288"/>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96" name="Google Shape;396;p16:notes"/>
          <p:cNvSpPr txBox="1"/>
          <p:nvPr/>
        </p:nvSpPr>
        <p:spPr>
          <a:xfrm>
            <a:off x="806027" y="5332334"/>
            <a:ext cx="6448213" cy="5048964"/>
          </a:xfrm>
          <a:prstGeom prst="rect">
            <a:avLst/>
          </a:prstGeom>
          <a:noFill/>
          <a:ln>
            <a:noFill/>
          </a:ln>
        </p:spPr>
        <p:txBody>
          <a:bodyPr anchorCtr="0" anchor="ctr" bIns="48325" lIns="96650" spcFirstLastPara="1" rIns="96650" wrap="square" tIns="48325">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7" name="Google Shape;397;p16:notes"/>
          <p:cNvSpPr txBox="1"/>
          <p:nvPr>
            <p:ph idx="1" type="body"/>
          </p:nvPr>
        </p:nvSpPr>
        <p:spPr>
          <a:xfrm>
            <a:off x="806026" y="5332334"/>
            <a:ext cx="6436361" cy="5037296"/>
          </a:xfrm>
          <a:prstGeom prst="rect">
            <a:avLst/>
          </a:prstGeom>
          <a:noFill/>
          <a:ln>
            <a:noFill/>
          </a:ln>
        </p:spPr>
        <p:txBody>
          <a:bodyPr anchorCtr="0" anchor="t" bIns="0" lIns="0" spcFirstLastPara="1" rIns="0" wrap="square" tIns="0">
            <a:noAutofit/>
          </a:bodyPr>
          <a:lstStyle/>
          <a:p>
            <a:pPr indent="0" lvl="0" marL="0" rtl="0" algn="l">
              <a:lnSpc>
                <a:spcPct val="115000"/>
              </a:lnSpc>
              <a:spcBef>
                <a:spcPts val="400"/>
              </a:spcBef>
              <a:spcAft>
                <a:spcPts val="0"/>
              </a:spcAft>
              <a:buClr>
                <a:schemeClr val="dk1"/>
              </a:buClr>
              <a:buSzPts val="1100"/>
              <a:buFont typeface="Arial"/>
              <a:buNone/>
            </a:pPr>
            <a:r>
              <a:rPr b="1" lang="es-AR">
                <a:solidFill>
                  <a:schemeClr val="dk1"/>
                </a:solidFill>
                <a:latin typeface="Arial"/>
                <a:ea typeface="Arial"/>
                <a:cs typeface="Arial"/>
                <a:sym typeface="Arial"/>
              </a:rPr>
              <a:t>Ejemplo</a:t>
            </a:r>
            <a:endParaRPr b="1">
              <a:solidFill>
                <a:schemeClr val="dk1"/>
              </a:solidFill>
              <a:latin typeface="Arial"/>
              <a:ea typeface="Arial"/>
              <a:cs typeface="Arial"/>
              <a:sym typeface="Arial"/>
            </a:endParaRPr>
          </a:p>
          <a:p>
            <a:pPr indent="-317500" lvl="0" marL="457200" rtl="0" algn="l">
              <a:lnSpc>
                <a:spcPct val="115000"/>
              </a:lnSpc>
              <a:spcBef>
                <a:spcPts val="400"/>
              </a:spcBef>
              <a:spcAft>
                <a:spcPts val="0"/>
              </a:spcAft>
              <a:buClr>
                <a:schemeClr val="dk1"/>
              </a:buClr>
              <a:buSzPts val="1400"/>
              <a:buFont typeface="Arial"/>
              <a:buChar char="●"/>
            </a:pPr>
            <a:r>
              <a:rPr lang="es-AR">
                <a:solidFill>
                  <a:schemeClr val="dk1"/>
                </a:solidFill>
                <a:latin typeface="Arial"/>
                <a:ea typeface="Arial"/>
                <a:cs typeface="Arial"/>
                <a:sym typeface="Arial"/>
              </a:rPr>
              <a:t>Programa en Pascal que crea un archivo de personas y lo carga con datos (personas)</a:t>
            </a:r>
            <a:endParaRPr>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s-AR">
                <a:solidFill>
                  <a:schemeClr val="dk1"/>
                </a:solidFill>
                <a:latin typeface="Arial"/>
                <a:ea typeface="Arial"/>
                <a:cs typeface="Arial"/>
                <a:sym typeface="Arial"/>
              </a:rPr>
              <a:t>Se define un tipo de registro que modela una persona (dni, apellidoyNombre, direccion, sexo, salario)</a:t>
            </a:r>
            <a:endParaRPr>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s-AR">
                <a:solidFill>
                  <a:schemeClr val="dk1"/>
                </a:solidFill>
                <a:latin typeface="Arial"/>
                <a:ea typeface="Arial"/>
                <a:cs typeface="Arial"/>
                <a:sym typeface="Arial"/>
              </a:rPr>
              <a:t>Se define un tipo correspondientes a los archivos de personas.</a:t>
            </a:r>
            <a:endParaRPr>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s-AR">
                <a:solidFill>
                  <a:schemeClr val="dk1"/>
                </a:solidFill>
                <a:latin typeface="Arial"/>
                <a:ea typeface="Arial"/>
                <a:cs typeface="Arial"/>
                <a:sym typeface="Arial"/>
              </a:rPr>
              <a:t>Se definen las variables correspondientes al archivo lógico de personas, el nombre del archivo físico y una variable persona.</a:t>
            </a:r>
            <a:endParaRPr>
              <a:solidFill>
                <a:schemeClr val="dk1"/>
              </a:solidFill>
              <a:latin typeface="Arial"/>
              <a:ea typeface="Arial"/>
              <a:cs typeface="Arial"/>
              <a:sym typeface="Arial"/>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7:notes"/>
          <p:cNvSpPr txBox="1"/>
          <p:nvPr>
            <p:ph idx="12" type="sldNum"/>
          </p:nvPr>
        </p:nvSpPr>
        <p:spPr>
          <a:xfrm>
            <a:off x="4563534" y="10664666"/>
            <a:ext cx="3484880" cy="54673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500"/>
              <a:buFont typeface="Times New Roman"/>
              <a:buNone/>
            </a:pPr>
            <a:fld id="{00000000-1234-1234-1234-123412341234}" type="slidenum">
              <a:rPr lang="es-AR"/>
              <a:t>‹#›</a:t>
            </a:fld>
            <a:endParaRPr/>
          </a:p>
        </p:txBody>
      </p:sp>
      <p:sp>
        <p:nvSpPr>
          <p:cNvPr id="404" name="Google Shape;404;p17:notes"/>
          <p:cNvSpPr/>
          <p:nvPr>
            <p:ph idx="2" type="sldImg"/>
          </p:nvPr>
        </p:nvSpPr>
        <p:spPr>
          <a:xfrm>
            <a:off x="290513" y="854075"/>
            <a:ext cx="7477125" cy="4205288"/>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05" name="Google Shape;405;p17:notes"/>
          <p:cNvSpPr txBox="1"/>
          <p:nvPr/>
        </p:nvSpPr>
        <p:spPr>
          <a:xfrm>
            <a:off x="806027" y="5332334"/>
            <a:ext cx="6448213" cy="5048964"/>
          </a:xfrm>
          <a:prstGeom prst="rect">
            <a:avLst/>
          </a:prstGeom>
          <a:noFill/>
          <a:ln>
            <a:noFill/>
          </a:ln>
        </p:spPr>
        <p:txBody>
          <a:bodyPr anchorCtr="0" anchor="ctr" bIns="48325" lIns="96650" spcFirstLastPara="1" rIns="96650" wrap="square" tIns="48325">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6" name="Google Shape;406;p17:notes"/>
          <p:cNvSpPr txBox="1"/>
          <p:nvPr>
            <p:ph idx="1" type="body"/>
          </p:nvPr>
        </p:nvSpPr>
        <p:spPr>
          <a:xfrm>
            <a:off x="806026" y="5332334"/>
            <a:ext cx="6436361" cy="503729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8:notes"/>
          <p:cNvSpPr txBox="1"/>
          <p:nvPr>
            <p:ph idx="12" type="sldNum"/>
          </p:nvPr>
        </p:nvSpPr>
        <p:spPr>
          <a:xfrm>
            <a:off x="4563534" y="10664666"/>
            <a:ext cx="3484880" cy="54673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500"/>
              <a:buFont typeface="Times New Roman"/>
              <a:buNone/>
            </a:pPr>
            <a:fld id="{00000000-1234-1234-1234-123412341234}" type="slidenum">
              <a:rPr lang="es-AR"/>
              <a:t>‹#›</a:t>
            </a:fld>
            <a:endParaRPr/>
          </a:p>
        </p:txBody>
      </p:sp>
      <p:sp>
        <p:nvSpPr>
          <p:cNvPr id="412" name="Google Shape;412;p18:notes"/>
          <p:cNvSpPr/>
          <p:nvPr>
            <p:ph idx="2" type="sldImg"/>
          </p:nvPr>
        </p:nvSpPr>
        <p:spPr>
          <a:xfrm>
            <a:off x="290513" y="854075"/>
            <a:ext cx="7477125" cy="4205288"/>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13" name="Google Shape;413;p18:notes"/>
          <p:cNvSpPr txBox="1"/>
          <p:nvPr/>
        </p:nvSpPr>
        <p:spPr>
          <a:xfrm>
            <a:off x="806027" y="5332334"/>
            <a:ext cx="6448213" cy="5048964"/>
          </a:xfrm>
          <a:prstGeom prst="rect">
            <a:avLst/>
          </a:prstGeom>
          <a:noFill/>
          <a:ln>
            <a:noFill/>
          </a:ln>
        </p:spPr>
        <p:txBody>
          <a:bodyPr anchorCtr="0" anchor="ctr" bIns="48325" lIns="96650" spcFirstLastPara="1" rIns="96650" wrap="square" tIns="48325">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4" name="Google Shape;414;p18:notes"/>
          <p:cNvSpPr txBox="1"/>
          <p:nvPr>
            <p:ph idx="1" type="body"/>
          </p:nvPr>
        </p:nvSpPr>
        <p:spPr>
          <a:xfrm>
            <a:off x="806026" y="5332334"/>
            <a:ext cx="6436361" cy="503729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notes"/>
          <p:cNvSpPr txBox="1"/>
          <p:nvPr>
            <p:ph idx="12" type="sldNum"/>
          </p:nvPr>
        </p:nvSpPr>
        <p:spPr>
          <a:xfrm>
            <a:off x="4563534" y="10664666"/>
            <a:ext cx="3484880" cy="54673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500"/>
              <a:buFont typeface="Times New Roman"/>
              <a:buNone/>
            </a:pPr>
            <a:fld id="{00000000-1234-1234-1234-123412341234}" type="slidenum">
              <a:rPr lang="es-AR"/>
              <a:t>‹#›</a:t>
            </a:fld>
            <a:endParaRPr/>
          </a:p>
        </p:txBody>
      </p:sp>
      <p:sp>
        <p:nvSpPr>
          <p:cNvPr id="239" name="Google Shape;239;p2: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0" name="Google Shape;240;p2:notes"/>
          <p:cNvSpPr txBox="1"/>
          <p:nvPr/>
        </p:nvSpPr>
        <p:spPr>
          <a:xfrm>
            <a:off x="731520" y="4620577"/>
            <a:ext cx="5852160" cy="3780473"/>
          </a:xfrm>
          <a:prstGeom prst="rect">
            <a:avLst/>
          </a:prstGeom>
          <a:noFill/>
          <a:ln>
            <a:noFill/>
          </a:ln>
        </p:spPr>
        <p:txBody>
          <a:bodyPr anchorCtr="0" anchor="ctr" bIns="48325" lIns="96650" spcFirstLastPara="1" rIns="96650" wrap="square" tIns="48325">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1" name="Google Shape;241;p2:notes"/>
          <p:cNvSpPr txBox="1"/>
          <p:nvPr/>
        </p:nvSpPr>
        <p:spPr>
          <a:xfrm>
            <a:off x="4143587" y="9119474"/>
            <a:ext cx="3169920" cy="481726"/>
          </a:xfrm>
          <a:prstGeom prst="rect">
            <a:avLst/>
          </a:prstGeom>
          <a:noFill/>
          <a:ln>
            <a:noFill/>
          </a:ln>
        </p:spPr>
        <p:txBody>
          <a:bodyPr anchorCtr="0" anchor="t" bIns="47550" lIns="95125" spcFirstLastPara="1" rIns="95125" wrap="square" tIns="4755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242" name="Google Shape;242;p2:notes"/>
          <p:cNvSpPr txBox="1"/>
          <p:nvPr>
            <p:ph idx="1" type="body"/>
          </p:nvPr>
        </p:nvSpPr>
        <p:spPr>
          <a:xfrm>
            <a:off x="806026" y="5332334"/>
            <a:ext cx="6436361" cy="503729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3:notes"/>
          <p:cNvSpPr/>
          <p:nvPr>
            <p:ph idx="2" type="sldImg"/>
          </p:nvPr>
        </p:nvSpPr>
        <p:spPr>
          <a:xfrm>
            <a:off x="296863" y="854075"/>
            <a:ext cx="7451700" cy="4192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0" name="Google Shape;420;p23:notes"/>
          <p:cNvSpPr txBox="1"/>
          <p:nvPr>
            <p:ph idx="1" type="body"/>
          </p:nvPr>
        </p:nvSpPr>
        <p:spPr>
          <a:xfrm>
            <a:off x="806026" y="5332334"/>
            <a:ext cx="6436500" cy="5037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421" name="Google Shape;421;p23:notes"/>
          <p:cNvSpPr txBox="1"/>
          <p:nvPr>
            <p:ph idx="12" type="sldNum"/>
          </p:nvPr>
        </p:nvSpPr>
        <p:spPr>
          <a:xfrm>
            <a:off x="4563534" y="10664666"/>
            <a:ext cx="3484800" cy="546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500"/>
              <a:buFont typeface="Times New Roman"/>
              <a:buNone/>
            </a:pPr>
            <a:fld id="{00000000-1234-1234-1234-123412341234}" type="slidenum">
              <a:rPr lang="es-A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34428a11d3c_0_1:notes"/>
          <p:cNvSpPr/>
          <p:nvPr>
            <p:ph idx="2" type="sldImg"/>
          </p:nvPr>
        </p:nvSpPr>
        <p:spPr>
          <a:xfrm>
            <a:off x="296863" y="854075"/>
            <a:ext cx="7451700" cy="4192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6" name="Google Shape;426;g34428a11d3c_0_1:notes"/>
          <p:cNvSpPr txBox="1"/>
          <p:nvPr>
            <p:ph idx="1" type="body"/>
          </p:nvPr>
        </p:nvSpPr>
        <p:spPr>
          <a:xfrm>
            <a:off x="806026" y="5332334"/>
            <a:ext cx="6436500" cy="5037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427" name="Google Shape;427;g34428a11d3c_0_1:notes"/>
          <p:cNvSpPr txBox="1"/>
          <p:nvPr>
            <p:ph idx="12" type="sldNum"/>
          </p:nvPr>
        </p:nvSpPr>
        <p:spPr>
          <a:xfrm>
            <a:off x="4563534" y="10664666"/>
            <a:ext cx="3484800" cy="546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500"/>
              <a:buFont typeface="Times New Roman"/>
              <a:buNone/>
            </a:pPr>
            <a:fld id="{00000000-1234-1234-1234-123412341234}" type="slidenum">
              <a:rPr lang="es-A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3:notes"/>
          <p:cNvSpPr txBox="1"/>
          <p:nvPr>
            <p:ph idx="12" type="sldNum"/>
          </p:nvPr>
        </p:nvSpPr>
        <p:spPr>
          <a:xfrm>
            <a:off x="4563534" y="10664666"/>
            <a:ext cx="3484880" cy="54673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500"/>
              <a:buFont typeface="Times New Roman"/>
              <a:buNone/>
            </a:pPr>
            <a:fld id="{00000000-1234-1234-1234-123412341234}" type="slidenum">
              <a:rPr lang="es-AR"/>
              <a:t>‹#›</a:t>
            </a:fld>
            <a:endParaRPr/>
          </a:p>
        </p:txBody>
      </p:sp>
      <p:sp>
        <p:nvSpPr>
          <p:cNvPr id="249" name="Google Shape;249;p3:notes"/>
          <p:cNvSpPr txBox="1"/>
          <p:nvPr>
            <p:ph idx="1" type="body"/>
          </p:nvPr>
        </p:nvSpPr>
        <p:spPr>
          <a:xfrm>
            <a:off x="806026" y="5332334"/>
            <a:ext cx="6436361" cy="503729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250" name="Google Shape;250;p3:notes"/>
          <p:cNvSpPr/>
          <p:nvPr>
            <p:ph idx="2" type="sldImg"/>
          </p:nvPr>
        </p:nvSpPr>
        <p:spPr>
          <a:xfrm>
            <a:off x="296863" y="854075"/>
            <a:ext cx="7451725" cy="419258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c1a485bfda_0_0:notes"/>
          <p:cNvSpPr/>
          <p:nvPr>
            <p:ph idx="2" type="sldImg"/>
          </p:nvPr>
        </p:nvSpPr>
        <p:spPr>
          <a:xfrm>
            <a:off x="296863" y="854075"/>
            <a:ext cx="7451700" cy="4192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7" name="Google Shape;257;g2c1a485bfda_0_0:notes"/>
          <p:cNvSpPr txBox="1"/>
          <p:nvPr>
            <p:ph idx="1" type="body"/>
          </p:nvPr>
        </p:nvSpPr>
        <p:spPr>
          <a:xfrm>
            <a:off x="806026" y="5332334"/>
            <a:ext cx="6436500" cy="5037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258" name="Google Shape;258;g2c1a485bfda_0_0:notes"/>
          <p:cNvSpPr txBox="1"/>
          <p:nvPr>
            <p:ph idx="12" type="sldNum"/>
          </p:nvPr>
        </p:nvSpPr>
        <p:spPr>
          <a:xfrm>
            <a:off x="4563534" y="10664666"/>
            <a:ext cx="3484800" cy="546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500"/>
              <a:buFont typeface="Times New Roman"/>
              <a:buNone/>
            </a:pPr>
            <a:fld id="{00000000-1234-1234-1234-123412341234}" type="slidenum">
              <a:rPr lang="es-A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9a86d36ab_0_0:notes"/>
          <p:cNvSpPr/>
          <p:nvPr>
            <p:ph idx="2" type="sldImg"/>
          </p:nvPr>
        </p:nvSpPr>
        <p:spPr>
          <a:xfrm>
            <a:off x="296863" y="854075"/>
            <a:ext cx="7451700" cy="4192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4" name="Google Shape;264;g119a86d36ab_0_0:notes"/>
          <p:cNvSpPr txBox="1"/>
          <p:nvPr>
            <p:ph idx="1" type="body"/>
          </p:nvPr>
        </p:nvSpPr>
        <p:spPr>
          <a:xfrm>
            <a:off x="806026" y="5332334"/>
            <a:ext cx="6436500" cy="5037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265" name="Google Shape;265;g119a86d36ab_0_0:notes"/>
          <p:cNvSpPr txBox="1"/>
          <p:nvPr>
            <p:ph idx="12" type="sldNum"/>
          </p:nvPr>
        </p:nvSpPr>
        <p:spPr>
          <a:xfrm>
            <a:off x="4563534" y="10664666"/>
            <a:ext cx="3484800" cy="546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500"/>
              <a:buFont typeface="Times New Roman"/>
              <a:buNone/>
            </a:pPr>
            <a:fld id="{00000000-1234-1234-1234-123412341234}" type="slidenum">
              <a:rPr lang="es-A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9a86d36ab_0_6:notes"/>
          <p:cNvSpPr/>
          <p:nvPr>
            <p:ph idx="2" type="sldImg"/>
          </p:nvPr>
        </p:nvSpPr>
        <p:spPr>
          <a:xfrm>
            <a:off x="296863" y="854075"/>
            <a:ext cx="7451700" cy="4192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 name="Google Shape;271;g119a86d36ab_0_6:notes"/>
          <p:cNvSpPr txBox="1"/>
          <p:nvPr>
            <p:ph idx="1" type="body"/>
          </p:nvPr>
        </p:nvSpPr>
        <p:spPr>
          <a:xfrm>
            <a:off x="806026" y="5332334"/>
            <a:ext cx="6436500" cy="5037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272" name="Google Shape;272;g119a86d36ab_0_6:notes"/>
          <p:cNvSpPr txBox="1"/>
          <p:nvPr>
            <p:ph idx="12" type="sldNum"/>
          </p:nvPr>
        </p:nvSpPr>
        <p:spPr>
          <a:xfrm>
            <a:off x="4563534" y="10664666"/>
            <a:ext cx="3484800" cy="546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500"/>
              <a:buFont typeface="Times New Roman"/>
              <a:buNone/>
            </a:pPr>
            <a:fld id="{00000000-1234-1234-1234-123412341234}" type="slidenum">
              <a:rPr lang="es-A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5:notes"/>
          <p:cNvSpPr txBox="1"/>
          <p:nvPr>
            <p:ph idx="12" type="sldNum"/>
          </p:nvPr>
        </p:nvSpPr>
        <p:spPr>
          <a:xfrm>
            <a:off x="4563534" y="10664666"/>
            <a:ext cx="3484880" cy="54673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500"/>
              <a:buFont typeface="Times New Roman"/>
              <a:buNone/>
            </a:pPr>
            <a:fld id="{00000000-1234-1234-1234-123412341234}" type="slidenum">
              <a:rPr lang="es-AR"/>
              <a:t>‹#›</a:t>
            </a:fld>
            <a:endParaRPr/>
          </a:p>
        </p:txBody>
      </p:sp>
      <p:sp>
        <p:nvSpPr>
          <p:cNvPr id="278" name="Google Shape;278;p5:notes"/>
          <p:cNvSpPr txBox="1"/>
          <p:nvPr>
            <p:ph idx="1" type="body"/>
          </p:nvPr>
        </p:nvSpPr>
        <p:spPr>
          <a:xfrm>
            <a:off x="806026" y="5332334"/>
            <a:ext cx="6436361" cy="503729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279" name="Google Shape;279;p5:notes"/>
          <p:cNvSpPr/>
          <p:nvPr>
            <p:ph idx="2" type="sldImg"/>
          </p:nvPr>
        </p:nvSpPr>
        <p:spPr>
          <a:xfrm>
            <a:off x="296863" y="854075"/>
            <a:ext cx="7451725" cy="419258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6:notes"/>
          <p:cNvSpPr txBox="1"/>
          <p:nvPr>
            <p:ph idx="12" type="sldNum"/>
          </p:nvPr>
        </p:nvSpPr>
        <p:spPr>
          <a:xfrm>
            <a:off x="4563534" y="10664666"/>
            <a:ext cx="3484880" cy="54673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500"/>
              <a:buFont typeface="Times New Roman"/>
              <a:buNone/>
            </a:pPr>
            <a:fld id="{00000000-1234-1234-1234-123412341234}" type="slidenum">
              <a:rPr lang="es-AR"/>
              <a:t>‹#›</a:t>
            </a:fld>
            <a:endParaRPr/>
          </a:p>
        </p:txBody>
      </p:sp>
      <p:sp>
        <p:nvSpPr>
          <p:cNvPr id="286" name="Google Shape;286;p6:notes"/>
          <p:cNvSpPr txBox="1"/>
          <p:nvPr>
            <p:ph idx="1" type="body"/>
          </p:nvPr>
        </p:nvSpPr>
        <p:spPr>
          <a:xfrm>
            <a:off x="806026" y="5332334"/>
            <a:ext cx="6436361" cy="5037296"/>
          </a:xfrm>
          <a:prstGeom prst="rect">
            <a:avLst/>
          </a:prstGeom>
          <a:noFill/>
          <a:ln>
            <a:noFill/>
          </a:ln>
        </p:spPr>
        <p:txBody>
          <a:bodyPr anchorCtr="0" anchor="t" bIns="0" lIns="0" spcFirstLastPara="1" rIns="0" wrap="square" tIns="0">
            <a:noAutofit/>
          </a:bodyPr>
          <a:lstStyle/>
          <a:p>
            <a:pPr indent="0" lvl="0" marL="0" rtl="0" algn="l">
              <a:lnSpc>
                <a:spcPct val="115000"/>
              </a:lnSpc>
              <a:spcBef>
                <a:spcPts val="400"/>
              </a:spcBef>
              <a:spcAft>
                <a:spcPts val="0"/>
              </a:spcAft>
              <a:buClr>
                <a:schemeClr val="dk1"/>
              </a:buClr>
              <a:buSzPts val="1100"/>
              <a:buFont typeface="Arial"/>
              <a:buNone/>
            </a:pPr>
            <a:r>
              <a:rPr lang="es-AR">
                <a:solidFill>
                  <a:schemeClr val="dk1"/>
                </a:solidFill>
                <a:latin typeface="Arial"/>
                <a:ea typeface="Arial"/>
                <a:cs typeface="Arial"/>
                <a:sym typeface="Arial"/>
              </a:rPr>
              <a:t>Qué es un archivo?</a:t>
            </a:r>
            <a:endParaRPr>
              <a:solidFill>
                <a:schemeClr val="dk1"/>
              </a:solidFill>
              <a:latin typeface="Arial"/>
              <a:ea typeface="Arial"/>
              <a:cs typeface="Arial"/>
              <a:sym typeface="Arial"/>
            </a:endParaRPr>
          </a:p>
          <a:p>
            <a:pPr indent="-317500" lvl="0" marL="457200" rtl="0" algn="l">
              <a:lnSpc>
                <a:spcPct val="115000"/>
              </a:lnSpc>
              <a:spcBef>
                <a:spcPts val="400"/>
              </a:spcBef>
              <a:spcAft>
                <a:spcPts val="0"/>
              </a:spcAft>
              <a:buClr>
                <a:schemeClr val="dk1"/>
              </a:buClr>
              <a:buSzPts val="1400"/>
              <a:buFont typeface="Arial"/>
              <a:buChar char="●"/>
            </a:pPr>
            <a:r>
              <a:rPr lang="es-AR">
                <a:solidFill>
                  <a:schemeClr val="dk1"/>
                </a:solidFill>
                <a:latin typeface="Arial"/>
                <a:ea typeface="Arial"/>
                <a:cs typeface="Arial"/>
                <a:sym typeface="Arial"/>
              </a:rPr>
              <a:t>Es una colección de registros que se guardan en almacenamiento secundario.</a:t>
            </a:r>
            <a:endParaRPr>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s-AR">
                <a:solidFill>
                  <a:schemeClr val="dk1"/>
                </a:solidFill>
                <a:latin typeface="Arial"/>
                <a:ea typeface="Arial"/>
                <a:cs typeface="Arial"/>
                <a:sym typeface="Arial"/>
              </a:rPr>
              <a:t>Es una colección de datos almacenados en dispositivos secundarios de memoria.</a:t>
            </a:r>
            <a:endParaRPr>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s-AR">
                <a:solidFill>
                  <a:schemeClr val="dk1"/>
                </a:solidFill>
                <a:latin typeface="Arial"/>
                <a:ea typeface="Arial"/>
                <a:cs typeface="Arial"/>
                <a:sym typeface="Arial"/>
              </a:rPr>
              <a:t>Es una colección de registros que abarcan entidades con un aspecto común y originadas para algún propósito particular. Por ejemplo, archivo de productos comercializados por una tienda de electrodomésticos, archivo de empleados de una empresa, archivo de ventas de una tienda, etc.</a:t>
            </a:r>
            <a:endParaRPr>
              <a:solidFill>
                <a:schemeClr val="dk1"/>
              </a:solidFill>
              <a:latin typeface="Arial"/>
              <a:ea typeface="Arial"/>
              <a:cs typeface="Arial"/>
              <a:sym typeface="Arial"/>
            </a:endParaRPr>
          </a:p>
          <a:p>
            <a:pPr indent="0" lvl="0" marL="0" rtl="0" algn="l">
              <a:lnSpc>
                <a:spcPct val="100000"/>
              </a:lnSpc>
              <a:spcBef>
                <a:spcPts val="360"/>
              </a:spcBef>
              <a:spcAft>
                <a:spcPts val="0"/>
              </a:spcAft>
              <a:buSzPts val="1400"/>
              <a:buNone/>
            </a:pPr>
            <a:r>
              <a:t/>
            </a:r>
            <a:endParaRPr/>
          </a:p>
        </p:txBody>
      </p:sp>
      <p:sp>
        <p:nvSpPr>
          <p:cNvPr id="287" name="Google Shape;287;p6:notes"/>
          <p:cNvSpPr/>
          <p:nvPr>
            <p:ph idx="2" type="sldImg"/>
          </p:nvPr>
        </p:nvSpPr>
        <p:spPr>
          <a:xfrm>
            <a:off x="296863" y="854075"/>
            <a:ext cx="7451725" cy="419258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7:notes"/>
          <p:cNvSpPr txBox="1"/>
          <p:nvPr>
            <p:ph idx="12" type="sldNum"/>
          </p:nvPr>
        </p:nvSpPr>
        <p:spPr>
          <a:xfrm>
            <a:off x="4563534" y="10664666"/>
            <a:ext cx="3484880" cy="54673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500"/>
              <a:buFont typeface="Times New Roman"/>
              <a:buNone/>
            </a:pPr>
            <a:fld id="{00000000-1234-1234-1234-123412341234}" type="slidenum">
              <a:rPr lang="es-AR"/>
              <a:t>‹#›</a:t>
            </a:fld>
            <a:endParaRPr/>
          </a:p>
        </p:txBody>
      </p:sp>
      <p:sp>
        <p:nvSpPr>
          <p:cNvPr id="294" name="Google Shape;294;p7:notes"/>
          <p:cNvSpPr txBox="1"/>
          <p:nvPr>
            <p:ph idx="1" type="body"/>
          </p:nvPr>
        </p:nvSpPr>
        <p:spPr>
          <a:xfrm>
            <a:off x="806026" y="5332334"/>
            <a:ext cx="6436361" cy="5037296"/>
          </a:xfrm>
          <a:prstGeom prst="rect">
            <a:avLst/>
          </a:prstGeom>
          <a:noFill/>
          <a:ln>
            <a:noFill/>
          </a:ln>
        </p:spPr>
        <p:txBody>
          <a:bodyPr anchorCtr="0" anchor="t" bIns="0" lIns="0" spcFirstLastPara="1" rIns="0" wrap="square" tIns="0">
            <a:noAutofit/>
          </a:bodyPr>
          <a:lstStyle/>
          <a:p>
            <a:pPr indent="0" lvl="0" marL="0" rtl="0" algn="l">
              <a:lnSpc>
                <a:spcPct val="115000"/>
              </a:lnSpc>
              <a:spcBef>
                <a:spcPts val="400"/>
              </a:spcBef>
              <a:spcAft>
                <a:spcPts val="0"/>
              </a:spcAft>
              <a:buClr>
                <a:schemeClr val="dk1"/>
              </a:buClr>
              <a:buSzPts val="1100"/>
              <a:buFont typeface="Arial"/>
              <a:buNone/>
            </a:pPr>
            <a:r>
              <a:rPr b="1" lang="es-AR">
                <a:solidFill>
                  <a:schemeClr val="dk1"/>
                </a:solidFill>
                <a:latin typeface="Arial"/>
                <a:ea typeface="Arial"/>
                <a:cs typeface="Arial"/>
                <a:sym typeface="Arial"/>
              </a:rPr>
              <a:t>¿Cómo se clasifican los archivos según cómo se organiza/estructura su contenido?</a:t>
            </a:r>
            <a:endParaRPr b="1">
              <a:solidFill>
                <a:schemeClr val="dk1"/>
              </a:solidFill>
              <a:latin typeface="Arial"/>
              <a:ea typeface="Arial"/>
              <a:cs typeface="Arial"/>
              <a:sym typeface="Arial"/>
            </a:endParaRPr>
          </a:p>
          <a:p>
            <a:pPr indent="-317500" lvl="0" marL="457200" rtl="0" algn="l">
              <a:lnSpc>
                <a:spcPct val="115000"/>
              </a:lnSpc>
              <a:spcBef>
                <a:spcPts val="400"/>
              </a:spcBef>
              <a:spcAft>
                <a:spcPts val="0"/>
              </a:spcAft>
              <a:buClr>
                <a:schemeClr val="dk1"/>
              </a:buClr>
              <a:buSzPts val="1400"/>
              <a:buFont typeface="Arial"/>
              <a:buChar char="●"/>
            </a:pPr>
            <a:r>
              <a:rPr lang="es-AR">
                <a:solidFill>
                  <a:schemeClr val="dk1"/>
                </a:solidFill>
                <a:latin typeface="Arial"/>
                <a:ea typeface="Arial"/>
                <a:cs typeface="Arial"/>
                <a:sym typeface="Arial"/>
              </a:rPr>
              <a:t>Archivos de registros de longitud fija. Cada registro del archivo tiene un tamaño fijo, esto significa que tiene una estructura estática compuesta por un conjunto de campos de tamaño fijo. En el contexto de Pascal, se definen como File of &lt;tipo_dato&gt;. Vemos algunos ejemplos más adelante.</a:t>
            </a:r>
            <a:endParaRPr>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s-AR">
                <a:solidFill>
                  <a:schemeClr val="dk1"/>
                </a:solidFill>
                <a:latin typeface="Arial"/>
                <a:ea typeface="Arial"/>
                <a:cs typeface="Arial"/>
                <a:sym typeface="Arial"/>
              </a:rPr>
              <a:t>Archivos de texto. Consisten en un conjunto de caracteres organizados en líneas. Permiten únicamente acceso secuencial, y resultan útiles para importar/exportar datos. Que la lectura/escritura sea con conversión automática de tipos significa que cuando desde el programa se realiza una lectura del archivo de una secuencia de dígitos y se guarda en una variable de tipo entero, automáticamente la secuencia de dígitos (caracteres) se transforma en una representación como número entero dentro del programa. Más adelante veremos este tema.</a:t>
            </a:r>
            <a:endParaRPr>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s-AR">
                <a:solidFill>
                  <a:schemeClr val="dk1"/>
                </a:solidFill>
                <a:latin typeface="Arial"/>
                <a:ea typeface="Arial"/>
                <a:cs typeface="Arial"/>
                <a:sym typeface="Arial"/>
              </a:rPr>
              <a:t>Archivos de bloques de bytes. Es una secuencia de bytes que consiste en un conjunto de registros de longitud/tamaño variable. Cada registro puede tener un número variable de campos y los campos podrían tener tamaños distintos para los diferentes registros. Por ejemplo, consideremos un archivo de nombres de personas. ¿Ventajas? Espacio. ¿Desafíos? Necesitó delimitadores o guardar información de las longitudes de los registros/campos para la recuperación de los datos. Complicaciones para acceso directo. ¿Cuándo se utilizan?</a:t>
            </a:r>
            <a:endParaRPr>
              <a:solidFill>
                <a:schemeClr val="dk1"/>
              </a:solidFill>
              <a:latin typeface="Arial"/>
              <a:ea typeface="Arial"/>
              <a:cs typeface="Arial"/>
              <a:sym typeface="Arial"/>
            </a:endParaRPr>
          </a:p>
          <a:p>
            <a:pPr indent="0" lvl="0" marL="0" rtl="0" algn="l">
              <a:lnSpc>
                <a:spcPct val="100000"/>
              </a:lnSpc>
              <a:spcBef>
                <a:spcPts val="360"/>
              </a:spcBef>
              <a:spcAft>
                <a:spcPts val="0"/>
              </a:spcAft>
              <a:buSzPts val="1400"/>
              <a:buNone/>
            </a:pPr>
            <a:r>
              <a:t/>
            </a:r>
            <a:endParaRPr/>
          </a:p>
        </p:txBody>
      </p:sp>
      <p:sp>
        <p:nvSpPr>
          <p:cNvPr id="295" name="Google Shape;295;p7:notes"/>
          <p:cNvSpPr/>
          <p:nvPr>
            <p:ph idx="2" type="sldImg"/>
          </p:nvPr>
        </p:nvSpPr>
        <p:spPr>
          <a:xfrm>
            <a:off x="296863" y="854075"/>
            <a:ext cx="7451725" cy="419258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1" name="Shape 51"/>
        <p:cNvGrpSpPr/>
        <p:nvPr/>
      </p:nvGrpSpPr>
      <p:grpSpPr>
        <a:xfrm>
          <a:off x="0" y="0"/>
          <a:ext cx="0" cy="0"/>
          <a:chOff x="0" y="0"/>
          <a:chExt cx="0" cy="0"/>
        </a:xfrm>
      </p:grpSpPr>
      <p:sp>
        <p:nvSpPr>
          <p:cNvPr id="52" name="Google Shape;52;p25"/>
          <p:cNvSpPr txBox="1"/>
          <p:nvPr>
            <p:ph type="title"/>
          </p:nvPr>
        </p:nvSpPr>
        <p:spPr>
          <a:xfrm>
            <a:off x="2589213" y="2514600"/>
            <a:ext cx="8901112" cy="224790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53" name="Google Shape;53;p25"/>
          <p:cNvSpPr txBox="1"/>
          <p:nvPr>
            <p:ph idx="10" type="dt"/>
          </p:nvPr>
        </p:nvSpPr>
        <p:spPr>
          <a:xfrm>
            <a:off x="10361613" y="6130925"/>
            <a:ext cx="1131887" cy="3556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5"/>
          <p:cNvSpPr txBox="1"/>
          <p:nvPr>
            <p:ph idx="11" type="ftr"/>
          </p:nvPr>
        </p:nvSpPr>
        <p:spPr>
          <a:xfrm>
            <a:off x="2589213" y="6135688"/>
            <a:ext cx="7605712" cy="350837"/>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5"/>
          <p:cNvSpPr txBox="1"/>
          <p:nvPr>
            <p:ph idx="12" type="sldNum"/>
          </p:nvPr>
        </p:nvSpPr>
        <p:spPr>
          <a:xfrm>
            <a:off x="531813" y="4529138"/>
            <a:ext cx="765175" cy="350837"/>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36"/>
          <p:cNvSpPr txBox="1"/>
          <p:nvPr>
            <p:ph type="title"/>
          </p:nvPr>
        </p:nvSpPr>
        <p:spPr>
          <a:xfrm>
            <a:off x="2390775" y="4800600"/>
            <a:ext cx="7315200" cy="566738"/>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08" name="Google Shape;108;p36"/>
          <p:cNvSpPr/>
          <p:nvPr>
            <p:ph idx="2" type="pic"/>
          </p:nvPr>
        </p:nvSpPr>
        <p:spPr>
          <a:xfrm>
            <a:off x="2390775" y="612775"/>
            <a:ext cx="7315200" cy="4114800"/>
          </a:xfrm>
          <a:prstGeom prst="rect">
            <a:avLst/>
          </a:prstGeom>
          <a:noFill/>
          <a:ln>
            <a:noFill/>
          </a:ln>
        </p:spPr>
      </p:sp>
      <p:sp>
        <p:nvSpPr>
          <p:cNvPr id="109" name="Google Shape;109;p36"/>
          <p:cNvSpPr txBox="1"/>
          <p:nvPr>
            <p:ph idx="1" type="body"/>
          </p:nvPr>
        </p:nvSpPr>
        <p:spPr>
          <a:xfrm>
            <a:off x="2390775" y="5367338"/>
            <a:ext cx="7315200" cy="804862"/>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110" name="Google Shape;110;p36"/>
          <p:cNvSpPr txBox="1"/>
          <p:nvPr>
            <p:ph idx="10" type="dt"/>
          </p:nvPr>
        </p:nvSpPr>
        <p:spPr>
          <a:xfrm>
            <a:off x="10361613" y="6130925"/>
            <a:ext cx="1131887" cy="3556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36"/>
          <p:cNvSpPr txBox="1"/>
          <p:nvPr>
            <p:ph idx="11" type="ftr"/>
          </p:nvPr>
        </p:nvSpPr>
        <p:spPr>
          <a:xfrm>
            <a:off x="2589213" y="6135688"/>
            <a:ext cx="7605712" cy="350837"/>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36"/>
          <p:cNvSpPr txBox="1"/>
          <p:nvPr>
            <p:ph idx="12" type="sldNum"/>
          </p:nvPr>
        </p:nvSpPr>
        <p:spPr>
          <a:xfrm>
            <a:off x="531813" y="4529138"/>
            <a:ext cx="765175" cy="350837"/>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37"/>
          <p:cNvSpPr txBox="1"/>
          <p:nvPr>
            <p:ph type="title"/>
          </p:nvPr>
        </p:nvSpPr>
        <p:spPr>
          <a:xfrm>
            <a:off x="2589213" y="2514600"/>
            <a:ext cx="8901112" cy="224790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15" name="Google Shape;115;p37"/>
          <p:cNvSpPr txBox="1"/>
          <p:nvPr>
            <p:ph idx="1" type="body"/>
          </p:nvPr>
        </p:nvSpPr>
        <p:spPr>
          <a:xfrm rot="5400000">
            <a:off x="3833019" y="-1618456"/>
            <a:ext cx="4511675" cy="10958513"/>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a:lvl1pPr>
            <a:lvl2pPr indent="-228600" lvl="1" marL="914400" algn="l">
              <a:lnSpc>
                <a:spcPct val="98000"/>
              </a:lnSpc>
              <a:spcBef>
                <a:spcPts val="1425"/>
              </a:spcBef>
              <a:spcAft>
                <a:spcPts val="0"/>
              </a:spcAft>
              <a:buSzPts val="1400"/>
              <a:buNone/>
              <a:defRPr/>
            </a:lvl2pPr>
            <a:lvl3pPr indent="-228600" lvl="2" marL="1371600" algn="l">
              <a:lnSpc>
                <a:spcPct val="98000"/>
              </a:lnSpc>
              <a:spcBef>
                <a:spcPts val="1138"/>
              </a:spcBef>
              <a:spcAft>
                <a:spcPts val="0"/>
              </a:spcAft>
              <a:buSzPts val="1400"/>
              <a:buNone/>
              <a:defRPr/>
            </a:lvl3pPr>
            <a:lvl4pPr indent="-228600" lvl="3" marL="1828800" algn="l">
              <a:lnSpc>
                <a:spcPct val="98000"/>
              </a:lnSpc>
              <a:spcBef>
                <a:spcPts val="850"/>
              </a:spcBef>
              <a:spcAft>
                <a:spcPts val="0"/>
              </a:spcAft>
              <a:buSzPts val="1400"/>
              <a:buNone/>
              <a:defRPr/>
            </a:lvl4pPr>
            <a:lvl5pPr indent="-228600" lvl="4" marL="2286000" algn="l">
              <a:lnSpc>
                <a:spcPct val="98000"/>
              </a:lnSpc>
              <a:spcBef>
                <a:spcPts val="575"/>
              </a:spcBef>
              <a:spcAft>
                <a:spcPts val="0"/>
              </a:spcAft>
              <a:buSzPts val="1400"/>
              <a:buNone/>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116" name="Google Shape;116;p37"/>
          <p:cNvSpPr txBox="1"/>
          <p:nvPr>
            <p:ph idx="10" type="dt"/>
          </p:nvPr>
        </p:nvSpPr>
        <p:spPr>
          <a:xfrm>
            <a:off x="10361613" y="6130925"/>
            <a:ext cx="1131887" cy="3556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7"/>
          <p:cNvSpPr txBox="1"/>
          <p:nvPr>
            <p:ph idx="11" type="ftr"/>
          </p:nvPr>
        </p:nvSpPr>
        <p:spPr>
          <a:xfrm>
            <a:off x="2589213" y="6135688"/>
            <a:ext cx="7605712" cy="350837"/>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37"/>
          <p:cNvSpPr txBox="1"/>
          <p:nvPr>
            <p:ph idx="12" type="sldNum"/>
          </p:nvPr>
        </p:nvSpPr>
        <p:spPr>
          <a:xfrm>
            <a:off x="531813" y="4529138"/>
            <a:ext cx="765175" cy="350837"/>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38"/>
          <p:cNvSpPr txBox="1"/>
          <p:nvPr>
            <p:ph type="title"/>
          </p:nvPr>
        </p:nvSpPr>
        <p:spPr>
          <a:xfrm rot="5400000">
            <a:off x="7943057" y="2491582"/>
            <a:ext cx="4511675" cy="2738438"/>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21" name="Google Shape;121;p38"/>
          <p:cNvSpPr txBox="1"/>
          <p:nvPr>
            <p:ph idx="1" type="body"/>
          </p:nvPr>
        </p:nvSpPr>
        <p:spPr>
          <a:xfrm rot="5400000">
            <a:off x="2387600" y="-173037"/>
            <a:ext cx="4511675" cy="8067675"/>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a:lvl1pPr>
            <a:lvl2pPr indent="-228600" lvl="1" marL="914400" algn="l">
              <a:lnSpc>
                <a:spcPct val="98000"/>
              </a:lnSpc>
              <a:spcBef>
                <a:spcPts val="1425"/>
              </a:spcBef>
              <a:spcAft>
                <a:spcPts val="0"/>
              </a:spcAft>
              <a:buSzPts val="1400"/>
              <a:buNone/>
              <a:defRPr/>
            </a:lvl2pPr>
            <a:lvl3pPr indent="-228600" lvl="2" marL="1371600" algn="l">
              <a:lnSpc>
                <a:spcPct val="98000"/>
              </a:lnSpc>
              <a:spcBef>
                <a:spcPts val="1138"/>
              </a:spcBef>
              <a:spcAft>
                <a:spcPts val="0"/>
              </a:spcAft>
              <a:buSzPts val="1400"/>
              <a:buNone/>
              <a:defRPr/>
            </a:lvl3pPr>
            <a:lvl4pPr indent="-228600" lvl="3" marL="1828800" algn="l">
              <a:lnSpc>
                <a:spcPct val="98000"/>
              </a:lnSpc>
              <a:spcBef>
                <a:spcPts val="850"/>
              </a:spcBef>
              <a:spcAft>
                <a:spcPts val="0"/>
              </a:spcAft>
              <a:buSzPts val="1400"/>
              <a:buNone/>
              <a:defRPr/>
            </a:lvl4pPr>
            <a:lvl5pPr indent="-228600" lvl="4" marL="2286000" algn="l">
              <a:lnSpc>
                <a:spcPct val="98000"/>
              </a:lnSpc>
              <a:spcBef>
                <a:spcPts val="575"/>
              </a:spcBef>
              <a:spcAft>
                <a:spcPts val="0"/>
              </a:spcAft>
              <a:buSzPts val="1400"/>
              <a:buNone/>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122" name="Google Shape;122;p38"/>
          <p:cNvSpPr txBox="1"/>
          <p:nvPr>
            <p:ph idx="10" type="dt"/>
          </p:nvPr>
        </p:nvSpPr>
        <p:spPr>
          <a:xfrm>
            <a:off x="10361613" y="6130925"/>
            <a:ext cx="1131887" cy="3556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38"/>
          <p:cNvSpPr txBox="1"/>
          <p:nvPr>
            <p:ph idx="11" type="ftr"/>
          </p:nvPr>
        </p:nvSpPr>
        <p:spPr>
          <a:xfrm>
            <a:off x="2589213" y="6135688"/>
            <a:ext cx="7605712" cy="350837"/>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38"/>
          <p:cNvSpPr txBox="1"/>
          <p:nvPr>
            <p:ph idx="12" type="sldNum"/>
          </p:nvPr>
        </p:nvSpPr>
        <p:spPr>
          <a:xfrm>
            <a:off x="531813" y="4529138"/>
            <a:ext cx="765175" cy="350837"/>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9" name="Shape 159"/>
        <p:cNvGrpSpPr/>
        <p:nvPr/>
      </p:nvGrpSpPr>
      <p:grpSpPr>
        <a:xfrm>
          <a:off x="0" y="0"/>
          <a:ext cx="0" cy="0"/>
          <a:chOff x="0" y="0"/>
          <a:chExt cx="0" cy="0"/>
        </a:xfrm>
      </p:grpSpPr>
      <p:sp>
        <p:nvSpPr>
          <p:cNvPr id="160" name="Google Shape;160;p27"/>
          <p:cNvSpPr txBox="1"/>
          <p:nvPr>
            <p:ph type="title"/>
          </p:nvPr>
        </p:nvSpPr>
        <p:spPr>
          <a:xfrm>
            <a:off x="2592388" y="623888"/>
            <a:ext cx="8897937" cy="126682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61" name="Google Shape;161;p27"/>
          <p:cNvSpPr txBox="1"/>
          <p:nvPr>
            <p:ph idx="1" type="body"/>
          </p:nvPr>
        </p:nvSpPr>
        <p:spPr>
          <a:xfrm>
            <a:off x="2589213" y="2133600"/>
            <a:ext cx="8901112" cy="3762375"/>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a:lvl1pPr>
            <a:lvl2pPr indent="-228600" lvl="1" marL="914400" algn="l">
              <a:lnSpc>
                <a:spcPct val="98000"/>
              </a:lnSpc>
              <a:spcBef>
                <a:spcPts val="1425"/>
              </a:spcBef>
              <a:spcAft>
                <a:spcPts val="0"/>
              </a:spcAft>
              <a:buSzPts val="1400"/>
              <a:buNone/>
              <a:defRPr/>
            </a:lvl2pPr>
            <a:lvl3pPr indent="-228600" lvl="2" marL="1371600" algn="l">
              <a:lnSpc>
                <a:spcPct val="98000"/>
              </a:lnSpc>
              <a:spcBef>
                <a:spcPts val="1138"/>
              </a:spcBef>
              <a:spcAft>
                <a:spcPts val="0"/>
              </a:spcAft>
              <a:buSzPts val="1400"/>
              <a:buNone/>
              <a:defRPr/>
            </a:lvl3pPr>
            <a:lvl4pPr indent="-228600" lvl="3" marL="1828800" algn="l">
              <a:lnSpc>
                <a:spcPct val="98000"/>
              </a:lnSpc>
              <a:spcBef>
                <a:spcPts val="850"/>
              </a:spcBef>
              <a:spcAft>
                <a:spcPts val="0"/>
              </a:spcAft>
              <a:buSzPts val="1400"/>
              <a:buNone/>
              <a:defRPr/>
            </a:lvl4pPr>
            <a:lvl5pPr indent="-228600" lvl="4" marL="2286000" algn="l">
              <a:lnSpc>
                <a:spcPct val="98000"/>
              </a:lnSpc>
              <a:spcBef>
                <a:spcPts val="575"/>
              </a:spcBef>
              <a:spcAft>
                <a:spcPts val="0"/>
              </a:spcAft>
              <a:buSzPts val="1400"/>
              <a:buNone/>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162" name="Google Shape;162;p27"/>
          <p:cNvSpPr txBox="1"/>
          <p:nvPr>
            <p:ph idx="10" type="dt"/>
          </p:nvPr>
        </p:nvSpPr>
        <p:spPr>
          <a:xfrm>
            <a:off x="10361613" y="6130925"/>
            <a:ext cx="1131887" cy="35560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27"/>
          <p:cNvSpPr txBox="1"/>
          <p:nvPr>
            <p:ph idx="11" type="ftr"/>
          </p:nvPr>
        </p:nvSpPr>
        <p:spPr>
          <a:xfrm>
            <a:off x="2589213" y="6135688"/>
            <a:ext cx="7605712" cy="350837"/>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27"/>
          <p:cNvSpPr txBox="1"/>
          <p:nvPr>
            <p:ph idx="12" type="sldNum"/>
          </p:nvPr>
        </p:nvSpPr>
        <p:spPr>
          <a:xfrm>
            <a:off x="531813" y="787400"/>
            <a:ext cx="765175" cy="350838"/>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5" name="Shape 165"/>
        <p:cNvGrpSpPr/>
        <p:nvPr/>
      </p:nvGrpSpPr>
      <p:grpSpPr>
        <a:xfrm>
          <a:off x="0" y="0"/>
          <a:ext cx="0" cy="0"/>
          <a:chOff x="0" y="0"/>
          <a:chExt cx="0" cy="0"/>
        </a:xfrm>
      </p:grpSpPr>
      <p:sp>
        <p:nvSpPr>
          <p:cNvPr id="166" name="Google Shape;166;p39"/>
          <p:cNvSpPr txBox="1"/>
          <p:nvPr>
            <p:ph type="ctrTitle"/>
          </p:nvPr>
        </p:nvSpPr>
        <p:spPr>
          <a:xfrm>
            <a:off x="914400" y="2130425"/>
            <a:ext cx="10364788" cy="147002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67" name="Google Shape;167;p39"/>
          <p:cNvSpPr txBox="1"/>
          <p:nvPr>
            <p:ph idx="1" type="subTitle"/>
          </p:nvPr>
        </p:nvSpPr>
        <p:spPr>
          <a:xfrm>
            <a:off x="1828800" y="3886200"/>
            <a:ext cx="8535988" cy="1752600"/>
          </a:xfrm>
          <a:prstGeom prst="rect">
            <a:avLst/>
          </a:prstGeom>
          <a:noFill/>
          <a:ln>
            <a:noFill/>
          </a:ln>
        </p:spPr>
        <p:txBody>
          <a:bodyPr anchorCtr="0" anchor="t" bIns="45000" lIns="90000" spcFirstLastPara="1" rIns="90000" wrap="square" tIns="45000">
            <a:noAutofit/>
          </a:bodyPr>
          <a:lstStyle>
            <a:lvl1pPr lvl="0" algn="ctr">
              <a:lnSpc>
                <a:spcPct val="98000"/>
              </a:lnSpc>
              <a:spcBef>
                <a:spcPts val="0"/>
              </a:spcBef>
              <a:spcAft>
                <a:spcPts val="0"/>
              </a:spcAft>
              <a:buSzPts val="1800"/>
              <a:buNone/>
              <a:defRPr/>
            </a:lvl1pPr>
            <a:lvl2pPr lvl="1" algn="ctr">
              <a:lnSpc>
                <a:spcPct val="98000"/>
              </a:lnSpc>
              <a:spcBef>
                <a:spcPts val="1425"/>
              </a:spcBef>
              <a:spcAft>
                <a:spcPts val="0"/>
              </a:spcAft>
              <a:buSzPts val="1400"/>
              <a:buNone/>
              <a:defRPr/>
            </a:lvl2pPr>
            <a:lvl3pPr lvl="2" algn="ctr">
              <a:lnSpc>
                <a:spcPct val="98000"/>
              </a:lnSpc>
              <a:spcBef>
                <a:spcPts val="1138"/>
              </a:spcBef>
              <a:spcAft>
                <a:spcPts val="0"/>
              </a:spcAft>
              <a:buSzPts val="1200"/>
              <a:buNone/>
              <a:defRPr/>
            </a:lvl3pPr>
            <a:lvl4pPr lvl="3" algn="ctr">
              <a:lnSpc>
                <a:spcPct val="98000"/>
              </a:lnSpc>
              <a:spcBef>
                <a:spcPts val="850"/>
              </a:spcBef>
              <a:spcAft>
                <a:spcPts val="0"/>
              </a:spcAft>
              <a:buSzPts val="1200"/>
              <a:buNone/>
              <a:defRPr/>
            </a:lvl4pPr>
            <a:lvl5pPr lvl="4" algn="ctr">
              <a:lnSpc>
                <a:spcPct val="98000"/>
              </a:lnSpc>
              <a:spcBef>
                <a:spcPts val="575"/>
              </a:spcBef>
              <a:spcAft>
                <a:spcPts val="0"/>
              </a:spcAft>
              <a:buSzPts val="2000"/>
              <a:buNone/>
              <a:defRPr/>
            </a:lvl5pPr>
            <a:lvl6pPr lvl="5" algn="ctr">
              <a:lnSpc>
                <a:spcPct val="98000"/>
              </a:lnSpc>
              <a:spcBef>
                <a:spcPts val="288"/>
              </a:spcBef>
              <a:spcAft>
                <a:spcPts val="0"/>
              </a:spcAft>
              <a:buSzPts val="2000"/>
              <a:buNone/>
              <a:defRPr/>
            </a:lvl6pPr>
            <a:lvl7pPr lvl="6" algn="ctr">
              <a:lnSpc>
                <a:spcPct val="98000"/>
              </a:lnSpc>
              <a:spcBef>
                <a:spcPts val="288"/>
              </a:spcBef>
              <a:spcAft>
                <a:spcPts val="0"/>
              </a:spcAft>
              <a:buSzPts val="2000"/>
              <a:buNone/>
              <a:defRPr/>
            </a:lvl7pPr>
            <a:lvl8pPr lvl="7" algn="ctr">
              <a:lnSpc>
                <a:spcPct val="98000"/>
              </a:lnSpc>
              <a:spcBef>
                <a:spcPts val="288"/>
              </a:spcBef>
              <a:spcAft>
                <a:spcPts val="0"/>
              </a:spcAft>
              <a:buSzPts val="2000"/>
              <a:buNone/>
              <a:defRPr/>
            </a:lvl8pPr>
            <a:lvl9pPr lvl="8" algn="ctr">
              <a:lnSpc>
                <a:spcPct val="98000"/>
              </a:lnSpc>
              <a:spcBef>
                <a:spcPts val="288"/>
              </a:spcBef>
              <a:spcAft>
                <a:spcPts val="288"/>
              </a:spcAft>
              <a:buSzPts val="2000"/>
              <a:buNone/>
              <a:defRPr/>
            </a:lvl9pPr>
          </a:lstStyle>
          <a:p/>
        </p:txBody>
      </p:sp>
      <p:sp>
        <p:nvSpPr>
          <p:cNvPr id="168" name="Google Shape;168;p39"/>
          <p:cNvSpPr txBox="1"/>
          <p:nvPr>
            <p:ph idx="10" type="dt"/>
          </p:nvPr>
        </p:nvSpPr>
        <p:spPr>
          <a:xfrm>
            <a:off x="10361613" y="6130925"/>
            <a:ext cx="1131887" cy="35560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39"/>
          <p:cNvSpPr txBox="1"/>
          <p:nvPr>
            <p:ph idx="11" type="ftr"/>
          </p:nvPr>
        </p:nvSpPr>
        <p:spPr>
          <a:xfrm>
            <a:off x="2589213" y="6135688"/>
            <a:ext cx="7605712" cy="350837"/>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39"/>
          <p:cNvSpPr txBox="1"/>
          <p:nvPr>
            <p:ph idx="12" type="sldNum"/>
          </p:nvPr>
        </p:nvSpPr>
        <p:spPr>
          <a:xfrm>
            <a:off x="531813" y="787400"/>
            <a:ext cx="765175" cy="350838"/>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1" name="Shape 171"/>
        <p:cNvGrpSpPr/>
        <p:nvPr/>
      </p:nvGrpSpPr>
      <p:grpSpPr>
        <a:xfrm>
          <a:off x="0" y="0"/>
          <a:ext cx="0" cy="0"/>
          <a:chOff x="0" y="0"/>
          <a:chExt cx="0" cy="0"/>
        </a:xfrm>
      </p:grpSpPr>
      <p:sp>
        <p:nvSpPr>
          <p:cNvPr id="172" name="Google Shape;172;p40"/>
          <p:cNvSpPr txBox="1"/>
          <p:nvPr>
            <p:ph type="title"/>
          </p:nvPr>
        </p:nvSpPr>
        <p:spPr>
          <a:xfrm>
            <a:off x="963613" y="4406900"/>
            <a:ext cx="10364787" cy="136207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b="1" sz="4000" cap="none"/>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73" name="Google Shape;173;p40"/>
          <p:cNvSpPr txBox="1"/>
          <p:nvPr>
            <p:ph idx="1" type="body"/>
          </p:nvPr>
        </p:nvSpPr>
        <p:spPr>
          <a:xfrm>
            <a:off x="963613" y="2906713"/>
            <a:ext cx="10364787" cy="1500187"/>
          </a:xfrm>
          <a:prstGeom prst="rect">
            <a:avLst/>
          </a:prstGeom>
          <a:noFill/>
          <a:ln>
            <a:noFill/>
          </a:ln>
        </p:spPr>
        <p:txBody>
          <a:bodyPr anchorCtr="0" anchor="b" bIns="45000" lIns="90000" spcFirstLastPara="1" rIns="90000" wrap="square" tIns="45000">
            <a:noAutofit/>
          </a:bodyPr>
          <a:lstStyle>
            <a:lvl1pPr indent="-228600" lvl="0" marL="457200" algn="l">
              <a:lnSpc>
                <a:spcPct val="98000"/>
              </a:lnSpc>
              <a:spcBef>
                <a:spcPts val="0"/>
              </a:spcBef>
              <a:spcAft>
                <a:spcPts val="0"/>
              </a:spcAft>
              <a:buSzPts val="2000"/>
              <a:buNone/>
              <a:defRPr sz="2000"/>
            </a:lvl1pPr>
            <a:lvl2pPr indent="-228600" lvl="1" marL="914400" algn="l">
              <a:lnSpc>
                <a:spcPct val="98000"/>
              </a:lnSpc>
              <a:spcBef>
                <a:spcPts val="1425"/>
              </a:spcBef>
              <a:spcAft>
                <a:spcPts val="0"/>
              </a:spcAft>
              <a:buSzPts val="1800"/>
              <a:buNone/>
              <a:defRPr sz="1800"/>
            </a:lvl2pPr>
            <a:lvl3pPr indent="-228600" lvl="2" marL="1371600" algn="l">
              <a:lnSpc>
                <a:spcPct val="98000"/>
              </a:lnSpc>
              <a:spcBef>
                <a:spcPts val="1138"/>
              </a:spcBef>
              <a:spcAft>
                <a:spcPts val="0"/>
              </a:spcAft>
              <a:buSzPts val="1600"/>
              <a:buNone/>
              <a:defRPr sz="1600"/>
            </a:lvl3pPr>
            <a:lvl4pPr indent="-228600" lvl="3" marL="1828800" algn="l">
              <a:lnSpc>
                <a:spcPct val="98000"/>
              </a:lnSpc>
              <a:spcBef>
                <a:spcPts val="850"/>
              </a:spcBef>
              <a:spcAft>
                <a:spcPts val="0"/>
              </a:spcAft>
              <a:buSzPts val="1400"/>
              <a:buNone/>
              <a:defRPr sz="1400"/>
            </a:lvl4pPr>
            <a:lvl5pPr indent="-228600" lvl="4" marL="2286000" algn="l">
              <a:lnSpc>
                <a:spcPct val="98000"/>
              </a:lnSpc>
              <a:spcBef>
                <a:spcPts val="575"/>
              </a:spcBef>
              <a:spcAft>
                <a:spcPts val="0"/>
              </a:spcAft>
              <a:buSzPts val="1400"/>
              <a:buNone/>
              <a:defRPr sz="1400"/>
            </a:lvl5pPr>
            <a:lvl6pPr indent="-228600" lvl="5" marL="2743200" algn="l">
              <a:lnSpc>
                <a:spcPct val="98000"/>
              </a:lnSpc>
              <a:spcBef>
                <a:spcPts val="288"/>
              </a:spcBef>
              <a:spcAft>
                <a:spcPts val="0"/>
              </a:spcAft>
              <a:buSzPts val="1400"/>
              <a:buNone/>
              <a:defRPr sz="1400"/>
            </a:lvl6pPr>
            <a:lvl7pPr indent="-228600" lvl="6" marL="3200400" algn="l">
              <a:lnSpc>
                <a:spcPct val="98000"/>
              </a:lnSpc>
              <a:spcBef>
                <a:spcPts val="288"/>
              </a:spcBef>
              <a:spcAft>
                <a:spcPts val="0"/>
              </a:spcAft>
              <a:buSzPts val="1400"/>
              <a:buNone/>
              <a:defRPr sz="1400"/>
            </a:lvl7pPr>
            <a:lvl8pPr indent="-228600" lvl="7" marL="3657600" algn="l">
              <a:lnSpc>
                <a:spcPct val="98000"/>
              </a:lnSpc>
              <a:spcBef>
                <a:spcPts val="288"/>
              </a:spcBef>
              <a:spcAft>
                <a:spcPts val="0"/>
              </a:spcAft>
              <a:buSzPts val="1400"/>
              <a:buNone/>
              <a:defRPr sz="1400"/>
            </a:lvl8pPr>
            <a:lvl9pPr indent="-228600" lvl="8" marL="4114800" algn="l">
              <a:lnSpc>
                <a:spcPct val="98000"/>
              </a:lnSpc>
              <a:spcBef>
                <a:spcPts val="288"/>
              </a:spcBef>
              <a:spcAft>
                <a:spcPts val="288"/>
              </a:spcAft>
              <a:buSzPts val="1400"/>
              <a:buNone/>
              <a:defRPr sz="1400"/>
            </a:lvl9pPr>
          </a:lstStyle>
          <a:p/>
        </p:txBody>
      </p:sp>
      <p:sp>
        <p:nvSpPr>
          <p:cNvPr id="174" name="Google Shape;174;p40"/>
          <p:cNvSpPr txBox="1"/>
          <p:nvPr>
            <p:ph idx="10" type="dt"/>
          </p:nvPr>
        </p:nvSpPr>
        <p:spPr>
          <a:xfrm>
            <a:off x="10361613" y="6130925"/>
            <a:ext cx="1131887" cy="35560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40"/>
          <p:cNvSpPr txBox="1"/>
          <p:nvPr>
            <p:ph idx="11" type="ftr"/>
          </p:nvPr>
        </p:nvSpPr>
        <p:spPr>
          <a:xfrm>
            <a:off x="2589213" y="6135688"/>
            <a:ext cx="7605712" cy="350837"/>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40"/>
          <p:cNvSpPr txBox="1"/>
          <p:nvPr>
            <p:ph idx="12" type="sldNum"/>
          </p:nvPr>
        </p:nvSpPr>
        <p:spPr>
          <a:xfrm>
            <a:off x="531813" y="787400"/>
            <a:ext cx="765175" cy="350838"/>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7" name="Shape 177"/>
        <p:cNvGrpSpPr/>
        <p:nvPr/>
      </p:nvGrpSpPr>
      <p:grpSpPr>
        <a:xfrm>
          <a:off x="0" y="0"/>
          <a:ext cx="0" cy="0"/>
          <a:chOff x="0" y="0"/>
          <a:chExt cx="0" cy="0"/>
        </a:xfrm>
      </p:grpSpPr>
      <p:sp>
        <p:nvSpPr>
          <p:cNvPr id="178" name="Google Shape;178;p41"/>
          <p:cNvSpPr txBox="1"/>
          <p:nvPr>
            <p:ph type="title"/>
          </p:nvPr>
        </p:nvSpPr>
        <p:spPr>
          <a:xfrm>
            <a:off x="2592388" y="623888"/>
            <a:ext cx="8897937" cy="126682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79" name="Google Shape;179;p41"/>
          <p:cNvSpPr txBox="1"/>
          <p:nvPr>
            <p:ph idx="1" type="body"/>
          </p:nvPr>
        </p:nvSpPr>
        <p:spPr>
          <a:xfrm>
            <a:off x="2589213" y="2133600"/>
            <a:ext cx="4373562" cy="3762375"/>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2800"/>
            </a:lvl1pPr>
            <a:lvl2pPr indent="-228600" lvl="1" marL="914400" algn="l">
              <a:lnSpc>
                <a:spcPct val="98000"/>
              </a:lnSpc>
              <a:spcBef>
                <a:spcPts val="1425"/>
              </a:spcBef>
              <a:spcAft>
                <a:spcPts val="0"/>
              </a:spcAft>
              <a:buSzPts val="1400"/>
              <a:buNone/>
              <a:defRPr sz="2400"/>
            </a:lvl2pPr>
            <a:lvl3pPr indent="-228600" lvl="2" marL="1371600" algn="l">
              <a:lnSpc>
                <a:spcPct val="98000"/>
              </a:lnSpc>
              <a:spcBef>
                <a:spcPts val="1138"/>
              </a:spcBef>
              <a:spcAft>
                <a:spcPts val="0"/>
              </a:spcAft>
              <a:buSzPts val="1400"/>
              <a:buNone/>
              <a:defRPr sz="2000"/>
            </a:lvl3pPr>
            <a:lvl4pPr indent="-228600" lvl="3" marL="1828800" algn="l">
              <a:lnSpc>
                <a:spcPct val="98000"/>
              </a:lnSpc>
              <a:spcBef>
                <a:spcPts val="850"/>
              </a:spcBef>
              <a:spcAft>
                <a:spcPts val="0"/>
              </a:spcAft>
              <a:buSzPts val="1400"/>
              <a:buNone/>
              <a:defRPr sz="1800"/>
            </a:lvl4pPr>
            <a:lvl5pPr indent="-228600" lvl="4" marL="2286000" algn="l">
              <a:lnSpc>
                <a:spcPct val="98000"/>
              </a:lnSpc>
              <a:spcBef>
                <a:spcPts val="575"/>
              </a:spcBef>
              <a:spcAft>
                <a:spcPts val="0"/>
              </a:spcAft>
              <a:buSzPts val="1400"/>
              <a:buNone/>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180" name="Google Shape;180;p41"/>
          <p:cNvSpPr txBox="1"/>
          <p:nvPr>
            <p:ph idx="2" type="body"/>
          </p:nvPr>
        </p:nvSpPr>
        <p:spPr>
          <a:xfrm>
            <a:off x="7115175" y="2133600"/>
            <a:ext cx="4375150" cy="3762375"/>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2800"/>
            </a:lvl1pPr>
            <a:lvl2pPr indent="-228600" lvl="1" marL="914400" algn="l">
              <a:lnSpc>
                <a:spcPct val="98000"/>
              </a:lnSpc>
              <a:spcBef>
                <a:spcPts val="1425"/>
              </a:spcBef>
              <a:spcAft>
                <a:spcPts val="0"/>
              </a:spcAft>
              <a:buSzPts val="1400"/>
              <a:buNone/>
              <a:defRPr sz="2400"/>
            </a:lvl2pPr>
            <a:lvl3pPr indent="-228600" lvl="2" marL="1371600" algn="l">
              <a:lnSpc>
                <a:spcPct val="98000"/>
              </a:lnSpc>
              <a:spcBef>
                <a:spcPts val="1138"/>
              </a:spcBef>
              <a:spcAft>
                <a:spcPts val="0"/>
              </a:spcAft>
              <a:buSzPts val="1400"/>
              <a:buNone/>
              <a:defRPr sz="2000"/>
            </a:lvl3pPr>
            <a:lvl4pPr indent="-228600" lvl="3" marL="1828800" algn="l">
              <a:lnSpc>
                <a:spcPct val="98000"/>
              </a:lnSpc>
              <a:spcBef>
                <a:spcPts val="850"/>
              </a:spcBef>
              <a:spcAft>
                <a:spcPts val="0"/>
              </a:spcAft>
              <a:buSzPts val="1400"/>
              <a:buNone/>
              <a:defRPr sz="1800"/>
            </a:lvl4pPr>
            <a:lvl5pPr indent="-228600" lvl="4" marL="2286000" algn="l">
              <a:lnSpc>
                <a:spcPct val="98000"/>
              </a:lnSpc>
              <a:spcBef>
                <a:spcPts val="575"/>
              </a:spcBef>
              <a:spcAft>
                <a:spcPts val="0"/>
              </a:spcAft>
              <a:buSzPts val="1400"/>
              <a:buNone/>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181" name="Google Shape;181;p41"/>
          <p:cNvSpPr txBox="1"/>
          <p:nvPr>
            <p:ph idx="10" type="dt"/>
          </p:nvPr>
        </p:nvSpPr>
        <p:spPr>
          <a:xfrm>
            <a:off x="10361613" y="6130925"/>
            <a:ext cx="1131887" cy="35560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41"/>
          <p:cNvSpPr txBox="1"/>
          <p:nvPr>
            <p:ph idx="11" type="ftr"/>
          </p:nvPr>
        </p:nvSpPr>
        <p:spPr>
          <a:xfrm>
            <a:off x="2589213" y="6135688"/>
            <a:ext cx="7605712" cy="350837"/>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41"/>
          <p:cNvSpPr txBox="1"/>
          <p:nvPr>
            <p:ph idx="12" type="sldNum"/>
          </p:nvPr>
        </p:nvSpPr>
        <p:spPr>
          <a:xfrm>
            <a:off x="531813" y="787400"/>
            <a:ext cx="765175" cy="350838"/>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84" name="Shape 184"/>
        <p:cNvGrpSpPr/>
        <p:nvPr/>
      </p:nvGrpSpPr>
      <p:grpSpPr>
        <a:xfrm>
          <a:off x="0" y="0"/>
          <a:ext cx="0" cy="0"/>
          <a:chOff x="0" y="0"/>
          <a:chExt cx="0" cy="0"/>
        </a:xfrm>
      </p:grpSpPr>
      <p:sp>
        <p:nvSpPr>
          <p:cNvPr id="185" name="Google Shape;185;p42"/>
          <p:cNvSpPr txBox="1"/>
          <p:nvPr>
            <p:ph type="title"/>
          </p:nvPr>
        </p:nvSpPr>
        <p:spPr>
          <a:xfrm>
            <a:off x="609600" y="274638"/>
            <a:ext cx="10974388" cy="11430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86" name="Google Shape;186;p42"/>
          <p:cNvSpPr txBox="1"/>
          <p:nvPr>
            <p:ph idx="1" type="body"/>
          </p:nvPr>
        </p:nvSpPr>
        <p:spPr>
          <a:xfrm>
            <a:off x="609600" y="1535113"/>
            <a:ext cx="5387975" cy="639762"/>
          </a:xfrm>
          <a:prstGeom prst="rect">
            <a:avLst/>
          </a:prstGeom>
          <a:noFill/>
          <a:ln>
            <a:noFill/>
          </a:ln>
        </p:spPr>
        <p:txBody>
          <a:bodyPr anchorCtr="0" anchor="b" bIns="45000" lIns="90000" spcFirstLastPara="1" rIns="90000" wrap="square" tIns="45000">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187" name="Google Shape;187;p42"/>
          <p:cNvSpPr txBox="1"/>
          <p:nvPr>
            <p:ph idx="2" type="body"/>
          </p:nvPr>
        </p:nvSpPr>
        <p:spPr>
          <a:xfrm>
            <a:off x="609600" y="2174875"/>
            <a:ext cx="5387975" cy="3951288"/>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2400"/>
            </a:lvl1pPr>
            <a:lvl2pPr indent="-228600" lvl="1" marL="914400" algn="l">
              <a:lnSpc>
                <a:spcPct val="98000"/>
              </a:lnSpc>
              <a:spcBef>
                <a:spcPts val="1425"/>
              </a:spcBef>
              <a:spcAft>
                <a:spcPts val="0"/>
              </a:spcAft>
              <a:buSzPts val="1400"/>
              <a:buNone/>
              <a:defRPr sz="2000"/>
            </a:lvl2pPr>
            <a:lvl3pPr indent="-228600" lvl="2" marL="1371600" algn="l">
              <a:lnSpc>
                <a:spcPct val="98000"/>
              </a:lnSpc>
              <a:spcBef>
                <a:spcPts val="1138"/>
              </a:spcBef>
              <a:spcAft>
                <a:spcPts val="0"/>
              </a:spcAft>
              <a:buSzPts val="1400"/>
              <a:buNone/>
              <a:defRPr sz="1800"/>
            </a:lvl3pPr>
            <a:lvl4pPr indent="-228600" lvl="3" marL="1828800" algn="l">
              <a:lnSpc>
                <a:spcPct val="98000"/>
              </a:lnSpc>
              <a:spcBef>
                <a:spcPts val="850"/>
              </a:spcBef>
              <a:spcAft>
                <a:spcPts val="0"/>
              </a:spcAft>
              <a:buSzPts val="1400"/>
              <a:buNone/>
              <a:defRPr sz="1600"/>
            </a:lvl4pPr>
            <a:lvl5pPr indent="-228600" lvl="4" marL="2286000" algn="l">
              <a:lnSpc>
                <a:spcPct val="98000"/>
              </a:lnSpc>
              <a:spcBef>
                <a:spcPts val="575"/>
              </a:spcBef>
              <a:spcAft>
                <a:spcPts val="0"/>
              </a:spcAft>
              <a:buSzPts val="1400"/>
              <a:buNone/>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188" name="Google Shape;188;p42"/>
          <p:cNvSpPr txBox="1"/>
          <p:nvPr>
            <p:ph idx="3" type="body"/>
          </p:nvPr>
        </p:nvSpPr>
        <p:spPr>
          <a:xfrm>
            <a:off x="6194425" y="1535113"/>
            <a:ext cx="5389563" cy="639762"/>
          </a:xfrm>
          <a:prstGeom prst="rect">
            <a:avLst/>
          </a:prstGeom>
          <a:noFill/>
          <a:ln>
            <a:noFill/>
          </a:ln>
        </p:spPr>
        <p:txBody>
          <a:bodyPr anchorCtr="0" anchor="b" bIns="45000" lIns="90000" spcFirstLastPara="1" rIns="90000" wrap="square" tIns="45000">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189" name="Google Shape;189;p42"/>
          <p:cNvSpPr txBox="1"/>
          <p:nvPr>
            <p:ph idx="4" type="body"/>
          </p:nvPr>
        </p:nvSpPr>
        <p:spPr>
          <a:xfrm>
            <a:off x="6194425" y="2174875"/>
            <a:ext cx="5389563" cy="3951288"/>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2400"/>
            </a:lvl1pPr>
            <a:lvl2pPr indent="-228600" lvl="1" marL="914400" algn="l">
              <a:lnSpc>
                <a:spcPct val="98000"/>
              </a:lnSpc>
              <a:spcBef>
                <a:spcPts val="1425"/>
              </a:spcBef>
              <a:spcAft>
                <a:spcPts val="0"/>
              </a:spcAft>
              <a:buSzPts val="1400"/>
              <a:buNone/>
              <a:defRPr sz="2000"/>
            </a:lvl2pPr>
            <a:lvl3pPr indent="-228600" lvl="2" marL="1371600" algn="l">
              <a:lnSpc>
                <a:spcPct val="98000"/>
              </a:lnSpc>
              <a:spcBef>
                <a:spcPts val="1138"/>
              </a:spcBef>
              <a:spcAft>
                <a:spcPts val="0"/>
              </a:spcAft>
              <a:buSzPts val="1400"/>
              <a:buNone/>
              <a:defRPr sz="1800"/>
            </a:lvl3pPr>
            <a:lvl4pPr indent="-228600" lvl="3" marL="1828800" algn="l">
              <a:lnSpc>
                <a:spcPct val="98000"/>
              </a:lnSpc>
              <a:spcBef>
                <a:spcPts val="850"/>
              </a:spcBef>
              <a:spcAft>
                <a:spcPts val="0"/>
              </a:spcAft>
              <a:buSzPts val="1400"/>
              <a:buNone/>
              <a:defRPr sz="1600"/>
            </a:lvl4pPr>
            <a:lvl5pPr indent="-228600" lvl="4" marL="2286000" algn="l">
              <a:lnSpc>
                <a:spcPct val="98000"/>
              </a:lnSpc>
              <a:spcBef>
                <a:spcPts val="575"/>
              </a:spcBef>
              <a:spcAft>
                <a:spcPts val="0"/>
              </a:spcAft>
              <a:buSzPts val="1400"/>
              <a:buNone/>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190" name="Google Shape;190;p42"/>
          <p:cNvSpPr txBox="1"/>
          <p:nvPr>
            <p:ph idx="10" type="dt"/>
          </p:nvPr>
        </p:nvSpPr>
        <p:spPr>
          <a:xfrm>
            <a:off x="10361613" y="6130925"/>
            <a:ext cx="1131887" cy="35560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42"/>
          <p:cNvSpPr txBox="1"/>
          <p:nvPr>
            <p:ph idx="11" type="ftr"/>
          </p:nvPr>
        </p:nvSpPr>
        <p:spPr>
          <a:xfrm>
            <a:off x="2589213" y="6135688"/>
            <a:ext cx="7605712" cy="350837"/>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42"/>
          <p:cNvSpPr txBox="1"/>
          <p:nvPr>
            <p:ph idx="12" type="sldNum"/>
          </p:nvPr>
        </p:nvSpPr>
        <p:spPr>
          <a:xfrm>
            <a:off x="531813" y="787400"/>
            <a:ext cx="765175" cy="350838"/>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3" name="Shape 193"/>
        <p:cNvGrpSpPr/>
        <p:nvPr/>
      </p:nvGrpSpPr>
      <p:grpSpPr>
        <a:xfrm>
          <a:off x="0" y="0"/>
          <a:ext cx="0" cy="0"/>
          <a:chOff x="0" y="0"/>
          <a:chExt cx="0" cy="0"/>
        </a:xfrm>
      </p:grpSpPr>
      <p:sp>
        <p:nvSpPr>
          <p:cNvPr id="194" name="Google Shape;194;p43"/>
          <p:cNvSpPr txBox="1"/>
          <p:nvPr>
            <p:ph type="title"/>
          </p:nvPr>
        </p:nvSpPr>
        <p:spPr>
          <a:xfrm>
            <a:off x="2592388" y="623888"/>
            <a:ext cx="8897937" cy="126682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95" name="Google Shape;195;p43"/>
          <p:cNvSpPr txBox="1"/>
          <p:nvPr>
            <p:ph idx="10" type="dt"/>
          </p:nvPr>
        </p:nvSpPr>
        <p:spPr>
          <a:xfrm>
            <a:off x="10361613" y="6130925"/>
            <a:ext cx="1131887" cy="35560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43"/>
          <p:cNvSpPr txBox="1"/>
          <p:nvPr>
            <p:ph idx="11" type="ftr"/>
          </p:nvPr>
        </p:nvSpPr>
        <p:spPr>
          <a:xfrm>
            <a:off x="2589213" y="6135688"/>
            <a:ext cx="7605712" cy="350837"/>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43"/>
          <p:cNvSpPr txBox="1"/>
          <p:nvPr>
            <p:ph idx="12" type="sldNum"/>
          </p:nvPr>
        </p:nvSpPr>
        <p:spPr>
          <a:xfrm>
            <a:off x="531813" y="787400"/>
            <a:ext cx="765175" cy="350838"/>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8" name="Shape 198"/>
        <p:cNvGrpSpPr/>
        <p:nvPr/>
      </p:nvGrpSpPr>
      <p:grpSpPr>
        <a:xfrm>
          <a:off x="0" y="0"/>
          <a:ext cx="0" cy="0"/>
          <a:chOff x="0" y="0"/>
          <a:chExt cx="0" cy="0"/>
        </a:xfrm>
      </p:grpSpPr>
      <p:sp>
        <p:nvSpPr>
          <p:cNvPr id="199" name="Google Shape;199;p44"/>
          <p:cNvSpPr txBox="1"/>
          <p:nvPr>
            <p:ph idx="10" type="dt"/>
          </p:nvPr>
        </p:nvSpPr>
        <p:spPr>
          <a:xfrm>
            <a:off x="10361613" y="6130925"/>
            <a:ext cx="1131887" cy="35560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44"/>
          <p:cNvSpPr txBox="1"/>
          <p:nvPr>
            <p:ph idx="11" type="ftr"/>
          </p:nvPr>
        </p:nvSpPr>
        <p:spPr>
          <a:xfrm>
            <a:off x="2589213" y="6135688"/>
            <a:ext cx="7605712" cy="350837"/>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1" name="Google Shape;201;p44"/>
          <p:cNvSpPr txBox="1"/>
          <p:nvPr>
            <p:ph idx="12" type="sldNum"/>
          </p:nvPr>
        </p:nvSpPr>
        <p:spPr>
          <a:xfrm>
            <a:off x="531813" y="787400"/>
            <a:ext cx="765175" cy="350838"/>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28"/>
          <p:cNvSpPr txBox="1"/>
          <p:nvPr>
            <p:ph type="ctrTitle"/>
          </p:nvPr>
        </p:nvSpPr>
        <p:spPr>
          <a:xfrm>
            <a:off x="914400" y="2130425"/>
            <a:ext cx="10364788" cy="147002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58" name="Google Shape;58;p28"/>
          <p:cNvSpPr txBox="1"/>
          <p:nvPr>
            <p:ph idx="1" type="subTitle"/>
          </p:nvPr>
        </p:nvSpPr>
        <p:spPr>
          <a:xfrm>
            <a:off x="1828800" y="3886200"/>
            <a:ext cx="8535988" cy="1752600"/>
          </a:xfrm>
          <a:prstGeom prst="rect">
            <a:avLst/>
          </a:prstGeom>
          <a:noFill/>
          <a:ln>
            <a:noFill/>
          </a:ln>
        </p:spPr>
        <p:txBody>
          <a:bodyPr anchorCtr="0" anchor="t" bIns="0" lIns="0" spcFirstLastPara="1" rIns="0" wrap="square" tIns="4675">
            <a:noAutofit/>
          </a:bodyPr>
          <a:lstStyle>
            <a:lvl1pPr lvl="0" algn="ctr">
              <a:lnSpc>
                <a:spcPct val="98000"/>
              </a:lnSpc>
              <a:spcBef>
                <a:spcPts val="0"/>
              </a:spcBef>
              <a:spcAft>
                <a:spcPts val="0"/>
              </a:spcAft>
              <a:buSzPts val="1800"/>
              <a:buNone/>
              <a:defRPr/>
            </a:lvl1pPr>
            <a:lvl2pPr lvl="1" algn="ctr">
              <a:lnSpc>
                <a:spcPct val="98000"/>
              </a:lnSpc>
              <a:spcBef>
                <a:spcPts val="1425"/>
              </a:spcBef>
              <a:spcAft>
                <a:spcPts val="0"/>
              </a:spcAft>
              <a:buSzPts val="1400"/>
              <a:buNone/>
              <a:defRPr/>
            </a:lvl2pPr>
            <a:lvl3pPr lvl="2" algn="ctr">
              <a:lnSpc>
                <a:spcPct val="98000"/>
              </a:lnSpc>
              <a:spcBef>
                <a:spcPts val="1138"/>
              </a:spcBef>
              <a:spcAft>
                <a:spcPts val="0"/>
              </a:spcAft>
              <a:buSzPts val="1200"/>
              <a:buNone/>
              <a:defRPr/>
            </a:lvl3pPr>
            <a:lvl4pPr lvl="3" algn="ctr">
              <a:lnSpc>
                <a:spcPct val="98000"/>
              </a:lnSpc>
              <a:spcBef>
                <a:spcPts val="850"/>
              </a:spcBef>
              <a:spcAft>
                <a:spcPts val="0"/>
              </a:spcAft>
              <a:buSzPts val="1200"/>
              <a:buNone/>
              <a:defRPr/>
            </a:lvl4pPr>
            <a:lvl5pPr lvl="4" algn="ctr">
              <a:lnSpc>
                <a:spcPct val="98000"/>
              </a:lnSpc>
              <a:spcBef>
                <a:spcPts val="575"/>
              </a:spcBef>
              <a:spcAft>
                <a:spcPts val="0"/>
              </a:spcAft>
              <a:buSzPts val="2000"/>
              <a:buNone/>
              <a:defRPr/>
            </a:lvl5pPr>
            <a:lvl6pPr lvl="5" algn="ctr">
              <a:lnSpc>
                <a:spcPct val="98000"/>
              </a:lnSpc>
              <a:spcBef>
                <a:spcPts val="288"/>
              </a:spcBef>
              <a:spcAft>
                <a:spcPts val="0"/>
              </a:spcAft>
              <a:buSzPts val="2000"/>
              <a:buNone/>
              <a:defRPr/>
            </a:lvl6pPr>
            <a:lvl7pPr lvl="6" algn="ctr">
              <a:lnSpc>
                <a:spcPct val="98000"/>
              </a:lnSpc>
              <a:spcBef>
                <a:spcPts val="288"/>
              </a:spcBef>
              <a:spcAft>
                <a:spcPts val="0"/>
              </a:spcAft>
              <a:buSzPts val="2000"/>
              <a:buNone/>
              <a:defRPr/>
            </a:lvl7pPr>
            <a:lvl8pPr lvl="7" algn="ctr">
              <a:lnSpc>
                <a:spcPct val="98000"/>
              </a:lnSpc>
              <a:spcBef>
                <a:spcPts val="288"/>
              </a:spcBef>
              <a:spcAft>
                <a:spcPts val="0"/>
              </a:spcAft>
              <a:buSzPts val="2000"/>
              <a:buNone/>
              <a:defRPr/>
            </a:lvl8pPr>
            <a:lvl9pPr lvl="8" algn="ctr">
              <a:lnSpc>
                <a:spcPct val="98000"/>
              </a:lnSpc>
              <a:spcBef>
                <a:spcPts val="288"/>
              </a:spcBef>
              <a:spcAft>
                <a:spcPts val="288"/>
              </a:spcAft>
              <a:buSzPts val="2000"/>
              <a:buNone/>
              <a:defRPr/>
            </a:lvl9pPr>
          </a:lstStyle>
          <a:p/>
        </p:txBody>
      </p:sp>
      <p:sp>
        <p:nvSpPr>
          <p:cNvPr id="59" name="Google Shape;59;p28"/>
          <p:cNvSpPr txBox="1"/>
          <p:nvPr>
            <p:ph idx="10" type="dt"/>
          </p:nvPr>
        </p:nvSpPr>
        <p:spPr>
          <a:xfrm>
            <a:off x="10361613" y="6130925"/>
            <a:ext cx="1131887" cy="3556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8"/>
          <p:cNvSpPr txBox="1"/>
          <p:nvPr>
            <p:ph idx="11" type="ftr"/>
          </p:nvPr>
        </p:nvSpPr>
        <p:spPr>
          <a:xfrm>
            <a:off x="2589213" y="6135688"/>
            <a:ext cx="7605712" cy="350837"/>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8"/>
          <p:cNvSpPr txBox="1"/>
          <p:nvPr>
            <p:ph idx="12" type="sldNum"/>
          </p:nvPr>
        </p:nvSpPr>
        <p:spPr>
          <a:xfrm>
            <a:off x="531813" y="4529138"/>
            <a:ext cx="765175" cy="350837"/>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2" name="Shape 202"/>
        <p:cNvGrpSpPr/>
        <p:nvPr/>
      </p:nvGrpSpPr>
      <p:grpSpPr>
        <a:xfrm>
          <a:off x="0" y="0"/>
          <a:ext cx="0" cy="0"/>
          <a:chOff x="0" y="0"/>
          <a:chExt cx="0" cy="0"/>
        </a:xfrm>
      </p:grpSpPr>
      <p:sp>
        <p:nvSpPr>
          <p:cNvPr id="203" name="Google Shape;203;p45"/>
          <p:cNvSpPr txBox="1"/>
          <p:nvPr>
            <p:ph type="title"/>
          </p:nvPr>
        </p:nvSpPr>
        <p:spPr>
          <a:xfrm>
            <a:off x="609600" y="273050"/>
            <a:ext cx="4011613" cy="116205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04" name="Google Shape;204;p45"/>
          <p:cNvSpPr txBox="1"/>
          <p:nvPr>
            <p:ph idx="1" type="body"/>
          </p:nvPr>
        </p:nvSpPr>
        <p:spPr>
          <a:xfrm>
            <a:off x="4767263" y="273050"/>
            <a:ext cx="6816725" cy="5853113"/>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3200"/>
            </a:lvl1pPr>
            <a:lvl2pPr indent="-228600" lvl="1" marL="914400" algn="l">
              <a:lnSpc>
                <a:spcPct val="98000"/>
              </a:lnSpc>
              <a:spcBef>
                <a:spcPts val="1425"/>
              </a:spcBef>
              <a:spcAft>
                <a:spcPts val="0"/>
              </a:spcAft>
              <a:buSzPts val="1400"/>
              <a:buNone/>
              <a:defRPr sz="2800"/>
            </a:lvl2pPr>
            <a:lvl3pPr indent="-228600" lvl="2" marL="1371600" algn="l">
              <a:lnSpc>
                <a:spcPct val="98000"/>
              </a:lnSpc>
              <a:spcBef>
                <a:spcPts val="1138"/>
              </a:spcBef>
              <a:spcAft>
                <a:spcPts val="0"/>
              </a:spcAft>
              <a:buSzPts val="1400"/>
              <a:buNone/>
              <a:defRPr sz="2400"/>
            </a:lvl3pPr>
            <a:lvl4pPr indent="-228600" lvl="3" marL="1828800" algn="l">
              <a:lnSpc>
                <a:spcPct val="98000"/>
              </a:lnSpc>
              <a:spcBef>
                <a:spcPts val="850"/>
              </a:spcBef>
              <a:spcAft>
                <a:spcPts val="0"/>
              </a:spcAft>
              <a:buSzPts val="1400"/>
              <a:buNone/>
              <a:defRPr sz="2000"/>
            </a:lvl4pPr>
            <a:lvl5pPr indent="-228600" lvl="4" marL="2286000" algn="l">
              <a:lnSpc>
                <a:spcPct val="98000"/>
              </a:lnSpc>
              <a:spcBef>
                <a:spcPts val="575"/>
              </a:spcBef>
              <a:spcAft>
                <a:spcPts val="0"/>
              </a:spcAft>
              <a:buSzPts val="1400"/>
              <a:buNone/>
              <a:defRPr sz="2000"/>
            </a:lvl5pPr>
            <a:lvl6pPr indent="-228600" lvl="5" marL="2743200" algn="l">
              <a:lnSpc>
                <a:spcPct val="98000"/>
              </a:lnSpc>
              <a:spcBef>
                <a:spcPts val="288"/>
              </a:spcBef>
              <a:spcAft>
                <a:spcPts val="0"/>
              </a:spcAft>
              <a:buSzPts val="1400"/>
              <a:buNone/>
              <a:defRPr sz="2000"/>
            </a:lvl6pPr>
            <a:lvl7pPr indent="-228600" lvl="6" marL="3200400" algn="l">
              <a:lnSpc>
                <a:spcPct val="98000"/>
              </a:lnSpc>
              <a:spcBef>
                <a:spcPts val="288"/>
              </a:spcBef>
              <a:spcAft>
                <a:spcPts val="0"/>
              </a:spcAft>
              <a:buSzPts val="1400"/>
              <a:buNone/>
              <a:defRPr sz="2000"/>
            </a:lvl7pPr>
            <a:lvl8pPr indent="-228600" lvl="7" marL="3657600" algn="l">
              <a:lnSpc>
                <a:spcPct val="98000"/>
              </a:lnSpc>
              <a:spcBef>
                <a:spcPts val="288"/>
              </a:spcBef>
              <a:spcAft>
                <a:spcPts val="0"/>
              </a:spcAft>
              <a:buSzPts val="1400"/>
              <a:buNone/>
              <a:defRPr sz="2000"/>
            </a:lvl8pPr>
            <a:lvl9pPr indent="-228600" lvl="8" marL="4114800" algn="l">
              <a:lnSpc>
                <a:spcPct val="98000"/>
              </a:lnSpc>
              <a:spcBef>
                <a:spcPts val="288"/>
              </a:spcBef>
              <a:spcAft>
                <a:spcPts val="288"/>
              </a:spcAft>
              <a:buSzPts val="1400"/>
              <a:buNone/>
              <a:defRPr sz="2000"/>
            </a:lvl9pPr>
          </a:lstStyle>
          <a:p/>
        </p:txBody>
      </p:sp>
      <p:sp>
        <p:nvSpPr>
          <p:cNvPr id="205" name="Google Shape;205;p45"/>
          <p:cNvSpPr txBox="1"/>
          <p:nvPr>
            <p:ph idx="2" type="body"/>
          </p:nvPr>
        </p:nvSpPr>
        <p:spPr>
          <a:xfrm>
            <a:off x="609600" y="1435100"/>
            <a:ext cx="4011613" cy="4691063"/>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206" name="Google Shape;206;p45"/>
          <p:cNvSpPr txBox="1"/>
          <p:nvPr>
            <p:ph idx="10" type="dt"/>
          </p:nvPr>
        </p:nvSpPr>
        <p:spPr>
          <a:xfrm>
            <a:off x="10361613" y="6130925"/>
            <a:ext cx="1131887" cy="35560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45"/>
          <p:cNvSpPr txBox="1"/>
          <p:nvPr>
            <p:ph idx="11" type="ftr"/>
          </p:nvPr>
        </p:nvSpPr>
        <p:spPr>
          <a:xfrm>
            <a:off x="2589213" y="6135688"/>
            <a:ext cx="7605712" cy="350837"/>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8" name="Google Shape;208;p45"/>
          <p:cNvSpPr txBox="1"/>
          <p:nvPr>
            <p:ph idx="12" type="sldNum"/>
          </p:nvPr>
        </p:nvSpPr>
        <p:spPr>
          <a:xfrm>
            <a:off x="531813" y="787400"/>
            <a:ext cx="765175" cy="350838"/>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09" name="Shape 209"/>
        <p:cNvGrpSpPr/>
        <p:nvPr/>
      </p:nvGrpSpPr>
      <p:grpSpPr>
        <a:xfrm>
          <a:off x="0" y="0"/>
          <a:ext cx="0" cy="0"/>
          <a:chOff x="0" y="0"/>
          <a:chExt cx="0" cy="0"/>
        </a:xfrm>
      </p:grpSpPr>
      <p:sp>
        <p:nvSpPr>
          <p:cNvPr id="210" name="Google Shape;210;p46"/>
          <p:cNvSpPr txBox="1"/>
          <p:nvPr>
            <p:ph type="title"/>
          </p:nvPr>
        </p:nvSpPr>
        <p:spPr>
          <a:xfrm>
            <a:off x="2390775" y="4800600"/>
            <a:ext cx="7315200" cy="566738"/>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11" name="Google Shape;211;p46"/>
          <p:cNvSpPr/>
          <p:nvPr>
            <p:ph idx="2" type="pic"/>
          </p:nvPr>
        </p:nvSpPr>
        <p:spPr>
          <a:xfrm>
            <a:off x="2390775" y="612775"/>
            <a:ext cx="7315200" cy="4114800"/>
          </a:xfrm>
          <a:prstGeom prst="rect">
            <a:avLst/>
          </a:prstGeom>
          <a:noFill/>
          <a:ln>
            <a:noFill/>
          </a:ln>
        </p:spPr>
      </p:sp>
      <p:sp>
        <p:nvSpPr>
          <p:cNvPr id="212" name="Google Shape;212;p46"/>
          <p:cNvSpPr txBox="1"/>
          <p:nvPr>
            <p:ph idx="1" type="body"/>
          </p:nvPr>
        </p:nvSpPr>
        <p:spPr>
          <a:xfrm>
            <a:off x="2390775" y="5367338"/>
            <a:ext cx="7315200" cy="804862"/>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213" name="Google Shape;213;p46"/>
          <p:cNvSpPr txBox="1"/>
          <p:nvPr>
            <p:ph idx="10" type="dt"/>
          </p:nvPr>
        </p:nvSpPr>
        <p:spPr>
          <a:xfrm>
            <a:off x="10361613" y="6130925"/>
            <a:ext cx="1131887" cy="35560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4" name="Google Shape;214;p46"/>
          <p:cNvSpPr txBox="1"/>
          <p:nvPr>
            <p:ph idx="11" type="ftr"/>
          </p:nvPr>
        </p:nvSpPr>
        <p:spPr>
          <a:xfrm>
            <a:off x="2589213" y="6135688"/>
            <a:ext cx="7605712" cy="350837"/>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5" name="Google Shape;215;p46"/>
          <p:cNvSpPr txBox="1"/>
          <p:nvPr>
            <p:ph idx="12" type="sldNum"/>
          </p:nvPr>
        </p:nvSpPr>
        <p:spPr>
          <a:xfrm>
            <a:off x="531813" y="787400"/>
            <a:ext cx="765175" cy="350838"/>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6" name="Shape 216"/>
        <p:cNvGrpSpPr/>
        <p:nvPr/>
      </p:nvGrpSpPr>
      <p:grpSpPr>
        <a:xfrm>
          <a:off x="0" y="0"/>
          <a:ext cx="0" cy="0"/>
          <a:chOff x="0" y="0"/>
          <a:chExt cx="0" cy="0"/>
        </a:xfrm>
      </p:grpSpPr>
      <p:sp>
        <p:nvSpPr>
          <p:cNvPr id="217" name="Google Shape;217;p47"/>
          <p:cNvSpPr txBox="1"/>
          <p:nvPr>
            <p:ph type="title"/>
          </p:nvPr>
        </p:nvSpPr>
        <p:spPr>
          <a:xfrm>
            <a:off x="2592388" y="623888"/>
            <a:ext cx="8897937" cy="126682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18" name="Google Shape;218;p47"/>
          <p:cNvSpPr txBox="1"/>
          <p:nvPr>
            <p:ph idx="1" type="body"/>
          </p:nvPr>
        </p:nvSpPr>
        <p:spPr>
          <a:xfrm rot="5400000">
            <a:off x="5158581" y="-435769"/>
            <a:ext cx="3762375" cy="8901112"/>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a:lvl1pPr>
            <a:lvl2pPr indent="-228600" lvl="1" marL="914400" algn="l">
              <a:lnSpc>
                <a:spcPct val="98000"/>
              </a:lnSpc>
              <a:spcBef>
                <a:spcPts val="1425"/>
              </a:spcBef>
              <a:spcAft>
                <a:spcPts val="0"/>
              </a:spcAft>
              <a:buSzPts val="1400"/>
              <a:buNone/>
              <a:defRPr/>
            </a:lvl2pPr>
            <a:lvl3pPr indent="-228600" lvl="2" marL="1371600" algn="l">
              <a:lnSpc>
                <a:spcPct val="98000"/>
              </a:lnSpc>
              <a:spcBef>
                <a:spcPts val="1138"/>
              </a:spcBef>
              <a:spcAft>
                <a:spcPts val="0"/>
              </a:spcAft>
              <a:buSzPts val="1400"/>
              <a:buNone/>
              <a:defRPr/>
            </a:lvl3pPr>
            <a:lvl4pPr indent="-228600" lvl="3" marL="1828800" algn="l">
              <a:lnSpc>
                <a:spcPct val="98000"/>
              </a:lnSpc>
              <a:spcBef>
                <a:spcPts val="850"/>
              </a:spcBef>
              <a:spcAft>
                <a:spcPts val="0"/>
              </a:spcAft>
              <a:buSzPts val="1400"/>
              <a:buNone/>
              <a:defRPr/>
            </a:lvl4pPr>
            <a:lvl5pPr indent="-228600" lvl="4" marL="2286000" algn="l">
              <a:lnSpc>
                <a:spcPct val="98000"/>
              </a:lnSpc>
              <a:spcBef>
                <a:spcPts val="575"/>
              </a:spcBef>
              <a:spcAft>
                <a:spcPts val="0"/>
              </a:spcAft>
              <a:buSzPts val="1400"/>
              <a:buNone/>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219" name="Google Shape;219;p47"/>
          <p:cNvSpPr txBox="1"/>
          <p:nvPr>
            <p:ph idx="10" type="dt"/>
          </p:nvPr>
        </p:nvSpPr>
        <p:spPr>
          <a:xfrm>
            <a:off x="10361613" y="6130925"/>
            <a:ext cx="1131887" cy="35560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0" name="Google Shape;220;p47"/>
          <p:cNvSpPr txBox="1"/>
          <p:nvPr>
            <p:ph idx="11" type="ftr"/>
          </p:nvPr>
        </p:nvSpPr>
        <p:spPr>
          <a:xfrm>
            <a:off x="2589213" y="6135688"/>
            <a:ext cx="7605712" cy="350837"/>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1" name="Google Shape;221;p47"/>
          <p:cNvSpPr txBox="1"/>
          <p:nvPr>
            <p:ph idx="12" type="sldNum"/>
          </p:nvPr>
        </p:nvSpPr>
        <p:spPr>
          <a:xfrm>
            <a:off x="531813" y="787400"/>
            <a:ext cx="765175" cy="350838"/>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2" name="Shape 222"/>
        <p:cNvGrpSpPr/>
        <p:nvPr/>
      </p:nvGrpSpPr>
      <p:grpSpPr>
        <a:xfrm>
          <a:off x="0" y="0"/>
          <a:ext cx="0" cy="0"/>
          <a:chOff x="0" y="0"/>
          <a:chExt cx="0" cy="0"/>
        </a:xfrm>
      </p:grpSpPr>
      <p:sp>
        <p:nvSpPr>
          <p:cNvPr id="223" name="Google Shape;223;p48"/>
          <p:cNvSpPr txBox="1"/>
          <p:nvPr>
            <p:ph type="title"/>
          </p:nvPr>
        </p:nvSpPr>
        <p:spPr>
          <a:xfrm rot="5400000">
            <a:off x="7742238" y="2147888"/>
            <a:ext cx="5272087" cy="2224087"/>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24" name="Google Shape;224;p48"/>
          <p:cNvSpPr txBox="1"/>
          <p:nvPr>
            <p:ph idx="1" type="body"/>
          </p:nvPr>
        </p:nvSpPr>
        <p:spPr>
          <a:xfrm rot="5400000">
            <a:off x="3215482" y="-2381"/>
            <a:ext cx="5272087" cy="6524625"/>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a:lvl1pPr>
            <a:lvl2pPr indent="-228600" lvl="1" marL="914400" algn="l">
              <a:lnSpc>
                <a:spcPct val="98000"/>
              </a:lnSpc>
              <a:spcBef>
                <a:spcPts val="1425"/>
              </a:spcBef>
              <a:spcAft>
                <a:spcPts val="0"/>
              </a:spcAft>
              <a:buSzPts val="1400"/>
              <a:buNone/>
              <a:defRPr/>
            </a:lvl2pPr>
            <a:lvl3pPr indent="-228600" lvl="2" marL="1371600" algn="l">
              <a:lnSpc>
                <a:spcPct val="98000"/>
              </a:lnSpc>
              <a:spcBef>
                <a:spcPts val="1138"/>
              </a:spcBef>
              <a:spcAft>
                <a:spcPts val="0"/>
              </a:spcAft>
              <a:buSzPts val="1400"/>
              <a:buNone/>
              <a:defRPr/>
            </a:lvl3pPr>
            <a:lvl4pPr indent="-228600" lvl="3" marL="1828800" algn="l">
              <a:lnSpc>
                <a:spcPct val="98000"/>
              </a:lnSpc>
              <a:spcBef>
                <a:spcPts val="850"/>
              </a:spcBef>
              <a:spcAft>
                <a:spcPts val="0"/>
              </a:spcAft>
              <a:buSzPts val="1400"/>
              <a:buNone/>
              <a:defRPr/>
            </a:lvl4pPr>
            <a:lvl5pPr indent="-228600" lvl="4" marL="2286000" algn="l">
              <a:lnSpc>
                <a:spcPct val="98000"/>
              </a:lnSpc>
              <a:spcBef>
                <a:spcPts val="575"/>
              </a:spcBef>
              <a:spcAft>
                <a:spcPts val="0"/>
              </a:spcAft>
              <a:buSzPts val="1400"/>
              <a:buNone/>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225" name="Google Shape;225;p48"/>
          <p:cNvSpPr txBox="1"/>
          <p:nvPr>
            <p:ph idx="10" type="dt"/>
          </p:nvPr>
        </p:nvSpPr>
        <p:spPr>
          <a:xfrm>
            <a:off x="10361613" y="6130925"/>
            <a:ext cx="1131887" cy="35560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6" name="Google Shape;226;p48"/>
          <p:cNvSpPr txBox="1"/>
          <p:nvPr>
            <p:ph idx="11" type="ftr"/>
          </p:nvPr>
        </p:nvSpPr>
        <p:spPr>
          <a:xfrm>
            <a:off x="2589213" y="6135688"/>
            <a:ext cx="7605712" cy="350837"/>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48"/>
          <p:cNvSpPr txBox="1"/>
          <p:nvPr>
            <p:ph idx="12" type="sldNum"/>
          </p:nvPr>
        </p:nvSpPr>
        <p:spPr>
          <a:xfrm>
            <a:off x="531813" y="787400"/>
            <a:ext cx="765175" cy="350838"/>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29"/>
          <p:cNvSpPr txBox="1"/>
          <p:nvPr>
            <p:ph type="title"/>
          </p:nvPr>
        </p:nvSpPr>
        <p:spPr>
          <a:xfrm>
            <a:off x="2589213" y="2514600"/>
            <a:ext cx="8901112" cy="224790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64" name="Google Shape;64;p29"/>
          <p:cNvSpPr txBox="1"/>
          <p:nvPr>
            <p:ph idx="1" type="body"/>
          </p:nvPr>
        </p:nvSpPr>
        <p:spPr>
          <a:xfrm>
            <a:off x="609600" y="1604963"/>
            <a:ext cx="10958513" cy="4511675"/>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a:lvl1pPr>
            <a:lvl2pPr indent="-228600" lvl="1" marL="914400" algn="l">
              <a:lnSpc>
                <a:spcPct val="98000"/>
              </a:lnSpc>
              <a:spcBef>
                <a:spcPts val="1425"/>
              </a:spcBef>
              <a:spcAft>
                <a:spcPts val="0"/>
              </a:spcAft>
              <a:buSzPts val="1400"/>
              <a:buNone/>
              <a:defRPr/>
            </a:lvl2pPr>
            <a:lvl3pPr indent="-228600" lvl="2" marL="1371600" algn="l">
              <a:lnSpc>
                <a:spcPct val="98000"/>
              </a:lnSpc>
              <a:spcBef>
                <a:spcPts val="1138"/>
              </a:spcBef>
              <a:spcAft>
                <a:spcPts val="0"/>
              </a:spcAft>
              <a:buSzPts val="1400"/>
              <a:buNone/>
              <a:defRPr/>
            </a:lvl3pPr>
            <a:lvl4pPr indent="-228600" lvl="3" marL="1828800" algn="l">
              <a:lnSpc>
                <a:spcPct val="98000"/>
              </a:lnSpc>
              <a:spcBef>
                <a:spcPts val="850"/>
              </a:spcBef>
              <a:spcAft>
                <a:spcPts val="0"/>
              </a:spcAft>
              <a:buSzPts val="1400"/>
              <a:buNone/>
              <a:defRPr/>
            </a:lvl4pPr>
            <a:lvl5pPr indent="-228600" lvl="4" marL="2286000" algn="l">
              <a:lnSpc>
                <a:spcPct val="98000"/>
              </a:lnSpc>
              <a:spcBef>
                <a:spcPts val="575"/>
              </a:spcBef>
              <a:spcAft>
                <a:spcPts val="0"/>
              </a:spcAft>
              <a:buSzPts val="1400"/>
              <a:buNone/>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65" name="Google Shape;65;p29"/>
          <p:cNvSpPr txBox="1"/>
          <p:nvPr>
            <p:ph idx="10" type="dt"/>
          </p:nvPr>
        </p:nvSpPr>
        <p:spPr>
          <a:xfrm>
            <a:off x="10361613" y="6130925"/>
            <a:ext cx="1131887" cy="3556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9"/>
          <p:cNvSpPr txBox="1"/>
          <p:nvPr>
            <p:ph idx="11" type="ftr"/>
          </p:nvPr>
        </p:nvSpPr>
        <p:spPr>
          <a:xfrm>
            <a:off x="2589213" y="6135688"/>
            <a:ext cx="7605712" cy="350837"/>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9"/>
          <p:cNvSpPr txBox="1"/>
          <p:nvPr>
            <p:ph idx="12" type="sldNum"/>
          </p:nvPr>
        </p:nvSpPr>
        <p:spPr>
          <a:xfrm>
            <a:off x="531813" y="4529138"/>
            <a:ext cx="765175" cy="350837"/>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30"/>
          <p:cNvSpPr txBox="1"/>
          <p:nvPr>
            <p:ph type="title"/>
          </p:nvPr>
        </p:nvSpPr>
        <p:spPr>
          <a:xfrm>
            <a:off x="963613" y="4406900"/>
            <a:ext cx="10364787" cy="136207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b="1" sz="4000" cap="none"/>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70" name="Google Shape;70;p30"/>
          <p:cNvSpPr txBox="1"/>
          <p:nvPr>
            <p:ph idx="1" type="body"/>
          </p:nvPr>
        </p:nvSpPr>
        <p:spPr>
          <a:xfrm>
            <a:off x="963613" y="2906713"/>
            <a:ext cx="10364787" cy="1500187"/>
          </a:xfrm>
          <a:prstGeom prst="rect">
            <a:avLst/>
          </a:prstGeom>
          <a:noFill/>
          <a:ln>
            <a:noFill/>
          </a:ln>
        </p:spPr>
        <p:txBody>
          <a:bodyPr anchorCtr="0" anchor="b" bIns="0" lIns="0" spcFirstLastPara="1" rIns="0" wrap="square" tIns="4675">
            <a:noAutofit/>
          </a:bodyPr>
          <a:lstStyle>
            <a:lvl1pPr indent="-228600" lvl="0" marL="457200" algn="l">
              <a:lnSpc>
                <a:spcPct val="98000"/>
              </a:lnSpc>
              <a:spcBef>
                <a:spcPts val="0"/>
              </a:spcBef>
              <a:spcAft>
                <a:spcPts val="0"/>
              </a:spcAft>
              <a:buSzPts val="2000"/>
              <a:buNone/>
              <a:defRPr sz="2000"/>
            </a:lvl1pPr>
            <a:lvl2pPr indent="-228600" lvl="1" marL="914400" algn="l">
              <a:lnSpc>
                <a:spcPct val="98000"/>
              </a:lnSpc>
              <a:spcBef>
                <a:spcPts val="1425"/>
              </a:spcBef>
              <a:spcAft>
                <a:spcPts val="0"/>
              </a:spcAft>
              <a:buSzPts val="1800"/>
              <a:buNone/>
              <a:defRPr sz="1800"/>
            </a:lvl2pPr>
            <a:lvl3pPr indent="-228600" lvl="2" marL="1371600" algn="l">
              <a:lnSpc>
                <a:spcPct val="98000"/>
              </a:lnSpc>
              <a:spcBef>
                <a:spcPts val="1138"/>
              </a:spcBef>
              <a:spcAft>
                <a:spcPts val="0"/>
              </a:spcAft>
              <a:buSzPts val="1600"/>
              <a:buNone/>
              <a:defRPr sz="1600"/>
            </a:lvl3pPr>
            <a:lvl4pPr indent="-228600" lvl="3" marL="1828800" algn="l">
              <a:lnSpc>
                <a:spcPct val="98000"/>
              </a:lnSpc>
              <a:spcBef>
                <a:spcPts val="850"/>
              </a:spcBef>
              <a:spcAft>
                <a:spcPts val="0"/>
              </a:spcAft>
              <a:buSzPts val="1400"/>
              <a:buNone/>
              <a:defRPr sz="1400"/>
            </a:lvl4pPr>
            <a:lvl5pPr indent="-228600" lvl="4" marL="2286000" algn="l">
              <a:lnSpc>
                <a:spcPct val="98000"/>
              </a:lnSpc>
              <a:spcBef>
                <a:spcPts val="575"/>
              </a:spcBef>
              <a:spcAft>
                <a:spcPts val="0"/>
              </a:spcAft>
              <a:buSzPts val="1400"/>
              <a:buNone/>
              <a:defRPr sz="1400"/>
            </a:lvl5pPr>
            <a:lvl6pPr indent="-228600" lvl="5" marL="2743200" algn="l">
              <a:lnSpc>
                <a:spcPct val="98000"/>
              </a:lnSpc>
              <a:spcBef>
                <a:spcPts val="288"/>
              </a:spcBef>
              <a:spcAft>
                <a:spcPts val="0"/>
              </a:spcAft>
              <a:buSzPts val="1400"/>
              <a:buNone/>
              <a:defRPr sz="1400"/>
            </a:lvl6pPr>
            <a:lvl7pPr indent="-228600" lvl="6" marL="3200400" algn="l">
              <a:lnSpc>
                <a:spcPct val="98000"/>
              </a:lnSpc>
              <a:spcBef>
                <a:spcPts val="288"/>
              </a:spcBef>
              <a:spcAft>
                <a:spcPts val="0"/>
              </a:spcAft>
              <a:buSzPts val="1400"/>
              <a:buNone/>
              <a:defRPr sz="1400"/>
            </a:lvl7pPr>
            <a:lvl8pPr indent="-228600" lvl="7" marL="3657600" algn="l">
              <a:lnSpc>
                <a:spcPct val="98000"/>
              </a:lnSpc>
              <a:spcBef>
                <a:spcPts val="288"/>
              </a:spcBef>
              <a:spcAft>
                <a:spcPts val="0"/>
              </a:spcAft>
              <a:buSzPts val="1400"/>
              <a:buNone/>
              <a:defRPr sz="1400"/>
            </a:lvl8pPr>
            <a:lvl9pPr indent="-228600" lvl="8" marL="4114800" algn="l">
              <a:lnSpc>
                <a:spcPct val="98000"/>
              </a:lnSpc>
              <a:spcBef>
                <a:spcPts val="288"/>
              </a:spcBef>
              <a:spcAft>
                <a:spcPts val="288"/>
              </a:spcAft>
              <a:buSzPts val="1400"/>
              <a:buNone/>
              <a:defRPr sz="1400"/>
            </a:lvl9pPr>
          </a:lstStyle>
          <a:p/>
        </p:txBody>
      </p:sp>
      <p:sp>
        <p:nvSpPr>
          <p:cNvPr id="71" name="Google Shape;71;p30"/>
          <p:cNvSpPr txBox="1"/>
          <p:nvPr>
            <p:ph idx="10" type="dt"/>
          </p:nvPr>
        </p:nvSpPr>
        <p:spPr>
          <a:xfrm>
            <a:off x="10361613" y="6130925"/>
            <a:ext cx="1131887" cy="3556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0"/>
          <p:cNvSpPr txBox="1"/>
          <p:nvPr>
            <p:ph idx="11" type="ftr"/>
          </p:nvPr>
        </p:nvSpPr>
        <p:spPr>
          <a:xfrm>
            <a:off x="2589213" y="6135688"/>
            <a:ext cx="7605712" cy="350837"/>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0"/>
          <p:cNvSpPr txBox="1"/>
          <p:nvPr>
            <p:ph idx="12" type="sldNum"/>
          </p:nvPr>
        </p:nvSpPr>
        <p:spPr>
          <a:xfrm>
            <a:off x="531813" y="4529138"/>
            <a:ext cx="765175" cy="350837"/>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31"/>
          <p:cNvSpPr txBox="1"/>
          <p:nvPr>
            <p:ph type="title"/>
          </p:nvPr>
        </p:nvSpPr>
        <p:spPr>
          <a:xfrm>
            <a:off x="2589213" y="2514600"/>
            <a:ext cx="8901112" cy="224790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76" name="Google Shape;76;p31"/>
          <p:cNvSpPr txBox="1"/>
          <p:nvPr>
            <p:ph idx="1" type="body"/>
          </p:nvPr>
        </p:nvSpPr>
        <p:spPr>
          <a:xfrm>
            <a:off x="609600" y="1604963"/>
            <a:ext cx="5402263" cy="4511675"/>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2800"/>
            </a:lvl1pPr>
            <a:lvl2pPr indent="-228600" lvl="1" marL="914400" algn="l">
              <a:lnSpc>
                <a:spcPct val="98000"/>
              </a:lnSpc>
              <a:spcBef>
                <a:spcPts val="1425"/>
              </a:spcBef>
              <a:spcAft>
                <a:spcPts val="0"/>
              </a:spcAft>
              <a:buSzPts val="1400"/>
              <a:buNone/>
              <a:defRPr sz="2400"/>
            </a:lvl2pPr>
            <a:lvl3pPr indent="-228600" lvl="2" marL="1371600" algn="l">
              <a:lnSpc>
                <a:spcPct val="98000"/>
              </a:lnSpc>
              <a:spcBef>
                <a:spcPts val="1138"/>
              </a:spcBef>
              <a:spcAft>
                <a:spcPts val="0"/>
              </a:spcAft>
              <a:buSzPts val="1400"/>
              <a:buNone/>
              <a:defRPr sz="2000"/>
            </a:lvl3pPr>
            <a:lvl4pPr indent="-228600" lvl="3" marL="1828800" algn="l">
              <a:lnSpc>
                <a:spcPct val="98000"/>
              </a:lnSpc>
              <a:spcBef>
                <a:spcPts val="850"/>
              </a:spcBef>
              <a:spcAft>
                <a:spcPts val="0"/>
              </a:spcAft>
              <a:buSzPts val="1400"/>
              <a:buNone/>
              <a:defRPr sz="1800"/>
            </a:lvl4pPr>
            <a:lvl5pPr indent="-228600" lvl="4" marL="2286000" algn="l">
              <a:lnSpc>
                <a:spcPct val="98000"/>
              </a:lnSpc>
              <a:spcBef>
                <a:spcPts val="575"/>
              </a:spcBef>
              <a:spcAft>
                <a:spcPts val="0"/>
              </a:spcAft>
              <a:buSzPts val="1400"/>
              <a:buNone/>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77" name="Google Shape;77;p31"/>
          <p:cNvSpPr txBox="1"/>
          <p:nvPr>
            <p:ph idx="2" type="body"/>
          </p:nvPr>
        </p:nvSpPr>
        <p:spPr>
          <a:xfrm>
            <a:off x="6164263" y="1604963"/>
            <a:ext cx="5403850" cy="4511675"/>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2800"/>
            </a:lvl1pPr>
            <a:lvl2pPr indent="-228600" lvl="1" marL="914400" algn="l">
              <a:lnSpc>
                <a:spcPct val="98000"/>
              </a:lnSpc>
              <a:spcBef>
                <a:spcPts val="1425"/>
              </a:spcBef>
              <a:spcAft>
                <a:spcPts val="0"/>
              </a:spcAft>
              <a:buSzPts val="1400"/>
              <a:buNone/>
              <a:defRPr sz="2400"/>
            </a:lvl2pPr>
            <a:lvl3pPr indent="-228600" lvl="2" marL="1371600" algn="l">
              <a:lnSpc>
                <a:spcPct val="98000"/>
              </a:lnSpc>
              <a:spcBef>
                <a:spcPts val="1138"/>
              </a:spcBef>
              <a:spcAft>
                <a:spcPts val="0"/>
              </a:spcAft>
              <a:buSzPts val="1400"/>
              <a:buNone/>
              <a:defRPr sz="2000"/>
            </a:lvl3pPr>
            <a:lvl4pPr indent="-228600" lvl="3" marL="1828800" algn="l">
              <a:lnSpc>
                <a:spcPct val="98000"/>
              </a:lnSpc>
              <a:spcBef>
                <a:spcPts val="850"/>
              </a:spcBef>
              <a:spcAft>
                <a:spcPts val="0"/>
              </a:spcAft>
              <a:buSzPts val="1400"/>
              <a:buNone/>
              <a:defRPr sz="1800"/>
            </a:lvl4pPr>
            <a:lvl5pPr indent="-228600" lvl="4" marL="2286000" algn="l">
              <a:lnSpc>
                <a:spcPct val="98000"/>
              </a:lnSpc>
              <a:spcBef>
                <a:spcPts val="575"/>
              </a:spcBef>
              <a:spcAft>
                <a:spcPts val="0"/>
              </a:spcAft>
              <a:buSzPts val="1400"/>
              <a:buNone/>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78" name="Google Shape;78;p31"/>
          <p:cNvSpPr txBox="1"/>
          <p:nvPr>
            <p:ph idx="10" type="dt"/>
          </p:nvPr>
        </p:nvSpPr>
        <p:spPr>
          <a:xfrm>
            <a:off x="10361613" y="6130925"/>
            <a:ext cx="1131887" cy="3556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1"/>
          <p:cNvSpPr txBox="1"/>
          <p:nvPr>
            <p:ph idx="11" type="ftr"/>
          </p:nvPr>
        </p:nvSpPr>
        <p:spPr>
          <a:xfrm>
            <a:off x="2589213" y="6135688"/>
            <a:ext cx="7605712" cy="350837"/>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1"/>
          <p:cNvSpPr txBox="1"/>
          <p:nvPr>
            <p:ph idx="12" type="sldNum"/>
          </p:nvPr>
        </p:nvSpPr>
        <p:spPr>
          <a:xfrm>
            <a:off x="531813" y="4529138"/>
            <a:ext cx="765175" cy="350837"/>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32"/>
          <p:cNvSpPr txBox="1"/>
          <p:nvPr>
            <p:ph type="title"/>
          </p:nvPr>
        </p:nvSpPr>
        <p:spPr>
          <a:xfrm>
            <a:off x="609600" y="274638"/>
            <a:ext cx="10974388" cy="114300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83" name="Google Shape;83;p32"/>
          <p:cNvSpPr txBox="1"/>
          <p:nvPr>
            <p:ph idx="1" type="body"/>
          </p:nvPr>
        </p:nvSpPr>
        <p:spPr>
          <a:xfrm>
            <a:off x="609600" y="1535113"/>
            <a:ext cx="5387975" cy="639762"/>
          </a:xfrm>
          <a:prstGeom prst="rect">
            <a:avLst/>
          </a:prstGeom>
          <a:noFill/>
          <a:ln>
            <a:noFill/>
          </a:ln>
        </p:spPr>
        <p:txBody>
          <a:bodyPr anchorCtr="0" anchor="b" bIns="0" lIns="0" spcFirstLastPara="1" rIns="0" wrap="square" tIns="4675">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84" name="Google Shape;84;p32"/>
          <p:cNvSpPr txBox="1"/>
          <p:nvPr>
            <p:ph idx="2" type="body"/>
          </p:nvPr>
        </p:nvSpPr>
        <p:spPr>
          <a:xfrm>
            <a:off x="609600" y="2174875"/>
            <a:ext cx="5387975" cy="3951288"/>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2400"/>
            </a:lvl1pPr>
            <a:lvl2pPr indent="-228600" lvl="1" marL="914400" algn="l">
              <a:lnSpc>
                <a:spcPct val="98000"/>
              </a:lnSpc>
              <a:spcBef>
                <a:spcPts val="1425"/>
              </a:spcBef>
              <a:spcAft>
                <a:spcPts val="0"/>
              </a:spcAft>
              <a:buSzPts val="1400"/>
              <a:buNone/>
              <a:defRPr sz="2000"/>
            </a:lvl2pPr>
            <a:lvl3pPr indent="-228600" lvl="2" marL="1371600" algn="l">
              <a:lnSpc>
                <a:spcPct val="98000"/>
              </a:lnSpc>
              <a:spcBef>
                <a:spcPts val="1138"/>
              </a:spcBef>
              <a:spcAft>
                <a:spcPts val="0"/>
              </a:spcAft>
              <a:buSzPts val="1400"/>
              <a:buNone/>
              <a:defRPr sz="1800"/>
            </a:lvl3pPr>
            <a:lvl4pPr indent="-228600" lvl="3" marL="1828800" algn="l">
              <a:lnSpc>
                <a:spcPct val="98000"/>
              </a:lnSpc>
              <a:spcBef>
                <a:spcPts val="850"/>
              </a:spcBef>
              <a:spcAft>
                <a:spcPts val="0"/>
              </a:spcAft>
              <a:buSzPts val="1400"/>
              <a:buNone/>
              <a:defRPr sz="1600"/>
            </a:lvl4pPr>
            <a:lvl5pPr indent="-228600" lvl="4" marL="2286000" algn="l">
              <a:lnSpc>
                <a:spcPct val="98000"/>
              </a:lnSpc>
              <a:spcBef>
                <a:spcPts val="575"/>
              </a:spcBef>
              <a:spcAft>
                <a:spcPts val="0"/>
              </a:spcAft>
              <a:buSzPts val="1400"/>
              <a:buNone/>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85" name="Google Shape;85;p32"/>
          <p:cNvSpPr txBox="1"/>
          <p:nvPr>
            <p:ph idx="3" type="body"/>
          </p:nvPr>
        </p:nvSpPr>
        <p:spPr>
          <a:xfrm>
            <a:off x="6194425" y="1535113"/>
            <a:ext cx="5389563" cy="639762"/>
          </a:xfrm>
          <a:prstGeom prst="rect">
            <a:avLst/>
          </a:prstGeom>
          <a:noFill/>
          <a:ln>
            <a:noFill/>
          </a:ln>
        </p:spPr>
        <p:txBody>
          <a:bodyPr anchorCtr="0" anchor="b" bIns="0" lIns="0" spcFirstLastPara="1" rIns="0" wrap="square" tIns="4675">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86" name="Google Shape;86;p32"/>
          <p:cNvSpPr txBox="1"/>
          <p:nvPr>
            <p:ph idx="4" type="body"/>
          </p:nvPr>
        </p:nvSpPr>
        <p:spPr>
          <a:xfrm>
            <a:off x="6194425" y="2174875"/>
            <a:ext cx="5389563" cy="3951288"/>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2400"/>
            </a:lvl1pPr>
            <a:lvl2pPr indent="-228600" lvl="1" marL="914400" algn="l">
              <a:lnSpc>
                <a:spcPct val="98000"/>
              </a:lnSpc>
              <a:spcBef>
                <a:spcPts val="1425"/>
              </a:spcBef>
              <a:spcAft>
                <a:spcPts val="0"/>
              </a:spcAft>
              <a:buSzPts val="1400"/>
              <a:buNone/>
              <a:defRPr sz="2000"/>
            </a:lvl2pPr>
            <a:lvl3pPr indent="-228600" lvl="2" marL="1371600" algn="l">
              <a:lnSpc>
                <a:spcPct val="98000"/>
              </a:lnSpc>
              <a:spcBef>
                <a:spcPts val="1138"/>
              </a:spcBef>
              <a:spcAft>
                <a:spcPts val="0"/>
              </a:spcAft>
              <a:buSzPts val="1400"/>
              <a:buNone/>
              <a:defRPr sz="1800"/>
            </a:lvl3pPr>
            <a:lvl4pPr indent="-228600" lvl="3" marL="1828800" algn="l">
              <a:lnSpc>
                <a:spcPct val="98000"/>
              </a:lnSpc>
              <a:spcBef>
                <a:spcPts val="850"/>
              </a:spcBef>
              <a:spcAft>
                <a:spcPts val="0"/>
              </a:spcAft>
              <a:buSzPts val="1400"/>
              <a:buNone/>
              <a:defRPr sz="1600"/>
            </a:lvl4pPr>
            <a:lvl5pPr indent="-228600" lvl="4" marL="2286000" algn="l">
              <a:lnSpc>
                <a:spcPct val="98000"/>
              </a:lnSpc>
              <a:spcBef>
                <a:spcPts val="575"/>
              </a:spcBef>
              <a:spcAft>
                <a:spcPts val="0"/>
              </a:spcAft>
              <a:buSzPts val="1400"/>
              <a:buNone/>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87" name="Google Shape;87;p32"/>
          <p:cNvSpPr txBox="1"/>
          <p:nvPr>
            <p:ph idx="10" type="dt"/>
          </p:nvPr>
        </p:nvSpPr>
        <p:spPr>
          <a:xfrm>
            <a:off x="10361613" y="6130925"/>
            <a:ext cx="1131887" cy="3556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2"/>
          <p:cNvSpPr txBox="1"/>
          <p:nvPr>
            <p:ph idx="11" type="ftr"/>
          </p:nvPr>
        </p:nvSpPr>
        <p:spPr>
          <a:xfrm>
            <a:off x="2589213" y="6135688"/>
            <a:ext cx="7605712" cy="350837"/>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2"/>
          <p:cNvSpPr txBox="1"/>
          <p:nvPr>
            <p:ph idx="12" type="sldNum"/>
          </p:nvPr>
        </p:nvSpPr>
        <p:spPr>
          <a:xfrm>
            <a:off x="531813" y="4529138"/>
            <a:ext cx="765175" cy="350837"/>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33"/>
          <p:cNvSpPr txBox="1"/>
          <p:nvPr>
            <p:ph type="title"/>
          </p:nvPr>
        </p:nvSpPr>
        <p:spPr>
          <a:xfrm>
            <a:off x="2589213" y="2514600"/>
            <a:ext cx="8901112" cy="224790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92" name="Google Shape;92;p33"/>
          <p:cNvSpPr txBox="1"/>
          <p:nvPr>
            <p:ph idx="10" type="dt"/>
          </p:nvPr>
        </p:nvSpPr>
        <p:spPr>
          <a:xfrm>
            <a:off x="10361613" y="6130925"/>
            <a:ext cx="1131887" cy="3556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3"/>
          <p:cNvSpPr txBox="1"/>
          <p:nvPr>
            <p:ph idx="11" type="ftr"/>
          </p:nvPr>
        </p:nvSpPr>
        <p:spPr>
          <a:xfrm>
            <a:off x="2589213" y="6135688"/>
            <a:ext cx="7605712" cy="350837"/>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3"/>
          <p:cNvSpPr txBox="1"/>
          <p:nvPr>
            <p:ph idx="12" type="sldNum"/>
          </p:nvPr>
        </p:nvSpPr>
        <p:spPr>
          <a:xfrm>
            <a:off x="531813" y="4529138"/>
            <a:ext cx="765175" cy="350837"/>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34"/>
          <p:cNvSpPr txBox="1"/>
          <p:nvPr>
            <p:ph idx="10" type="dt"/>
          </p:nvPr>
        </p:nvSpPr>
        <p:spPr>
          <a:xfrm>
            <a:off x="10361613" y="6130925"/>
            <a:ext cx="1131887" cy="3556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4"/>
          <p:cNvSpPr txBox="1"/>
          <p:nvPr>
            <p:ph idx="11" type="ftr"/>
          </p:nvPr>
        </p:nvSpPr>
        <p:spPr>
          <a:xfrm>
            <a:off x="2589213" y="6135688"/>
            <a:ext cx="7605712" cy="350837"/>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4"/>
          <p:cNvSpPr txBox="1"/>
          <p:nvPr>
            <p:ph idx="12" type="sldNum"/>
          </p:nvPr>
        </p:nvSpPr>
        <p:spPr>
          <a:xfrm>
            <a:off x="531813" y="4529138"/>
            <a:ext cx="765175" cy="350837"/>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35"/>
          <p:cNvSpPr txBox="1"/>
          <p:nvPr>
            <p:ph type="title"/>
          </p:nvPr>
        </p:nvSpPr>
        <p:spPr>
          <a:xfrm>
            <a:off x="609600" y="273050"/>
            <a:ext cx="4011613" cy="116205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01" name="Google Shape;101;p35"/>
          <p:cNvSpPr txBox="1"/>
          <p:nvPr>
            <p:ph idx="1" type="body"/>
          </p:nvPr>
        </p:nvSpPr>
        <p:spPr>
          <a:xfrm>
            <a:off x="4767263" y="273050"/>
            <a:ext cx="6816725" cy="5853113"/>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3200"/>
            </a:lvl1pPr>
            <a:lvl2pPr indent="-228600" lvl="1" marL="914400" algn="l">
              <a:lnSpc>
                <a:spcPct val="98000"/>
              </a:lnSpc>
              <a:spcBef>
                <a:spcPts val="1425"/>
              </a:spcBef>
              <a:spcAft>
                <a:spcPts val="0"/>
              </a:spcAft>
              <a:buSzPts val="1400"/>
              <a:buNone/>
              <a:defRPr sz="2800"/>
            </a:lvl2pPr>
            <a:lvl3pPr indent="-228600" lvl="2" marL="1371600" algn="l">
              <a:lnSpc>
                <a:spcPct val="98000"/>
              </a:lnSpc>
              <a:spcBef>
                <a:spcPts val="1138"/>
              </a:spcBef>
              <a:spcAft>
                <a:spcPts val="0"/>
              </a:spcAft>
              <a:buSzPts val="1400"/>
              <a:buNone/>
              <a:defRPr sz="2400"/>
            </a:lvl3pPr>
            <a:lvl4pPr indent="-228600" lvl="3" marL="1828800" algn="l">
              <a:lnSpc>
                <a:spcPct val="98000"/>
              </a:lnSpc>
              <a:spcBef>
                <a:spcPts val="850"/>
              </a:spcBef>
              <a:spcAft>
                <a:spcPts val="0"/>
              </a:spcAft>
              <a:buSzPts val="1400"/>
              <a:buNone/>
              <a:defRPr sz="2000"/>
            </a:lvl4pPr>
            <a:lvl5pPr indent="-228600" lvl="4" marL="2286000" algn="l">
              <a:lnSpc>
                <a:spcPct val="98000"/>
              </a:lnSpc>
              <a:spcBef>
                <a:spcPts val="575"/>
              </a:spcBef>
              <a:spcAft>
                <a:spcPts val="0"/>
              </a:spcAft>
              <a:buSzPts val="1400"/>
              <a:buNone/>
              <a:defRPr sz="2000"/>
            </a:lvl5pPr>
            <a:lvl6pPr indent="-228600" lvl="5" marL="2743200" algn="l">
              <a:lnSpc>
                <a:spcPct val="98000"/>
              </a:lnSpc>
              <a:spcBef>
                <a:spcPts val="288"/>
              </a:spcBef>
              <a:spcAft>
                <a:spcPts val="0"/>
              </a:spcAft>
              <a:buSzPts val="1400"/>
              <a:buNone/>
              <a:defRPr sz="2000"/>
            </a:lvl6pPr>
            <a:lvl7pPr indent="-228600" lvl="6" marL="3200400" algn="l">
              <a:lnSpc>
                <a:spcPct val="98000"/>
              </a:lnSpc>
              <a:spcBef>
                <a:spcPts val="288"/>
              </a:spcBef>
              <a:spcAft>
                <a:spcPts val="0"/>
              </a:spcAft>
              <a:buSzPts val="1400"/>
              <a:buNone/>
              <a:defRPr sz="2000"/>
            </a:lvl7pPr>
            <a:lvl8pPr indent="-228600" lvl="7" marL="3657600" algn="l">
              <a:lnSpc>
                <a:spcPct val="98000"/>
              </a:lnSpc>
              <a:spcBef>
                <a:spcPts val="288"/>
              </a:spcBef>
              <a:spcAft>
                <a:spcPts val="0"/>
              </a:spcAft>
              <a:buSzPts val="1400"/>
              <a:buNone/>
              <a:defRPr sz="2000"/>
            </a:lvl8pPr>
            <a:lvl9pPr indent="-228600" lvl="8" marL="4114800" algn="l">
              <a:lnSpc>
                <a:spcPct val="98000"/>
              </a:lnSpc>
              <a:spcBef>
                <a:spcPts val="288"/>
              </a:spcBef>
              <a:spcAft>
                <a:spcPts val="288"/>
              </a:spcAft>
              <a:buSzPts val="1400"/>
              <a:buNone/>
              <a:defRPr sz="2000"/>
            </a:lvl9pPr>
          </a:lstStyle>
          <a:p/>
        </p:txBody>
      </p:sp>
      <p:sp>
        <p:nvSpPr>
          <p:cNvPr id="102" name="Google Shape;102;p35"/>
          <p:cNvSpPr txBox="1"/>
          <p:nvPr>
            <p:ph idx="2" type="body"/>
          </p:nvPr>
        </p:nvSpPr>
        <p:spPr>
          <a:xfrm>
            <a:off x="609600" y="1435100"/>
            <a:ext cx="4011613" cy="4691063"/>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103" name="Google Shape;103;p35"/>
          <p:cNvSpPr txBox="1"/>
          <p:nvPr>
            <p:ph idx="10" type="dt"/>
          </p:nvPr>
        </p:nvSpPr>
        <p:spPr>
          <a:xfrm>
            <a:off x="10361613" y="6130925"/>
            <a:ext cx="1131887" cy="3556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5"/>
          <p:cNvSpPr txBox="1"/>
          <p:nvPr>
            <p:ph idx="11" type="ftr"/>
          </p:nvPr>
        </p:nvSpPr>
        <p:spPr>
          <a:xfrm>
            <a:off x="2589213" y="6135688"/>
            <a:ext cx="7605712" cy="350837"/>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5"/>
          <p:cNvSpPr txBox="1"/>
          <p:nvPr>
            <p:ph idx="12" type="sldNum"/>
          </p:nvPr>
        </p:nvSpPr>
        <p:spPr>
          <a:xfrm>
            <a:off x="531813" y="4529138"/>
            <a:ext cx="765175" cy="350837"/>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7" name="Shape 17"/>
        <p:cNvGrpSpPr/>
        <p:nvPr/>
      </p:nvGrpSpPr>
      <p:grpSpPr>
        <a:xfrm>
          <a:off x="0" y="0"/>
          <a:ext cx="0" cy="0"/>
          <a:chOff x="0" y="0"/>
          <a:chExt cx="0" cy="0"/>
        </a:xfrm>
      </p:grpSpPr>
      <p:grpSp>
        <p:nvGrpSpPr>
          <p:cNvPr id="18" name="Google Shape;18;p24"/>
          <p:cNvGrpSpPr/>
          <p:nvPr/>
        </p:nvGrpSpPr>
        <p:grpSpPr>
          <a:xfrm>
            <a:off x="0" y="228600"/>
            <a:ext cx="2836863" cy="6624638"/>
            <a:chOff x="0" y="144"/>
            <a:chExt cx="1787" cy="4173"/>
          </a:xfrm>
        </p:grpSpPr>
        <p:sp>
          <p:nvSpPr>
            <p:cNvPr id="19" name="Google Shape;19;p24"/>
            <p:cNvSpPr/>
            <p:nvPr/>
          </p:nvSpPr>
          <p:spPr>
            <a:xfrm>
              <a:off x="0" y="1622"/>
              <a:ext cx="54" cy="385"/>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 name="Google Shape;20;p24"/>
            <p:cNvSpPr/>
            <p:nvPr/>
          </p:nvSpPr>
          <p:spPr>
            <a:xfrm>
              <a:off x="81" y="1988"/>
              <a:ext cx="398" cy="1454"/>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 name="Google Shape;21;p24"/>
            <p:cNvSpPr/>
            <p:nvPr/>
          </p:nvSpPr>
          <p:spPr>
            <a:xfrm>
              <a:off x="508" y="3431"/>
              <a:ext cx="375" cy="88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 name="Google Shape;22;p24"/>
            <p:cNvSpPr/>
            <p:nvPr/>
          </p:nvSpPr>
          <p:spPr>
            <a:xfrm>
              <a:off x="605" y="4097"/>
              <a:ext cx="99" cy="220"/>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 name="Google Shape;23;p24"/>
            <p:cNvSpPr/>
            <p:nvPr/>
          </p:nvSpPr>
          <p:spPr>
            <a:xfrm>
              <a:off x="63" y="2016"/>
              <a:ext cx="508" cy="2088"/>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 name="Google Shape;24;p24"/>
            <p:cNvSpPr/>
            <p:nvPr/>
          </p:nvSpPr>
          <p:spPr>
            <a:xfrm>
              <a:off x="14" y="144"/>
              <a:ext cx="58" cy="1835"/>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 name="Google Shape;25;p24"/>
            <p:cNvSpPr/>
            <p:nvPr/>
          </p:nvSpPr>
          <p:spPr>
            <a:xfrm>
              <a:off x="49" y="1855"/>
              <a:ext cx="40" cy="302"/>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 name="Google Shape;26;p24"/>
            <p:cNvSpPr/>
            <p:nvPr/>
          </p:nvSpPr>
          <p:spPr>
            <a:xfrm>
              <a:off x="485" y="3451"/>
              <a:ext cx="111" cy="636"/>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 name="Google Shape;27;p24"/>
            <p:cNvSpPr/>
            <p:nvPr/>
          </p:nvSpPr>
          <p:spPr>
            <a:xfrm>
              <a:off x="488" y="881"/>
              <a:ext cx="1299" cy="2541"/>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 name="Google Shape;28;p24"/>
            <p:cNvSpPr/>
            <p:nvPr/>
          </p:nvSpPr>
          <p:spPr>
            <a:xfrm>
              <a:off x="581" y="4113"/>
              <a:ext cx="93" cy="203"/>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 name="Google Shape;29;p24"/>
            <p:cNvSpPr/>
            <p:nvPr/>
          </p:nvSpPr>
          <p:spPr>
            <a:xfrm>
              <a:off x="485" y="3376"/>
              <a:ext cx="14" cy="130"/>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 name="Google Shape;30;p24"/>
            <p:cNvSpPr/>
            <p:nvPr/>
          </p:nvSpPr>
          <p:spPr>
            <a:xfrm>
              <a:off x="535" y="3934"/>
              <a:ext cx="141" cy="383"/>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1" name="Google Shape;31;p24"/>
          <p:cNvGrpSpPr/>
          <p:nvPr/>
        </p:nvGrpSpPr>
        <p:grpSpPr>
          <a:xfrm>
            <a:off x="26988" y="0"/>
            <a:ext cx="2341562" cy="6838950"/>
            <a:chOff x="17" y="0"/>
            <a:chExt cx="1475" cy="4308"/>
          </a:xfrm>
        </p:grpSpPr>
        <p:sp>
          <p:nvSpPr>
            <p:cNvPr id="32" name="Google Shape;32;p24"/>
            <p:cNvSpPr/>
            <p:nvPr/>
          </p:nvSpPr>
          <p:spPr>
            <a:xfrm>
              <a:off x="17" y="0"/>
              <a:ext cx="302" cy="2763"/>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 name="Google Shape;33;p24"/>
            <p:cNvSpPr/>
            <p:nvPr/>
          </p:nvSpPr>
          <p:spPr>
            <a:xfrm>
              <a:off x="347" y="2719"/>
              <a:ext cx="257" cy="987"/>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 name="Google Shape;34;p24"/>
            <p:cNvSpPr/>
            <p:nvPr/>
          </p:nvSpPr>
          <p:spPr>
            <a:xfrm>
              <a:off x="634" y="3693"/>
              <a:ext cx="262" cy="615"/>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 name="Google Shape;35;p24"/>
            <p:cNvSpPr/>
            <p:nvPr/>
          </p:nvSpPr>
          <p:spPr>
            <a:xfrm>
              <a:off x="329" y="2749"/>
              <a:ext cx="338" cy="1399"/>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 name="Google Shape;36;p24"/>
            <p:cNvSpPr/>
            <p:nvPr/>
          </p:nvSpPr>
          <p:spPr>
            <a:xfrm>
              <a:off x="295" y="812"/>
              <a:ext cx="101" cy="1898"/>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 name="Google Shape;37;p24"/>
            <p:cNvSpPr/>
            <p:nvPr/>
          </p:nvSpPr>
          <p:spPr>
            <a:xfrm>
              <a:off x="700" y="4139"/>
              <a:ext cx="75" cy="168"/>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 name="Google Shape;38;p24"/>
            <p:cNvSpPr/>
            <p:nvPr/>
          </p:nvSpPr>
          <p:spPr>
            <a:xfrm>
              <a:off x="317" y="2587"/>
              <a:ext cx="43" cy="31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 name="Google Shape;39;p24"/>
            <p:cNvSpPr/>
            <p:nvPr/>
          </p:nvSpPr>
          <p:spPr>
            <a:xfrm>
              <a:off x="613" y="1982"/>
              <a:ext cx="879" cy="1702"/>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 name="Google Shape;40;p24"/>
            <p:cNvSpPr/>
            <p:nvPr/>
          </p:nvSpPr>
          <p:spPr>
            <a:xfrm>
              <a:off x="676" y="4158"/>
              <a:ext cx="67" cy="1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 name="Google Shape;41;p24"/>
            <p:cNvSpPr/>
            <p:nvPr/>
          </p:nvSpPr>
          <p:spPr>
            <a:xfrm>
              <a:off x="613" y="3715"/>
              <a:ext cx="78" cy="416"/>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2" name="Google Shape;42;p24"/>
            <p:cNvSpPr/>
            <p:nvPr/>
          </p:nvSpPr>
          <p:spPr>
            <a:xfrm>
              <a:off x="613" y="3636"/>
              <a:ext cx="15" cy="134"/>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3" name="Google Shape;43;p24"/>
            <p:cNvSpPr/>
            <p:nvPr/>
          </p:nvSpPr>
          <p:spPr>
            <a:xfrm>
              <a:off x="634" y="3983"/>
              <a:ext cx="123" cy="325"/>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44" name="Google Shape;44;p24"/>
          <p:cNvSpPr/>
          <p:nvPr/>
        </p:nvSpPr>
        <p:spPr>
          <a:xfrm>
            <a:off x="0" y="0"/>
            <a:ext cx="182563" cy="68580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 name="Google Shape;45;p24"/>
          <p:cNvSpPr txBox="1"/>
          <p:nvPr>
            <p:ph type="title"/>
          </p:nvPr>
        </p:nvSpPr>
        <p:spPr>
          <a:xfrm>
            <a:off x="2589213" y="2514600"/>
            <a:ext cx="8901112" cy="2247900"/>
          </a:xfrm>
          <a:prstGeom prst="rect">
            <a:avLst/>
          </a:prstGeom>
          <a:noFill/>
          <a:ln>
            <a:noFill/>
          </a:ln>
        </p:spPr>
        <p:txBody>
          <a:bodyPr anchorCtr="0" anchor="b" bIns="45000" lIns="90000" spcFirstLastPara="1" rIns="90000" wrap="square" tIns="45000">
            <a:noAutofit/>
          </a:bodyPr>
          <a:lstStyle>
            <a:lvl1pPr lvl="0"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9pPr>
          </a:lstStyle>
          <a:p/>
        </p:txBody>
      </p:sp>
      <p:sp>
        <p:nvSpPr>
          <p:cNvPr id="46" name="Google Shape;46;p24"/>
          <p:cNvSpPr txBox="1"/>
          <p:nvPr>
            <p:ph idx="10" type="dt"/>
          </p:nvPr>
        </p:nvSpPr>
        <p:spPr>
          <a:xfrm>
            <a:off x="10361613" y="6130925"/>
            <a:ext cx="1131887" cy="355600"/>
          </a:xfrm>
          <a:prstGeom prst="rect">
            <a:avLst/>
          </a:prstGeom>
          <a:noFill/>
          <a:ln>
            <a:noFill/>
          </a:ln>
        </p:spPr>
        <p:txBody>
          <a:bodyPr anchorCtr="0" anchor="t" bIns="45000" lIns="90000" spcFirstLastPara="1" rIns="90000" wrap="square" tIns="45000">
            <a:noAutofit/>
          </a:bodyPr>
          <a:lstStyle>
            <a:lvl1pPr lv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47" name="Google Shape;47;p24"/>
          <p:cNvSpPr txBox="1"/>
          <p:nvPr>
            <p:ph idx="11" type="ftr"/>
          </p:nvPr>
        </p:nvSpPr>
        <p:spPr>
          <a:xfrm>
            <a:off x="2589213" y="6135688"/>
            <a:ext cx="7605712" cy="350837"/>
          </a:xfrm>
          <a:prstGeom prst="rect">
            <a:avLst/>
          </a:prstGeom>
          <a:noFill/>
          <a:ln>
            <a:noFill/>
          </a:ln>
        </p:spPr>
        <p:txBody>
          <a:bodyPr anchorCtr="0" anchor="t" bIns="45000" lIns="90000" spcFirstLastPara="1" rIns="90000" wrap="square" tIns="45000">
            <a:noAutofit/>
          </a:bodyPr>
          <a:lstStyle>
            <a:lvl1pPr lv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48" name="Google Shape;48;p24"/>
          <p:cNvSpPr/>
          <p:nvPr/>
        </p:nvSpPr>
        <p:spPr>
          <a:xfrm>
            <a:off x="0" y="4324350"/>
            <a:ext cx="1744663" cy="777875"/>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 name="Google Shape;49;p24"/>
          <p:cNvSpPr txBox="1"/>
          <p:nvPr>
            <p:ph idx="12" type="sldNum"/>
          </p:nvPr>
        </p:nvSpPr>
        <p:spPr>
          <a:xfrm>
            <a:off x="531813" y="4529138"/>
            <a:ext cx="765175" cy="350837"/>
          </a:xfrm>
          <a:prstGeom prst="rect">
            <a:avLst/>
          </a:prstGeom>
          <a:noFill/>
          <a:ln>
            <a:noFill/>
          </a:ln>
        </p:spPr>
        <p:txBody>
          <a:bodyPr anchorCtr="0" anchor="t" bIns="45000" lIns="90000" spcFirstLastPara="1" rIns="90000" wrap="square" tIns="45000">
            <a:noAutofit/>
          </a:bodyPr>
          <a:lstStyle>
            <a:lvl1pPr indent="0" lvl="0"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
        <p:nvSpPr>
          <p:cNvPr id="50" name="Google Shape;50;p24"/>
          <p:cNvSpPr txBox="1"/>
          <p:nvPr>
            <p:ph idx="1" type="body"/>
          </p:nvPr>
        </p:nvSpPr>
        <p:spPr>
          <a:xfrm>
            <a:off x="609600" y="1604963"/>
            <a:ext cx="10958513" cy="4511675"/>
          </a:xfrm>
          <a:prstGeom prst="rect">
            <a:avLst/>
          </a:prstGeom>
          <a:noFill/>
          <a:ln>
            <a:noFill/>
          </a:ln>
        </p:spPr>
        <p:txBody>
          <a:bodyPr anchorCtr="0" anchor="t" bIns="0" lIns="0" spcFirstLastPara="1" rIns="0" wrap="square" tIns="4675">
            <a:noAutofit/>
          </a:bodyPr>
          <a:lstStyle>
            <a:lvl1pPr indent="-228600" lvl="0" marL="457200" marR="0" rtl="0" algn="l">
              <a:lnSpc>
                <a:spcPct val="98000"/>
              </a:lnSpc>
              <a:spcBef>
                <a:spcPts val="0"/>
              </a:spcBef>
              <a:spcAft>
                <a:spcPts val="0"/>
              </a:spcAft>
              <a:buClr>
                <a:srgbClr val="000000"/>
              </a:buClr>
              <a:buSzPts val="1400"/>
              <a:buFont typeface="Arial"/>
              <a:buNone/>
              <a:defRPr b="0" i="0" sz="1800" u="none" cap="none" strike="noStrike">
                <a:solidFill>
                  <a:srgbClr val="404040"/>
                </a:solidFill>
                <a:latin typeface="Century Gothic"/>
                <a:ea typeface="Century Gothic"/>
                <a:cs typeface="Century Gothic"/>
                <a:sym typeface="Century Gothic"/>
              </a:defRPr>
            </a:lvl1pPr>
            <a:lvl2pPr indent="-228600" lvl="1" marL="914400" marR="0" rtl="0" algn="l">
              <a:lnSpc>
                <a:spcPct val="98000"/>
              </a:lnSpc>
              <a:spcBef>
                <a:spcPts val="1425"/>
              </a:spcBef>
              <a:spcAft>
                <a:spcPts val="0"/>
              </a:spcAft>
              <a:buClr>
                <a:srgbClr val="000000"/>
              </a:buClr>
              <a:buSzPts val="1400"/>
              <a:buFont typeface="Arial"/>
              <a:buNone/>
              <a:defRPr b="0" i="0" sz="1400" u="none" cap="none" strike="noStrike">
                <a:solidFill>
                  <a:srgbClr val="404040"/>
                </a:solidFill>
                <a:latin typeface="Century Gothic"/>
                <a:ea typeface="Century Gothic"/>
                <a:cs typeface="Century Gothic"/>
                <a:sym typeface="Century Gothic"/>
              </a:defRPr>
            </a:lvl2pPr>
            <a:lvl3pPr indent="-228600" lvl="2" marL="1371600" marR="0" rtl="0" algn="l">
              <a:lnSpc>
                <a:spcPct val="98000"/>
              </a:lnSpc>
              <a:spcBef>
                <a:spcPts val="1138"/>
              </a:spcBef>
              <a:spcAft>
                <a:spcPts val="0"/>
              </a:spcAft>
              <a:buClr>
                <a:srgbClr val="000000"/>
              </a:buClr>
              <a:buSzPts val="1400"/>
              <a:buFont typeface="Arial"/>
              <a:buNone/>
              <a:defRPr b="0" i="0" sz="1200" u="none" cap="none" strike="noStrike">
                <a:solidFill>
                  <a:srgbClr val="404040"/>
                </a:solidFill>
                <a:latin typeface="Century Gothic"/>
                <a:ea typeface="Century Gothic"/>
                <a:cs typeface="Century Gothic"/>
                <a:sym typeface="Century Gothic"/>
              </a:defRPr>
            </a:lvl3pPr>
            <a:lvl4pPr indent="-228600" lvl="3" marL="1828800" marR="0" rtl="0" algn="l">
              <a:lnSpc>
                <a:spcPct val="98000"/>
              </a:lnSpc>
              <a:spcBef>
                <a:spcPts val="850"/>
              </a:spcBef>
              <a:spcAft>
                <a:spcPts val="0"/>
              </a:spcAft>
              <a:buClr>
                <a:srgbClr val="000000"/>
              </a:buClr>
              <a:buSzPts val="1400"/>
              <a:buFont typeface="Arial"/>
              <a:buNone/>
              <a:defRPr b="0" i="0" sz="1200" u="none" cap="none" strike="noStrike">
                <a:solidFill>
                  <a:srgbClr val="404040"/>
                </a:solidFill>
                <a:latin typeface="Century Gothic"/>
                <a:ea typeface="Century Gothic"/>
                <a:cs typeface="Century Gothic"/>
                <a:sym typeface="Century Gothic"/>
              </a:defRPr>
            </a:lvl4pPr>
            <a:lvl5pPr indent="-228600" lvl="4" marL="2286000" marR="0" rtl="0" algn="l">
              <a:lnSpc>
                <a:spcPct val="98000"/>
              </a:lnSpc>
              <a:spcBef>
                <a:spcPts val="575"/>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25" name="Shape 125"/>
        <p:cNvGrpSpPr/>
        <p:nvPr/>
      </p:nvGrpSpPr>
      <p:grpSpPr>
        <a:xfrm>
          <a:off x="0" y="0"/>
          <a:ext cx="0" cy="0"/>
          <a:chOff x="0" y="0"/>
          <a:chExt cx="0" cy="0"/>
        </a:xfrm>
      </p:grpSpPr>
      <p:grpSp>
        <p:nvGrpSpPr>
          <p:cNvPr id="126" name="Google Shape;126;p26"/>
          <p:cNvGrpSpPr/>
          <p:nvPr/>
        </p:nvGrpSpPr>
        <p:grpSpPr>
          <a:xfrm>
            <a:off x="0" y="228600"/>
            <a:ext cx="2836863" cy="6624638"/>
            <a:chOff x="0" y="144"/>
            <a:chExt cx="1787" cy="4173"/>
          </a:xfrm>
        </p:grpSpPr>
        <p:sp>
          <p:nvSpPr>
            <p:cNvPr id="127" name="Google Shape;127;p26"/>
            <p:cNvSpPr/>
            <p:nvPr/>
          </p:nvSpPr>
          <p:spPr>
            <a:xfrm>
              <a:off x="0" y="1622"/>
              <a:ext cx="54" cy="385"/>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26"/>
            <p:cNvSpPr/>
            <p:nvPr/>
          </p:nvSpPr>
          <p:spPr>
            <a:xfrm>
              <a:off x="81" y="1988"/>
              <a:ext cx="398" cy="1454"/>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26"/>
            <p:cNvSpPr/>
            <p:nvPr/>
          </p:nvSpPr>
          <p:spPr>
            <a:xfrm>
              <a:off x="508" y="3431"/>
              <a:ext cx="375" cy="88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0" name="Google Shape;130;p26"/>
            <p:cNvSpPr/>
            <p:nvPr/>
          </p:nvSpPr>
          <p:spPr>
            <a:xfrm>
              <a:off x="605" y="4097"/>
              <a:ext cx="99" cy="220"/>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1" name="Google Shape;131;p26"/>
            <p:cNvSpPr/>
            <p:nvPr/>
          </p:nvSpPr>
          <p:spPr>
            <a:xfrm>
              <a:off x="63" y="2016"/>
              <a:ext cx="508" cy="2088"/>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 name="Google Shape;132;p26"/>
            <p:cNvSpPr/>
            <p:nvPr/>
          </p:nvSpPr>
          <p:spPr>
            <a:xfrm>
              <a:off x="14" y="144"/>
              <a:ext cx="58" cy="1835"/>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3" name="Google Shape;133;p26"/>
            <p:cNvSpPr/>
            <p:nvPr/>
          </p:nvSpPr>
          <p:spPr>
            <a:xfrm>
              <a:off x="49" y="1855"/>
              <a:ext cx="40" cy="302"/>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4" name="Google Shape;134;p26"/>
            <p:cNvSpPr/>
            <p:nvPr/>
          </p:nvSpPr>
          <p:spPr>
            <a:xfrm>
              <a:off x="485" y="3451"/>
              <a:ext cx="111" cy="636"/>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26"/>
            <p:cNvSpPr/>
            <p:nvPr/>
          </p:nvSpPr>
          <p:spPr>
            <a:xfrm>
              <a:off x="488" y="881"/>
              <a:ext cx="1299" cy="2541"/>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6" name="Google Shape;136;p26"/>
            <p:cNvSpPr/>
            <p:nvPr/>
          </p:nvSpPr>
          <p:spPr>
            <a:xfrm>
              <a:off x="581" y="4113"/>
              <a:ext cx="93" cy="203"/>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7" name="Google Shape;137;p26"/>
            <p:cNvSpPr/>
            <p:nvPr/>
          </p:nvSpPr>
          <p:spPr>
            <a:xfrm>
              <a:off x="485" y="3376"/>
              <a:ext cx="14" cy="130"/>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8" name="Google Shape;138;p26"/>
            <p:cNvSpPr/>
            <p:nvPr/>
          </p:nvSpPr>
          <p:spPr>
            <a:xfrm>
              <a:off x="535" y="3934"/>
              <a:ext cx="141" cy="383"/>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39" name="Google Shape;139;p26"/>
          <p:cNvGrpSpPr/>
          <p:nvPr/>
        </p:nvGrpSpPr>
        <p:grpSpPr>
          <a:xfrm>
            <a:off x="26988" y="0"/>
            <a:ext cx="2341562" cy="6838950"/>
            <a:chOff x="17" y="0"/>
            <a:chExt cx="1475" cy="4308"/>
          </a:xfrm>
        </p:grpSpPr>
        <p:sp>
          <p:nvSpPr>
            <p:cNvPr id="140" name="Google Shape;140;p26"/>
            <p:cNvSpPr/>
            <p:nvPr/>
          </p:nvSpPr>
          <p:spPr>
            <a:xfrm>
              <a:off x="17" y="0"/>
              <a:ext cx="302" cy="2763"/>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1" name="Google Shape;141;p26"/>
            <p:cNvSpPr/>
            <p:nvPr/>
          </p:nvSpPr>
          <p:spPr>
            <a:xfrm>
              <a:off x="347" y="2719"/>
              <a:ext cx="257" cy="987"/>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 name="Google Shape;142;p26"/>
            <p:cNvSpPr/>
            <p:nvPr/>
          </p:nvSpPr>
          <p:spPr>
            <a:xfrm>
              <a:off x="634" y="3693"/>
              <a:ext cx="262" cy="615"/>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3" name="Google Shape;143;p26"/>
            <p:cNvSpPr/>
            <p:nvPr/>
          </p:nvSpPr>
          <p:spPr>
            <a:xfrm>
              <a:off x="329" y="2749"/>
              <a:ext cx="338" cy="1399"/>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4" name="Google Shape;144;p26"/>
            <p:cNvSpPr/>
            <p:nvPr/>
          </p:nvSpPr>
          <p:spPr>
            <a:xfrm>
              <a:off x="295" y="812"/>
              <a:ext cx="101" cy="1898"/>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26"/>
            <p:cNvSpPr/>
            <p:nvPr/>
          </p:nvSpPr>
          <p:spPr>
            <a:xfrm>
              <a:off x="700" y="4139"/>
              <a:ext cx="75" cy="168"/>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p26"/>
            <p:cNvSpPr/>
            <p:nvPr/>
          </p:nvSpPr>
          <p:spPr>
            <a:xfrm>
              <a:off x="317" y="2587"/>
              <a:ext cx="43" cy="31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26"/>
            <p:cNvSpPr/>
            <p:nvPr/>
          </p:nvSpPr>
          <p:spPr>
            <a:xfrm>
              <a:off x="613" y="1982"/>
              <a:ext cx="879" cy="1702"/>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8" name="Google Shape;148;p26"/>
            <p:cNvSpPr/>
            <p:nvPr/>
          </p:nvSpPr>
          <p:spPr>
            <a:xfrm>
              <a:off x="676" y="4158"/>
              <a:ext cx="67" cy="1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9" name="Google Shape;149;p26"/>
            <p:cNvSpPr/>
            <p:nvPr/>
          </p:nvSpPr>
          <p:spPr>
            <a:xfrm>
              <a:off x="613" y="3715"/>
              <a:ext cx="78" cy="416"/>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0" name="Google Shape;150;p26"/>
            <p:cNvSpPr/>
            <p:nvPr/>
          </p:nvSpPr>
          <p:spPr>
            <a:xfrm>
              <a:off x="613" y="3636"/>
              <a:ext cx="15" cy="134"/>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1" name="Google Shape;151;p26"/>
            <p:cNvSpPr/>
            <p:nvPr/>
          </p:nvSpPr>
          <p:spPr>
            <a:xfrm>
              <a:off x="634" y="3983"/>
              <a:ext cx="123" cy="325"/>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52" name="Google Shape;152;p26"/>
          <p:cNvSpPr/>
          <p:nvPr/>
        </p:nvSpPr>
        <p:spPr>
          <a:xfrm>
            <a:off x="0" y="0"/>
            <a:ext cx="182563" cy="68580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3" name="Google Shape;153;p26"/>
          <p:cNvSpPr txBox="1"/>
          <p:nvPr>
            <p:ph type="title"/>
          </p:nvPr>
        </p:nvSpPr>
        <p:spPr>
          <a:xfrm>
            <a:off x="2592388" y="623888"/>
            <a:ext cx="8897937" cy="1266825"/>
          </a:xfrm>
          <a:prstGeom prst="rect">
            <a:avLst/>
          </a:prstGeom>
          <a:noFill/>
          <a:ln>
            <a:noFill/>
          </a:ln>
        </p:spPr>
        <p:txBody>
          <a:bodyPr anchorCtr="0" anchor="t" bIns="45000" lIns="90000" spcFirstLastPara="1" rIns="90000" wrap="square" tIns="45000">
            <a:noAutofit/>
          </a:bodyPr>
          <a:lstStyle>
            <a:lvl1pPr lvl="0"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9pPr>
          </a:lstStyle>
          <a:p/>
        </p:txBody>
      </p:sp>
      <p:sp>
        <p:nvSpPr>
          <p:cNvPr id="154" name="Google Shape;154;p26"/>
          <p:cNvSpPr txBox="1"/>
          <p:nvPr>
            <p:ph idx="1" type="body"/>
          </p:nvPr>
        </p:nvSpPr>
        <p:spPr>
          <a:xfrm>
            <a:off x="2589213" y="2133600"/>
            <a:ext cx="8901112" cy="3762375"/>
          </a:xfrm>
          <a:prstGeom prst="rect">
            <a:avLst/>
          </a:prstGeom>
          <a:noFill/>
          <a:ln>
            <a:noFill/>
          </a:ln>
        </p:spPr>
        <p:txBody>
          <a:bodyPr anchorCtr="0" anchor="t" bIns="45000" lIns="90000" spcFirstLastPara="1" rIns="90000" wrap="square" tIns="45000">
            <a:noAutofit/>
          </a:bodyPr>
          <a:lstStyle>
            <a:lvl1pPr indent="-228600" lvl="0" marL="457200" marR="0" rtl="0" algn="l">
              <a:lnSpc>
                <a:spcPct val="98000"/>
              </a:lnSpc>
              <a:spcBef>
                <a:spcPts val="0"/>
              </a:spcBef>
              <a:spcAft>
                <a:spcPts val="0"/>
              </a:spcAft>
              <a:buClr>
                <a:srgbClr val="000000"/>
              </a:buClr>
              <a:buSzPts val="1400"/>
              <a:buFont typeface="Arial"/>
              <a:buNone/>
              <a:defRPr b="0" i="0" sz="1800" u="none" cap="none" strike="noStrike">
                <a:solidFill>
                  <a:srgbClr val="404040"/>
                </a:solidFill>
                <a:latin typeface="Century Gothic"/>
                <a:ea typeface="Century Gothic"/>
                <a:cs typeface="Century Gothic"/>
                <a:sym typeface="Century Gothic"/>
              </a:defRPr>
            </a:lvl1pPr>
            <a:lvl2pPr indent="-228600" lvl="1" marL="914400" marR="0" rtl="0" algn="l">
              <a:lnSpc>
                <a:spcPct val="98000"/>
              </a:lnSpc>
              <a:spcBef>
                <a:spcPts val="1425"/>
              </a:spcBef>
              <a:spcAft>
                <a:spcPts val="0"/>
              </a:spcAft>
              <a:buClr>
                <a:srgbClr val="000000"/>
              </a:buClr>
              <a:buSzPts val="1400"/>
              <a:buFont typeface="Arial"/>
              <a:buNone/>
              <a:defRPr b="0" i="0" sz="1400" u="none" cap="none" strike="noStrike">
                <a:solidFill>
                  <a:srgbClr val="404040"/>
                </a:solidFill>
                <a:latin typeface="Century Gothic"/>
                <a:ea typeface="Century Gothic"/>
                <a:cs typeface="Century Gothic"/>
                <a:sym typeface="Century Gothic"/>
              </a:defRPr>
            </a:lvl2pPr>
            <a:lvl3pPr indent="-228600" lvl="2" marL="1371600" marR="0" rtl="0" algn="l">
              <a:lnSpc>
                <a:spcPct val="98000"/>
              </a:lnSpc>
              <a:spcBef>
                <a:spcPts val="1138"/>
              </a:spcBef>
              <a:spcAft>
                <a:spcPts val="0"/>
              </a:spcAft>
              <a:buClr>
                <a:srgbClr val="000000"/>
              </a:buClr>
              <a:buSzPts val="1400"/>
              <a:buFont typeface="Arial"/>
              <a:buNone/>
              <a:defRPr b="0" i="0" sz="1200" u="none" cap="none" strike="noStrike">
                <a:solidFill>
                  <a:srgbClr val="404040"/>
                </a:solidFill>
                <a:latin typeface="Century Gothic"/>
                <a:ea typeface="Century Gothic"/>
                <a:cs typeface="Century Gothic"/>
                <a:sym typeface="Century Gothic"/>
              </a:defRPr>
            </a:lvl3pPr>
            <a:lvl4pPr indent="-228600" lvl="3" marL="1828800" marR="0" rtl="0" algn="l">
              <a:lnSpc>
                <a:spcPct val="98000"/>
              </a:lnSpc>
              <a:spcBef>
                <a:spcPts val="850"/>
              </a:spcBef>
              <a:spcAft>
                <a:spcPts val="0"/>
              </a:spcAft>
              <a:buClr>
                <a:srgbClr val="000000"/>
              </a:buClr>
              <a:buSzPts val="1400"/>
              <a:buFont typeface="Arial"/>
              <a:buNone/>
              <a:defRPr b="0" i="0" sz="1200" u="none" cap="none" strike="noStrike">
                <a:solidFill>
                  <a:srgbClr val="404040"/>
                </a:solidFill>
                <a:latin typeface="Century Gothic"/>
                <a:ea typeface="Century Gothic"/>
                <a:cs typeface="Century Gothic"/>
                <a:sym typeface="Century Gothic"/>
              </a:defRPr>
            </a:lvl4pPr>
            <a:lvl5pPr indent="-228600" lvl="4" marL="2286000" marR="0" rtl="0" algn="l">
              <a:lnSpc>
                <a:spcPct val="98000"/>
              </a:lnSpc>
              <a:spcBef>
                <a:spcPts val="575"/>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9pPr>
          </a:lstStyle>
          <a:p/>
        </p:txBody>
      </p:sp>
      <p:sp>
        <p:nvSpPr>
          <p:cNvPr id="155" name="Google Shape;155;p26"/>
          <p:cNvSpPr txBox="1"/>
          <p:nvPr>
            <p:ph idx="10" type="dt"/>
          </p:nvPr>
        </p:nvSpPr>
        <p:spPr>
          <a:xfrm>
            <a:off x="10361613" y="6130925"/>
            <a:ext cx="1131887" cy="355600"/>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56" name="Google Shape;156;p26"/>
          <p:cNvSpPr txBox="1"/>
          <p:nvPr>
            <p:ph idx="11" type="ftr"/>
          </p:nvPr>
        </p:nvSpPr>
        <p:spPr>
          <a:xfrm>
            <a:off x="2589213" y="6135688"/>
            <a:ext cx="7605712" cy="350837"/>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57" name="Google Shape;157;p26"/>
          <p:cNvSpPr/>
          <p:nvPr/>
        </p:nvSpPr>
        <p:spPr>
          <a:xfrm flipH="1" rot="10800000">
            <a:off x="-4763" y="712788"/>
            <a:ext cx="1589088" cy="506412"/>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8" name="Google Shape;158;p26"/>
          <p:cNvSpPr txBox="1"/>
          <p:nvPr>
            <p:ph idx="12" type="sldNum"/>
          </p:nvPr>
        </p:nvSpPr>
        <p:spPr>
          <a:xfrm>
            <a:off x="531813" y="787400"/>
            <a:ext cx="765175" cy="350838"/>
          </a:xfrm>
          <a:prstGeom prst="rect">
            <a:avLst/>
          </a:prstGeom>
          <a:noFill/>
          <a:ln>
            <a:noFill/>
          </a:ln>
        </p:spPr>
        <p:txBody>
          <a:bodyPr anchorCtr="0" anchor="t" bIns="45000" lIns="90000" spcFirstLastPara="1" rIns="90000" wrap="square" tIns="45000">
            <a:noAutofit/>
          </a:bodyPr>
          <a:lstStyle>
            <a:lvl1pPr indent="0" lvl="0"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1pPr>
            <a:lvl2pPr indent="0" lvl="1"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2pPr>
            <a:lvl3pPr indent="0" lvl="2"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3pPr>
            <a:lvl4pPr indent="0" lvl="3"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4pPr>
            <a:lvl5pPr indent="0" lvl="4"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5pPr>
            <a:lvl6pPr indent="0" lvl="5"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6pPr>
            <a:lvl7pPr indent="0" lvl="6"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7pPr>
            <a:lvl8pPr indent="0" lvl="7"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8pPr>
            <a:lvl9pPr indent="0" lvl="8" marL="0" marR="0" rtl="0" algn="l">
              <a:lnSpc>
                <a:spcPct val="100000"/>
              </a:lnSpc>
              <a:spcBef>
                <a:spcPts val="0"/>
              </a:spcBef>
              <a:spcAft>
                <a:spcPts val="0"/>
              </a:spcAft>
              <a:buClr>
                <a:srgbClr val="000000"/>
              </a:buClr>
              <a:buSzPts val="1800"/>
              <a:buFont typeface="Times New Roman"/>
              <a:buNone/>
              <a:defRPr b="0" i="0" sz="18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
          <p:cNvSpPr txBox="1"/>
          <p:nvPr/>
        </p:nvSpPr>
        <p:spPr>
          <a:xfrm>
            <a:off x="431800" y="4535488"/>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236" name="Google Shape;236;p1"/>
          <p:cNvSpPr/>
          <p:nvPr/>
        </p:nvSpPr>
        <p:spPr>
          <a:xfrm>
            <a:off x="1851231" y="1984960"/>
            <a:ext cx="9915000" cy="1547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0" i="0" lang="es-AR" sz="3600" u="none" cap="none" strike="noStrike">
                <a:solidFill>
                  <a:srgbClr val="262626"/>
                </a:solidFill>
                <a:latin typeface="Century Gothic"/>
                <a:ea typeface="Century Gothic"/>
                <a:cs typeface="Century Gothic"/>
                <a:sym typeface="Century Gothic"/>
              </a:rPr>
              <a:t>Fundamentos de Organización de Datos</a:t>
            </a:r>
            <a:endParaRPr b="0" i="0" sz="36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3600"/>
              <a:buFont typeface="Arial"/>
              <a:buNone/>
            </a:pPr>
            <a:r>
              <a:rPr b="1" i="0" lang="es-AR" sz="3600" u="none" cap="none" strike="noStrike">
                <a:solidFill>
                  <a:srgbClr val="262626"/>
                </a:solidFill>
                <a:latin typeface="Century Gothic"/>
                <a:ea typeface="Century Gothic"/>
                <a:cs typeface="Century Gothic"/>
                <a:sym typeface="Century Gothic"/>
              </a:rPr>
              <a:t>						Bienvenidos</a:t>
            </a:r>
            <a:endParaRPr b="1" i="0" sz="3600" u="none" cap="none" strike="noStrike">
              <a:solidFill>
                <a:srgbClr val="262626"/>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07" name="Shape 307"/>
        <p:cNvGrpSpPr/>
        <p:nvPr/>
      </p:nvGrpSpPr>
      <p:grpSpPr>
        <a:xfrm>
          <a:off x="0" y="0"/>
          <a:ext cx="0" cy="0"/>
          <a:chOff x="0" y="0"/>
          <a:chExt cx="0" cy="0"/>
        </a:xfrm>
      </p:grpSpPr>
      <p:sp>
        <p:nvSpPr>
          <p:cNvPr id="308" name="Google Shape;308;p9"/>
          <p:cNvSpPr txBox="1"/>
          <p:nvPr/>
        </p:nvSpPr>
        <p:spPr>
          <a:xfrm>
            <a:off x="444500" y="793750"/>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309" name="Google Shape;309;p9"/>
          <p:cNvSpPr txBox="1"/>
          <p:nvPr/>
        </p:nvSpPr>
        <p:spPr>
          <a:xfrm>
            <a:off x="1739076" y="2214554"/>
            <a:ext cx="10223500" cy="3667123"/>
          </a:xfrm>
          <a:prstGeom prst="rect">
            <a:avLst/>
          </a:prstGeom>
          <a:noFill/>
          <a:ln>
            <a:noFill/>
          </a:ln>
        </p:spPr>
        <p:txBody>
          <a:bodyPr anchorCtr="0" anchor="t" bIns="45000" lIns="90000" spcFirstLastPara="1" rIns="90000" wrap="square" tIns="45000">
            <a:noAutofit/>
          </a:bodyPr>
          <a:lstStyle/>
          <a:p>
            <a:pPr indent="0" lvl="0" marL="107950" marR="0" rtl="0" algn="l">
              <a:lnSpc>
                <a:spcPct val="100000"/>
              </a:lnSpc>
              <a:spcBef>
                <a:spcPts val="0"/>
              </a:spcBef>
              <a:spcAft>
                <a:spcPts val="0"/>
              </a:spcAft>
              <a:buClr>
                <a:schemeClr val="lt1"/>
              </a:buClr>
              <a:buSzPts val="2800"/>
              <a:buFont typeface="Times New Roman"/>
              <a:buNone/>
            </a:pPr>
            <a:r>
              <a:t/>
            </a:r>
            <a:endParaRPr b="1" i="0" sz="2800" u="none" cap="none" strike="noStrike">
              <a:solidFill>
                <a:srgbClr val="000000"/>
              </a:solidFill>
              <a:latin typeface="Century Gothic"/>
              <a:ea typeface="Century Gothic"/>
              <a:cs typeface="Century Gothic"/>
              <a:sym typeface="Century Gothic"/>
            </a:endParaRPr>
          </a:p>
          <a:p>
            <a:pPr indent="0" lvl="0" marL="107950" marR="0" rtl="0" algn="l">
              <a:lnSpc>
                <a:spcPct val="100000"/>
              </a:lnSpc>
              <a:spcBef>
                <a:spcPts val="400"/>
              </a:spcBef>
              <a:spcAft>
                <a:spcPts val="0"/>
              </a:spcAft>
              <a:buClr>
                <a:srgbClr val="000000"/>
              </a:buClr>
              <a:buSzPts val="2800"/>
              <a:buFont typeface="Times New Roman"/>
              <a:buNone/>
            </a:pPr>
            <a:r>
              <a:rPr b="0" i="0" lang="es-AR" sz="2800" u="none" cap="none" strike="noStrike">
                <a:solidFill>
                  <a:srgbClr val="000000"/>
                </a:solidFill>
                <a:latin typeface="Century Gothic"/>
                <a:ea typeface="Century Gothic"/>
                <a:cs typeface="Century Gothic"/>
                <a:sym typeface="Century Gothic"/>
              </a:rPr>
              <a:t>Dos formas:  </a:t>
            </a:r>
            <a:endParaRPr b="0" i="0" sz="1400" u="none" cap="none" strike="noStrike">
              <a:solidFill>
                <a:srgbClr val="000000"/>
              </a:solidFill>
              <a:latin typeface="Arial"/>
              <a:ea typeface="Arial"/>
              <a:cs typeface="Arial"/>
              <a:sym typeface="Arial"/>
            </a:endParaRPr>
          </a:p>
          <a:p>
            <a:pPr indent="-279400" lvl="0" marL="841375" marR="0" rtl="0" algn="l">
              <a:lnSpc>
                <a:spcPct val="100000"/>
              </a:lnSpc>
              <a:spcBef>
                <a:spcPts val="400"/>
              </a:spcBef>
              <a:spcAft>
                <a:spcPts val="0"/>
              </a:spcAft>
              <a:buClr>
                <a:srgbClr val="000000"/>
              </a:buClr>
              <a:buSzPts val="2800"/>
              <a:buFont typeface="Times New Roman"/>
              <a:buChar char="•"/>
            </a:pPr>
            <a:r>
              <a:rPr b="1" i="0" lang="es-AR" sz="2800" u="none" cap="none" strike="noStrike">
                <a:solidFill>
                  <a:srgbClr val="000000"/>
                </a:solidFill>
                <a:latin typeface="Century Gothic"/>
                <a:ea typeface="Century Gothic"/>
                <a:cs typeface="Century Gothic"/>
                <a:sym typeface="Century Gothic"/>
              </a:rPr>
              <a:t>    var  </a:t>
            </a:r>
            <a:r>
              <a:rPr b="0" i="0" lang="es-AR" sz="2800" u="none" cap="none" strike="noStrike">
                <a:solidFill>
                  <a:srgbClr val="000000"/>
                </a:solidFill>
                <a:latin typeface="Century Gothic"/>
                <a:ea typeface="Century Gothic"/>
                <a:cs typeface="Century Gothic"/>
                <a:sym typeface="Century Gothic"/>
              </a:rPr>
              <a:t>archivo_logico:  </a:t>
            </a:r>
            <a:r>
              <a:rPr b="1" i="0" lang="es-AR" sz="2800" u="none" cap="none" strike="noStrike">
                <a:solidFill>
                  <a:srgbClr val="000000"/>
                </a:solidFill>
                <a:latin typeface="Century Gothic"/>
                <a:ea typeface="Century Gothic"/>
                <a:cs typeface="Century Gothic"/>
                <a:sym typeface="Century Gothic"/>
              </a:rPr>
              <a:t>file of </a:t>
            </a:r>
            <a:r>
              <a:rPr b="0" i="0" lang="es-AR" sz="2800" u="none" cap="none" strike="noStrike">
                <a:solidFill>
                  <a:srgbClr val="000000"/>
                </a:solidFill>
                <a:latin typeface="Century Gothic"/>
                <a:ea typeface="Century Gothic"/>
                <a:cs typeface="Century Gothic"/>
                <a:sym typeface="Century Gothic"/>
              </a:rPr>
              <a:t>tipo_de_dato</a:t>
            </a:r>
            <a:r>
              <a:rPr b="1" i="0" lang="es-AR" sz="2800" u="none" cap="none" strike="noStrike">
                <a:solidFill>
                  <a:srgbClr val="000000"/>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a:p>
            <a:pPr indent="-101600" lvl="0" marL="841375" marR="0" rtl="0" algn="l">
              <a:lnSpc>
                <a:spcPct val="100000"/>
              </a:lnSpc>
              <a:spcBef>
                <a:spcPts val="400"/>
              </a:spcBef>
              <a:spcAft>
                <a:spcPts val="0"/>
              </a:spcAft>
              <a:buClr>
                <a:srgbClr val="000000"/>
              </a:buClr>
              <a:buSzPts val="2800"/>
              <a:buFont typeface="Times New Roman"/>
              <a:buNone/>
            </a:pPr>
            <a:r>
              <a:t/>
            </a:r>
            <a:endParaRPr b="1" i="0" sz="2800" u="none" cap="none" strike="noStrike">
              <a:solidFill>
                <a:srgbClr val="000000"/>
              </a:solidFill>
              <a:latin typeface="Century Gothic"/>
              <a:ea typeface="Century Gothic"/>
              <a:cs typeface="Century Gothic"/>
              <a:sym typeface="Century Gothic"/>
            </a:endParaRPr>
          </a:p>
          <a:p>
            <a:pPr indent="-279400" lvl="0" marL="841375" marR="0" rtl="0" algn="l">
              <a:lnSpc>
                <a:spcPct val="100000"/>
              </a:lnSpc>
              <a:spcBef>
                <a:spcPts val="400"/>
              </a:spcBef>
              <a:spcAft>
                <a:spcPts val="0"/>
              </a:spcAft>
              <a:buClr>
                <a:srgbClr val="000000"/>
              </a:buClr>
              <a:buSzPts val="2800"/>
              <a:buFont typeface="Times New Roman"/>
              <a:buChar char="•"/>
            </a:pPr>
            <a:r>
              <a:rPr b="1" i="0" lang="es-AR" sz="2800" u="none" cap="none" strike="noStrike">
                <a:solidFill>
                  <a:srgbClr val="000000"/>
                </a:solidFill>
                <a:latin typeface="Century Gothic"/>
                <a:ea typeface="Century Gothic"/>
                <a:cs typeface="Century Gothic"/>
                <a:sym typeface="Century Gothic"/>
              </a:rPr>
              <a:t>    type </a:t>
            </a:r>
            <a:endParaRPr b="1" i="0" sz="2800" u="none" cap="none" strike="noStrike">
              <a:solidFill>
                <a:srgbClr val="000000"/>
              </a:solidFill>
              <a:latin typeface="Century Gothic"/>
              <a:ea typeface="Century Gothic"/>
              <a:cs typeface="Century Gothic"/>
              <a:sym typeface="Century Gothic"/>
            </a:endParaRPr>
          </a:p>
          <a:p>
            <a:pPr indent="0" lvl="0" marL="107950" marR="0" rtl="0" algn="l">
              <a:lnSpc>
                <a:spcPct val="100000"/>
              </a:lnSpc>
              <a:spcBef>
                <a:spcPts val="400"/>
              </a:spcBef>
              <a:spcAft>
                <a:spcPts val="0"/>
              </a:spcAft>
              <a:buClr>
                <a:srgbClr val="000000"/>
              </a:buClr>
              <a:buSzPts val="2800"/>
              <a:buFont typeface="Times New Roman"/>
              <a:buNone/>
            </a:pPr>
            <a:r>
              <a:rPr b="0" i="0" lang="es-AR" sz="2800" u="none" cap="none" strike="noStrike">
                <a:solidFill>
                  <a:srgbClr val="000000"/>
                </a:solidFill>
                <a:latin typeface="Century Gothic"/>
                <a:ea typeface="Century Gothic"/>
                <a:cs typeface="Century Gothic"/>
                <a:sym typeface="Century Gothic"/>
              </a:rPr>
              <a:t>                    archivo = </a:t>
            </a:r>
            <a:r>
              <a:rPr b="1" i="0" lang="es-AR" sz="2800" u="none" cap="none" strike="noStrike">
                <a:solidFill>
                  <a:srgbClr val="000000"/>
                </a:solidFill>
                <a:latin typeface="Century Gothic"/>
                <a:ea typeface="Century Gothic"/>
                <a:cs typeface="Century Gothic"/>
                <a:sym typeface="Century Gothic"/>
              </a:rPr>
              <a:t>file of</a:t>
            </a:r>
            <a:r>
              <a:rPr b="0" i="0" lang="es-AR" sz="2800" u="none" cap="none" strike="noStrike">
                <a:solidFill>
                  <a:srgbClr val="000000"/>
                </a:solidFill>
                <a:latin typeface="Century Gothic"/>
                <a:ea typeface="Century Gothic"/>
                <a:cs typeface="Century Gothic"/>
                <a:sym typeface="Century Gothic"/>
              </a:rPr>
              <a:t> tipo_de_datos;</a:t>
            </a:r>
            <a:endParaRPr b="0" i="0" sz="1400" u="none" cap="none" strike="noStrike">
              <a:solidFill>
                <a:srgbClr val="000000"/>
              </a:solidFill>
              <a:latin typeface="Arial"/>
              <a:ea typeface="Arial"/>
              <a:cs typeface="Arial"/>
              <a:sym typeface="Arial"/>
            </a:endParaRPr>
          </a:p>
          <a:p>
            <a:pPr indent="0" lvl="0" marL="107950" marR="0" rtl="0" algn="l">
              <a:lnSpc>
                <a:spcPct val="100000"/>
              </a:lnSpc>
              <a:spcBef>
                <a:spcPts val="400"/>
              </a:spcBef>
              <a:spcAft>
                <a:spcPts val="0"/>
              </a:spcAft>
              <a:buClr>
                <a:srgbClr val="000000"/>
              </a:buClr>
              <a:buSzPts val="2800"/>
              <a:buFont typeface="Times New Roman"/>
              <a:buNone/>
            </a:pPr>
            <a:r>
              <a:rPr b="0" i="0" lang="es-AR" sz="2800" u="none" cap="none" strike="noStrike">
                <a:solidFill>
                  <a:srgbClr val="000000"/>
                </a:solidFill>
                <a:latin typeface="Century Gothic"/>
                <a:ea typeface="Century Gothic"/>
                <a:cs typeface="Century Gothic"/>
                <a:sym typeface="Century Gothic"/>
              </a:rPr>
              <a:t>  </a:t>
            </a:r>
            <a:r>
              <a:rPr b="1" i="0" lang="es-AR" sz="2800" u="none" cap="none" strike="noStrike">
                <a:solidFill>
                  <a:srgbClr val="000000"/>
                </a:solidFill>
                <a:latin typeface="Century Gothic"/>
                <a:ea typeface="Century Gothic"/>
                <a:cs typeface="Century Gothic"/>
                <a:sym typeface="Century Gothic"/>
              </a:rPr>
              <a:t>		  var</a:t>
            </a:r>
            <a:r>
              <a:rPr b="0" i="0" lang="es-AR" sz="2800" u="none" cap="none" strike="noStrike">
                <a:solidFill>
                  <a:srgbClr val="000000"/>
                </a:solidFill>
                <a:latin typeface="Century Gothic"/>
                <a:ea typeface="Century Gothic"/>
                <a:cs typeface="Century Gothic"/>
                <a:sym typeface="Century Gothic"/>
              </a:rPr>
              <a:t>   archivo_logico:  archivo</a:t>
            </a:r>
            <a:r>
              <a:rPr b="0" i="1" lang="es-AR" sz="2800" u="none" cap="none" strike="noStrike">
                <a:solidFill>
                  <a:srgbClr val="000000"/>
                </a:solidFill>
                <a:latin typeface="Century Gothic"/>
                <a:ea typeface="Century Gothic"/>
                <a:cs typeface="Century Gothic"/>
                <a:sym typeface="Century Gothic"/>
              </a:rPr>
              <a:t> </a:t>
            </a:r>
            <a:endParaRPr b="0" i="1" sz="2800" u="none" cap="none" strike="noStrike">
              <a:solidFill>
                <a:srgbClr val="000000"/>
              </a:solidFill>
              <a:latin typeface="Century Gothic"/>
              <a:ea typeface="Century Gothic"/>
              <a:cs typeface="Century Gothic"/>
              <a:sym typeface="Century Gothic"/>
            </a:endParaRPr>
          </a:p>
        </p:txBody>
      </p:sp>
      <p:sp>
        <p:nvSpPr>
          <p:cNvPr id="310" name="Google Shape;310;p9"/>
          <p:cNvSpPr txBox="1"/>
          <p:nvPr/>
        </p:nvSpPr>
        <p:spPr>
          <a:xfrm>
            <a:off x="1739076" y="1571612"/>
            <a:ext cx="7991475" cy="639763"/>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3600"/>
              <a:buFont typeface="Times New Roman"/>
              <a:buNone/>
            </a:pPr>
            <a:r>
              <a:rPr b="0" i="0" lang="es-AR" sz="3600" u="none" cap="none" strike="noStrike">
                <a:solidFill>
                  <a:srgbClr val="262626"/>
                </a:solidFill>
                <a:latin typeface="Century Gothic"/>
                <a:ea typeface="Century Gothic"/>
                <a:cs typeface="Century Gothic"/>
                <a:sym typeface="Century Gothic"/>
              </a:rPr>
              <a:t> </a:t>
            </a:r>
            <a:r>
              <a:rPr b="1" i="0" lang="es-AR" sz="3200" u="none" cap="none" strike="noStrike">
                <a:solidFill>
                  <a:srgbClr val="0070C0"/>
                </a:solidFill>
                <a:latin typeface="Century Gothic"/>
                <a:ea typeface="Century Gothic"/>
                <a:cs typeface="Century Gothic"/>
                <a:sym typeface="Century Gothic"/>
              </a:rPr>
              <a:t>Definición de Archivos tipados</a:t>
            </a:r>
            <a:endParaRPr b="0" i="0" sz="1400" u="none" cap="none" strike="noStrike">
              <a:solidFill>
                <a:srgbClr val="000000"/>
              </a:solidFill>
              <a:latin typeface="Arial"/>
              <a:ea typeface="Arial"/>
              <a:cs typeface="Arial"/>
              <a:sym typeface="Arial"/>
            </a:endParaRPr>
          </a:p>
        </p:txBody>
      </p:sp>
      <p:sp>
        <p:nvSpPr>
          <p:cNvPr id="311" name="Google Shape;311;p9"/>
          <p:cNvSpPr txBox="1"/>
          <p:nvPr/>
        </p:nvSpPr>
        <p:spPr>
          <a:xfrm>
            <a:off x="1828039" y="482599"/>
            <a:ext cx="8912225" cy="94613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4800"/>
              <a:buFont typeface="Times New Roman"/>
              <a:buNone/>
            </a:pPr>
            <a:r>
              <a:rPr b="0" i="0" lang="es-AR" sz="4800" u="none" cap="none" strike="noStrike">
                <a:solidFill>
                  <a:srgbClr val="262626"/>
                </a:solidFill>
                <a:latin typeface="Century Gothic"/>
                <a:ea typeface="Century Gothic"/>
                <a:cs typeface="Century Gothic"/>
                <a:sym typeface="Century Gothic"/>
              </a:rPr>
              <a:t>Operaciones básicas</a:t>
            </a:r>
            <a:endParaRPr b="0" i="0" sz="4800" u="none" cap="none" strike="noStrike">
              <a:solidFill>
                <a:srgbClr val="262626"/>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17" name="Shape 317"/>
        <p:cNvGrpSpPr/>
        <p:nvPr/>
      </p:nvGrpSpPr>
      <p:grpSpPr>
        <a:xfrm>
          <a:off x="0" y="0"/>
          <a:ext cx="0" cy="0"/>
          <a:chOff x="0" y="0"/>
          <a:chExt cx="0" cy="0"/>
        </a:xfrm>
      </p:grpSpPr>
      <p:sp>
        <p:nvSpPr>
          <p:cNvPr id="318" name="Google Shape;318;p10"/>
          <p:cNvSpPr txBox="1"/>
          <p:nvPr/>
        </p:nvSpPr>
        <p:spPr>
          <a:xfrm>
            <a:off x="663575" y="793750"/>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319" name="Google Shape;319;p10"/>
          <p:cNvSpPr txBox="1"/>
          <p:nvPr/>
        </p:nvSpPr>
        <p:spPr>
          <a:xfrm>
            <a:off x="1810514" y="285728"/>
            <a:ext cx="10223500" cy="6357982"/>
          </a:xfrm>
          <a:prstGeom prst="rect">
            <a:avLst/>
          </a:prstGeom>
          <a:noFill/>
          <a:ln>
            <a:noFill/>
          </a:ln>
        </p:spPr>
        <p:txBody>
          <a:bodyPr anchorCtr="0" anchor="t" bIns="45000" lIns="90000" spcFirstLastPara="1" rIns="90000" wrap="square" tIns="45000">
            <a:noAutofit/>
          </a:bodyPr>
          <a:lstStyle/>
          <a:p>
            <a:pPr indent="0" lvl="0" marL="107950" marR="0" rtl="0" algn="l">
              <a:lnSpc>
                <a:spcPct val="100000"/>
              </a:lnSpc>
              <a:spcBef>
                <a:spcPts val="0"/>
              </a:spcBef>
              <a:spcAft>
                <a:spcPts val="0"/>
              </a:spcAft>
              <a:buClr>
                <a:srgbClr val="000000"/>
              </a:buClr>
              <a:buSzPts val="2400"/>
              <a:buFont typeface="Times New Roman"/>
              <a:buNone/>
            </a:pPr>
            <a:r>
              <a:rPr b="1" i="0" lang="es-AR" sz="2400" u="none" cap="none" strike="noStrike">
                <a:solidFill>
                  <a:srgbClr val="000000"/>
                </a:solidFill>
                <a:latin typeface="Courier New"/>
                <a:ea typeface="Courier New"/>
                <a:cs typeface="Courier New"/>
                <a:sym typeface="Courier New"/>
              </a:rPr>
              <a:t>type</a:t>
            </a:r>
            <a:endParaRPr b="1" i="0" sz="2400" u="none" cap="none" strike="noStrike">
              <a:solidFill>
                <a:srgbClr val="000000"/>
              </a:solidFill>
              <a:latin typeface="Courier New"/>
              <a:ea typeface="Courier New"/>
              <a:cs typeface="Courier New"/>
              <a:sym typeface="Courier New"/>
            </a:endParaRPr>
          </a:p>
          <a:p>
            <a:pPr indent="0" lvl="0" marL="107950" marR="0" rtl="0" algn="l">
              <a:lnSpc>
                <a:spcPct val="100000"/>
              </a:lnSpc>
              <a:spcBef>
                <a:spcPts val="400"/>
              </a:spcBef>
              <a:spcAft>
                <a:spcPts val="0"/>
              </a:spcAft>
              <a:buClr>
                <a:srgbClr val="000000"/>
              </a:buClr>
              <a:buSzPts val="2400"/>
              <a:buFont typeface="Times New Roman"/>
              <a:buNone/>
            </a:pPr>
            <a:r>
              <a:rPr b="0" i="0" lang="es-AR" sz="2400" u="none" cap="none" strike="noStrike">
                <a:solidFill>
                  <a:srgbClr val="000000"/>
                </a:solidFill>
                <a:latin typeface="Courier New"/>
                <a:ea typeface="Courier New"/>
                <a:cs typeface="Courier New"/>
                <a:sym typeface="Courier New"/>
              </a:rPr>
              <a:t>    persona = </a:t>
            </a:r>
            <a:r>
              <a:rPr b="1" i="0" lang="es-AR" sz="2400" u="none" cap="none" strike="noStrike">
                <a:solidFill>
                  <a:srgbClr val="000000"/>
                </a:solidFill>
                <a:latin typeface="Courier New"/>
                <a:ea typeface="Courier New"/>
                <a:cs typeface="Courier New"/>
                <a:sym typeface="Courier New"/>
              </a:rPr>
              <a:t>record</a:t>
            </a:r>
            <a:endParaRPr b="0" i="0" sz="1400" u="none" cap="none" strike="noStrike">
              <a:solidFill>
                <a:srgbClr val="000000"/>
              </a:solidFill>
              <a:latin typeface="Arial"/>
              <a:ea typeface="Arial"/>
              <a:cs typeface="Arial"/>
              <a:sym typeface="Arial"/>
            </a:endParaRPr>
          </a:p>
          <a:p>
            <a:pPr indent="0" lvl="0" marL="107950" marR="0" rtl="0" algn="l">
              <a:lnSpc>
                <a:spcPct val="100000"/>
              </a:lnSpc>
              <a:spcBef>
                <a:spcPts val="400"/>
              </a:spcBef>
              <a:spcAft>
                <a:spcPts val="0"/>
              </a:spcAft>
              <a:buClr>
                <a:srgbClr val="000000"/>
              </a:buClr>
              <a:buSzPts val="2400"/>
              <a:buFont typeface="Times New Roman"/>
              <a:buNone/>
            </a:pPr>
            <a:r>
              <a:rPr b="0" i="0" lang="es-AR" sz="2400" u="none" cap="none" strike="noStrike">
                <a:solidFill>
                  <a:srgbClr val="000000"/>
                </a:solidFill>
                <a:latin typeface="Courier New"/>
                <a:ea typeface="Courier New"/>
                <a:cs typeface="Courier New"/>
                <a:sym typeface="Courier New"/>
              </a:rPr>
              <a:t>     		dni: </a:t>
            </a:r>
            <a:r>
              <a:rPr b="1" i="0" lang="es-AR" sz="2400" u="none" cap="none" strike="noStrike">
                <a:solidFill>
                  <a:srgbClr val="000000"/>
                </a:solidFill>
                <a:latin typeface="Courier New"/>
                <a:ea typeface="Courier New"/>
                <a:cs typeface="Courier New"/>
                <a:sym typeface="Courier New"/>
              </a:rPr>
              <a:t>string</a:t>
            </a:r>
            <a:r>
              <a:rPr b="0" i="0" lang="es-AR" sz="2400" u="none" cap="none" strike="noStrike">
                <a:solidFill>
                  <a:srgbClr val="000000"/>
                </a:solidFill>
                <a:latin typeface="Courier New"/>
                <a:ea typeface="Courier New"/>
                <a:cs typeface="Courier New"/>
                <a:sym typeface="Courier New"/>
              </a:rPr>
              <a:t>[8];</a:t>
            </a:r>
            <a:endParaRPr b="0" i="0" sz="1400" u="none" cap="none" strike="noStrike">
              <a:solidFill>
                <a:srgbClr val="000000"/>
              </a:solidFill>
              <a:latin typeface="Arial"/>
              <a:ea typeface="Arial"/>
              <a:cs typeface="Arial"/>
              <a:sym typeface="Arial"/>
            </a:endParaRPr>
          </a:p>
          <a:p>
            <a:pPr indent="0" lvl="0" marL="107950" marR="0" rtl="0" algn="l">
              <a:lnSpc>
                <a:spcPct val="100000"/>
              </a:lnSpc>
              <a:spcBef>
                <a:spcPts val="400"/>
              </a:spcBef>
              <a:spcAft>
                <a:spcPts val="0"/>
              </a:spcAft>
              <a:buClr>
                <a:srgbClr val="000000"/>
              </a:buClr>
              <a:buSzPts val="2400"/>
              <a:buFont typeface="Times New Roman"/>
              <a:buNone/>
            </a:pPr>
            <a:r>
              <a:rPr b="0" i="0" lang="es-AR" sz="2400" u="none" cap="none" strike="noStrike">
                <a:solidFill>
                  <a:srgbClr val="000000"/>
                </a:solidFill>
                <a:latin typeface="Courier New"/>
                <a:ea typeface="Courier New"/>
                <a:cs typeface="Courier New"/>
                <a:sym typeface="Courier New"/>
              </a:rPr>
              <a:t>				apellido: </a:t>
            </a:r>
            <a:r>
              <a:rPr b="1" i="0" lang="es-AR" sz="2400" u="none" cap="none" strike="noStrike">
                <a:solidFill>
                  <a:srgbClr val="000000"/>
                </a:solidFill>
                <a:latin typeface="Courier New"/>
                <a:ea typeface="Courier New"/>
                <a:cs typeface="Courier New"/>
                <a:sym typeface="Courier New"/>
              </a:rPr>
              <a:t>string</a:t>
            </a:r>
            <a:r>
              <a:rPr b="0" i="0" lang="es-AR" sz="2400" u="none" cap="none" strike="noStrike">
                <a:solidFill>
                  <a:srgbClr val="000000"/>
                </a:solidFill>
                <a:latin typeface="Courier New"/>
                <a:ea typeface="Courier New"/>
                <a:cs typeface="Courier New"/>
                <a:sym typeface="Courier New"/>
              </a:rPr>
              <a:t>[25];</a:t>
            </a:r>
            <a:endParaRPr b="0" i="0" sz="1400" u="none" cap="none" strike="noStrike">
              <a:solidFill>
                <a:srgbClr val="000000"/>
              </a:solidFill>
              <a:latin typeface="Arial"/>
              <a:ea typeface="Arial"/>
              <a:cs typeface="Arial"/>
              <a:sym typeface="Arial"/>
            </a:endParaRPr>
          </a:p>
          <a:p>
            <a:pPr indent="0" lvl="0" marL="107950" marR="0" rtl="0" algn="l">
              <a:lnSpc>
                <a:spcPct val="100000"/>
              </a:lnSpc>
              <a:spcBef>
                <a:spcPts val="400"/>
              </a:spcBef>
              <a:spcAft>
                <a:spcPts val="0"/>
              </a:spcAft>
              <a:buClr>
                <a:srgbClr val="000000"/>
              </a:buClr>
              <a:buSzPts val="2400"/>
              <a:buFont typeface="Times New Roman"/>
              <a:buNone/>
            </a:pPr>
            <a:r>
              <a:rPr b="0" i="0" lang="es-AR" sz="2400" u="none" cap="none" strike="noStrike">
                <a:solidFill>
                  <a:srgbClr val="000000"/>
                </a:solidFill>
                <a:latin typeface="Courier New"/>
                <a:ea typeface="Courier New"/>
                <a:cs typeface="Courier New"/>
                <a:sym typeface="Courier New"/>
              </a:rPr>
              <a:t>       	nombre: </a:t>
            </a:r>
            <a:r>
              <a:rPr b="1" i="0" lang="es-AR" sz="2400" u="none" cap="none" strike="noStrike">
                <a:solidFill>
                  <a:srgbClr val="000000"/>
                </a:solidFill>
                <a:latin typeface="Courier New"/>
                <a:ea typeface="Courier New"/>
                <a:cs typeface="Courier New"/>
                <a:sym typeface="Courier New"/>
              </a:rPr>
              <a:t>string</a:t>
            </a:r>
            <a:r>
              <a:rPr b="0" i="0" lang="es-AR" sz="2400" u="none" cap="none" strike="noStrike">
                <a:solidFill>
                  <a:srgbClr val="000000"/>
                </a:solidFill>
                <a:latin typeface="Courier New"/>
                <a:ea typeface="Courier New"/>
                <a:cs typeface="Courier New"/>
                <a:sym typeface="Courier New"/>
              </a:rPr>
              <a:t>[25];</a:t>
            </a:r>
            <a:endParaRPr b="0" i="0" sz="1400" u="none" cap="none" strike="noStrike">
              <a:solidFill>
                <a:srgbClr val="000000"/>
              </a:solidFill>
              <a:latin typeface="Arial"/>
              <a:ea typeface="Arial"/>
              <a:cs typeface="Arial"/>
              <a:sym typeface="Arial"/>
            </a:endParaRPr>
          </a:p>
          <a:p>
            <a:pPr indent="0" lvl="0" marL="107950" marR="0" rtl="0" algn="l">
              <a:lnSpc>
                <a:spcPct val="100000"/>
              </a:lnSpc>
              <a:spcBef>
                <a:spcPts val="400"/>
              </a:spcBef>
              <a:spcAft>
                <a:spcPts val="0"/>
              </a:spcAft>
              <a:buClr>
                <a:srgbClr val="000000"/>
              </a:buClr>
              <a:buSzPts val="2400"/>
              <a:buFont typeface="Times New Roman"/>
              <a:buNone/>
            </a:pPr>
            <a:r>
              <a:rPr b="0" i="0" lang="es-AR" sz="2400" u="none" cap="none" strike="noStrike">
                <a:solidFill>
                  <a:srgbClr val="000000"/>
                </a:solidFill>
                <a:latin typeface="Courier New"/>
                <a:ea typeface="Courier New"/>
                <a:cs typeface="Courier New"/>
                <a:sym typeface="Courier New"/>
              </a:rPr>
              <a:t>       	direccion: </a:t>
            </a:r>
            <a:r>
              <a:rPr b="1" i="0" lang="es-AR" sz="2400" u="none" cap="none" strike="noStrike">
                <a:solidFill>
                  <a:srgbClr val="000000"/>
                </a:solidFill>
                <a:latin typeface="Courier New"/>
                <a:ea typeface="Courier New"/>
                <a:cs typeface="Courier New"/>
                <a:sym typeface="Courier New"/>
              </a:rPr>
              <a:t>string</a:t>
            </a:r>
            <a:r>
              <a:rPr b="0" i="0" lang="es-AR" sz="2400" u="none" cap="none" strike="noStrike">
                <a:solidFill>
                  <a:srgbClr val="000000"/>
                </a:solidFill>
                <a:latin typeface="Courier New"/>
                <a:ea typeface="Courier New"/>
                <a:cs typeface="Courier New"/>
                <a:sym typeface="Courier New"/>
              </a:rPr>
              <a:t>[25];</a:t>
            </a:r>
            <a:endParaRPr b="0" i="0" sz="1400" u="none" cap="none" strike="noStrike">
              <a:solidFill>
                <a:srgbClr val="000000"/>
              </a:solidFill>
              <a:latin typeface="Arial"/>
              <a:ea typeface="Arial"/>
              <a:cs typeface="Arial"/>
              <a:sym typeface="Arial"/>
            </a:endParaRPr>
          </a:p>
          <a:p>
            <a:pPr indent="0" lvl="0" marL="107950" marR="0" rtl="0" algn="l">
              <a:lnSpc>
                <a:spcPct val="100000"/>
              </a:lnSpc>
              <a:spcBef>
                <a:spcPts val="400"/>
              </a:spcBef>
              <a:spcAft>
                <a:spcPts val="0"/>
              </a:spcAft>
              <a:buClr>
                <a:srgbClr val="000000"/>
              </a:buClr>
              <a:buSzPts val="2400"/>
              <a:buFont typeface="Times New Roman"/>
              <a:buNone/>
            </a:pPr>
            <a:r>
              <a:rPr b="0" i="0" lang="es-AR" sz="2400" u="none" cap="none" strike="noStrike">
                <a:solidFill>
                  <a:srgbClr val="000000"/>
                </a:solidFill>
                <a:latin typeface="Courier New"/>
                <a:ea typeface="Courier New"/>
                <a:cs typeface="Courier New"/>
                <a:sym typeface="Courier New"/>
              </a:rPr>
              <a:t>      	 	sexo: </a:t>
            </a:r>
            <a:r>
              <a:rPr b="1" i="0" lang="es-AR" sz="2400" u="none" cap="none" strike="noStrike">
                <a:solidFill>
                  <a:srgbClr val="000000"/>
                </a:solidFill>
                <a:latin typeface="Courier New"/>
                <a:ea typeface="Courier New"/>
                <a:cs typeface="Courier New"/>
                <a:sym typeface="Courier New"/>
              </a:rPr>
              <a:t>char</a:t>
            </a:r>
            <a:r>
              <a:rPr b="0" i="0" lang="es-AR" sz="2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107950" marR="0" rtl="0" algn="l">
              <a:lnSpc>
                <a:spcPct val="100000"/>
              </a:lnSpc>
              <a:spcBef>
                <a:spcPts val="400"/>
              </a:spcBef>
              <a:spcAft>
                <a:spcPts val="0"/>
              </a:spcAft>
              <a:buClr>
                <a:srgbClr val="000000"/>
              </a:buClr>
              <a:buSzPts val="2400"/>
              <a:buFont typeface="Times New Roman"/>
              <a:buNone/>
            </a:pPr>
            <a:r>
              <a:rPr b="0" i="0" lang="es-AR" sz="2400" u="none" cap="none" strike="noStrike">
                <a:solidFill>
                  <a:srgbClr val="000000"/>
                </a:solidFill>
                <a:latin typeface="Courier New"/>
                <a:ea typeface="Courier New"/>
                <a:cs typeface="Courier New"/>
                <a:sym typeface="Courier New"/>
              </a:rPr>
              <a:t>    </a:t>
            </a:r>
            <a:r>
              <a:rPr b="1" i="0" lang="es-AR" sz="2400" u="none" cap="none" strike="noStrike">
                <a:solidFill>
                  <a:srgbClr val="000000"/>
                </a:solidFill>
                <a:latin typeface="Courier New"/>
                <a:ea typeface="Courier New"/>
                <a:cs typeface="Courier New"/>
                <a:sym typeface="Courier New"/>
              </a:rPr>
              <a:t>end</a:t>
            </a:r>
            <a:r>
              <a:rPr b="0" i="0" lang="es-AR" sz="2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107950" marR="0" rtl="0" algn="l">
              <a:lnSpc>
                <a:spcPct val="100000"/>
              </a:lnSpc>
              <a:spcBef>
                <a:spcPts val="400"/>
              </a:spcBef>
              <a:spcAft>
                <a:spcPts val="0"/>
              </a:spcAft>
              <a:buClr>
                <a:srgbClr val="000000"/>
              </a:buClr>
              <a:buSzPts val="2400"/>
              <a:buFont typeface="Times New Roman"/>
              <a:buNone/>
            </a:pPr>
            <a:r>
              <a:rPr b="0" i="1" lang="es-AR" sz="2400" u="none" cap="none" strike="noStrike">
                <a:solidFill>
                  <a:srgbClr val="000000"/>
                </a:solidFill>
                <a:latin typeface="Courier New"/>
                <a:ea typeface="Courier New"/>
                <a:cs typeface="Courier New"/>
                <a:sym typeface="Courier New"/>
              </a:rPr>
              <a:t>  	 </a:t>
            </a:r>
            <a:r>
              <a:rPr b="0" i="0" lang="es-AR" sz="2400" u="none" cap="none" strike="noStrike">
                <a:solidFill>
                  <a:srgbClr val="000000"/>
                </a:solidFill>
                <a:latin typeface="Courier New"/>
                <a:ea typeface="Courier New"/>
                <a:cs typeface="Courier New"/>
                <a:sym typeface="Courier New"/>
              </a:rPr>
              <a:t>archivo_enteros  = </a:t>
            </a:r>
            <a:r>
              <a:rPr b="1" i="0" lang="es-AR" sz="2400" u="none" cap="none" strike="noStrike">
                <a:solidFill>
                  <a:srgbClr val="000000"/>
                </a:solidFill>
                <a:latin typeface="Courier New"/>
                <a:ea typeface="Courier New"/>
                <a:cs typeface="Courier New"/>
                <a:sym typeface="Courier New"/>
              </a:rPr>
              <a:t>file of integer</a:t>
            </a:r>
            <a:r>
              <a:rPr b="0" i="0" lang="es-AR" sz="2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107950" marR="0" rtl="0" algn="l">
              <a:lnSpc>
                <a:spcPct val="100000"/>
              </a:lnSpc>
              <a:spcBef>
                <a:spcPts val="400"/>
              </a:spcBef>
              <a:spcAft>
                <a:spcPts val="0"/>
              </a:spcAft>
              <a:buClr>
                <a:srgbClr val="000000"/>
              </a:buClr>
              <a:buSzPts val="2400"/>
              <a:buFont typeface="Times New Roman"/>
              <a:buNone/>
            </a:pPr>
            <a:r>
              <a:rPr b="0" i="0" lang="es-AR" sz="2400" u="none" cap="none" strike="noStrike">
                <a:solidFill>
                  <a:srgbClr val="000000"/>
                </a:solidFill>
                <a:latin typeface="Courier New"/>
                <a:ea typeface="Courier New"/>
                <a:cs typeface="Courier New"/>
                <a:sym typeface="Courier New"/>
              </a:rPr>
              <a:t>  	 archivo_string   = </a:t>
            </a:r>
            <a:r>
              <a:rPr b="1" i="0" lang="es-AR" sz="2400" u="none" cap="none" strike="noStrike">
                <a:solidFill>
                  <a:srgbClr val="000000"/>
                </a:solidFill>
                <a:latin typeface="Courier New"/>
                <a:ea typeface="Courier New"/>
                <a:cs typeface="Courier New"/>
                <a:sym typeface="Courier New"/>
              </a:rPr>
              <a:t>file of string</a:t>
            </a:r>
            <a:r>
              <a:rPr b="0" i="0" lang="es-AR" sz="2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107950" marR="0" rtl="0" algn="l">
              <a:lnSpc>
                <a:spcPct val="100000"/>
              </a:lnSpc>
              <a:spcBef>
                <a:spcPts val="400"/>
              </a:spcBef>
              <a:spcAft>
                <a:spcPts val="0"/>
              </a:spcAft>
              <a:buClr>
                <a:srgbClr val="000000"/>
              </a:buClr>
              <a:buSzPts val="2400"/>
              <a:buFont typeface="Times New Roman"/>
              <a:buNone/>
            </a:pPr>
            <a:r>
              <a:rPr b="0" i="0" lang="es-AR" sz="2400" u="none" cap="none" strike="noStrike">
                <a:solidFill>
                  <a:srgbClr val="000000"/>
                </a:solidFill>
                <a:latin typeface="Courier New"/>
                <a:ea typeface="Courier New"/>
                <a:cs typeface="Courier New"/>
                <a:sym typeface="Courier New"/>
              </a:rPr>
              <a:t>  	 archivo_personas = </a:t>
            </a:r>
            <a:r>
              <a:rPr b="1" i="0" lang="es-AR" sz="2400" u="none" cap="none" strike="noStrike">
                <a:solidFill>
                  <a:srgbClr val="000000"/>
                </a:solidFill>
                <a:latin typeface="Courier New"/>
                <a:ea typeface="Courier New"/>
                <a:cs typeface="Courier New"/>
                <a:sym typeface="Courier New"/>
              </a:rPr>
              <a:t>file of </a:t>
            </a:r>
            <a:r>
              <a:rPr b="0" i="0" lang="es-AR" sz="2400" u="none" cap="none" strike="noStrike">
                <a:solidFill>
                  <a:srgbClr val="000000"/>
                </a:solidFill>
                <a:latin typeface="Courier New"/>
                <a:ea typeface="Courier New"/>
                <a:cs typeface="Courier New"/>
                <a:sym typeface="Courier New"/>
              </a:rPr>
              <a:t>persona;</a:t>
            </a:r>
            <a:endParaRPr b="0" i="0" sz="1400" u="none" cap="none" strike="noStrike">
              <a:solidFill>
                <a:srgbClr val="000000"/>
              </a:solidFill>
              <a:latin typeface="Arial"/>
              <a:ea typeface="Arial"/>
              <a:cs typeface="Arial"/>
              <a:sym typeface="Arial"/>
            </a:endParaRPr>
          </a:p>
          <a:p>
            <a:pPr indent="0" lvl="0" marL="107950" marR="0" rtl="0" algn="l">
              <a:lnSpc>
                <a:spcPct val="100000"/>
              </a:lnSpc>
              <a:spcBef>
                <a:spcPts val="400"/>
              </a:spcBef>
              <a:spcAft>
                <a:spcPts val="0"/>
              </a:spcAft>
              <a:buClr>
                <a:srgbClr val="000000"/>
              </a:buClr>
              <a:buSzPts val="2400"/>
              <a:buFont typeface="Times New Roman"/>
              <a:buNone/>
            </a:pPr>
            <a:r>
              <a:rPr b="1" i="0" lang="es-AR" sz="2400" u="none" cap="none" strike="noStrike">
                <a:solidFill>
                  <a:srgbClr val="000000"/>
                </a:solidFill>
                <a:latin typeface="Courier New"/>
                <a:ea typeface="Courier New"/>
                <a:cs typeface="Courier New"/>
                <a:sym typeface="Courier New"/>
              </a:rPr>
              <a:t>var </a:t>
            </a:r>
            <a:endParaRPr b="0" i="0" sz="1400" u="none" cap="none" strike="noStrike">
              <a:solidFill>
                <a:srgbClr val="000000"/>
              </a:solidFill>
              <a:latin typeface="Arial"/>
              <a:ea typeface="Arial"/>
              <a:cs typeface="Arial"/>
              <a:sym typeface="Arial"/>
            </a:endParaRPr>
          </a:p>
          <a:p>
            <a:pPr indent="0" lvl="0" marL="107950" marR="0" rtl="0" algn="l">
              <a:lnSpc>
                <a:spcPct val="100000"/>
              </a:lnSpc>
              <a:spcBef>
                <a:spcPts val="400"/>
              </a:spcBef>
              <a:spcAft>
                <a:spcPts val="0"/>
              </a:spcAft>
              <a:buClr>
                <a:srgbClr val="000000"/>
              </a:buClr>
              <a:buSzPts val="2400"/>
              <a:buFont typeface="Times New Roman"/>
              <a:buNone/>
            </a:pPr>
            <a:r>
              <a:rPr b="0" i="0" lang="es-AR" sz="2400" u="none" cap="none" strike="noStrike">
                <a:solidFill>
                  <a:srgbClr val="000000"/>
                </a:solidFill>
                <a:latin typeface="Courier New"/>
                <a:ea typeface="Courier New"/>
                <a:cs typeface="Courier New"/>
                <a:sym typeface="Courier New"/>
              </a:rPr>
              <a:t>  	enteros: archivo_enteros;  </a:t>
            </a:r>
            <a:endParaRPr b="0" i="0" sz="1400" u="none" cap="none" strike="noStrike">
              <a:solidFill>
                <a:srgbClr val="000000"/>
              </a:solidFill>
              <a:latin typeface="Arial"/>
              <a:ea typeface="Arial"/>
              <a:cs typeface="Arial"/>
              <a:sym typeface="Arial"/>
            </a:endParaRPr>
          </a:p>
          <a:p>
            <a:pPr indent="0" lvl="0" marL="107950" marR="0" rtl="0" algn="l">
              <a:lnSpc>
                <a:spcPct val="100000"/>
              </a:lnSpc>
              <a:spcBef>
                <a:spcPts val="400"/>
              </a:spcBef>
              <a:spcAft>
                <a:spcPts val="0"/>
              </a:spcAft>
              <a:buClr>
                <a:srgbClr val="000000"/>
              </a:buClr>
              <a:buSzPts val="2400"/>
              <a:buFont typeface="Times New Roman"/>
              <a:buNone/>
            </a:pPr>
            <a:r>
              <a:rPr b="0" i="0" lang="es-AR" sz="2400" u="none" cap="none" strike="noStrike">
                <a:solidFill>
                  <a:srgbClr val="000000"/>
                </a:solidFill>
                <a:latin typeface="Courier New"/>
                <a:ea typeface="Courier New"/>
                <a:cs typeface="Courier New"/>
                <a:sym typeface="Courier New"/>
              </a:rPr>
              <a:t>	 	texto: archivo_string; </a:t>
            </a:r>
            <a:endParaRPr b="0" i="0" sz="1400" u="none" cap="none" strike="noStrike">
              <a:solidFill>
                <a:srgbClr val="000000"/>
              </a:solidFill>
              <a:latin typeface="Arial"/>
              <a:ea typeface="Arial"/>
              <a:cs typeface="Arial"/>
              <a:sym typeface="Arial"/>
            </a:endParaRPr>
          </a:p>
          <a:p>
            <a:pPr indent="0" lvl="0" marL="107950" marR="0" rtl="0" algn="l">
              <a:lnSpc>
                <a:spcPct val="100000"/>
              </a:lnSpc>
              <a:spcBef>
                <a:spcPts val="400"/>
              </a:spcBef>
              <a:spcAft>
                <a:spcPts val="0"/>
              </a:spcAft>
              <a:buClr>
                <a:srgbClr val="000000"/>
              </a:buClr>
              <a:buSzPts val="2400"/>
              <a:buFont typeface="Times New Roman"/>
              <a:buNone/>
            </a:pPr>
            <a:r>
              <a:rPr b="0" i="0" lang="es-AR" sz="2400" u="none" cap="none" strike="noStrike">
                <a:solidFill>
                  <a:srgbClr val="000000"/>
                </a:solidFill>
                <a:latin typeface="Courier New"/>
                <a:ea typeface="Courier New"/>
                <a:cs typeface="Courier New"/>
                <a:sym typeface="Courier New"/>
              </a:rPr>
              <a:t>	 	personas: archivo_personas;</a:t>
            </a:r>
            <a:endParaRPr b="0" i="0" sz="2400" u="none" cap="none" strike="noStrike">
              <a:solidFill>
                <a:srgbClr val="000000"/>
              </a:solidFill>
              <a:latin typeface="Courier New"/>
              <a:ea typeface="Courier New"/>
              <a:cs typeface="Courier New"/>
              <a:sym typeface="Courier New"/>
            </a:endParaRPr>
          </a:p>
        </p:txBody>
      </p:sp>
      <p:sp>
        <p:nvSpPr>
          <p:cNvPr id="320" name="Google Shape;320;p10"/>
          <p:cNvSpPr txBox="1"/>
          <p:nvPr/>
        </p:nvSpPr>
        <p:spPr>
          <a:xfrm>
            <a:off x="1810514" y="214290"/>
            <a:ext cx="9787006" cy="946137"/>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262626"/>
              </a:buClr>
              <a:buSzPts val="4800"/>
              <a:buFont typeface="Times New Roman"/>
              <a:buNone/>
            </a:pPr>
            <a:r>
              <a:rPr b="0" i="0" lang="es-AR" sz="4800" u="none" cap="none" strike="noStrike">
                <a:solidFill>
                  <a:srgbClr val="262626"/>
                </a:solidFill>
                <a:latin typeface="Century Gothic"/>
                <a:ea typeface="Century Gothic"/>
                <a:cs typeface="Century Gothic"/>
                <a:sym typeface="Century Gothic"/>
              </a:rPr>
              <a:t>Ejemplo</a:t>
            </a:r>
            <a:endParaRPr b="0" i="0" sz="4800" u="none" cap="none" strike="noStrike">
              <a:solidFill>
                <a:srgbClr val="262626"/>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19">
                                            <p:txEl>
                                              <p:pRg end="0" st="0"/>
                                            </p:txEl>
                                          </p:spTgt>
                                        </p:tgtEl>
                                        <p:attrNameLst>
                                          <p:attrName>style.visibility</p:attrName>
                                        </p:attrNameLst>
                                      </p:cBhvr>
                                      <p:to>
                                        <p:strVal val="visible"/>
                                      </p:to>
                                    </p:set>
                                    <p:animEffect filter="fade" transition="in">
                                      <p:cBhvr>
                                        <p:cTn dur="1000"/>
                                        <p:tgtEl>
                                          <p:spTgt spid="31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9">
                                            <p:txEl>
                                              <p:pRg end="1" st="1"/>
                                            </p:txEl>
                                          </p:spTgt>
                                        </p:tgtEl>
                                        <p:attrNameLst>
                                          <p:attrName>style.visibility</p:attrName>
                                        </p:attrNameLst>
                                      </p:cBhvr>
                                      <p:to>
                                        <p:strVal val="visible"/>
                                      </p:to>
                                    </p:set>
                                    <p:animEffect filter="fade" transition="in">
                                      <p:cBhvr>
                                        <p:cTn dur="1000"/>
                                        <p:tgtEl>
                                          <p:spTgt spid="31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9">
                                            <p:txEl>
                                              <p:pRg end="2" st="2"/>
                                            </p:txEl>
                                          </p:spTgt>
                                        </p:tgtEl>
                                        <p:attrNameLst>
                                          <p:attrName>style.visibility</p:attrName>
                                        </p:attrNameLst>
                                      </p:cBhvr>
                                      <p:to>
                                        <p:strVal val="visible"/>
                                      </p:to>
                                    </p:set>
                                    <p:animEffect filter="fade" transition="in">
                                      <p:cBhvr>
                                        <p:cTn dur="1000"/>
                                        <p:tgtEl>
                                          <p:spTgt spid="31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9">
                                            <p:txEl>
                                              <p:pRg end="3" st="3"/>
                                            </p:txEl>
                                          </p:spTgt>
                                        </p:tgtEl>
                                        <p:attrNameLst>
                                          <p:attrName>style.visibility</p:attrName>
                                        </p:attrNameLst>
                                      </p:cBhvr>
                                      <p:to>
                                        <p:strVal val="visible"/>
                                      </p:to>
                                    </p:set>
                                    <p:animEffect filter="fade" transition="in">
                                      <p:cBhvr>
                                        <p:cTn dur="1000"/>
                                        <p:tgtEl>
                                          <p:spTgt spid="319">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9">
                                            <p:txEl>
                                              <p:pRg end="4" st="4"/>
                                            </p:txEl>
                                          </p:spTgt>
                                        </p:tgtEl>
                                        <p:attrNameLst>
                                          <p:attrName>style.visibility</p:attrName>
                                        </p:attrNameLst>
                                      </p:cBhvr>
                                      <p:to>
                                        <p:strVal val="visible"/>
                                      </p:to>
                                    </p:set>
                                    <p:animEffect filter="fade" transition="in">
                                      <p:cBhvr>
                                        <p:cTn dur="1000"/>
                                        <p:tgtEl>
                                          <p:spTgt spid="319">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9">
                                            <p:txEl>
                                              <p:pRg end="5" st="5"/>
                                            </p:txEl>
                                          </p:spTgt>
                                        </p:tgtEl>
                                        <p:attrNameLst>
                                          <p:attrName>style.visibility</p:attrName>
                                        </p:attrNameLst>
                                      </p:cBhvr>
                                      <p:to>
                                        <p:strVal val="visible"/>
                                      </p:to>
                                    </p:set>
                                    <p:animEffect filter="fade" transition="in">
                                      <p:cBhvr>
                                        <p:cTn dur="1000"/>
                                        <p:tgtEl>
                                          <p:spTgt spid="319">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9">
                                            <p:txEl>
                                              <p:pRg end="6" st="6"/>
                                            </p:txEl>
                                          </p:spTgt>
                                        </p:tgtEl>
                                        <p:attrNameLst>
                                          <p:attrName>style.visibility</p:attrName>
                                        </p:attrNameLst>
                                      </p:cBhvr>
                                      <p:to>
                                        <p:strVal val="visible"/>
                                      </p:to>
                                    </p:set>
                                    <p:animEffect filter="fade" transition="in">
                                      <p:cBhvr>
                                        <p:cTn dur="1000"/>
                                        <p:tgtEl>
                                          <p:spTgt spid="319">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9">
                                            <p:txEl>
                                              <p:pRg end="7" st="7"/>
                                            </p:txEl>
                                          </p:spTgt>
                                        </p:tgtEl>
                                        <p:attrNameLst>
                                          <p:attrName>style.visibility</p:attrName>
                                        </p:attrNameLst>
                                      </p:cBhvr>
                                      <p:to>
                                        <p:strVal val="visible"/>
                                      </p:to>
                                    </p:set>
                                    <p:animEffect filter="fade" transition="in">
                                      <p:cBhvr>
                                        <p:cTn dur="1000"/>
                                        <p:tgtEl>
                                          <p:spTgt spid="319">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9">
                                            <p:txEl>
                                              <p:pRg end="8" st="8"/>
                                            </p:txEl>
                                          </p:spTgt>
                                        </p:tgtEl>
                                        <p:attrNameLst>
                                          <p:attrName>style.visibility</p:attrName>
                                        </p:attrNameLst>
                                      </p:cBhvr>
                                      <p:to>
                                        <p:strVal val="visible"/>
                                      </p:to>
                                    </p:set>
                                    <p:animEffect filter="fade" transition="in">
                                      <p:cBhvr>
                                        <p:cTn dur="1000"/>
                                        <p:tgtEl>
                                          <p:spTgt spid="319">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9">
                                            <p:txEl>
                                              <p:pRg end="9" st="9"/>
                                            </p:txEl>
                                          </p:spTgt>
                                        </p:tgtEl>
                                        <p:attrNameLst>
                                          <p:attrName>style.visibility</p:attrName>
                                        </p:attrNameLst>
                                      </p:cBhvr>
                                      <p:to>
                                        <p:strVal val="visible"/>
                                      </p:to>
                                    </p:set>
                                    <p:animEffect filter="fade" transition="in">
                                      <p:cBhvr>
                                        <p:cTn dur="1000"/>
                                        <p:tgtEl>
                                          <p:spTgt spid="319">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9">
                                            <p:txEl>
                                              <p:pRg end="10" st="10"/>
                                            </p:txEl>
                                          </p:spTgt>
                                        </p:tgtEl>
                                        <p:attrNameLst>
                                          <p:attrName>style.visibility</p:attrName>
                                        </p:attrNameLst>
                                      </p:cBhvr>
                                      <p:to>
                                        <p:strVal val="visible"/>
                                      </p:to>
                                    </p:set>
                                    <p:animEffect filter="fade" transition="in">
                                      <p:cBhvr>
                                        <p:cTn dur="1000"/>
                                        <p:tgtEl>
                                          <p:spTgt spid="319">
                                            <p:txEl>
                                              <p:pRg end="10" st="1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9">
                                            <p:txEl>
                                              <p:pRg end="11" st="11"/>
                                            </p:txEl>
                                          </p:spTgt>
                                        </p:tgtEl>
                                        <p:attrNameLst>
                                          <p:attrName>style.visibility</p:attrName>
                                        </p:attrNameLst>
                                      </p:cBhvr>
                                      <p:to>
                                        <p:strVal val="visible"/>
                                      </p:to>
                                    </p:set>
                                    <p:animEffect filter="fade" transition="in">
                                      <p:cBhvr>
                                        <p:cTn dur="1000"/>
                                        <p:tgtEl>
                                          <p:spTgt spid="319">
                                            <p:txEl>
                                              <p:pRg end="11" st="1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9">
                                            <p:txEl>
                                              <p:pRg end="12" st="12"/>
                                            </p:txEl>
                                          </p:spTgt>
                                        </p:tgtEl>
                                        <p:attrNameLst>
                                          <p:attrName>style.visibility</p:attrName>
                                        </p:attrNameLst>
                                      </p:cBhvr>
                                      <p:to>
                                        <p:strVal val="visible"/>
                                      </p:to>
                                    </p:set>
                                    <p:animEffect filter="fade" transition="in">
                                      <p:cBhvr>
                                        <p:cTn dur="1000"/>
                                        <p:tgtEl>
                                          <p:spTgt spid="319">
                                            <p:txEl>
                                              <p:pRg end="12" st="1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9">
                                            <p:txEl>
                                              <p:pRg end="13" st="13"/>
                                            </p:txEl>
                                          </p:spTgt>
                                        </p:tgtEl>
                                        <p:attrNameLst>
                                          <p:attrName>style.visibility</p:attrName>
                                        </p:attrNameLst>
                                      </p:cBhvr>
                                      <p:to>
                                        <p:strVal val="visible"/>
                                      </p:to>
                                    </p:set>
                                    <p:animEffect filter="fade" transition="in">
                                      <p:cBhvr>
                                        <p:cTn dur="1000"/>
                                        <p:tgtEl>
                                          <p:spTgt spid="319">
                                            <p:txEl>
                                              <p:pRg end="13" st="1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9">
                                            <p:txEl>
                                              <p:pRg end="14" st="14"/>
                                            </p:txEl>
                                          </p:spTgt>
                                        </p:tgtEl>
                                        <p:attrNameLst>
                                          <p:attrName>style.visibility</p:attrName>
                                        </p:attrNameLst>
                                      </p:cBhvr>
                                      <p:to>
                                        <p:strVal val="visible"/>
                                      </p:to>
                                    </p:set>
                                    <p:animEffect filter="fade" transition="in">
                                      <p:cBhvr>
                                        <p:cTn dur="1000"/>
                                        <p:tgtEl>
                                          <p:spTgt spid="319">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26" name="Shape 326"/>
        <p:cNvGrpSpPr/>
        <p:nvPr/>
      </p:nvGrpSpPr>
      <p:grpSpPr>
        <a:xfrm>
          <a:off x="0" y="0"/>
          <a:ext cx="0" cy="0"/>
          <a:chOff x="0" y="0"/>
          <a:chExt cx="0" cy="0"/>
        </a:xfrm>
      </p:grpSpPr>
      <p:sp>
        <p:nvSpPr>
          <p:cNvPr id="327" name="Google Shape;327;p11"/>
          <p:cNvSpPr txBox="1"/>
          <p:nvPr/>
        </p:nvSpPr>
        <p:spPr>
          <a:xfrm>
            <a:off x="647700" y="714375"/>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328" name="Google Shape;328;p11"/>
          <p:cNvSpPr txBox="1"/>
          <p:nvPr/>
        </p:nvSpPr>
        <p:spPr>
          <a:xfrm>
            <a:off x="1810514" y="3786190"/>
            <a:ext cx="10223500" cy="2409818"/>
          </a:xfrm>
          <a:prstGeom prst="rect">
            <a:avLst/>
          </a:prstGeom>
          <a:noFill/>
          <a:ln>
            <a:noFill/>
          </a:ln>
        </p:spPr>
        <p:txBody>
          <a:bodyPr anchorCtr="0" anchor="t" bIns="45000" lIns="90000" spcFirstLastPara="1" rIns="90000" wrap="square" tIns="45000">
            <a:noAutofit/>
          </a:bodyPr>
          <a:lstStyle/>
          <a:p>
            <a:pPr indent="0" lvl="0" marL="107950" marR="0" rtl="0" algn="l">
              <a:lnSpc>
                <a:spcPct val="100000"/>
              </a:lnSpc>
              <a:spcBef>
                <a:spcPts val="0"/>
              </a:spcBef>
              <a:spcAft>
                <a:spcPts val="0"/>
              </a:spcAft>
              <a:buClr>
                <a:srgbClr val="000000"/>
              </a:buClr>
              <a:buSzPts val="2800"/>
              <a:buFont typeface="Times New Roman"/>
              <a:buNone/>
            </a:pPr>
            <a:r>
              <a:rPr b="0" i="0" lang="es-AR" sz="2800" u="none" cap="none" strike="noStrike">
                <a:solidFill>
                  <a:srgbClr val="000000"/>
                </a:solidFill>
                <a:latin typeface="Century Gothic"/>
                <a:ea typeface="Century Gothic"/>
                <a:cs typeface="Century Gothic"/>
                <a:sym typeface="Century Gothic"/>
              </a:rPr>
              <a:t>Ejemplo:</a:t>
            </a:r>
            <a:endParaRPr b="0" i="0" sz="1400" u="none" cap="none" strike="noStrike">
              <a:solidFill>
                <a:srgbClr val="000000"/>
              </a:solidFill>
              <a:latin typeface="Arial"/>
              <a:ea typeface="Arial"/>
              <a:cs typeface="Arial"/>
              <a:sym typeface="Arial"/>
            </a:endParaRPr>
          </a:p>
          <a:p>
            <a:pPr indent="0" lvl="0" marL="107950" marR="0" rtl="0" algn="l">
              <a:lnSpc>
                <a:spcPct val="100000"/>
              </a:lnSpc>
              <a:spcBef>
                <a:spcPts val="1000"/>
              </a:spcBef>
              <a:spcAft>
                <a:spcPts val="0"/>
              </a:spcAft>
              <a:buClr>
                <a:srgbClr val="000000"/>
              </a:buClr>
              <a:buSzPts val="2800"/>
              <a:buFont typeface="Times New Roman"/>
              <a:buNone/>
            </a:pPr>
            <a:r>
              <a:rPr b="1" i="0" lang="es-AR" sz="2800" u="none" cap="none" strike="noStrike">
                <a:solidFill>
                  <a:srgbClr val="000000"/>
                </a:solidFill>
                <a:latin typeface="Courier New"/>
                <a:ea typeface="Courier New"/>
                <a:cs typeface="Courier New"/>
                <a:sym typeface="Courier New"/>
              </a:rPr>
              <a:t>assign</a:t>
            </a:r>
            <a:r>
              <a:rPr b="0" i="0" lang="es-AR" sz="2800" u="none" cap="none" strike="noStrike">
                <a:solidFill>
                  <a:srgbClr val="000000"/>
                </a:solidFill>
                <a:latin typeface="Courier New"/>
                <a:ea typeface="Courier New"/>
                <a:cs typeface="Courier New"/>
                <a:sym typeface="Courier New"/>
              </a:rPr>
              <a:t>(enteros, 'c:\archivos\enteros.dat');</a:t>
            </a:r>
            <a:endParaRPr b="0" i="0" sz="1400" u="none" cap="none" strike="noStrike">
              <a:solidFill>
                <a:srgbClr val="000000"/>
              </a:solidFill>
              <a:latin typeface="Arial"/>
              <a:ea typeface="Arial"/>
              <a:cs typeface="Arial"/>
              <a:sym typeface="Arial"/>
            </a:endParaRPr>
          </a:p>
          <a:p>
            <a:pPr indent="0" lvl="0" marL="107950" marR="0" rtl="0" algn="l">
              <a:lnSpc>
                <a:spcPct val="100000"/>
              </a:lnSpc>
              <a:spcBef>
                <a:spcPts val="1000"/>
              </a:spcBef>
              <a:spcAft>
                <a:spcPts val="0"/>
              </a:spcAft>
              <a:buClr>
                <a:srgbClr val="000000"/>
              </a:buClr>
              <a:buSzPts val="2800"/>
              <a:buFont typeface="Times New Roman"/>
              <a:buNone/>
            </a:pPr>
            <a:r>
              <a:rPr b="1" i="0" lang="es-AR" sz="2800" u="none" cap="none" strike="noStrike">
                <a:solidFill>
                  <a:srgbClr val="000000"/>
                </a:solidFill>
                <a:latin typeface="Courier New"/>
                <a:ea typeface="Courier New"/>
                <a:cs typeface="Courier New"/>
                <a:sym typeface="Courier New"/>
              </a:rPr>
              <a:t>assign</a:t>
            </a:r>
            <a:r>
              <a:rPr b="0" i="0" lang="es-AR" sz="2800" u="none" cap="none" strike="noStrike">
                <a:solidFill>
                  <a:srgbClr val="000000"/>
                </a:solidFill>
                <a:latin typeface="Courier New"/>
                <a:ea typeface="Courier New"/>
                <a:cs typeface="Courier New"/>
                <a:sym typeface="Courier New"/>
              </a:rPr>
              <a:t>(texto,' c:\archivos\texto.dat');</a:t>
            </a:r>
            <a:endParaRPr b="0" i="0" sz="1400" u="none" cap="none" strike="noStrike">
              <a:solidFill>
                <a:srgbClr val="000000"/>
              </a:solidFill>
              <a:latin typeface="Arial"/>
              <a:ea typeface="Arial"/>
              <a:cs typeface="Arial"/>
              <a:sym typeface="Arial"/>
            </a:endParaRPr>
          </a:p>
          <a:p>
            <a:pPr indent="0" lvl="0" marL="107950" marR="0" rtl="0" algn="l">
              <a:lnSpc>
                <a:spcPct val="100000"/>
              </a:lnSpc>
              <a:spcBef>
                <a:spcPts val="1000"/>
              </a:spcBef>
              <a:spcAft>
                <a:spcPts val="0"/>
              </a:spcAft>
              <a:buClr>
                <a:srgbClr val="000000"/>
              </a:buClr>
              <a:buSzPts val="2800"/>
              <a:buFont typeface="Times New Roman"/>
              <a:buNone/>
            </a:pPr>
            <a:r>
              <a:rPr b="1" i="0" lang="es-AR" sz="2800" u="none" cap="none" strike="noStrike">
                <a:solidFill>
                  <a:srgbClr val="000000"/>
                </a:solidFill>
                <a:latin typeface="Courier New"/>
                <a:ea typeface="Courier New"/>
                <a:cs typeface="Courier New"/>
                <a:sym typeface="Courier New"/>
              </a:rPr>
              <a:t>assign</a:t>
            </a:r>
            <a:r>
              <a:rPr b="0" i="0" lang="es-AR" sz="2800" u="none" cap="none" strike="noStrike">
                <a:solidFill>
                  <a:srgbClr val="000000"/>
                </a:solidFill>
                <a:latin typeface="Courier New"/>
                <a:ea typeface="Courier New"/>
                <a:cs typeface="Courier New"/>
                <a:sym typeface="Courier New"/>
              </a:rPr>
              <a:t>(personas, 'c:\archivos\personas.dat');</a:t>
            </a:r>
            <a:endParaRPr b="0" i="0" sz="1400" u="none" cap="none" strike="noStrike">
              <a:solidFill>
                <a:srgbClr val="000000"/>
              </a:solidFill>
              <a:latin typeface="Arial"/>
              <a:ea typeface="Arial"/>
              <a:cs typeface="Arial"/>
              <a:sym typeface="Arial"/>
            </a:endParaRPr>
          </a:p>
          <a:p>
            <a:pPr indent="0" lvl="0" marL="107950" marR="0" rtl="0" algn="l">
              <a:lnSpc>
                <a:spcPct val="100000"/>
              </a:lnSpc>
              <a:spcBef>
                <a:spcPts val="1000"/>
              </a:spcBef>
              <a:spcAft>
                <a:spcPts val="0"/>
              </a:spcAft>
              <a:buClr>
                <a:srgbClr val="000000"/>
              </a:buClr>
              <a:buSzPts val="2800"/>
              <a:buFont typeface="Times New Roman"/>
              <a:buNone/>
            </a:pPr>
            <a:r>
              <a:rPr b="0" i="1" lang="es-AR" sz="28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329" name="Google Shape;329;p11"/>
          <p:cNvSpPr txBox="1"/>
          <p:nvPr/>
        </p:nvSpPr>
        <p:spPr>
          <a:xfrm>
            <a:off x="1828039" y="482599"/>
            <a:ext cx="8912225" cy="94613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4800"/>
              <a:buFont typeface="Times New Roman"/>
              <a:buNone/>
            </a:pPr>
            <a:r>
              <a:rPr b="0" i="0" lang="es-AR" sz="4800" u="none" cap="none" strike="noStrike">
                <a:solidFill>
                  <a:srgbClr val="262626"/>
                </a:solidFill>
                <a:latin typeface="Century Gothic"/>
                <a:ea typeface="Century Gothic"/>
                <a:cs typeface="Century Gothic"/>
                <a:sym typeface="Century Gothic"/>
              </a:rPr>
              <a:t>Operaciones</a:t>
            </a:r>
            <a:endParaRPr b="0" i="0" sz="4800" u="none" cap="none" strike="noStrike">
              <a:solidFill>
                <a:srgbClr val="262626"/>
              </a:solidFill>
              <a:latin typeface="Century Gothic"/>
              <a:ea typeface="Century Gothic"/>
              <a:cs typeface="Century Gothic"/>
              <a:sym typeface="Century Gothic"/>
            </a:endParaRPr>
          </a:p>
        </p:txBody>
      </p:sp>
      <p:sp>
        <p:nvSpPr>
          <p:cNvPr id="330" name="Google Shape;330;p11"/>
          <p:cNvSpPr/>
          <p:nvPr/>
        </p:nvSpPr>
        <p:spPr>
          <a:xfrm>
            <a:off x="1739076" y="1714488"/>
            <a:ext cx="9427581" cy="584775"/>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rgbClr val="000000"/>
              </a:buClr>
              <a:buSzPts val="3200"/>
              <a:buFont typeface="Times New Roman"/>
              <a:buNone/>
            </a:pPr>
            <a:r>
              <a:rPr b="1" i="0" lang="es-AR" sz="3200" u="none" cap="none" strike="noStrike">
                <a:solidFill>
                  <a:srgbClr val="000000"/>
                </a:solidFill>
                <a:latin typeface="Courier New"/>
                <a:ea typeface="Courier New"/>
                <a:cs typeface="Courier New"/>
                <a:sym typeface="Courier New"/>
              </a:rPr>
              <a:t>assign</a:t>
            </a:r>
            <a:r>
              <a:rPr b="0" i="0" lang="es-AR" sz="3200" u="none" cap="none" strike="noStrike">
                <a:solidFill>
                  <a:srgbClr val="000000"/>
                </a:solidFill>
                <a:latin typeface="Courier New"/>
                <a:ea typeface="Courier New"/>
                <a:cs typeface="Courier New"/>
                <a:sym typeface="Courier New"/>
              </a:rPr>
              <a:t>(nombre_logico, nombre_fisico);</a:t>
            </a:r>
            <a:endParaRPr b="0" i="0" sz="1400" u="none" cap="none" strike="noStrike">
              <a:solidFill>
                <a:srgbClr val="000000"/>
              </a:solidFill>
              <a:latin typeface="Arial"/>
              <a:ea typeface="Arial"/>
              <a:cs typeface="Arial"/>
              <a:sym typeface="Arial"/>
            </a:endParaRPr>
          </a:p>
        </p:txBody>
      </p:sp>
      <p:sp>
        <p:nvSpPr>
          <p:cNvPr id="331" name="Google Shape;331;p11"/>
          <p:cNvSpPr/>
          <p:nvPr/>
        </p:nvSpPr>
        <p:spPr>
          <a:xfrm>
            <a:off x="1739076" y="2500306"/>
            <a:ext cx="9358378" cy="954107"/>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rgbClr val="000000"/>
              </a:buClr>
              <a:buSzPts val="2800"/>
              <a:buFont typeface="Times New Roman"/>
              <a:buNone/>
            </a:pPr>
            <a:r>
              <a:rPr b="0" i="0" lang="es-AR" sz="2800" u="none" cap="none" strike="noStrike">
                <a:solidFill>
                  <a:srgbClr val="000000"/>
                </a:solidFill>
                <a:latin typeface="Century Gothic"/>
                <a:ea typeface="Century Gothic"/>
                <a:cs typeface="Century Gothic"/>
                <a:sym typeface="Century Gothic"/>
              </a:rPr>
              <a:t>Realiza una correspondencia entre el archivo lógico y archivo físico.</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500"/>
                                        <p:tgtEl>
                                          <p:spTgt spid="3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37" name="Shape 337"/>
        <p:cNvGrpSpPr/>
        <p:nvPr/>
      </p:nvGrpSpPr>
      <p:grpSpPr>
        <a:xfrm>
          <a:off x="0" y="0"/>
          <a:ext cx="0" cy="0"/>
          <a:chOff x="0" y="0"/>
          <a:chExt cx="0" cy="0"/>
        </a:xfrm>
      </p:grpSpPr>
      <p:sp>
        <p:nvSpPr>
          <p:cNvPr id="338" name="Google Shape;338;p12"/>
          <p:cNvSpPr txBox="1"/>
          <p:nvPr/>
        </p:nvSpPr>
        <p:spPr>
          <a:xfrm>
            <a:off x="647700" y="714375"/>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339" name="Google Shape;339;p12"/>
          <p:cNvSpPr txBox="1"/>
          <p:nvPr/>
        </p:nvSpPr>
        <p:spPr>
          <a:xfrm>
            <a:off x="1810514" y="4500570"/>
            <a:ext cx="5000660" cy="1714512"/>
          </a:xfrm>
          <a:prstGeom prst="rect">
            <a:avLst/>
          </a:prstGeom>
          <a:noFill/>
          <a:ln>
            <a:noFill/>
          </a:ln>
        </p:spPr>
        <p:txBody>
          <a:bodyPr anchorCtr="0" anchor="t" bIns="45000" lIns="90000" spcFirstLastPara="1" rIns="90000" wrap="square" tIns="45000">
            <a:noAutofit/>
          </a:bodyPr>
          <a:lstStyle/>
          <a:p>
            <a:pPr indent="0" lvl="0" marL="107950" marR="0" rtl="0" algn="l">
              <a:lnSpc>
                <a:spcPct val="100000"/>
              </a:lnSpc>
              <a:spcBef>
                <a:spcPts val="0"/>
              </a:spcBef>
              <a:spcAft>
                <a:spcPts val="0"/>
              </a:spcAft>
              <a:buClr>
                <a:srgbClr val="000000"/>
              </a:buClr>
              <a:buSzPts val="2800"/>
              <a:buFont typeface="Times New Roman"/>
              <a:buNone/>
            </a:pPr>
            <a:r>
              <a:rPr b="0" i="0" lang="es-AR" sz="2800" u="none" cap="none" strike="noStrike">
                <a:solidFill>
                  <a:srgbClr val="000000"/>
                </a:solidFill>
                <a:latin typeface="Century Gothic"/>
                <a:ea typeface="Century Gothic"/>
                <a:cs typeface="Century Gothic"/>
                <a:sym typeface="Century Gothic"/>
              </a:rPr>
              <a:t>Ejemplo:</a:t>
            </a:r>
            <a:endParaRPr b="0" i="0" sz="1400" u="none" cap="none" strike="noStrike">
              <a:solidFill>
                <a:srgbClr val="000000"/>
              </a:solidFill>
              <a:latin typeface="Arial"/>
              <a:ea typeface="Arial"/>
              <a:cs typeface="Arial"/>
              <a:sym typeface="Arial"/>
            </a:endParaRPr>
          </a:p>
          <a:p>
            <a:pPr indent="0" lvl="0" marL="107950" marR="0" rtl="0" algn="l">
              <a:lnSpc>
                <a:spcPct val="100000"/>
              </a:lnSpc>
              <a:spcBef>
                <a:spcPts val="1000"/>
              </a:spcBef>
              <a:spcAft>
                <a:spcPts val="0"/>
              </a:spcAft>
              <a:buClr>
                <a:srgbClr val="000000"/>
              </a:buClr>
              <a:buSzPts val="2800"/>
              <a:buFont typeface="Times New Roman"/>
              <a:buNone/>
            </a:pPr>
            <a:r>
              <a:rPr b="1" i="0" lang="es-AR" sz="2800" u="none" cap="none" strike="noStrike">
                <a:solidFill>
                  <a:srgbClr val="000000"/>
                </a:solidFill>
                <a:latin typeface="Courier New"/>
                <a:ea typeface="Courier New"/>
                <a:cs typeface="Courier New"/>
                <a:sym typeface="Courier New"/>
              </a:rPr>
              <a:t>rewrite</a:t>
            </a:r>
            <a:r>
              <a:rPr b="0" i="0" lang="es-AR" sz="2800" u="none" cap="none" strike="noStrike">
                <a:solidFill>
                  <a:srgbClr val="000000"/>
                </a:solidFill>
                <a:latin typeface="Courier New"/>
                <a:ea typeface="Courier New"/>
                <a:cs typeface="Courier New"/>
                <a:sym typeface="Courier New"/>
              </a:rPr>
              <a:t>(enteros);</a:t>
            </a:r>
            <a:endParaRPr b="0" i="0" sz="1400" u="none" cap="none" strike="noStrike">
              <a:solidFill>
                <a:srgbClr val="000000"/>
              </a:solidFill>
              <a:latin typeface="Arial"/>
              <a:ea typeface="Arial"/>
              <a:cs typeface="Arial"/>
              <a:sym typeface="Arial"/>
            </a:endParaRPr>
          </a:p>
          <a:p>
            <a:pPr indent="0" lvl="0" marL="107950" marR="0" rtl="0" algn="l">
              <a:lnSpc>
                <a:spcPct val="100000"/>
              </a:lnSpc>
              <a:spcBef>
                <a:spcPts val="1000"/>
              </a:spcBef>
              <a:spcAft>
                <a:spcPts val="0"/>
              </a:spcAft>
              <a:buClr>
                <a:srgbClr val="000000"/>
              </a:buClr>
              <a:buSzPts val="2800"/>
              <a:buFont typeface="Times New Roman"/>
              <a:buNone/>
            </a:pPr>
            <a:r>
              <a:rPr b="1" i="0" lang="es-AR" sz="2800" u="none" cap="none" strike="noStrike">
                <a:solidFill>
                  <a:srgbClr val="000000"/>
                </a:solidFill>
                <a:latin typeface="Courier New"/>
                <a:ea typeface="Courier New"/>
                <a:cs typeface="Courier New"/>
                <a:sym typeface="Courier New"/>
              </a:rPr>
              <a:t>reset</a:t>
            </a:r>
            <a:r>
              <a:rPr b="0" i="0" lang="es-AR" sz="2800" u="none" cap="none" strike="noStrike">
                <a:solidFill>
                  <a:srgbClr val="000000"/>
                </a:solidFill>
                <a:latin typeface="Courier New"/>
                <a:ea typeface="Courier New"/>
                <a:cs typeface="Courier New"/>
                <a:sym typeface="Courier New"/>
              </a:rPr>
              <a:t>(personas);</a:t>
            </a:r>
            <a:endParaRPr b="0" i="0" sz="2800" u="none" cap="none" strike="noStrike">
              <a:solidFill>
                <a:srgbClr val="000000"/>
              </a:solidFill>
              <a:latin typeface="Courier New"/>
              <a:ea typeface="Courier New"/>
              <a:cs typeface="Courier New"/>
              <a:sym typeface="Courier New"/>
            </a:endParaRPr>
          </a:p>
          <a:p>
            <a:pPr indent="0" lvl="0" marL="107950" marR="0" rtl="0" algn="l">
              <a:lnSpc>
                <a:spcPct val="100000"/>
              </a:lnSpc>
              <a:spcBef>
                <a:spcPts val="1000"/>
              </a:spcBef>
              <a:spcAft>
                <a:spcPts val="0"/>
              </a:spcAft>
              <a:buClr>
                <a:srgbClr val="000000"/>
              </a:buClr>
              <a:buSzPts val="2800"/>
              <a:buFont typeface="Times New Roman"/>
              <a:buNone/>
            </a:pPr>
            <a:r>
              <a:rPr b="0" i="1" lang="es-AR" sz="28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340" name="Google Shape;340;p12"/>
          <p:cNvSpPr txBox="1"/>
          <p:nvPr/>
        </p:nvSpPr>
        <p:spPr>
          <a:xfrm>
            <a:off x="1828039" y="482599"/>
            <a:ext cx="8912225" cy="94613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4800"/>
              <a:buFont typeface="Times New Roman"/>
              <a:buNone/>
            </a:pPr>
            <a:r>
              <a:rPr b="0" i="0" lang="es-AR" sz="4800" u="none" cap="none" strike="noStrike">
                <a:solidFill>
                  <a:srgbClr val="262626"/>
                </a:solidFill>
                <a:latin typeface="Century Gothic"/>
                <a:ea typeface="Century Gothic"/>
                <a:cs typeface="Century Gothic"/>
                <a:sym typeface="Century Gothic"/>
              </a:rPr>
              <a:t>Operaciones</a:t>
            </a:r>
            <a:endParaRPr b="0" i="0" sz="4800" u="none" cap="none" strike="noStrike">
              <a:solidFill>
                <a:srgbClr val="262626"/>
              </a:solidFill>
              <a:latin typeface="Century Gothic"/>
              <a:ea typeface="Century Gothic"/>
              <a:cs typeface="Century Gothic"/>
              <a:sym typeface="Century Gothic"/>
            </a:endParaRPr>
          </a:p>
        </p:txBody>
      </p:sp>
      <p:sp>
        <p:nvSpPr>
          <p:cNvPr id="341" name="Google Shape;341;p12"/>
          <p:cNvSpPr/>
          <p:nvPr/>
        </p:nvSpPr>
        <p:spPr>
          <a:xfrm>
            <a:off x="1739076" y="1500174"/>
            <a:ext cx="9358378" cy="584775"/>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rgbClr val="0070C0"/>
              </a:buClr>
              <a:buSzPts val="3200"/>
              <a:buFont typeface="Times New Roman"/>
              <a:buNone/>
            </a:pPr>
            <a:r>
              <a:rPr b="1" i="0" lang="es-AR" sz="3200" u="none" cap="none" strike="noStrike">
                <a:solidFill>
                  <a:srgbClr val="0070C0"/>
                </a:solidFill>
                <a:latin typeface="Century Gothic"/>
                <a:ea typeface="Century Gothic"/>
                <a:cs typeface="Century Gothic"/>
                <a:sym typeface="Century Gothic"/>
              </a:rPr>
              <a:t>Apertura y creación de archivos</a:t>
            </a:r>
            <a:endParaRPr b="1" i="0" sz="3200" u="none" cap="none" strike="noStrike">
              <a:solidFill>
                <a:srgbClr val="0070C0"/>
              </a:solidFill>
              <a:latin typeface="Century Gothic"/>
              <a:ea typeface="Century Gothic"/>
              <a:cs typeface="Century Gothic"/>
              <a:sym typeface="Century Gothic"/>
            </a:endParaRPr>
          </a:p>
        </p:txBody>
      </p:sp>
      <p:sp>
        <p:nvSpPr>
          <p:cNvPr id="342" name="Google Shape;342;p12"/>
          <p:cNvSpPr/>
          <p:nvPr/>
        </p:nvSpPr>
        <p:spPr>
          <a:xfrm>
            <a:off x="1739076" y="2357430"/>
            <a:ext cx="5971507" cy="584775"/>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rgbClr val="000000"/>
              </a:buClr>
              <a:buSzPts val="3200"/>
              <a:buFont typeface="Times New Roman"/>
              <a:buNone/>
            </a:pPr>
            <a:r>
              <a:rPr b="1" i="0" lang="es-AR" sz="3200" u="none" cap="none" strike="noStrike">
                <a:solidFill>
                  <a:srgbClr val="000000"/>
                </a:solidFill>
                <a:latin typeface="Courier New"/>
                <a:ea typeface="Courier New"/>
                <a:cs typeface="Courier New"/>
                <a:sym typeface="Courier New"/>
              </a:rPr>
              <a:t>rewrite</a:t>
            </a:r>
            <a:r>
              <a:rPr b="0" i="0" lang="es-AR" sz="3200" u="none" cap="none" strike="noStrike">
                <a:solidFill>
                  <a:srgbClr val="000000"/>
                </a:solidFill>
                <a:latin typeface="Courier New"/>
                <a:ea typeface="Courier New"/>
                <a:cs typeface="Courier New"/>
                <a:sym typeface="Courier New"/>
              </a:rPr>
              <a:t>(nombre_logico);</a:t>
            </a:r>
            <a:endParaRPr b="0" i="0" sz="3200" u="none" cap="none" strike="noStrike">
              <a:solidFill>
                <a:srgbClr val="000000"/>
              </a:solidFill>
              <a:latin typeface="Courier New"/>
              <a:ea typeface="Courier New"/>
              <a:cs typeface="Courier New"/>
              <a:sym typeface="Courier New"/>
            </a:endParaRPr>
          </a:p>
        </p:txBody>
      </p:sp>
      <p:sp>
        <p:nvSpPr>
          <p:cNvPr id="343" name="Google Shape;343;p12"/>
          <p:cNvSpPr/>
          <p:nvPr/>
        </p:nvSpPr>
        <p:spPr>
          <a:xfrm>
            <a:off x="1739076" y="3415729"/>
            <a:ext cx="5477782" cy="584775"/>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rgbClr val="000000"/>
              </a:buClr>
              <a:buSzPts val="3200"/>
              <a:buFont typeface="Times New Roman"/>
              <a:buNone/>
            </a:pPr>
            <a:r>
              <a:rPr b="1" i="0" lang="es-AR" sz="3200" u="none" cap="none" strike="noStrike">
                <a:solidFill>
                  <a:srgbClr val="000000"/>
                </a:solidFill>
                <a:latin typeface="Courier New"/>
                <a:ea typeface="Courier New"/>
                <a:cs typeface="Courier New"/>
                <a:sym typeface="Courier New"/>
              </a:rPr>
              <a:t>reset</a:t>
            </a:r>
            <a:r>
              <a:rPr b="0" i="0" lang="es-AR" sz="3200" u="none" cap="none" strike="noStrike">
                <a:solidFill>
                  <a:srgbClr val="000000"/>
                </a:solidFill>
                <a:latin typeface="Courier New"/>
                <a:ea typeface="Courier New"/>
                <a:cs typeface="Courier New"/>
                <a:sym typeface="Courier New"/>
              </a:rPr>
              <a:t>(nombre_logico);</a:t>
            </a:r>
            <a:endParaRPr b="0" i="0" sz="3200" u="none" cap="none" strike="noStrike">
              <a:solidFill>
                <a:srgbClr val="000000"/>
              </a:solidFill>
              <a:latin typeface="Courier New"/>
              <a:ea typeface="Courier New"/>
              <a:cs typeface="Courier New"/>
              <a:sym typeface="Courier New"/>
            </a:endParaRPr>
          </a:p>
        </p:txBody>
      </p:sp>
      <p:sp>
        <p:nvSpPr>
          <p:cNvPr id="344" name="Google Shape;344;p12"/>
          <p:cNvSpPr/>
          <p:nvPr/>
        </p:nvSpPr>
        <p:spPr>
          <a:xfrm>
            <a:off x="8239934" y="2428868"/>
            <a:ext cx="3643338" cy="523220"/>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rgbClr val="000000"/>
              </a:buClr>
              <a:buSzPts val="2800"/>
              <a:buFont typeface="Times New Roman"/>
              <a:buNone/>
            </a:pPr>
            <a:r>
              <a:rPr b="0" i="0" lang="es-AR" sz="2800" u="none" cap="none" strike="noStrike">
                <a:solidFill>
                  <a:srgbClr val="000000"/>
                </a:solidFill>
                <a:latin typeface="Century Gothic"/>
                <a:ea typeface="Century Gothic"/>
                <a:cs typeface="Century Gothic"/>
                <a:sym typeface="Century Gothic"/>
              </a:rPr>
              <a:t>Crea un archivo</a:t>
            </a:r>
            <a:endParaRPr b="0" i="0" sz="2800" u="none" cap="none" strike="noStrike">
              <a:solidFill>
                <a:srgbClr val="000000"/>
              </a:solidFill>
              <a:latin typeface="Century Gothic"/>
              <a:ea typeface="Century Gothic"/>
              <a:cs typeface="Century Gothic"/>
              <a:sym typeface="Century Gothic"/>
            </a:endParaRPr>
          </a:p>
        </p:txBody>
      </p:sp>
      <p:sp>
        <p:nvSpPr>
          <p:cNvPr id="345" name="Google Shape;345;p12"/>
          <p:cNvSpPr/>
          <p:nvPr/>
        </p:nvSpPr>
        <p:spPr>
          <a:xfrm>
            <a:off x="8239934" y="3500438"/>
            <a:ext cx="3286148" cy="954107"/>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rgbClr val="000000"/>
              </a:buClr>
              <a:buSzPts val="2800"/>
              <a:buFont typeface="Times New Roman"/>
              <a:buNone/>
            </a:pPr>
            <a:r>
              <a:rPr b="0" i="0" lang="es-AR" sz="2800" u="none" cap="none" strike="noStrike">
                <a:solidFill>
                  <a:srgbClr val="000000"/>
                </a:solidFill>
                <a:latin typeface="Century Gothic"/>
                <a:ea typeface="Century Gothic"/>
                <a:cs typeface="Century Gothic"/>
                <a:sym typeface="Century Gothic"/>
              </a:rPr>
              <a:t>Abre un archivo existente</a:t>
            </a:r>
            <a:endParaRPr b="0" i="0" sz="2800" u="none" cap="none" strike="noStrike">
              <a:solidFill>
                <a:srgbClr val="000000"/>
              </a:solidFill>
              <a:latin typeface="Century Gothic"/>
              <a:ea typeface="Century Gothic"/>
              <a:cs typeface="Century Gothic"/>
              <a:sym typeface="Century Gothic"/>
            </a:endParaRPr>
          </a:p>
        </p:txBody>
      </p:sp>
      <p:sp>
        <p:nvSpPr>
          <p:cNvPr id="346" name="Google Shape;346;p12"/>
          <p:cNvSpPr/>
          <p:nvPr/>
        </p:nvSpPr>
        <p:spPr>
          <a:xfrm>
            <a:off x="7525554" y="2571744"/>
            <a:ext cx="785818" cy="324000"/>
          </a:xfrm>
          <a:prstGeom prst="rightArrow">
            <a:avLst>
              <a:gd fmla="val 50000" name="adj1"/>
              <a:gd fmla="val 50000" name="adj2"/>
            </a:avLst>
          </a:prstGeom>
          <a:gradFill>
            <a:gsLst>
              <a:gs pos="0">
                <a:srgbClr val="992D2B"/>
              </a:gs>
              <a:gs pos="80000">
                <a:srgbClr val="C93D39"/>
              </a:gs>
              <a:gs pos="100000">
                <a:srgbClr val="CD3A36"/>
              </a:gs>
            </a:gsLst>
            <a:lin ang="16200000" scaled="0"/>
          </a:gradFill>
          <a:ln cap="flat" cmpd="sng" w="9525">
            <a:solidFill>
              <a:srgbClr val="BD4B48"/>
            </a:solidFill>
            <a:prstDash val="solid"/>
            <a:round/>
            <a:headEnd len="sm" w="sm" type="none"/>
            <a:tailEnd len="sm" w="sm" type="none"/>
          </a:ln>
          <a:effectLst>
            <a:outerShdw blurRad="40000" rotWithShape="0" dir="5400000" dist="23000">
              <a:srgbClr val="000000">
                <a:alpha val="33333"/>
              </a:srgbClr>
            </a:outerShdw>
          </a:effectLst>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
        <p:nvSpPr>
          <p:cNvPr id="347" name="Google Shape;347;p12"/>
          <p:cNvSpPr/>
          <p:nvPr/>
        </p:nvSpPr>
        <p:spPr>
          <a:xfrm>
            <a:off x="7170352" y="3595026"/>
            <a:ext cx="1071570" cy="324000"/>
          </a:xfrm>
          <a:prstGeom prst="rightArrow">
            <a:avLst>
              <a:gd fmla="val 50000" name="adj1"/>
              <a:gd fmla="val 50000" name="adj2"/>
            </a:avLst>
          </a:prstGeom>
          <a:gradFill>
            <a:gsLst>
              <a:gs pos="0">
                <a:srgbClr val="992D2B"/>
              </a:gs>
              <a:gs pos="80000">
                <a:srgbClr val="C93D39"/>
              </a:gs>
              <a:gs pos="100000">
                <a:srgbClr val="CD3A36"/>
              </a:gs>
            </a:gsLst>
            <a:lin ang="16200000" scaled="0"/>
          </a:gradFill>
          <a:ln cap="flat" cmpd="sng" w="9525">
            <a:solidFill>
              <a:srgbClr val="BD4B48"/>
            </a:solidFill>
            <a:prstDash val="solid"/>
            <a:round/>
            <a:headEnd len="sm" w="sm" type="none"/>
            <a:tailEnd len="sm" w="sm" type="none"/>
          </a:ln>
          <a:effectLst>
            <a:outerShdw blurRad="40000" rotWithShape="0" dir="5400000" dist="23000">
              <a:srgbClr val="000000">
                <a:alpha val="33333"/>
              </a:srgbClr>
            </a:outerShdw>
          </a:effectLst>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500"/>
                                        <p:tgtEl>
                                          <p:spTgt spid="34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500"/>
                                        <p:tgtEl>
                                          <p:spTgt spid="34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53" name="Shape 353"/>
        <p:cNvGrpSpPr/>
        <p:nvPr/>
      </p:nvGrpSpPr>
      <p:grpSpPr>
        <a:xfrm>
          <a:off x="0" y="0"/>
          <a:ext cx="0" cy="0"/>
          <a:chOff x="0" y="0"/>
          <a:chExt cx="0" cy="0"/>
        </a:xfrm>
      </p:grpSpPr>
      <p:sp>
        <p:nvSpPr>
          <p:cNvPr id="354" name="Google Shape;354;p13"/>
          <p:cNvSpPr txBox="1"/>
          <p:nvPr/>
        </p:nvSpPr>
        <p:spPr>
          <a:xfrm>
            <a:off x="647700" y="714375"/>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355" name="Google Shape;355;p13"/>
          <p:cNvSpPr txBox="1"/>
          <p:nvPr/>
        </p:nvSpPr>
        <p:spPr>
          <a:xfrm>
            <a:off x="1810514" y="4143380"/>
            <a:ext cx="5000660" cy="1714512"/>
          </a:xfrm>
          <a:prstGeom prst="rect">
            <a:avLst/>
          </a:prstGeom>
          <a:noFill/>
          <a:ln>
            <a:noFill/>
          </a:ln>
        </p:spPr>
        <p:txBody>
          <a:bodyPr anchorCtr="0" anchor="t" bIns="45000" lIns="90000" spcFirstLastPara="1" rIns="90000" wrap="square" tIns="45000">
            <a:noAutofit/>
          </a:bodyPr>
          <a:lstStyle/>
          <a:p>
            <a:pPr indent="0" lvl="0" marL="107950" marR="0" rtl="0" algn="l">
              <a:lnSpc>
                <a:spcPct val="100000"/>
              </a:lnSpc>
              <a:spcBef>
                <a:spcPts val="0"/>
              </a:spcBef>
              <a:spcAft>
                <a:spcPts val="0"/>
              </a:spcAft>
              <a:buClr>
                <a:srgbClr val="000000"/>
              </a:buClr>
              <a:buSzPts val="2800"/>
              <a:buFont typeface="Times New Roman"/>
              <a:buNone/>
            </a:pPr>
            <a:r>
              <a:rPr b="0" i="0" lang="es-AR" sz="2800" u="none" cap="none" strike="noStrike">
                <a:solidFill>
                  <a:srgbClr val="000000"/>
                </a:solidFill>
                <a:latin typeface="Century Gothic"/>
                <a:ea typeface="Century Gothic"/>
                <a:cs typeface="Century Gothic"/>
                <a:sym typeface="Century Gothic"/>
              </a:rPr>
              <a:t>Ejemplo:</a:t>
            </a:r>
            <a:endParaRPr b="0" i="0" sz="1400" u="none" cap="none" strike="noStrike">
              <a:solidFill>
                <a:srgbClr val="000000"/>
              </a:solidFill>
              <a:latin typeface="Arial"/>
              <a:ea typeface="Arial"/>
              <a:cs typeface="Arial"/>
              <a:sym typeface="Arial"/>
            </a:endParaRPr>
          </a:p>
          <a:p>
            <a:pPr indent="0" lvl="0" marL="107950" marR="0" rtl="0" algn="l">
              <a:lnSpc>
                <a:spcPct val="100000"/>
              </a:lnSpc>
              <a:spcBef>
                <a:spcPts val="1000"/>
              </a:spcBef>
              <a:spcAft>
                <a:spcPts val="0"/>
              </a:spcAft>
              <a:buClr>
                <a:srgbClr val="000000"/>
              </a:buClr>
              <a:buSzPts val="2800"/>
              <a:buFont typeface="Times New Roman"/>
              <a:buNone/>
            </a:pPr>
            <a:r>
              <a:rPr b="1" i="0" lang="es-AR" sz="2800" u="none" cap="none" strike="noStrike">
                <a:solidFill>
                  <a:srgbClr val="000000"/>
                </a:solidFill>
                <a:latin typeface="Courier New"/>
                <a:ea typeface="Courier New"/>
                <a:cs typeface="Courier New"/>
                <a:sym typeface="Courier New"/>
              </a:rPr>
              <a:t>close</a:t>
            </a:r>
            <a:r>
              <a:rPr b="0" i="0" lang="es-AR" sz="2800" u="none" cap="none" strike="noStrike">
                <a:solidFill>
                  <a:srgbClr val="000000"/>
                </a:solidFill>
                <a:latin typeface="Courier New"/>
                <a:ea typeface="Courier New"/>
                <a:cs typeface="Courier New"/>
                <a:sym typeface="Courier New"/>
              </a:rPr>
              <a:t>(enteros);</a:t>
            </a:r>
            <a:endParaRPr b="0" i="0" sz="1400" u="none" cap="none" strike="noStrike">
              <a:solidFill>
                <a:srgbClr val="000000"/>
              </a:solidFill>
              <a:latin typeface="Arial"/>
              <a:ea typeface="Arial"/>
              <a:cs typeface="Arial"/>
              <a:sym typeface="Arial"/>
            </a:endParaRPr>
          </a:p>
          <a:p>
            <a:pPr indent="0" lvl="0" marL="107950" marR="0" rtl="0" algn="l">
              <a:lnSpc>
                <a:spcPct val="100000"/>
              </a:lnSpc>
              <a:spcBef>
                <a:spcPts val="1000"/>
              </a:spcBef>
              <a:spcAft>
                <a:spcPts val="0"/>
              </a:spcAft>
              <a:buClr>
                <a:srgbClr val="000000"/>
              </a:buClr>
              <a:buSzPts val="2800"/>
              <a:buFont typeface="Times New Roman"/>
              <a:buNone/>
            </a:pPr>
            <a:r>
              <a:rPr b="1" i="0" lang="es-AR" sz="2800" u="none" cap="none" strike="noStrike">
                <a:solidFill>
                  <a:srgbClr val="000000"/>
                </a:solidFill>
                <a:latin typeface="Courier New"/>
                <a:ea typeface="Courier New"/>
                <a:cs typeface="Courier New"/>
                <a:sym typeface="Courier New"/>
              </a:rPr>
              <a:t>close</a:t>
            </a:r>
            <a:r>
              <a:rPr b="0" i="0" lang="es-AR" sz="2800" u="none" cap="none" strike="noStrike">
                <a:solidFill>
                  <a:srgbClr val="000000"/>
                </a:solidFill>
                <a:latin typeface="Courier New"/>
                <a:ea typeface="Courier New"/>
                <a:cs typeface="Courier New"/>
                <a:sym typeface="Courier New"/>
              </a:rPr>
              <a:t>(personas);</a:t>
            </a:r>
            <a:endParaRPr b="0" i="0" sz="2800" u="none" cap="none" strike="noStrike">
              <a:solidFill>
                <a:srgbClr val="000000"/>
              </a:solidFill>
              <a:latin typeface="Courier New"/>
              <a:ea typeface="Courier New"/>
              <a:cs typeface="Courier New"/>
              <a:sym typeface="Courier New"/>
            </a:endParaRPr>
          </a:p>
          <a:p>
            <a:pPr indent="0" lvl="0" marL="107950" marR="0" rtl="0" algn="l">
              <a:lnSpc>
                <a:spcPct val="100000"/>
              </a:lnSpc>
              <a:spcBef>
                <a:spcPts val="1000"/>
              </a:spcBef>
              <a:spcAft>
                <a:spcPts val="0"/>
              </a:spcAft>
              <a:buClr>
                <a:srgbClr val="000000"/>
              </a:buClr>
              <a:buSzPts val="2800"/>
              <a:buFont typeface="Times New Roman"/>
              <a:buNone/>
            </a:pPr>
            <a:r>
              <a:rPr b="0" i="1" lang="es-AR" sz="28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356" name="Google Shape;356;p13"/>
          <p:cNvSpPr txBox="1"/>
          <p:nvPr/>
        </p:nvSpPr>
        <p:spPr>
          <a:xfrm>
            <a:off x="1828039" y="482599"/>
            <a:ext cx="8912225" cy="94613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4800"/>
              <a:buFont typeface="Times New Roman"/>
              <a:buNone/>
            </a:pPr>
            <a:r>
              <a:rPr b="0" i="0" lang="es-AR" sz="4800" u="none" cap="none" strike="noStrike">
                <a:solidFill>
                  <a:srgbClr val="262626"/>
                </a:solidFill>
                <a:latin typeface="Century Gothic"/>
                <a:ea typeface="Century Gothic"/>
                <a:cs typeface="Century Gothic"/>
                <a:sym typeface="Century Gothic"/>
              </a:rPr>
              <a:t>Operaciones</a:t>
            </a:r>
            <a:endParaRPr b="0" i="0" sz="4800" u="none" cap="none" strike="noStrike">
              <a:solidFill>
                <a:srgbClr val="262626"/>
              </a:solidFill>
              <a:latin typeface="Century Gothic"/>
              <a:ea typeface="Century Gothic"/>
              <a:cs typeface="Century Gothic"/>
              <a:sym typeface="Century Gothic"/>
            </a:endParaRPr>
          </a:p>
        </p:txBody>
      </p:sp>
      <p:sp>
        <p:nvSpPr>
          <p:cNvPr id="357" name="Google Shape;357;p13"/>
          <p:cNvSpPr/>
          <p:nvPr/>
        </p:nvSpPr>
        <p:spPr>
          <a:xfrm>
            <a:off x="1739076" y="1500174"/>
            <a:ext cx="9358378" cy="584775"/>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rgbClr val="0070C0"/>
              </a:buClr>
              <a:buSzPts val="3200"/>
              <a:buFont typeface="Times New Roman"/>
              <a:buNone/>
            </a:pPr>
            <a:r>
              <a:rPr b="1" i="0" lang="es-AR" sz="3200" u="none" cap="none" strike="noStrike">
                <a:solidFill>
                  <a:srgbClr val="0070C0"/>
                </a:solidFill>
                <a:latin typeface="Century Gothic"/>
                <a:ea typeface="Century Gothic"/>
                <a:cs typeface="Century Gothic"/>
                <a:sym typeface="Century Gothic"/>
              </a:rPr>
              <a:t>Cierre de archivos</a:t>
            </a:r>
            <a:endParaRPr b="1" i="0" sz="3200" u="none" cap="none" strike="noStrike">
              <a:solidFill>
                <a:srgbClr val="0070C0"/>
              </a:solidFill>
              <a:latin typeface="Century Gothic"/>
              <a:ea typeface="Century Gothic"/>
              <a:cs typeface="Century Gothic"/>
              <a:sym typeface="Century Gothic"/>
            </a:endParaRPr>
          </a:p>
        </p:txBody>
      </p:sp>
      <p:sp>
        <p:nvSpPr>
          <p:cNvPr id="358" name="Google Shape;358;p13"/>
          <p:cNvSpPr/>
          <p:nvPr/>
        </p:nvSpPr>
        <p:spPr>
          <a:xfrm>
            <a:off x="1739076" y="2357430"/>
            <a:ext cx="5477782" cy="584775"/>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rgbClr val="000000"/>
              </a:buClr>
              <a:buSzPts val="3200"/>
              <a:buFont typeface="Times New Roman"/>
              <a:buNone/>
            </a:pPr>
            <a:r>
              <a:rPr b="1" i="0" lang="es-AR" sz="3200" u="none" cap="none" strike="noStrike">
                <a:solidFill>
                  <a:srgbClr val="000000"/>
                </a:solidFill>
                <a:latin typeface="Courier New"/>
                <a:ea typeface="Courier New"/>
                <a:cs typeface="Courier New"/>
                <a:sym typeface="Courier New"/>
              </a:rPr>
              <a:t>close</a:t>
            </a:r>
            <a:r>
              <a:rPr b="0" i="0" lang="es-AR" sz="3200" u="none" cap="none" strike="noStrike">
                <a:solidFill>
                  <a:srgbClr val="000000"/>
                </a:solidFill>
                <a:latin typeface="Courier New"/>
                <a:ea typeface="Courier New"/>
                <a:cs typeface="Courier New"/>
                <a:sym typeface="Courier New"/>
              </a:rPr>
              <a:t>(nombre_logico);</a:t>
            </a:r>
            <a:endParaRPr b="0" i="0" sz="3200" u="none" cap="none" strike="noStrike">
              <a:solidFill>
                <a:srgbClr val="000000"/>
              </a:solidFill>
              <a:latin typeface="Courier New"/>
              <a:ea typeface="Courier New"/>
              <a:cs typeface="Courier New"/>
              <a:sym typeface="Courier New"/>
            </a:endParaRPr>
          </a:p>
        </p:txBody>
      </p:sp>
      <p:sp>
        <p:nvSpPr>
          <p:cNvPr id="359" name="Google Shape;359;p13"/>
          <p:cNvSpPr/>
          <p:nvPr/>
        </p:nvSpPr>
        <p:spPr>
          <a:xfrm>
            <a:off x="1739076" y="3071810"/>
            <a:ext cx="8501122" cy="523220"/>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rgbClr val="000000"/>
              </a:buClr>
              <a:buSzPts val="2800"/>
              <a:buFont typeface="Times New Roman"/>
              <a:buNone/>
            </a:pPr>
            <a:r>
              <a:rPr b="0" i="0" lang="es-AR" sz="2800" u="none" cap="none" strike="noStrike">
                <a:solidFill>
                  <a:srgbClr val="000000"/>
                </a:solidFill>
                <a:latin typeface="Century Gothic"/>
                <a:ea typeface="Century Gothic"/>
                <a:cs typeface="Century Gothic"/>
                <a:sym typeface="Century Gothic"/>
              </a:rPr>
              <a:t>Transfiere la información del buffer al disco.</a:t>
            </a:r>
            <a:endParaRPr b="0" i="0" sz="2800" u="none" cap="none" strike="noStrike">
              <a:solidFill>
                <a:srgbClr val="000000"/>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500"/>
                                        <p:tgtEl>
                                          <p:spTgt spid="35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5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500"/>
                                        <p:tgtEl>
                                          <p:spTgt spid="3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65" name="Shape 365"/>
        <p:cNvGrpSpPr/>
        <p:nvPr/>
      </p:nvGrpSpPr>
      <p:grpSpPr>
        <a:xfrm>
          <a:off x="0" y="0"/>
          <a:ext cx="0" cy="0"/>
          <a:chOff x="0" y="0"/>
          <a:chExt cx="0" cy="0"/>
        </a:xfrm>
      </p:grpSpPr>
      <p:sp>
        <p:nvSpPr>
          <p:cNvPr id="366" name="Google Shape;366;p14"/>
          <p:cNvSpPr txBox="1"/>
          <p:nvPr/>
        </p:nvSpPr>
        <p:spPr>
          <a:xfrm>
            <a:off x="647700" y="714375"/>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367" name="Google Shape;367;p14"/>
          <p:cNvSpPr txBox="1"/>
          <p:nvPr/>
        </p:nvSpPr>
        <p:spPr>
          <a:xfrm>
            <a:off x="1810514" y="4714884"/>
            <a:ext cx="4786346" cy="1714512"/>
          </a:xfrm>
          <a:prstGeom prst="rect">
            <a:avLst/>
          </a:prstGeom>
          <a:noFill/>
          <a:ln>
            <a:noFill/>
          </a:ln>
        </p:spPr>
        <p:txBody>
          <a:bodyPr anchorCtr="0" anchor="t" bIns="45000" lIns="90000" spcFirstLastPara="1" rIns="90000" wrap="square" tIns="45000">
            <a:noAutofit/>
          </a:bodyPr>
          <a:lstStyle/>
          <a:p>
            <a:pPr indent="0" lvl="0" marL="107950" marR="0" rtl="0" algn="l">
              <a:lnSpc>
                <a:spcPct val="100000"/>
              </a:lnSpc>
              <a:spcBef>
                <a:spcPts val="0"/>
              </a:spcBef>
              <a:spcAft>
                <a:spcPts val="0"/>
              </a:spcAft>
              <a:buClr>
                <a:srgbClr val="000000"/>
              </a:buClr>
              <a:buSzPts val="2800"/>
              <a:buFont typeface="Times New Roman"/>
              <a:buNone/>
            </a:pPr>
            <a:r>
              <a:rPr b="0" i="0" lang="es-AR" sz="2800" u="none" cap="none" strike="noStrike">
                <a:solidFill>
                  <a:srgbClr val="000000"/>
                </a:solidFill>
                <a:latin typeface="Century Gothic"/>
                <a:ea typeface="Century Gothic"/>
                <a:cs typeface="Century Gothic"/>
                <a:sym typeface="Century Gothic"/>
              </a:rPr>
              <a:t>Ejemplo:</a:t>
            </a:r>
            <a:endParaRPr b="0" i="0" sz="1400" u="none" cap="none" strike="noStrike">
              <a:solidFill>
                <a:srgbClr val="000000"/>
              </a:solidFill>
              <a:latin typeface="Arial"/>
              <a:ea typeface="Arial"/>
              <a:cs typeface="Arial"/>
              <a:sym typeface="Arial"/>
            </a:endParaRPr>
          </a:p>
          <a:p>
            <a:pPr indent="0" lvl="0" marL="107950" marR="0" rtl="0" algn="l">
              <a:lnSpc>
                <a:spcPct val="100000"/>
              </a:lnSpc>
              <a:spcBef>
                <a:spcPts val="1000"/>
              </a:spcBef>
              <a:spcAft>
                <a:spcPts val="0"/>
              </a:spcAft>
              <a:buClr>
                <a:srgbClr val="000000"/>
              </a:buClr>
              <a:buSzPts val="2800"/>
              <a:buFont typeface="Times New Roman"/>
              <a:buNone/>
            </a:pPr>
            <a:r>
              <a:rPr b="1" i="0" lang="es-AR" sz="2800" u="none" cap="none" strike="noStrike">
                <a:solidFill>
                  <a:srgbClr val="000000"/>
                </a:solidFill>
                <a:latin typeface="Courier New"/>
                <a:ea typeface="Courier New"/>
                <a:cs typeface="Courier New"/>
                <a:sym typeface="Courier New"/>
              </a:rPr>
              <a:t>read</a:t>
            </a:r>
            <a:r>
              <a:rPr b="0" i="0" lang="es-AR" sz="2800" u="none" cap="none" strike="noStrike">
                <a:solidFill>
                  <a:srgbClr val="000000"/>
                </a:solidFill>
                <a:latin typeface="Courier New"/>
                <a:ea typeface="Courier New"/>
                <a:cs typeface="Courier New"/>
                <a:sym typeface="Courier New"/>
              </a:rPr>
              <a:t>(enteros, e);  </a:t>
            </a:r>
            <a:endParaRPr b="0" i="0" sz="1400" u="none" cap="none" strike="noStrike">
              <a:solidFill>
                <a:srgbClr val="000000"/>
              </a:solidFill>
              <a:latin typeface="Arial"/>
              <a:ea typeface="Arial"/>
              <a:cs typeface="Arial"/>
              <a:sym typeface="Arial"/>
            </a:endParaRPr>
          </a:p>
          <a:p>
            <a:pPr indent="0" lvl="0" marL="107950" marR="0" rtl="0" algn="l">
              <a:lnSpc>
                <a:spcPct val="100000"/>
              </a:lnSpc>
              <a:spcBef>
                <a:spcPts val="1000"/>
              </a:spcBef>
              <a:spcAft>
                <a:spcPts val="0"/>
              </a:spcAft>
              <a:buClr>
                <a:srgbClr val="000000"/>
              </a:buClr>
              <a:buSzPts val="2800"/>
              <a:buFont typeface="Times New Roman"/>
              <a:buNone/>
            </a:pPr>
            <a:r>
              <a:rPr b="1" i="0" lang="es-AR" sz="2800" u="none" cap="none" strike="noStrike">
                <a:solidFill>
                  <a:srgbClr val="000000"/>
                </a:solidFill>
                <a:latin typeface="Courier New"/>
                <a:ea typeface="Courier New"/>
                <a:cs typeface="Courier New"/>
                <a:sym typeface="Courier New"/>
              </a:rPr>
              <a:t>write</a:t>
            </a:r>
            <a:r>
              <a:rPr b="0" i="0" lang="es-AR" sz="2800" u="none" cap="none" strike="noStrike">
                <a:solidFill>
                  <a:srgbClr val="000000"/>
                </a:solidFill>
                <a:latin typeface="Courier New"/>
                <a:ea typeface="Courier New"/>
                <a:cs typeface="Courier New"/>
                <a:sym typeface="Courier New"/>
              </a:rPr>
              <a:t>(personas, p);</a:t>
            </a:r>
            <a:endParaRPr b="0" i="0" sz="2800" u="none" cap="none" strike="noStrike">
              <a:solidFill>
                <a:srgbClr val="000000"/>
              </a:solidFill>
              <a:latin typeface="Courier New"/>
              <a:ea typeface="Courier New"/>
              <a:cs typeface="Courier New"/>
              <a:sym typeface="Courier New"/>
            </a:endParaRPr>
          </a:p>
          <a:p>
            <a:pPr indent="0" lvl="0" marL="107950" marR="0" rtl="0" algn="l">
              <a:lnSpc>
                <a:spcPct val="100000"/>
              </a:lnSpc>
              <a:spcBef>
                <a:spcPts val="1000"/>
              </a:spcBef>
              <a:spcAft>
                <a:spcPts val="0"/>
              </a:spcAft>
              <a:buClr>
                <a:srgbClr val="000000"/>
              </a:buClr>
              <a:buSzPts val="2800"/>
              <a:buFont typeface="Times New Roman"/>
              <a:buNone/>
            </a:pPr>
            <a:r>
              <a:rPr b="0" i="1" lang="es-AR" sz="28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368" name="Google Shape;368;p14"/>
          <p:cNvSpPr txBox="1"/>
          <p:nvPr/>
        </p:nvSpPr>
        <p:spPr>
          <a:xfrm>
            <a:off x="1828039" y="482599"/>
            <a:ext cx="8912225" cy="94613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4800"/>
              <a:buFont typeface="Times New Roman"/>
              <a:buNone/>
            </a:pPr>
            <a:r>
              <a:rPr b="0" i="0" lang="es-AR" sz="4800" u="none" cap="none" strike="noStrike">
                <a:solidFill>
                  <a:srgbClr val="262626"/>
                </a:solidFill>
                <a:latin typeface="Century Gothic"/>
                <a:ea typeface="Century Gothic"/>
                <a:cs typeface="Century Gothic"/>
                <a:sym typeface="Century Gothic"/>
              </a:rPr>
              <a:t>Operaciones</a:t>
            </a:r>
            <a:endParaRPr b="0" i="0" sz="4800" u="none" cap="none" strike="noStrike">
              <a:solidFill>
                <a:srgbClr val="262626"/>
              </a:solidFill>
              <a:latin typeface="Century Gothic"/>
              <a:ea typeface="Century Gothic"/>
              <a:cs typeface="Century Gothic"/>
              <a:sym typeface="Century Gothic"/>
            </a:endParaRPr>
          </a:p>
        </p:txBody>
      </p:sp>
      <p:sp>
        <p:nvSpPr>
          <p:cNvPr id="369" name="Google Shape;369;p14"/>
          <p:cNvSpPr/>
          <p:nvPr/>
        </p:nvSpPr>
        <p:spPr>
          <a:xfrm>
            <a:off x="1739076" y="1500174"/>
            <a:ext cx="9358378" cy="584775"/>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rgbClr val="0070C0"/>
              </a:buClr>
              <a:buSzPts val="3200"/>
              <a:buFont typeface="Times New Roman"/>
              <a:buNone/>
            </a:pPr>
            <a:r>
              <a:rPr b="1" i="0" lang="es-AR" sz="3200" u="none" cap="none" strike="noStrike">
                <a:solidFill>
                  <a:srgbClr val="0070C0"/>
                </a:solidFill>
                <a:latin typeface="Century Gothic"/>
                <a:ea typeface="Century Gothic"/>
                <a:cs typeface="Century Gothic"/>
                <a:sym typeface="Century Gothic"/>
              </a:rPr>
              <a:t>Lectura y escritura de archivos</a:t>
            </a:r>
            <a:endParaRPr b="1" i="0" sz="3200" u="none" cap="none" strike="noStrike">
              <a:solidFill>
                <a:srgbClr val="0070C0"/>
              </a:solidFill>
              <a:latin typeface="Century Gothic"/>
              <a:ea typeface="Century Gothic"/>
              <a:cs typeface="Century Gothic"/>
              <a:sym typeface="Century Gothic"/>
            </a:endParaRPr>
          </a:p>
        </p:txBody>
      </p:sp>
      <p:sp>
        <p:nvSpPr>
          <p:cNvPr id="370" name="Google Shape;370;p14"/>
          <p:cNvSpPr/>
          <p:nvPr/>
        </p:nvSpPr>
        <p:spPr>
          <a:xfrm>
            <a:off x="1739076" y="2214554"/>
            <a:ext cx="7699544" cy="584775"/>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rgbClr val="000000"/>
              </a:buClr>
              <a:buSzPts val="3200"/>
              <a:buFont typeface="Times New Roman"/>
              <a:buNone/>
            </a:pPr>
            <a:r>
              <a:rPr b="1" i="0" lang="es-AR" sz="3200" u="none" cap="none" strike="noStrike">
                <a:solidFill>
                  <a:srgbClr val="000000"/>
                </a:solidFill>
                <a:latin typeface="Courier New"/>
                <a:ea typeface="Courier New"/>
                <a:cs typeface="Courier New"/>
                <a:sym typeface="Courier New"/>
              </a:rPr>
              <a:t>read</a:t>
            </a:r>
            <a:r>
              <a:rPr b="0" i="0" lang="es-AR" sz="3200" u="none" cap="none" strike="noStrike">
                <a:solidFill>
                  <a:srgbClr val="000000"/>
                </a:solidFill>
                <a:latin typeface="Courier New"/>
                <a:ea typeface="Courier New"/>
                <a:cs typeface="Courier New"/>
                <a:sym typeface="Courier New"/>
              </a:rPr>
              <a:t>(nombre_logico, var_dato);</a:t>
            </a:r>
            <a:endParaRPr b="0" i="0" sz="3200" u="none" cap="none" strike="noStrike">
              <a:solidFill>
                <a:srgbClr val="000000"/>
              </a:solidFill>
              <a:latin typeface="Courier New"/>
              <a:ea typeface="Courier New"/>
              <a:cs typeface="Courier New"/>
              <a:sym typeface="Courier New"/>
            </a:endParaRPr>
          </a:p>
        </p:txBody>
      </p:sp>
      <p:sp>
        <p:nvSpPr>
          <p:cNvPr id="371" name="Google Shape;371;p14"/>
          <p:cNvSpPr/>
          <p:nvPr/>
        </p:nvSpPr>
        <p:spPr>
          <a:xfrm>
            <a:off x="1739076" y="3546463"/>
            <a:ext cx="9644130" cy="954107"/>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rgbClr val="000000"/>
              </a:buClr>
              <a:buSzPts val="2800"/>
              <a:buFont typeface="Arial"/>
              <a:buNone/>
            </a:pPr>
            <a:r>
              <a:rPr b="0" i="0" lang="es-AR" sz="2800" u="none" cap="none" strike="noStrike">
                <a:solidFill>
                  <a:srgbClr val="000000"/>
                </a:solidFill>
                <a:latin typeface="Century Gothic"/>
                <a:ea typeface="Century Gothic"/>
                <a:cs typeface="Century Gothic"/>
                <a:sym typeface="Century Gothic"/>
              </a:rPr>
              <a:t>El tipo de dato de la variable </a:t>
            </a:r>
            <a:r>
              <a:rPr b="0" i="0" lang="es-AR" sz="2800" u="none" cap="none" strike="noStrike">
                <a:solidFill>
                  <a:srgbClr val="000000"/>
                </a:solidFill>
                <a:latin typeface="Courier New"/>
                <a:ea typeface="Courier New"/>
                <a:cs typeface="Courier New"/>
                <a:sym typeface="Courier New"/>
              </a:rPr>
              <a:t>var_dato</a:t>
            </a:r>
            <a:r>
              <a:rPr b="0" i="0" lang="es-AR" sz="2800" u="none" cap="none" strike="noStrike">
                <a:solidFill>
                  <a:srgbClr val="000000"/>
                </a:solidFill>
                <a:latin typeface="Century Gothic"/>
                <a:ea typeface="Century Gothic"/>
                <a:cs typeface="Century Gothic"/>
                <a:sym typeface="Century Gothic"/>
              </a:rPr>
              <a:t> es igual al tipo de datos de los elementos del archivo.</a:t>
            </a:r>
            <a:endParaRPr b="0" i="0" sz="1400" u="none" cap="none" strike="noStrike">
              <a:solidFill>
                <a:srgbClr val="000000"/>
              </a:solidFill>
              <a:latin typeface="Arial"/>
              <a:ea typeface="Arial"/>
              <a:cs typeface="Arial"/>
              <a:sym typeface="Arial"/>
            </a:endParaRPr>
          </a:p>
        </p:txBody>
      </p:sp>
      <p:sp>
        <p:nvSpPr>
          <p:cNvPr id="372" name="Google Shape;372;p14"/>
          <p:cNvSpPr/>
          <p:nvPr/>
        </p:nvSpPr>
        <p:spPr>
          <a:xfrm>
            <a:off x="1739076" y="2786058"/>
            <a:ext cx="7946406" cy="584775"/>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rgbClr val="000000"/>
              </a:buClr>
              <a:buSzPts val="3200"/>
              <a:buFont typeface="Times New Roman"/>
              <a:buNone/>
            </a:pPr>
            <a:r>
              <a:rPr b="1" i="0" lang="es-AR" sz="3200" u="none" cap="none" strike="noStrike">
                <a:solidFill>
                  <a:srgbClr val="000000"/>
                </a:solidFill>
                <a:latin typeface="Courier New"/>
                <a:ea typeface="Courier New"/>
                <a:cs typeface="Courier New"/>
                <a:sym typeface="Courier New"/>
              </a:rPr>
              <a:t>write</a:t>
            </a:r>
            <a:r>
              <a:rPr b="0" i="0" lang="es-AR" sz="3200" u="none" cap="none" strike="noStrike">
                <a:solidFill>
                  <a:srgbClr val="000000"/>
                </a:solidFill>
                <a:latin typeface="Courier New"/>
                <a:ea typeface="Courier New"/>
                <a:cs typeface="Courier New"/>
                <a:sym typeface="Courier New"/>
              </a:rPr>
              <a:t>(nombre_logico, var_dato);</a:t>
            </a:r>
            <a:endParaRPr b="0" i="0" sz="3200" u="none" cap="none" strike="noStrike">
              <a:solidFill>
                <a:srgbClr val="000000"/>
              </a:solidFill>
              <a:latin typeface="Courier New"/>
              <a:ea typeface="Courier New"/>
              <a:cs typeface="Courier New"/>
              <a:sym typeface="Courier New"/>
            </a:endParaRPr>
          </a:p>
        </p:txBody>
      </p:sp>
      <p:sp>
        <p:nvSpPr>
          <p:cNvPr id="373" name="Google Shape;373;p14"/>
          <p:cNvSpPr/>
          <p:nvPr/>
        </p:nvSpPr>
        <p:spPr>
          <a:xfrm>
            <a:off x="6882612" y="5286388"/>
            <a:ext cx="3643338" cy="523220"/>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rgbClr val="000000"/>
              </a:buClr>
              <a:buSzPts val="2800"/>
              <a:buFont typeface="Times New Roman"/>
              <a:buNone/>
            </a:pPr>
            <a:r>
              <a:rPr b="0" i="0" lang="es-AR" sz="2800" u="none" cap="none" strike="noStrike">
                <a:solidFill>
                  <a:srgbClr val="000000"/>
                </a:solidFill>
                <a:latin typeface="Century Gothic"/>
                <a:ea typeface="Century Gothic"/>
                <a:cs typeface="Century Gothic"/>
                <a:sym typeface="Century Gothic"/>
              </a:rPr>
              <a:t>e : integer;</a:t>
            </a:r>
            <a:endParaRPr b="0" i="0" sz="2800" u="none" cap="none" strike="noStrike">
              <a:solidFill>
                <a:srgbClr val="000000"/>
              </a:solidFill>
              <a:latin typeface="Century Gothic"/>
              <a:ea typeface="Century Gothic"/>
              <a:cs typeface="Century Gothic"/>
              <a:sym typeface="Century Gothic"/>
            </a:endParaRPr>
          </a:p>
        </p:txBody>
      </p:sp>
      <p:sp>
        <p:nvSpPr>
          <p:cNvPr id="374" name="Google Shape;374;p14"/>
          <p:cNvSpPr/>
          <p:nvPr/>
        </p:nvSpPr>
        <p:spPr>
          <a:xfrm>
            <a:off x="6168232" y="5429264"/>
            <a:ext cx="785818" cy="324000"/>
          </a:xfrm>
          <a:prstGeom prst="rightArrow">
            <a:avLst>
              <a:gd fmla="val 50000" name="adj1"/>
              <a:gd fmla="val 50000" name="adj2"/>
            </a:avLst>
          </a:prstGeom>
          <a:gradFill>
            <a:gsLst>
              <a:gs pos="0">
                <a:srgbClr val="992D2B"/>
              </a:gs>
              <a:gs pos="80000">
                <a:srgbClr val="C93D39"/>
              </a:gs>
              <a:gs pos="100000">
                <a:srgbClr val="CD3A36"/>
              </a:gs>
            </a:gsLst>
            <a:lin ang="16200000" scaled="0"/>
          </a:gradFill>
          <a:ln cap="flat" cmpd="sng" w="9525">
            <a:solidFill>
              <a:srgbClr val="BD4B48"/>
            </a:solidFill>
            <a:prstDash val="solid"/>
            <a:round/>
            <a:headEnd len="sm" w="sm" type="none"/>
            <a:tailEnd len="sm" w="sm" type="none"/>
          </a:ln>
          <a:effectLst>
            <a:outerShdw blurRad="40000" rotWithShape="0" dir="5400000" dist="23000">
              <a:srgbClr val="000000">
                <a:alpha val="33333"/>
              </a:srgbClr>
            </a:outerShdw>
          </a:effectLst>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
        <p:nvSpPr>
          <p:cNvPr id="375" name="Google Shape;375;p14"/>
          <p:cNvSpPr/>
          <p:nvPr/>
        </p:nvSpPr>
        <p:spPr>
          <a:xfrm>
            <a:off x="6882612" y="5857892"/>
            <a:ext cx="3643338" cy="523220"/>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rgbClr val="000000"/>
              </a:buClr>
              <a:buSzPts val="2800"/>
              <a:buFont typeface="Times New Roman"/>
              <a:buNone/>
            </a:pPr>
            <a:r>
              <a:rPr b="0" i="0" lang="es-AR" sz="2800" u="none" cap="none" strike="noStrike">
                <a:solidFill>
                  <a:srgbClr val="000000"/>
                </a:solidFill>
                <a:latin typeface="Century Gothic"/>
                <a:ea typeface="Century Gothic"/>
                <a:cs typeface="Century Gothic"/>
                <a:sym typeface="Century Gothic"/>
              </a:rPr>
              <a:t>p : persona;</a:t>
            </a:r>
            <a:endParaRPr b="0" i="0" sz="2800" u="none" cap="none" strike="noStrike">
              <a:solidFill>
                <a:srgbClr val="000000"/>
              </a:solidFill>
              <a:latin typeface="Century Gothic"/>
              <a:ea typeface="Century Gothic"/>
              <a:cs typeface="Century Gothic"/>
              <a:sym typeface="Century Gothic"/>
            </a:endParaRPr>
          </a:p>
        </p:txBody>
      </p:sp>
      <p:sp>
        <p:nvSpPr>
          <p:cNvPr id="376" name="Google Shape;376;p14"/>
          <p:cNvSpPr/>
          <p:nvPr/>
        </p:nvSpPr>
        <p:spPr>
          <a:xfrm>
            <a:off x="6168232" y="6000768"/>
            <a:ext cx="785818" cy="324000"/>
          </a:xfrm>
          <a:prstGeom prst="rightArrow">
            <a:avLst>
              <a:gd fmla="val 50000" name="adj1"/>
              <a:gd fmla="val 50000" name="adj2"/>
            </a:avLst>
          </a:prstGeom>
          <a:gradFill>
            <a:gsLst>
              <a:gs pos="0">
                <a:srgbClr val="992D2B"/>
              </a:gs>
              <a:gs pos="80000">
                <a:srgbClr val="C93D39"/>
              </a:gs>
              <a:gs pos="100000">
                <a:srgbClr val="CD3A36"/>
              </a:gs>
            </a:gsLst>
            <a:lin ang="16200000" scaled="0"/>
          </a:gradFill>
          <a:ln cap="flat" cmpd="sng" w="9525">
            <a:solidFill>
              <a:srgbClr val="BD4B48"/>
            </a:solidFill>
            <a:prstDash val="solid"/>
            <a:round/>
            <a:headEnd len="sm" w="sm" type="none"/>
            <a:tailEnd len="sm" w="sm" type="none"/>
          </a:ln>
          <a:effectLst>
            <a:outerShdw blurRad="40000" rotWithShape="0" dir="5400000" dist="23000">
              <a:srgbClr val="000000">
                <a:alpha val="33333"/>
              </a:srgbClr>
            </a:outerShdw>
          </a:effectLst>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500"/>
                                        <p:tgtEl>
                                          <p:spTgt spid="37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500"/>
                                        <p:tgtEl>
                                          <p:spTgt spid="37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500"/>
                                        <p:tgtEl>
                                          <p:spTgt spid="36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82" name="Shape 382"/>
        <p:cNvGrpSpPr/>
        <p:nvPr/>
      </p:nvGrpSpPr>
      <p:grpSpPr>
        <a:xfrm>
          <a:off x="0" y="0"/>
          <a:ext cx="0" cy="0"/>
          <a:chOff x="0" y="0"/>
          <a:chExt cx="0" cy="0"/>
        </a:xfrm>
      </p:grpSpPr>
      <p:sp>
        <p:nvSpPr>
          <p:cNvPr id="383" name="Google Shape;383;p15"/>
          <p:cNvSpPr txBox="1"/>
          <p:nvPr/>
        </p:nvSpPr>
        <p:spPr>
          <a:xfrm>
            <a:off x="647700" y="714375"/>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384" name="Google Shape;384;p15"/>
          <p:cNvSpPr txBox="1"/>
          <p:nvPr/>
        </p:nvSpPr>
        <p:spPr>
          <a:xfrm>
            <a:off x="1828039" y="482599"/>
            <a:ext cx="8912225" cy="94613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4800"/>
              <a:buFont typeface="Times New Roman"/>
              <a:buNone/>
            </a:pPr>
            <a:r>
              <a:rPr b="0" i="0" lang="es-AR" sz="4800" u="none" cap="none" strike="noStrike">
                <a:solidFill>
                  <a:srgbClr val="262626"/>
                </a:solidFill>
                <a:latin typeface="Century Gothic"/>
                <a:ea typeface="Century Gothic"/>
                <a:cs typeface="Century Gothic"/>
                <a:sym typeface="Century Gothic"/>
              </a:rPr>
              <a:t>Operaciones adicionales</a:t>
            </a:r>
            <a:endParaRPr b="0" i="0" sz="4800" u="none" cap="none" strike="noStrike">
              <a:solidFill>
                <a:srgbClr val="262626"/>
              </a:solidFill>
              <a:latin typeface="Century Gothic"/>
              <a:ea typeface="Century Gothic"/>
              <a:cs typeface="Century Gothic"/>
              <a:sym typeface="Century Gothic"/>
            </a:endParaRPr>
          </a:p>
        </p:txBody>
      </p:sp>
      <p:sp>
        <p:nvSpPr>
          <p:cNvPr id="385" name="Google Shape;385;p15"/>
          <p:cNvSpPr/>
          <p:nvPr/>
        </p:nvSpPr>
        <p:spPr>
          <a:xfrm>
            <a:off x="1667638" y="2000240"/>
            <a:ext cx="5572164" cy="523220"/>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rgbClr val="000000"/>
              </a:buClr>
              <a:buSzPts val="2800"/>
              <a:buFont typeface="Times New Roman"/>
              <a:buNone/>
            </a:pPr>
            <a:r>
              <a:rPr b="0" i="0" lang="es-AR" sz="2800" u="none" cap="none" strike="noStrike">
                <a:solidFill>
                  <a:srgbClr val="000000"/>
                </a:solidFill>
                <a:latin typeface="Century Gothic"/>
                <a:ea typeface="Century Gothic"/>
                <a:cs typeface="Century Gothic"/>
                <a:sym typeface="Century Gothic"/>
              </a:rPr>
              <a:t>Controla el fin de archivo.</a:t>
            </a:r>
            <a:endParaRPr b="0" i="0" sz="2800" u="none" cap="none" strike="noStrike">
              <a:solidFill>
                <a:srgbClr val="000000"/>
              </a:solidFill>
              <a:latin typeface="Century Gothic"/>
              <a:ea typeface="Century Gothic"/>
              <a:cs typeface="Century Gothic"/>
              <a:sym typeface="Century Gothic"/>
            </a:endParaRPr>
          </a:p>
        </p:txBody>
      </p:sp>
      <p:sp>
        <p:nvSpPr>
          <p:cNvPr id="386" name="Google Shape;386;p15"/>
          <p:cNvSpPr/>
          <p:nvPr/>
        </p:nvSpPr>
        <p:spPr>
          <a:xfrm>
            <a:off x="1690788" y="1500174"/>
            <a:ext cx="4984057" cy="584775"/>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rgbClr val="000000"/>
              </a:buClr>
              <a:buSzPts val="3200"/>
              <a:buFont typeface="Times New Roman"/>
              <a:buNone/>
            </a:pPr>
            <a:r>
              <a:rPr b="1" i="0" lang="es-AR" sz="3200" u="none" cap="none" strike="noStrike">
                <a:solidFill>
                  <a:srgbClr val="000000"/>
                </a:solidFill>
                <a:latin typeface="Courier New"/>
                <a:ea typeface="Courier New"/>
                <a:cs typeface="Courier New"/>
                <a:sym typeface="Courier New"/>
              </a:rPr>
              <a:t>EOF</a:t>
            </a:r>
            <a:r>
              <a:rPr b="0" i="0" lang="es-AR" sz="3200" u="none" cap="none" strike="noStrike">
                <a:solidFill>
                  <a:srgbClr val="000000"/>
                </a:solidFill>
                <a:latin typeface="Courier New"/>
                <a:ea typeface="Courier New"/>
                <a:cs typeface="Courier New"/>
                <a:sym typeface="Courier New"/>
              </a:rPr>
              <a:t>(nombre_logico);</a:t>
            </a:r>
            <a:endParaRPr b="0" i="0" sz="3200" u="none" cap="none" strike="noStrike">
              <a:solidFill>
                <a:srgbClr val="000000"/>
              </a:solidFill>
              <a:latin typeface="Courier New"/>
              <a:ea typeface="Courier New"/>
              <a:cs typeface="Courier New"/>
              <a:sym typeface="Courier New"/>
            </a:endParaRPr>
          </a:p>
        </p:txBody>
      </p:sp>
      <p:sp>
        <p:nvSpPr>
          <p:cNvPr id="387" name="Google Shape;387;p15"/>
          <p:cNvSpPr/>
          <p:nvPr/>
        </p:nvSpPr>
        <p:spPr>
          <a:xfrm>
            <a:off x="1667638" y="2629911"/>
            <a:ext cx="6218369" cy="584775"/>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rgbClr val="000000"/>
              </a:buClr>
              <a:buSzPts val="3200"/>
              <a:buFont typeface="Times New Roman"/>
              <a:buNone/>
            </a:pPr>
            <a:r>
              <a:rPr b="1" i="0" lang="es-AR" sz="3200" u="none" cap="none" strike="noStrike">
                <a:solidFill>
                  <a:srgbClr val="000000"/>
                </a:solidFill>
                <a:latin typeface="Courier New"/>
                <a:ea typeface="Courier New"/>
                <a:cs typeface="Courier New"/>
                <a:sym typeface="Courier New"/>
              </a:rPr>
              <a:t>fileSize</a:t>
            </a:r>
            <a:r>
              <a:rPr b="0" i="0" lang="es-AR" sz="3200" u="none" cap="none" strike="noStrike">
                <a:solidFill>
                  <a:srgbClr val="000000"/>
                </a:solidFill>
                <a:latin typeface="Courier New"/>
                <a:ea typeface="Courier New"/>
                <a:cs typeface="Courier New"/>
                <a:sym typeface="Courier New"/>
              </a:rPr>
              <a:t>(nombre_logico);</a:t>
            </a:r>
            <a:endParaRPr b="0" i="0" sz="3200" u="none" cap="none" strike="noStrike">
              <a:solidFill>
                <a:srgbClr val="000000"/>
              </a:solidFill>
              <a:latin typeface="Courier New"/>
              <a:ea typeface="Courier New"/>
              <a:cs typeface="Courier New"/>
              <a:sym typeface="Courier New"/>
            </a:endParaRPr>
          </a:p>
        </p:txBody>
      </p:sp>
      <p:sp>
        <p:nvSpPr>
          <p:cNvPr id="388" name="Google Shape;388;p15"/>
          <p:cNvSpPr/>
          <p:nvPr/>
        </p:nvSpPr>
        <p:spPr>
          <a:xfrm>
            <a:off x="1667638" y="3120094"/>
            <a:ext cx="6858048" cy="523220"/>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rgbClr val="000000"/>
              </a:buClr>
              <a:buSzPts val="2800"/>
              <a:buFont typeface="Times New Roman"/>
              <a:buNone/>
            </a:pPr>
            <a:r>
              <a:rPr b="0" i="0" lang="es-AR" sz="2800" u="none" cap="none" strike="noStrike">
                <a:solidFill>
                  <a:srgbClr val="000000"/>
                </a:solidFill>
                <a:latin typeface="Century Gothic"/>
                <a:ea typeface="Century Gothic"/>
                <a:cs typeface="Century Gothic"/>
                <a:sym typeface="Century Gothic"/>
              </a:rPr>
              <a:t>Devuelve el tamaño de un archivo.</a:t>
            </a:r>
            <a:endParaRPr b="0" i="0" sz="2800" u="none" cap="none" strike="noStrike">
              <a:solidFill>
                <a:srgbClr val="000000"/>
              </a:solidFill>
              <a:latin typeface="Century Gothic"/>
              <a:ea typeface="Century Gothic"/>
              <a:cs typeface="Century Gothic"/>
              <a:sym typeface="Century Gothic"/>
            </a:endParaRPr>
          </a:p>
        </p:txBody>
      </p:sp>
      <p:sp>
        <p:nvSpPr>
          <p:cNvPr id="389" name="Google Shape;389;p15"/>
          <p:cNvSpPr/>
          <p:nvPr/>
        </p:nvSpPr>
        <p:spPr>
          <a:xfrm>
            <a:off x="1667638" y="3772919"/>
            <a:ext cx="5971507" cy="584775"/>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rgbClr val="000000"/>
              </a:buClr>
              <a:buSzPts val="3200"/>
              <a:buFont typeface="Times New Roman"/>
              <a:buNone/>
            </a:pPr>
            <a:r>
              <a:rPr b="1" i="0" lang="es-AR" sz="3200" u="none" cap="none" strike="noStrike">
                <a:solidFill>
                  <a:srgbClr val="000000"/>
                </a:solidFill>
                <a:latin typeface="Courier New"/>
                <a:ea typeface="Courier New"/>
                <a:cs typeface="Courier New"/>
                <a:sym typeface="Courier New"/>
              </a:rPr>
              <a:t>filePos</a:t>
            </a:r>
            <a:r>
              <a:rPr b="0" i="0" lang="es-AR" sz="3200" u="none" cap="none" strike="noStrike">
                <a:solidFill>
                  <a:srgbClr val="000000"/>
                </a:solidFill>
                <a:latin typeface="Courier New"/>
                <a:ea typeface="Courier New"/>
                <a:cs typeface="Courier New"/>
                <a:sym typeface="Courier New"/>
              </a:rPr>
              <a:t>(nombre_logico);</a:t>
            </a:r>
            <a:endParaRPr b="0" i="0" sz="3200" u="none" cap="none" strike="noStrike">
              <a:solidFill>
                <a:srgbClr val="000000"/>
              </a:solidFill>
              <a:latin typeface="Courier New"/>
              <a:ea typeface="Courier New"/>
              <a:cs typeface="Courier New"/>
              <a:sym typeface="Courier New"/>
            </a:endParaRPr>
          </a:p>
        </p:txBody>
      </p:sp>
      <p:sp>
        <p:nvSpPr>
          <p:cNvPr id="390" name="Google Shape;390;p15"/>
          <p:cNvSpPr/>
          <p:nvPr/>
        </p:nvSpPr>
        <p:spPr>
          <a:xfrm>
            <a:off x="1667638" y="4334540"/>
            <a:ext cx="9715568" cy="1005403"/>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rgbClr val="000000"/>
              </a:buClr>
              <a:buSzPts val="2800"/>
              <a:buFont typeface="Times New Roman"/>
              <a:buNone/>
            </a:pPr>
            <a:r>
              <a:rPr b="0" i="0" lang="es-AR" sz="2800" u="none" cap="none" strike="noStrike">
                <a:solidFill>
                  <a:srgbClr val="000000"/>
                </a:solidFill>
                <a:latin typeface="Century Gothic"/>
                <a:ea typeface="Century Gothic"/>
                <a:cs typeface="Century Gothic"/>
                <a:sym typeface="Century Gothic"/>
              </a:rPr>
              <a:t>Devuelve la posición actual del puntero en el archivo.</a:t>
            </a:r>
            <a:endParaRPr b="0" i="0" sz="1400" u="none" cap="none" strike="noStrike">
              <a:solidFill>
                <a:srgbClr val="000000"/>
              </a:solidFill>
              <a:latin typeface="Arial"/>
              <a:ea typeface="Arial"/>
              <a:cs typeface="Arial"/>
              <a:sym typeface="Arial"/>
            </a:endParaRPr>
          </a:p>
          <a:p>
            <a:pPr indent="0" lvl="0" marL="107950" marR="0" rtl="0" algn="l">
              <a:lnSpc>
                <a:spcPct val="100000"/>
              </a:lnSpc>
              <a:spcBef>
                <a:spcPts val="400"/>
              </a:spcBef>
              <a:spcAft>
                <a:spcPts val="0"/>
              </a:spcAft>
              <a:buClr>
                <a:srgbClr val="000000"/>
              </a:buClr>
              <a:buSzPts val="2800"/>
              <a:buFont typeface="Times New Roman"/>
              <a:buNone/>
            </a:pPr>
            <a:r>
              <a:rPr b="0" i="0" lang="es-AR" sz="2800" u="none" cap="none" strike="noStrike">
                <a:solidFill>
                  <a:srgbClr val="000000"/>
                </a:solidFill>
                <a:latin typeface="Century Gothic"/>
                <a:ea typeface="Century Gothic"/>
                <a:cs typeface="Century Gothic"/>
                <a:sym typeface="Century Gothic"/>
              </a:rPr>
              <a:t>En longitud fija, los registros se numeran de 0..N-1.</a:t>
            </a:r>
            <a:endParaRPr b="0" i="0" sz="2800" u="none" cap="none" strike="noStrike">
              <a:solidFill>
                <a:srgbClr val="000000"/>
              </a:solidFill>
              <a:latin typeface="Century Gothic"/>
              <a:ea typeface="Century Gothic"/>
              <a:cs typeface="Century Gothic"/>
              <a:sym typeface="Century Gothic"/>
            </a:endParaRPr>
          </a:p>
        </p:txBody>
      </p:sp>
      <p:sp>
        <p:nvSpPr>
          <p:cNvPr id="391" name="Google Shape;391;p15"/>
          <p:cNvSpPr/>
          <p:nvPr/>
        </p:nvSpPr>
        <p:spPr>
          <a:xfrm>
            <a:off x="1667638" y="5487431"/>
            <a:ext cx="6465231" cy="584775"/>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rgbClr val="000000"/>
              </a:buClr>
              <a:buSzPts val="3200"/>
              <a:buFont typeface="Times New Roman"/>
              <a:buNone/>
            </a:pPr>
            <a:r>
              <a:rPr b="1" i="0" lang="es-AR" sz="3200" u="none" cap="none" strike="noStrike">
                <a:solidFill>
                  <a:srgbClr val="000000"/>
                </a:solidFill>
                <a:latin typeface="Courier New"/>
                <a:ea typeface="Courier New"/>
                <a:cs typeface="Courier New"/>
                <a:sym typeface="Courier New"/>
              </a:rPr>
              <a:t>seek</a:t>
            </a:r>
            <a:r>
              <a:rPr b="0" i="0" lang="es-AR" sz="3200" u="none" cap="none" strike="noStrike">
                <a:solidFill>
                  <a:srgbClr val="000000"/>
                </a:solidFill>
                <a:latin typeface="Courier New"/>
                <a:ea typeface="Courier New"/>
                <a:cs typeface="Courier New"/>
                <a:sym typeface="Courier New"/>
              </a:rPr>
              <a:t>(nombre_logico, pos);</a:t>
            </a:r>
            <a:endParaRPr b="0" i="0" sz="3200" u="none" cap="none" strike="noStrike">
              <a:solidFill>
                <a:srgbClr val="000000"/>
              </a:solidFill>
              <a:latin typeface="Courier New"/>
              <a:ea typeface="Courier New"/>
              <a:cs typeface="Courier New"/>
              <a:sym typeface="Courier New"/>
            </a:endParaRPr>
          </a:p>
        </p:txBody>
      </p:sp>
      <p:sp>
        <p:nvSpPr>
          <p:cNvPr id="392" name="Google Shape;392;p15"/>
          <p:cNvSpPr/>
          <p:nvPr/>
        </p:nvSpPr>
        <p:spPr>
          <a:xfrm>
            <a:off x="1667638" y="6049052"/>
            <a:ext cx="9929882" cy="523220"/>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rgbClr val="000000"/>
              </a:buClr>
              <a:buSzPts val="2800"/>
              <a:buFont typeface="Times New Roman"/>
              <a:buNone/>
            </a:pPr>
            <a:r>
              <a:rPr b="0" i="0" lang="es-AR" sz="2800" u="none" cap="none" strike="noStrike">
                <a:solidFill>
                  <a:srgbClr val="000000"/>
                </a:solidFill>
                <a:latin typeface="Century Gothic"/>
                <a:ea typeface="Century Gothic"/>
                <a:cs typeface="Century Gothic"/>
                <a:sym typeface="Century Gothic"/>
              </a:rPr>
              <a:t>Establece la posición del puntero en el archivo.</a:t>
            </a:r>
            <a:endParaRPr b="0" i="0" sz="2800" u="none" cap="none" strike="noStrike">
              <a:solidFill>
                <a:srgbClr val="000000"/>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500"/>
                                        <p:tgtEl>
                                          <p:spTgt spid="3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500"/>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5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500"/>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500"/>
                                        <p:tgtEl>
                                          <p:spTgt spid="3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500"/>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500"/>
                                        <p:tgtEl>
                                          <p:spTgt spid="3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98" name="Shape 398"/>
        <p:cNvGrpSpPr/>
        <p:nvPr/>
      </p:nvGrpSpPr>
      <p:grpSpPr>
        <a:xfrm>
          <a:off x="0" y="0"/>
          <a:ext cx="0" cy="0"/>
          <a:chOff x="0" y="0"/>
          <a:chExt cx="0" cy="0"/>
        </a:xfrm>
      </p:grpSpPr>
      <p:sp>
        <p:nvSpPr>
          <p:cNvPr id="399" name="Google Shape;399;p16"/>
          <p:cNvSpPr txBox="1"/>
          <p:nvPr/>
        </p:nvSpPr>
        <p:spPr>
          <a:xfrm>
            <a:off x="647700" y="714375"/>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400" name="Google Shape;400;p16"/>
          <p:cNvSpPr txBox="1"/>
          <p:nvPr/>
        </p:nvSpPr>
        <p:spPr>
          <a:xfrm>
            <a:off x="2087563" y="804867"/>
            <a:ext cx="8224073" cy="5481653"/>
          </a:xfrm>
          <a:prstGeom prst="rect">
            <a:avLst/>
          </a:prstGeom>
          <a:noFill/>
          <a:ln>
            <a:noFill/>
          </a:ln>
        </p:spPr>
        <p:txBody>
          <a:bodyPr anchorCtr="0" anchor="t" bIns="45000" lIns="90000" spcFirstLastPara="1" rIns="90000" wrap="square" tIns="45000">
            <a:noAutofit/>
          </a:bodyPr>
          <a:lstStyle/>
          <a:p>
            <a:pPr indent="0" lvl="0" marL="107950" marR="0" rtl="0" algn="l">
              <a:lnSpc>
                <a:spcPct val="93000"/>
              </a:lnSpc>
              <a:spcBef>
                <a:spcPts val="0"/>
              </a:spcBef>
              <a:spcAft>
                <a:spcPts val="0"/>
              </a:spcAft>
              <a:buClr>
                <a:srgbClr val="000000"/>
              </a:buClr>
              <a:buSzPts val="2600"/>
              <a:buFont typeface="Times New Roman"/>
              <a:buNone/>
            </a:pPr>
            <a:r>
              <a:rPr b="1" i="0" lang="es-AR" sz="2600" u="none" cap="none" strike="noStrike">
                <a:solidFill>
                  <a:srgbClr val="000000"/>
                </a:solidFill>
                <a:latin typeface="Courier New"/>
                <a:ea typeface="Courier New"/>
                <a:cs typeface="Courier New"/>
                <a:sym typeface="Courier New"/>
              </a:rPr>
              <a:t>program</a:t>
            </a:r>
            <a:r>
              <a:rPr b="0" i="0" lang="es-AR" sz="2600" u="none" cap="none" strike="noStrike">
                <a:solidFill>
                  <a:srgbClr val="000000"/>
                </a:solidFill>
                <a:latin typeface="Courier New"/>
                <a:ea typeface="Courier New"/>
                <a:cs typeface="Courier New"/>
                <a:sym typeface="Courier New"/>
              </a:rPr>
              <a:t> creacion_archivo;</a:t>
            </a:r>
            <a:endParaRPr b="0" i="0" sz="1400" u="none" cap="none" strike="noStrike">
              <a:solidFill>
                <a:srgbClr val="000000"/>
              </a:solidFill>
              <a:latin typeface="Arial"/>
              <a:ea typeface="Arial"/>
              <a:cs typeface="Arial"/>
              <a:sym typeface="Arial"/>
            </a:endParaRPr>
          </a:p>
          <a:p>
            <a:pPr indent="0" lvl="0" marL="107950" marR="0" rtl="0" algn="l">
              <a:lnSpc>
                <a:spcPct val="93000"/>
              </a:lnSpc>
              <a:spcBef>
                <a:spcPts val="0"/>
              </a:spcBef>
              <a:spcAft>
                <a:spcPts val="0"/>
              </a:spcAft>
              <a:buClr>
                <a:srgbClr val="000000"/>
              </a:buClr>
              <a:buSzPts val="2600"/>
              <a:buFont typeface="Times New Roman"/>
              <a:buNone/>
            </a:pPr>
            <a:r>
              <a:rPr b="1" i="0" lang="es-AR" sz="2600" u="none" cap="none" strike="noStrike">
                <a:solidFill>
                  <a:srgbClr val="000000"/>
                </a:solidFill>
                <a:latin typeface="Courier New"/>
                <a:ea typeface="Courier New"/>
                <a:cs typeface="Courier New"/>
                <a:sym typeface="Courier New"/>
              </a:rPr>
              <a:t>type </a:t>
            </a:r>
            <a:endParaRPr b="1" i="0" sz="2600" u="none" cap="none" strike="noStrike">
              <a:solidFill>
                <a:srgbClr val="000000"/>
              </a:solidFill>
              <a:latin typeface="Courier New"/>
              <a:ea typeface="Courier New"/>
              <a:cs typeface="Courier New"/>
              <a:sym typeface="Courier New"/>
            </a:endParaRPr>
          </a:p>
          <a:p>
            <a:pPr indent="341313" lvl="0" marL="107950" marR="0" rtl="0" algn="l">
              <a:lnSpc>
                <a:spcPct val="93000"/>
              </a:lnSpc>
              <a:spcBef>
                <a:spcPts val="0"/>
              </a:spcBef>
              <a:spcAft>
                <a:spcPts val="0"/>
              </a:spcAft>
              <a:buClr>
                <a:srgbClr val="000000"/>
              </a:buClr>
              <a:buSzPts val="2600"/>
              <a:buFont typeface="Times New Roman"/>
              <a:buNone/>
            </a:pPr>
            <a:r>
              <a:rPr b="0" i="0" lang="es-AR" sz="2600" u="none" cap="none" strike="noStrike">
                <a:solidFill>
                  <a:srgbClr val="000000"/>
                </a:solidFill>
                <a:latin typeface="Courier New"/>
                <a:ea typeface="Courier New"/>
                <a:cs typeface="Courier New"/>
                <a:sym typeface="Courier New"/>
              </a:rPr>
              <a:t>		persona = </a:t>
            </a:r>
            <a:r>
              <a:rPr b="1" i="0" lang="es-AR" sz="2600" u="none" cap="none" strike="noStrike">
                <a:solidFill>
                  <a:srgbClr val="000000"/>
                </a:solidFill>
                <a:latin typeface="Courier New"/>
                <a:ea typeface="Courier New"/>
                <a:cs typeface="Courier New"/>
                <a:sym typeface="Courier New"/>
              </a:rPr>
              <a:t>record</a:t>
            </a:r>
            <a:endParaRPr b="0" i="0" sz="1400" u="none" cap="none" strike="noStrike">
              <a:solidFill>
                <a:srgbClr val="000000"/>
              </a:solidFill>
              <a:latin typeface="Arial"/>
              <a:ea typeface="Arial"/>
              <a:cs typeface="Arial"/>
              <a:sym typeface="Arial"/>
            </a:endParaRPr>
          </a:p>
          <a:p>
            <a:pPr indent="341313" lvl="0" marL="107950" marR="0" rtl="0" algn="l">
              <a:lnSpc>
                <a:spcPct val="93000"/>
              </a:lnSpc>
              <a:spcBef>
                <a:spcPts val="0"/>
              </a:spcBef>
              <a:spcAft>
                <a:spcPts val="0"/>
              </a:spcAft>
              <a:buClr>
                <a:srgbClr val="000000"/>
              </a:buClr>
              <a:buSzPts val="2600"/>
              <a:buFont typeface="Times New Roman"/>
              <a:buNone/>
            </a:pPr>
            <a:r>
              <a:rPr b="0" i="0" lang="es-AR" sz="2600" u="none" cap="none" strike="noStrike">
                <a:solidFill>
                  <a:srgbClr val="000000"/>
                </a:solidFill>
                <a:latin typeface="Courier New"/>
                <a:ea typeface="Courier New"/>
                <a:cs typeface="Courier New"/>
                <a:sym typeface="Courier New"/>
              </a:rPr>
              <a:t>			dni: string[8]</a:t>
            </a:r>
            <a:endParaRPr b="0" i="0" sz="1400" u="none" cap="none" strike="noStrike">
              <a:solidFill>
                <a:srgbClr val="000000"/>
              </a:solidFill>
              <a:latin typeface="Arial"/>
              <a:ea typeface="Arial"/>
              <a:cs typeface="Arial"/>
              <a:sym typeface="Arial"/>
            </a:endParaRPr>
          </a:p>
          <a:p>
            <a:pPr indent="449263" lvl="0" marL="449263" marR="0" rtl="0" algn="l">
              <a:lnSpc>
                <a:spcPct val="93000"/>
              </a:lnSpc>
              <a:spcBef>
                <a:spcPts val="0"/>
              </a:spcBef>
              <a:spcAft>
                <a:spcPts val="0"/>
              </a:spcAft>
              <a:buClr>
                <a:srgbClr val="000000"/>
              </a:buClr>
              <a:buSzPts val="2600"/>
              <a:buFont typeface="Times New Roman"/>
              <a:buNone/>
            </a:pPr>
            <a:r>
              <a:rPr b="0" i="0" lang="es-AR" sz="2600" u="none" cap="none" strike="noStrike">
                <a:solidFill>
                  <a:srgbClr val="000000"/>
                </a:solidFill>
                <a:latin typeface="Courier New"/>
                <a:ea typeface="Courier New"/>
                <a:cs typeface="Courier New"/>
                <a:sym typeface="Courier New"/>
              </a:rPr>
              <a:t>		apellidoyNombre: string[30];</a:t>
            </a:r>
            <a:endParaRPr b="0" i="0" sz="1400" u="none" cap="none" strike="noStrike">
              <a:solidFill>
                <a:srgbClr val="000000"/>
              </a:solidFill>
              <a:latin typeface="Arial"/>
              <a:ea typeface="Arial"/>
              <a:cs typeface="Arial"/>
              <a:sym typeface="Arial"/>
            </a:endParaRPr>
          </a:p>
          <a:p>
            <a:pPr indent="449263" lvl="0" marL="449263" marR="0" rtl="0" algn="l">
              <a:lnSpc>
                <a:spcPct val="93000"/>
              </a:lnSpc>
              <a:spcBef>
                <a:spcPts val="0"/>
              </a:spcBef>
              <a:spcAft>
                <a:spcPts val="0"/>
              </a:spcAft>
              <a:buClr>
                <a:srgbClr val="000000"/>
              </a:buClr>
              <a:buSzPts val="2600"/>
              <a:buFont typeface="Times New Roman"/>
              <a:buNone/>
            </a:pPr>
            <a:r>
              <a:rPr b="0" i="0" lang="es-AR" sz="2600" u="none" cap="none" strike="noStrike">
                <a:solidFill>
                  <a:srgbClr val="000000"/>
                </a:solidFill>
                <a:latin typeface="Courier New"/>
                <a:ea typeface="Courier New"/>
                <a:cs typeface="Courier New"/>
                <a:sym typeface="Courier New"/>
              </a:rPr>
              <a:t>		direccion	: string[40];</a:t>
            </a:r>
            <a:endParaRPr b="0" i="0" sz="1400" u="none" cap="none" strike="noStrike">
              <a:solidFill>
                <a:srgbClr val="000000"/>
              </a:solidFill>
              <a:latin typeface="Arial"/>
              <a:ea typeface="Arial"/>
              <a:cs typeface="Arial"/>
              <a:sym typeface="Arial"/>
            </a:endParaRPr>
          </a:p>
          <a:p>
            <a:pPr indent="449263" lvl="0" marL="449263" marR="0" rtl="0" algn="l">
              <a:lnSpc>
                <a:spcPct val="93000"/>
              </a:lnSpc>
              <a:spcBef>
                <a:spcPts val="0"/>
              </a:spcBef>
              <a:spcAft>
                <a:spcPts val="0"/>
              </a:spcAft>
              <a:buClr>
                <a:srgbClr val="000000"/>
              </a:buClr>
              <a:buSzPts val="2600"/>
              <a:buFont typeface="Times New Roman"/>
              <a:buNone/>
            </a:pPr>
            <a:r>
              <a:rPr b="0" i="0" lang="es-AR" sz="2600" u="none" cap="none" strike="noStrike">
                <a:solidFill>
                  <a:srgbClr val="000000"/>
                </a:solidFill>
                <a:latin typeface="Courier New"/>
                <a:ea typeface="Courier New"/>
                <a:cs typeface="Courier New"/>
                <a:sym typeface="Courier New"/>
              </a:rPr>
              <a:t>		sexo			: char;</a:t>
            </a:r>
            <a:endParaRPr b="0" i="0" sz="1400" u="none" cap="none" strike="noStrike">
              <a:solidFill>
                <a:srgbClr val="000000"/>
              </a:solidFill>
              <a:latin typeface="Arial"/>
              <a:ea typeface="Arial"/>
              <a:cs typeface="Arial"/>
              <a:sym typeface="Arial"/>
            </a:endParaRPr>
          </a:p>
          <a:p>
            <a:pPr indent="449263" lvl="0" marL="449263" marR="0" rtl="0" algn="l">
              <a:lnSpc>
                <a:spcPct val="93000"/>
              </a:lnSpc>
              <a:spcBef>
                <a:spcPts val="0"/>
              </a:spcBef>
              <a:spcAft>
                <a:spcPts val="0"/>
              </a:spcAft>
              <a:buClr>
                <a:srgbClr val="000000"/>
              </a:buClr>
              <a:buSzPts val="2600"/>
              <a:buFont typeface="Times New Roman"/>
              <a:buNone/>
            </a:pPr>
            <a:r>
              <a:rPr b="0" i="0" lang="es-AR" sz="2600" u="none" cap="none" strike="noStrike">
                <a:solidFill>
                  <a:srgbClr val="000000"/>
                </a:solidFill>
                <a:latin typeface="Courier New"/>
                <a:ea typeface="Courier New"/>
                <a:cs typeface="Courier New"/>
                <a:sym typeface="Courier New"/>
              </a:rPr>
              <a:t>		salario	: real;</a:t>
            </a:r>
            <a:endParaRPr b="0" i="0" sz="1400" u="none" cap="none" strike="noStrike">
              <a:solidFill>
                <a:srgbClr val="000000"/>
              </a:solidFill>
              <a:latin typeface="Arial"/>
              <a:ea typeface="Arial"/>
              <a:cs typeface="Arial"/>
              <a:sym typeface="Arial"/>
            </a:endParaRPr>
          </a:p>
          <a:p>
            <a:pPr indent="341313" lvl="0" marL="107950" marR="0" rtl="0" algn="l">
              <a:lnSpc>
                <a:spcPct val="93000"/>
              </a:lnSpc>
              <a:spcBef>
                <a:spcPts val="0"/>
              </a:spcBef>
              <a:spcAft>
                <a:spcPts val="0"/>
              </a:spcAft>
              <a:buClr>
                <a:srgbClr val="000000"/>
              </a:buClr>
              <a:buSzPts val="2600"/>
              <a:buFont typeface="Times New Roman"/>
              <a:buNone/>
            </a:pPr>
            <a:r>
              <a:rPr b="0" i="0" lang="es-AR" sz="2600" u="none" cap="none" strike="noStrike">
                <a:solidFill>
                  <a:srgbClr val="000000"/>
                </a:solidFill>
                <a:latin typeface="Courier New"/>
                <a:ea typeface="Courier New"/>
                <a:cs typeface="Courier New"/>
                <a:sym typeface="Courier New"/>
              </a:rPr>
              <a:t>		</a:t>
            </a:r>
            <a:r>
              <a:rPr b="1" i="0" lang="es-AR" sz="2600" u="none" cap="none" strike="noStrike">
                <a:solidFill>
                  <a:srgbClr val="000000"/>
                </a:solidFill>
                <a:latin typeface="Courier New"/>
                <a:ea typeface="Courier New"/>
                <a:cs typeface="Courier New"/>
                <a:sym typeface="Courier New"/>
              </a:rPr>
              <a:t>end</a:t>
            </a:r>
            <a:r>
              <a:rPr b="0" i="0" lang="es-AR" sz="26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107950" marR="0" rtl="0" algn="l">
              <a:lnSpc>
                <a:spcPct val="93000"/>
              </a:lnSpc>
              <a:spcBef>
                <a:spcPts val="0"/>
              </a:spcBef>
              <a:spcAft>
                <a:spcPts val="0"/>
              </a:spcAft>
              <a:buClr>
                <a:srgbClr val="000000"/>
              </a:buClr>
              <a:buSzPts val="2600"/>
              <a:buFont typeface="Times New Roman"/>
              <a:buNone/>
            </a:pPr>
            <a:r>
              <a:rPr b="0" i="0" lang="es-AR" sz="2600" u="none" cap="none" strike="noStrike">
                <a:solidFill>
                  <a:srgbClr val="000000"/>
                </a:solidFill>
                <a:latin typeface="Courier New"/>
                <a:ea typeface="Courier New"/>
                <a:cs typeface="Courier New"/>
                <a:sym typeface="Courier New"/>
              </a:rPr>
              <a:t>		archivo_personas = </a:t>
            </a:r>
            <a:r>
              <a:rPr b="1" i="0" lang="es-AR" sz="2600" u="none" cap="none" strike="noStrike">
                <a:solidFill>
                  <a:srgbClr val="000000"/>
                </a:solidFill>
                <a:latin typeface="Courier New"/>
                <a:ea typeface="Courier New"/>
                <a:cs typeface="Courier New"/>
                <a:sym typeface="Courier New"/>
              </a:rPr>
              <a:t>file of </a:t>
            </a:r>
            <a:r>
              <a:rPr b="0" i="0" lang="es-AR" sz="2600" u="none" cap="none" strike="noStrike">
                <a:solidFill>
                  <a:srgbClr val="000000"/>
                </a:solidFill>
                <a:latin typeface="Courier New"/>
                <a:ea typeface="Courier New"/>
                <a:cs typeface="Courier New"/>
                <a:sym typeface="Courier New"/>
              </a:rPr>
              <a:t>persona;</a:t>
            </a:r>
            <a:endParaRPr b="0" i="0" sz="1400" u="none" cap="none" strike="noStrike">
              <a:solidFill>
                <a:srgbClr val="000000"/>
              </a:solidFill>
              <a:latin typeface="Arial"/>
              <a:ea typeface="Arial"/>
              <a:cs typeface="Arial"/>
              <a:sym typeface="Arial"/>
            </a:endParaRPr>
          </a:p>
          <a:p>
            <a:pPr indent="0" lvl="0" marL="107950" marR="0" rtl="0" algn="l">
              <a:lnSpc>
                <a:spcPct val="93000"/>
              </a:lnSpc>
              <a:spcBef>
                <a:spcPts val="0"/>
              </a:spcBef>
              <a:spcAft>
                <a:spcPts val="0"/>
              </a:spcAft>
              <a:buClr>
                <a:schemeClr val="lt1"/>
              </a:buClr>
              <a:buSzPts val="2600"/>
              <a:buFont typeface="Times New Roman"/>
              <a:buNone/>
            </a:pPr>
            <a:r>
              <a:t/>
            </a:r>
            <a:endParaRPr b="0" i="0" sz="2600" u="none" cap="none" strike="noStrike">
              <a:solidFill>
                <a:srgbClr val="000000"/>
              </a:solidFill>
              <a:latin typeface="Courier New"/>
              <a:ea typeface="Courier New"/>
              <a:cs typeface="Courier New"/>
              <a:sym typeface="Courier New"/>
            </a:endParaRPr>
          </a:p>
          <a:p>
            <a:pPr indent="0" lvl="0" marL="107950" marR="0" rtl="0" algn="l">
              <a:lnSpc>
                <a:spcPct val="93000"/>
              </a:lnSpc>
              <a:spcBef>
                <a:spcPts val="0"/>
              </a:spcBef>
              <a:spcAft>
                <a:spcPts val="0"/>
              </a:spcAft>
              <a:buClr>
                <a:srgbClr val="000000"/>
              </a:buClr>
              <a:buSzPts val="2600"/>
              <a:buFont typeface="Times New Roman"/>
              <a:buNone/>
            </a:pPr>
            <a:r>
              <a:rPr b="1" i="0" lang="es-AR" sz="2600" u="none" cap="none" strike="noStrike">
                <a:solidFill>
                  <a:srgbClr val="000000"/>
                </a:solidFill>
                <a:latin typeface="Courier New"/>
                <a:ea typeface="Courier New"/>
                <a:cs typeface="Courier New"/>
                <a:sym typeface="Courier New"/>
              </a:rPr>
              <a:t>var</a:t>
            </a:r>
            <a:r>
              <a:rPr b="0" i="0" lang="es-AR" sz="2600" u="none" cap="none" strike="noStrike">
                <a:solidFill>
                  <a:srgbClr val="000000"/>
                </a:solidFill>
                <a:latin typeface="Courier New"/>
                <a:ea typeface="Courier New"/>
                <a:cs typeface="Courier New"/>
                <a:sym typeface="Courier New"/>
              </a:rPr>
              <a:t> </a:t>
            </a:r>
            <a:endParaRPr b="0" i="0" sz="2600" u="none" cap="none" strike="noStrike">
              <a:solidFill>
                <a:srgbClr val="000000"/>
              </a:solidFill>
              <a:latin typeface="Courier New"/>
              <a:ea typeface="Courier New"/>
              <a:cs typeface="Courier New"/>
              <a:sym typeface="Courier New"/>
            </a:endParaRPr>
          </a:p>
          <a:p>
            <a:pPr indent="341313" lvl="0" marL="107950" marR="0" rtl="0" algn="l">
              <a:lnSpc>
                <a:spcPct val="93000"/>
              </a:lnSpc>
              <a:spcBef>
                <a:spcPts val="0"/>
              </a:spcBef>
              <a:spcAft>
                <a:spcPts val="0"/>
              </a:spcAft>
              <a:buClr>
                <a:srgbClr val="000000"/>
              </a:buClr>
              <a:buSzPts val="2600"/>
              <a:buFont typeface="Times New Roman"/>
              <a:buNone/>
            </a:pPr>
            <a:r>
              <a:rPr b="0" i="0" lang="es-AR" sz="2600" u="none" cap="none" strike="noStrike">
                <a:solidFill>
                  <a:srgbClr val="000000"/>
                </a:solidFill>
                <a:latin typeface="Courier New"/>
                <a:ea typeface="Courier New"/>
                <a:cs typeface="Courier New"/>
                <a:sym typeface="Courier New"/>
              </a:rPr>
              <a:t>		personas: archivo_personas;</a:t>
            </a:r>
            <a:endParaRPr b="0" i="0" sz="1400" u="none" cap="none" strike="noStrike">
              <a:solidFill>
                <a:srgbClr val="000000"/>
              </a:solidFill>
              <a:latin typeface="Arial"/>
              <a:ea typeface="Arial"/>
              <a:cs typeface="Arial"/>
              <a:sym typeface="Arial"/>
            </a:endParaRPr>
          </a:p>
          <a:p>
            <a:pPr indent="341313" lvl="0" marL="107950" marR="0" rtl="0" algn="l">
              <a:lnSpc>
                <a:spcPct val="93000"/>
              </a:lnSpc>
              <a:spcBef>
                <a:spcPts val="0"/>
              </a:spcBef>
              <a:spcAft>
                <a:spcPts val="0"/>
              </a:spcAft>
              <a:buClr>
                <a:srgbClr val="000000"/>
              </a:buClr>
              <a:buSzPts val="2600"/>
              <a:buFont typeface="Times New Roman"/>
              <a:buNone/>
            </a:pPr>
            <a:r>
              <a:rPr b="0" i="0" lang="es-AR" sz="2600" u="none" cap="none" strike="noStrike">
                <a:solidFill>
                  <a:srgbClr val="000000"/>
                </a:solidFill>
                <a:latin typeface="Courier New"/>
                <a:ea typeface="Courier New"/>
                <a:cs typeface="Courier New"/>
                <a:sym typeface="Courier New"/>
              </a:rPr>
              <a:t>		nombre_fisico: string[12];</a:t>
            </a:r>
            <a:endParaRPr b="0" i="0" sz="1400" u="none" cap="none" strike="noStrike">
              <a:solidFill>
                <a:srgbClr val="000000"/>
              </a:solidFill>
              <a:latin typeface="Arial"/>
              <a:ea typeface="Arial"/>
              <a:cs typeface="Arial"/>
              <a:sym typeface="Arial"/>
            </a:endParaRPr>
          </a:p>
          <a:p>
            <a:pPr indent="341313" lvl="0" marL="107950" marR="0" rtl="0" algn="l">
              <a:lnSpc>
                <a:spcPct val="93000"/>
              </a:lnSpc>
              <a:spcBef>
                <a:spcPts val="0"/>
              </a:spcBef>
              <a:spcAft>
                <a:spcPts val="0"/>
              </a:spcAft>
              <a:buClr>
                <a:srgbClr val="000000"/>
              </a:buClr>
              <a:buSzPts val="2600"/>
              <a:buFont typeface="Times New Roman"/>
              <a:buNone/>
            </a:pPr>
            <a:r>
              <a:rPr b="0" i="0" lang="es-AR" sz="2600" u="none" cap="none" strike="noStrike">
                <a:solidFill>
                  <a:srgbClr val="000000"/>
                </a:solidFill>
                <a:latin typeface="Courier New"/>
                <a:ea typeface="Courier New"/>
                <a:cs typeface="Courier New"/>
                <a:sym typeface="Courier New"/>
              </a:rPr>
              <a:t>		per: persona;</a:t>
            </a:r>
            <a:endParaRPr b="0" i="0" sz="2600" u="none" cap="none" strike="noStrike">
              <a:solidFill>
                <a:srgbClr val="000000"/>
              </a:solidFill>
              <a:latin typeface="Courier New"/>
              <a:ea typeface="Courier New"/>
              <a:cs typeface="Courier New"/>
              <a:sym typeface="Courier New"/>
            </a:endParaRPr>
          </a:p>
        </p:txBody>
      </p:sp>
      <p:sp>
        <p:nvSpPr>
          <p:cNvPr id="401" name="Google Shape;401;p16"/>
          <p:cNvSpPr txBox="1"/>
          <p:nvPr/>
        </p:nvSpPr>
        <p:spPr>
          <a:xfrm>
            <a:off x="1810514" y="214290"/>
            <a:ext cx="9787006" cy="946137"/>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262626"/>
              </a:buClr>
              <a:buSzPts val="4800"/>
              <a:buFont typeface="Times New Roman"/>
              <a:buNone/>
            </a:pPr>
            <a:r>
              <a:rPr b="0" i="0" lang="es-AR" sz="4800" u="none" cap="none" strike="noStrike">
                <a:solidFill>
                  <a:srgbClr val="262626"/>
                </a:solidFill>
                <a:latin typeface="Century Gothic"/>
                <a:ea typeface="Century Gothic"/>
                <a:cs typeface="Century Gothic"/>
                <a:sym typeface="Century Gothic"/>
              </a:rPr>
              <a:t>Ejemplo</a:t>
            </a:r>
            <a:endParaRPr b="0" i="0" sz="4800" u="none" cap="none" strike="noStrike">
              <a:solidFill>
                <a:srgbClr val="262626"/>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5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400">
                                            <p:txEl>
                                              <p:pRg end="0" st="0"/>
                                            </p:txEl>
                                          </p:spTgt>
                                        </p:tgtEl>
                                        <p:attrNameLst>
                                          <p:attrName>style.visibility</p:attrName>
                                        </p:attrNameLst>
                                      </p:cBhvr>
                                      <p:to>
                                        <p:strVal val="visible"/>
                                      </p:to>
                                    </p:set>
                                    <p:animEffect filter="fade" transition="in">
                                      <p:cBhvr>
                                        <p:cTn dur="1000"/>
                                        <p:tgtEl>
                                          <p:spTgt spid="40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0">
                                            <p:txEl>
                                              <p:pRg end="1" st="1"/>
                                            </p:txEl>
                                          </p:spTgt>
                                        </p:tgtEl>
                                        <p:attrNameLst>
                                          <p:attrName>style.visibility</p:attrName>
                                        </p:attrNameLst>
                                      </p:cBhvr>
                                      <p:to>
                                        <p:strVal val="visible"/>
                                      </p:to>
                                    </p:set>
                                    <p:animEffect filter="fade" transition="in">
                                      <p:cBhvr>
                                        <p:cTn dur="1000"/>
                                        <p:tgtEl>
                                          <p:spTgt spid="40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0">
                                            <p:txEl>
                                              <p:pRg end="2" st="2"/>
                                            </p:txEl>
                                          </p:spTgt>
                                        </p:tgtEl>
                                        <p:attrNameLst>
                                          <p:attrName>style.visibility</p:attrName>
                                        </p:attrNameLst>
                                      </p:cBhvr>
                                      <p:to>
                                        <p:strVal val="visible"/>
                                      </p:to>
                                    </p:set>
                                    <p:animEffect filter="fade" transition="in">
                                      <p:cBhvr>
                                        <p:cTn dur="1000"/>
                                        <p:tgtEl>
                                          <p:spTgt spid="40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0">
                                            <p:txEl>
                                              <p:pRg end="3" st="3"/>
                                            </p:txEl>
                                          </p:spTgt>
                                        </p:tgtEl>
                                        <p:attrNameLst>
                                          <p:attrName>style.visibility</p:attrName>
                                        </p:attrNameLst>
                                      </p:cBhvr>
                                      <p:to>
                                        <p:strVal val="visible"/>
                                      </p:to>
                                    </p:set>
                                    <p:animEffect filter="fade" transition="in">
                                      <p:cBhvr>
                                        <p:cTn dur="1000"/>
                                        <p:tgtEl>
                                          <p:spTgt spid="40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0">
                                            <p:txEl>
                                              <p:pRg end="4" st="4"/>
                                            </p:txEl>
                                          </p:spTgt>
                                        </p:tgtEl>
                                        <p:attrNameLst>
                                          <p:attrName>style.visibility</p:attrName>
                                        </p:attrNameLst>
                                      </p:cBhvr>
                                      <p:to>
                                        <p:strVal val="visible"/>
                                      </p:to>
                                    </p:set>
                                    <p:animEffect filter="fade" transition="in">
                                      <p:cBhvr>
                                        <p:cTn dur="1000"/>
                                        <p:tgtEl>
                                          <p:spTgt spid="40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0">
                                            <p:txEl>
                                              <p:pRg end="5" st="5"/>
                                            </p:txEl>
                                          </p:spTgt>
                                        </p:tgtEl>
                                        <p:attrNameLst>
                                          <p:attrName>style.visibility</p:attrName>
                                        </p:attrNameLst>
                                      </p:cBhvr>
                                      <p:to>
                                        <p:strVal val="visible"/>
                                      </p:to>
                                    </p:set>
                                    <p:animEffect filter="fade" transition="in">
                                      <p:cBhvr>
                                        <p:cTn dur="1000"/>
                                        <p:tgtEl>
                                          <p:spTgt spid="40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0">
                                            <p:txEl>
                                              <p:pRg end="6" st="6"/>
                                            </p:txEl>
                                          </p:spTgt>
                                        </p:tgtEl>
                                        <p:attrNameLst>
                                          <p:attrName>style.visibility</p:attrName>
                                        </p:attrNameLst>
                                      </p:cBhvr>
                                      <p:to>
                                        <p:strVal val="visible"/>
                                      </p:to>
                                    </p:set>
                                    <p:animEffect filter="fade" transition="in">
                                      <p:cBhvr>
                                        <p:cTn dur="1000"/>
                                        <p:tgtEl>
                                          <p:spTgt spid="40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0">
                                            <p:txEl>
                                              <p:pRg end="7" st="7"/>
                                            </p:txEl>
                                          </p:spTgt>
                                        </p:tgtEl>
                                        <p:attrNameLst>
                                          <p:attrName>style.visibility</p:attrName>
                                        </p:attrNameLst>
                                      </p:cBhvr>
                                      <p:to>
                                        <p:strVal val="visible"/>
                                      </p:to>
                                    </p:set>
                                    <p:animEffect filter="fade" transition="in">
                                      <p:cBhvr>
                                        <p:cTn dur="1000"/>
                                        <p:tgtEl>
                                          <p:spTgt spid="40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0">
                                            <p:txEl>
                                              <p:pRg end="8" st="8"/>
                                            </p:txEl>
                                          </p:spTgt>
                                        </p:tgtEl>
                                        <p:attrNameLst>
                                          <p:attrName>style.visibility</p:attrName>
                                        </p:attrNameLst>
                                      </p:cBhvr>
                                      <p:to>
                                        <p:strVal val="visible"/>
                                      </p:to>
                                    </p:set>
                                    <p:animEffect filter="fade" transition="in">
                                      <p:cBhvr>
                                        <p:cTn dur="1000"/>
                                        <p:tgtEl>
                                          <p:spTgt spid="400">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0">
                                            <p:txEl>
                                              <p:pRg end="9" st="9"/>
                                            </p:txEl>
                                          </p:spTgt>
                                        </p:tgtEl>
                                        <p:attrNameLst>
                                          <p:attrName>style.visibility</p:attrName>
                                        </p:attrNameLst>
                                      </p:cBhvr>
                                      <p:to>
                                        <p:strVal val="visible"/>
                                      </p:to>
                                    </p:set>
                                    <p:animEffect filter="fade" transition="in">
                                      <p:cBhvr>
                                        <p:cTn dur="1000"/>
                                        <p:tgtEl>
                                          <p:spTgt spid="400">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0">
                                            <p:txEl>
                                              <p:pRg end="10" st="10"/>
                                            </p:txEl>
                                          </p:spTgt>
                                        </p:tgtEl>
                                        <p:attrNameLst>
                                          <p:attrName>style.visibility</p:attrName>
                                        </p:attrNameLst>
                                      </p:cBhvr>
                                      <p:to>
                                        <p:strVal val="visible"/>
                                      </p:to>
                                    </p:set>
                                    <p:animEffect filter="fade" transition="in">
                                      <p:cBhvr>
                                        <p:cTn dur="1000"/>
                                        <p:tgtEl>
                                          <p:spTgt spid="400">
                                            <p:txEl>
                                              <p:pRg end="10" st="1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0">
                                            <p:txEl>
                                              <p:pRg end="11" st="11"/>
                                            </p:txEl>
                                          </p:spTgt>
                                        </p:tgtEl>
                                        <p:attrNameLst>
                                          <p:attrName>style.visibility</p:attrName>
                                        </p:attrNameLst>
                                      </p:cBhvr>
                                      <p:to>
                                        <p:strVal val="visible"/>
                                      </p:to>
                                    </p:set>
                                    <p:animEffect filter="fade" transition="in">
                                      <p:cBhvr>
                                        <p:cTn dur="1000"/>
                                        <p:tgtEl>
                                          <p:spTgt spid="400">
                                            <p:txEl>
                                              <p:pRg end="11" st="1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0">
                                            <p:txEl>
                                              <p:pRg end="12" st="12"/>
                                            </p:txEl>
                                          </p:spTgt>
                                        </p:tgtEl>
                                        <p:attrNameLst>
                                          <p:attrName>style.visibility</p:attrName>
                                        </p:attrNameLst>
                                      </p:cBhvr>
                                      <p:to>
                                        <p:strVal val="visible"/>
                                      </p:to>
                                    </p:set>
                                    <p:animEffect filter="fade" transition="in">
                                      <p:cBhvr>
                                        <p:cTn dur="1000"/>
                                        <p:tgtEl>
                                          <p:spTgt spid="400">
                                            <p:txEl>
                                              <p:pRg end="12" st="1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0">
                                            <p:txEl>
                                              <p:pRg end="13" st="13"/>
                                            </p:txEl>
                                          </p:spTgt>
                                        </p:tgtEl>
                                        <p:attrNameLst>
                                          <p:attrName>style.visibility</p:attrName>
                                        </p:attrNameLst>
                                      </p:cBhvr>
                                      <p:to>
                                        <p:strVal val="visible"/>
                                      </p:to>
                                    </p:set>
                                    <p:animEffect filter="fade" transition="in">
                                      <p:cBhvr>
                                        <p:cTn dur="1000"/>
                                        <p:tgtEl>
                                          <p:spTgt spid="400">
                                            <p:txEl>
                                              <p:pRg end="13" st="1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0">
                                            <p:txEl>
                                              <p:pRg end="14" st="14"/>
                                            </p:txEl>
                                          </p:spTgt>
                                        </p:tgtEl>
                                        <p:attrNameLst>
                                          <p:attrName>style.visibility</p:attrName>
                                        </p:attrNameLst>
                                      </p:cBhvr>
                                      <p:to>
                                        <p:strVal val="visible"/>
                                      </p:to>
                                    </p:set>
                                    <p:animEffect filter="fade" transition="in">
                                      <p:cBhvr>
                                        <p:cTn dur="1000"/>
                                        <p:tgtEl>
                                          <p:spTgt spid="400">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407" name="Shape 407"/>
        <p:cNvGrpSpPr/>
        <p:nvPr/>
      </p:nvGrpSpPr>
      <p:grpSpPr>
        <a:xfrm>
          <a:off x="0" y="0"/>
          <a:ext cx="0" cy="0"/>
          <a:chOff x="0" y="0"/>
          <a:chExt cx="0" cy="0"/>
        </a:xfrm>
      </p:grpSpPr>
      <p:sp>
        <p:nvSpPr>
          <p:cNvPr id="408" name="Google Shape;408;p17"/>
          <p:cNvSpPr txBox="1"/>
          <p:nvPr/>
        </p:nvSpPr>
        <p:spPr>
          <a:xfrm>
            <a:off x="1524761" y="1071546"/>
            <a:ext cx="10358511" cy="542928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800"/>
              <a:buFont typeface="Times New Roman"/>
              <a:buNone/>
            </a:pPr>
            <a:r>
              <a:rPr b="1" i="0" lang="es-AR" sz="2800" u="none" cap="none" strike="noStrike">
                <a:solidFill>
                  <a:srgbClr val="000000"/>
                </a:solidFill>
                <a:latin typeface="Courier New"/>
                <a:ea typeface="Courier New"/>
                <a:cs typeface="Courier New"/>
                <a:sym typeface="Courier New"/>
              </a:rPr>
              <a:t>begin </a:t>
            </a:r>
            <a:endParaRPr b="1" i="0" sz="2800" u="none" cap="none" strike="noStrike">
              <a:solidFill>
                <a:srgbClr val="000000"/>
              </a:solidFill>
              <a:latin typeface="Courier New"/>
              <a:ea typeface="Courier New"/>
              <a:cs typeface="Courier New"/>
              <a:sym typeface="Courier New"/>
            </a:endParaRPr>
          </a:p>
          <a:p>
            <a:pPr indent="0" lvl="0" marL="0" marR="0" rtl="0" algn="l">
              <a:lnSpc>
                <a:spcPct val="93000"/>
              </a:lnSpc>
              <a:spcBef>
                <a:spcPts val="0"/>
              </a:spcBef>
              <a:spcAft>
                <a:spcPts val="0"/>
              </a:spcAft>
              <a:buClr>
                <a:schemeClr val="lt1"/>
              </a:buClr>
              <a:buSzPts val="2800"/>
              <a:buFont typeface="Times New Roman"/>
              <a:buNone/>
            </a:pPr>
            <a:r>
              <a:t/>
            </a:r>
            <a:endParaRPr b="0" i="0" sz="2800" u="none" cap="none" strike="noStrike">
              <a:solidFill>
                <a:srgbClr val="000000"/>
              </a:solidFill>
              <a:latin typeface="Courier New"/>
              <a:ea typeface="Courier New"/>
              <a:cs typeface="Courier New"/>
              <a:sym typeface="Courier New"/>
            </a:endParaRPr>
          </a:p>
          <a:p>
            <a:pPr indent="342900" lvl="0" marL="0" marR="0" rtl="0" algn="l">
              <a:lnSpc>
                <a:spcPct val="93000"/>
              </a:lnSpc>
              <a:spcBef>
                <a:spcPts val="0"/>
              </a:spcBef>
              <a:spcAft>
                <a:spcPts val="0"/>
              </a:spcAft>
              <a:buClr>
                <a:srgbClr val="000000"/>
              </a:buClr>
              <a:buSzPts val="2800"/>
              <a:buFont typeface="Times New Roman"/>
              <a:buNone/>
            </a:pPr>
            <a:r>
              <a:rPr b="1" i="0" lang="es-AR" sz="2800" u="none" cap="none" strike="noStrike">
                <a:solidFill>
                  <a:srgbClr val="000000"/>
                </a:solidFill>
                <a:latin typeface="Courier New"/>
                <a:ea typeface="Courier New"/>
                <a:cs typeface="Courier New"/>
                <a:sym typeface="Courier New"/>
              </a:rPr>
              <a:t>write</a:t>
            </a:r>
            <a:r>
              <a:rPr b="0" i="0" lang="es-AR" sz="2800" u="none" cap="none" strike="noStrike">
                <a:solidFill>
                  <a:srgbClr val="000000"/>
                </a:solidFill>
                <a:latin typeface="Courier New"/>
                <a:ea typeface="Courier New"/>
                <a:cs typeface="Courier New"/>
                <a:sym typeface="Courier New"/>
              </a:rPr>
              <a:t>('Ingrese el nombre del archivo: ');</a:t>
            </a:r>
            <a:endParaRPr b="0" i="0" sz="2800" u="none" cap="none" strike="noStrike">
              <a:solidFill>
                <a:srgbClr val="000000"/>
              </a:solidFill>
              <a:latin typeface="Courier New"/>
              <a:ea typeface="Courier New"/>
              <a:cs typeface="Courier New"/>
              <a:sym typeface="Courier New"/>
            </a:endParaRPr>
          </a:p>
          <a:p>
            <a:pPr indent="342900" lvl="0" marL="0" marR="0" rtl="0" algn="l">
              <a:lnSpc>
                <a:spcPct val="93000"/>
              </a:lnSpc>
              <a:spcBef>
                <a:spcPts val="0"/>
              </a:spcBef>
              <a:spcAft>
                <a:spcPts val="0"/>
              </a:spcAft>
              <a:buClr>
                <a:srgbClr val="000000"/>
              </a:buClr>
              <a:buSzPts val="2800"/>
              <a:buFont typeface="Times New Roman"/>
              <a:buNone/>
            </a:pPr>
            <a:r>
              <a:rPr b="1" i="0" lang="es-AR" sz="2800" u="none" cap="none" strike="noStrike">
                <a:solidFill>
                  <a:srgbClr val="000000"/>
                </a:solidFill>
                <a:latin typeface="Courier New"/>
                <a:ea typeface="Courier New"/>
                <a:cs typeface="Courier New"/>
                <a:sym typeface="Courier New"/>
              </a:rPr>
              <a:t>readln</a:t>
            </a:r>
            <a:r>
              <a:rPr b="0" i="0" lang="es-AR" sz="2800" u="none" cap="none" strike="noStrike">
                <a:solidFill>
                  <a:srgbClr val="000000"/>
                </a:solidFill>
                <a:latin typeface="Courier New"/>
                <a:ea typeface="Courier New"/>
                <a:cs typeface="Courier New"/>
                <a:sym typeface="Courier New"/>
              </a:rPr>
              <a:t>(nombre_fisico);</a:t>
            </a:r>
            <a:endParaRPr b="0" i="0" sz="2800" u="none" cap="none" strike="noStrike">
              <a:solidFill>
                <a:srgbClr val="000000"/>
              </a:solidFill>
              <a:latin typeface="Courier New"/>
              <a:ea typeface="Courier New"/>
              <a:cs typeface="Courier New"/>
              <a:sym typeface="Courier New"/>
            </a:endParaRPr>
          </a:p>
          <a:p>
            <a:pPr indent="0" lvl="0" marL="0" marR="0" rtl="0" algn="l">
              <a:lnSpc>
                <a:spcPct val="93000"/>
              </a:lnSpc>
              <a:spcBef>
                <a:spcPts val="0"/>
              </a:spcBef>
              <a:spcAft>
                <a:spcPts val="0"/>
              </a:spcAft>
              <a:buClr>
                <a:schemeClr val="lt1"/>
              </a:buClr>
              <a:buSzPts val="2800"/>
              <a:buFont typeface="Times New Roman"/>
              <a:buNone/>
            </a:pPr>
            <a:r>
              <a:t/>
            </a:r>
            <a:endParaRPr b="0" i="0" sz="2800" u="none" cap="none" strike="noStrike">
              <a:solidFill>
                <a:srgbClr val="000000"/>
              </a:solidFill>
              <a:latin typeface="Courier New"/>
              <a:ea typeface="Courier New"/>
              <a:cs typeface="Courier New"/>
              <a:sym typeface="Courier New"/>
            </a:endParaRPr>
          </a:p>
          <a:p>
            <a:pPr indent="342900" lvl="0" marL="0" marR="0" rtl="0" algn="l">
              <a:lnSpc>
                <a:spcPct val="93000"/>
              </a:lnSpc>
              <a:spcBef>
                <a:spcPts val="0"/>
              </a:spcBef>
              <a:spcAft>
                <a:spcPts val="0"/>
              </a:spcAft>
              <a:buClr>
                <a:srgbClr val="0070C0"/>
              </a:buClr>
              <a:buSzPts val="2800"/>
              <a:buFont typeface="Times New Roman"/>
              <a:buNone/>
            </a:pPr>
            <a:r>
              <a:rPr b="1" i="1" lang="es-AR" sz="2800" u="none" cap="none" strike="noStrike">
                <a:solidFill>
                  <a:srgbClr val="0070C0"/>
                </a:solidFill>
                <a:latin typeface="Courier New"/>
                <a:ea typeface="Courier New"/>
                <a:cs typeface="Courier New"/>
                <a:sym typeface="Courier New"/>
              </a:rPr>
              <a:t>{enlace entre el nombre lógico y el nombre </a:t>
            </a:r>
            <a:endParaRPr b="1" i="1" sz="2800" u="none" cap="none" strike="noStrike">
              <a:solidFill>
                <a:srgbClr val="0070C0"/>
              </a:solidFill>
              <a:latin typeface="Courier New"/>
              <a:ea typeface="Courier New"/>
              <a:cs typeface="Courier New"/>
              <a:sym typeface="Courier New"/>
            </a:endParaRPr>
          </a:p>
          <a:p>
            <a:pPr indent="342900" lvl="0" marL="0" marR="0" rtl="0" algn="l">
              <a:lnSpc>
                <a:spcPct val="93000"/>
              </a:lnSpc>
              <a:spcBef>
                <a:spcPts val="0"/>
              </a:spcBef>
              <a:spcAft>
                <a:spcPts val="0"/>
              </a:spcAft>
              <a:buClr>
                <a:srgbClr val="0070C0"/>
              </a:buClr>
              <a:buSzPts val="2800"/>
              <a:buFont typeface="Times New Roman"/>
              <a:buNone/>
            </a:pPr>
            <a:r>
              <a:rPr b="1" i="1" lang="es-AR" sz="2800" u="none" cap="none" strike="noStrike">
                <a:solidFill>
                  <a:srgbClr val="0070C0"/>
                </a:solidFill>
                <a:latin typeface="Courier New"/>
                <a:ea typeface="Courier New"/>
                <a:cs typeface="Courier New"/>
                <a:sym typeface="Courier New"/>
              </a:rPr>
              <a:t> físico}</a:t>
            </a:r>
            <a:endParaRPr b="0" i="0" sz="1400" u="none" cap="none" strike="noStrike">
              <a:solidFill>
                <a:srgbClr val="000000"/>
              </a:solidFill>
              <a:latin typeface="Arial"/>
              <a:ea typeface="Arial"/>
              <a:cs typeface="Arial"/>
              <a:sym typeface="Arial"/>
            </a:endParaRPr>
          </a:p>
          <a:p>
            <a:pPr indent="342900" lvl="0" marL="0" marR="0" rtl="0" algn="l">
              <a:lnSpc>
                <a:spcPct val="93000"/>
              </a:lnSpc>
              <a:spcBef>
                <a:spcPts val="0"/>
              </a:spcBef>
              <a:spcAft>
                <a:spcPts val="0"/>
              </a:spcAft>
              <a:buClr>
                <a:srgbClr val="000000"/>
              </a:buClr>
              <a:buSzPts val="2800"/>
              <a:buFont typeface="Times New Roman"/>
              <a:buNone/>
            </a:pPr>
            <a:r>
              <a:rPr b="1" i="0" lang="es-AR" sz="2800" u="none" cap="none" strike="noStrike">
                <a:solidFill>
                  <a:srgbClr val="000000"/>
                </a:solidFill>
                <a:latin typeface="Courier New"/>
                <a:ea typeface="Courier New"/>
                <a:cs typeface="Courier New"/>
                <a:sym typeface="Courier New"/>
              </a:rPr>
              <a:t>assign</a:t>
            </a:r>
            <a:r>
              <a:rPr b="0" i="0" lang="es-AR" sz="2800" u="none" cap="none" strike="noStrike">
                <a:solidFill>
                  <a:srgbClr val="000000"/>
                </a:solidFill>
                <a:latin typeface="Courier New"/>
                <a:ea typeface="Courier New"/>
                <a:cs typeface="Courier New"/>
                <a:sym typeface="Courier New"/>
              </a:rPr>
              <a:t>(personas, nombre_fisico);</a:t>
            </a:r>
            <a:endParaRPr b="0" i="0" sz="2800" u="none" cap="none" strike="noStrike">
              <a:solidFill>
                <a:srgbClr val="000000"/>
              </a:solidFill>
              <a:latin typeface="Courier New"/>
              <a:ea typeface="Courier New"/>
              <a:cs typeface="Courier New"/>
              <a:sym typeface="Courier New"/>
            </a:endParaRPr>
          </a:p>
          <a:p>
            <a:pPr indent="449263" lvl="0" marL="0" marR="0" rtl="0" algn="l">
              <a:lnSpc>
                <a:spcPct val="93000"/>
              </a:lnSpc>
              <a:spcBef>
                <a:spcPts val="0"/>
              </a:spcBef>
              <a:spcAft>
                <a:spcPts val="0"/>
              </a:spcAft>
              <a:buClr>
                <a:schemeClr val="lt1"/>
              </a:buClr>
              <a:buSzPts val="2800"/>
              <a:buFont typeface="Times New Roman"/>
              <a:buNone/>
            </a:pPr>
            <a:r>
              <a:t/>
            </a:r>
            <a:endParaRPr b="0" i="0" sz="2800" u="none" cap="none" strike="noStrike">
              <a:solidFill>
                <a:srgbClr val="000000"/>
              </a:solidFill>
              <a:latin typeface="Courier New"/>
              <a:ea typeface="Courier New"/>
              <a:cs typeface="Courier New"/>
              <a:sym typeface="Courier New"/>
            </a:endParaRPr>
          </a:p>
          <a:p>
            <a:pPr indent="342900" lvl="0" marL="0" marR="0" rtl="0" algn="l">
              <a:lnSpc>
                <a:spcPct val="93000"/>
              </a:lnSpc>
              <a:spcBef>
                <a:spcPts val="0"/>
              </a:spcBef>
              <a:spcAft>
                <a:spcPts val="0"/>
              </a:spcAft>
              <a:buClr>
                <a:srgbClr val="0070C0"/>
              </a:buClr>
              <a:buSzPts val="2800"/>
              <a:buFont typeface="Times New Roman"/>
              <a:buNone/>
            </a:pPr>
            <a:r>
              <a:rPr b="1" i="1" lang="es-AR" sz="2800" u="none" cap="none" strike="noStrike">
                <a:solidFill>
                  <a:srgbClr val="0070C0"/>
                </a:solidFill>
                <a:latin typeface="Courier New"/>
                <a:ea typeface="Courier New"/>
                <a:cs typeface="Courier New"/>
                <a:sym typeface="Courier New"/>
              </a:rPr>
              <a:t>{apertura del archivo para creación}</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Times New Roman"/>
              <a:buNone/>
            </a:pPr>
            <a:r>
              <a:rPr b="0" i="0" lang="es-AR" sz="2800" u="none" cap="none" strike="noStrike">
                <a:solidFill>
                  <a:srgbClr val="000000"/>
                </a:solidFill>
                <a:latin typeface="Courier New"/>
                <a:ea typeface="Courier New"/>
                <a:cs typeface="Courier New"/>
                <a:sym typeface="Courier New"/>
              </a:rPr>
              <a:t>  </a:t>
            </a:r>
            <a:r>
              <a:rPr b="1" i="0" lang="es-AR" sz="2800" u="none" cap="none" strike="noStrike">
                <a:solidFill>
                  <a:srgbClr val="000000"/>
                </a:solidFill>
                <a:latin typeface="Courier New"/>
                <a:ea typeface="Courier New"/>
                <a:cs typeface="Courier New"/>
                <a:sym typeface="Courier New"/>
              </a:rPr>
              <a:t>rewrite</a:t>
            </a:r>
            <a:r>
              <a:rPr b="0" i="0" lang="es-AR" sz="2800" u="none" cap="none" strike="noStrike">
                <a:solidFill>
                  <a:srgbClr val="000000"/>
                </a:solidFill>
                <a:latin typeface="Courier New"/>
                <a:ea typeface="Courier New"/>
                <a:cs typeface="Courier New"/>
                <a:sym typeface="Courier New"/>
              </a:rPr>
              <a:t>(personas);</a:t>
            </a:r>
            <a:endParaRPr b="0" i="0" sz="2800" u="none" cap="none" strike="noStrike">
              <a:solidFill>
                <a:srgbClr val="000000"/>
              </a:solidFill>
              <a:latin typeface="Courier New"/>
              <a:ea typeface="Courier New"/>
              <a:cs typeface="Courier New"/>
              <a:sym typeface="Courier New"/>
            </a:endParaRPr>
          </a:p>
          <a:p>
            <a:pPr indent="0" lvl="0" marL="0" marR="0" rtl="0" algn="l">
              <a:lnSpc>
                <a:spcPct val="93000"/>
              </a:lnSpc>
              <a:spcBef>
                <a:spcPts val="0"/>
              </a:spcBef>
              <a:spcAft>
                <a:spcPts val="0"/>
              </a:spcAft>
              <a:buClr>
                <a:schemeClr val="lt1"/>
              </a:buClr>
              <a:buSzPts val="2800"/>
              <a:buFont typeface="Times New Roman"/>
              <a:buNone/>
            </a:pPr>
            <a:r>
              <a:t/>
            </a:r>
            <a:endParaRPr b="1" i="0" sz="2800" u="none" cap="none" strike="noStrike">
              <a:solidFill>
                <a:srgbClr val="000000"/>
              </a:solidFill>
              <a:latin typeface="Courier New"/>
              <a:ea typeface="Courier New"/>
              <a:cs typeface="Courier New"/>
              <a:sym typeface="Courier New"/>
            </a:endParaRPr>
          </a:p>
          <a:p>
            <a:pPr indent="342900" lvl="0" marL="0" marR="0" rtl="0" algn="l">
              <a:lnSpc>
                <a:spcPct val="93000"/>
              </a:lnSpc>
              <a:spcBef>
                <a:spcPts val="0"/>
              </a:spcBef>
              <a:spcAft>
                <a:spcPts val="0"/>
              </a:spcAft>
              <a:buClr>
                <a:schemeClr val="lt1"/>
              </a:buClr>
              <a:buSzPts val="2800"/>
              <a:buFont typeface="Times New Roman"/>
              <a:buNone/>
            </a:pPr>
            <a:r>
              <a:t/>
            </a:r>
            <a:endParaRPr b="1" i="0" sz="2800" u="none" cap="none" strike="noStrike">
              <a:solidFill>
                <a:srgbClr val="000000"/>
              </a:solidFill>
              <a:latin typeface="Courier New"/>
              <a:ea typeface="Courier New"/>
              <a:cs typeface="Courier New"/>
              <a:sym typeface="Courier New"/>
            </a:endParaRPr>
          </a:p>
        </p:txBody>
      </p:sp>
      <p:sp>
        <p:nvSpPr>
          <p:cNvPr id="409" name="Google Shape;409;p17"/>
          <p:cNvSpPr txBox="1"/>
          <p:nvPr/>
        </p:nvSpPr>
        <p:spPr>
          <a:xfrm>
            <a:off x="866775" y="714375"/>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8">
                                            <p:txEl>
                                              <p:pRg end="0" st="0"/>
                                            </p:txEl>
                                          </p:spTgt>
                                        </p:tgtEl>
                                        <p:attrNameLst>
                                          <p:attrName>style.visibility</p:attrName>
                                        </p:attrNameLst>
                                      </p:cBhvr>
                                      <p:to>
                                        <p:strVal val="visible"/>
                                      </p:to>
                                    </p:set>
                                    <p:animEffect filter="fade" transition="in">
                                      <p:cBhvr>
                                        <p:cTn dur="1000"/>
                                        <p:tgtEl>
                                          <p:spTgt spid="40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8">
                                            <p:txEl>
                                              <p:pRg end="1" st="1"/>
                                            </p:txEl>
                                          </p:spTgt>
                                        </p:tgtEl>
                                        <p:attrNameLst>
                                          <p:attrName>style.visibility</p:attrName>
                                        </p:attrNameLst>
                                      </p:cBhvr>
                                      <p:to>
                                        <p:strVal val="visible"/>
                                      </p:to>
                                    </p:set>
                                    <p:animEffect filter="fade" transition="in">
                                      <p:cBhvr>
                                        <p:cTn dur="1000"/>
                                        <p:tgtEl>
                                          <p:spTgt spid="40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8">
                                            <p:txEl>
                                              <p:pRg end="2" st="2"/>
                                            </p:txEl>
                                          </p:spTgt>
                                        </p:tgtEl>
                                        <p:attrNameLst>
                                          <p:attrName>style.visibility</p:attrName>
                                        </p:attrNameLst>
                                      </p:cBhvr>
                                      <p:to>
                                        <p:strVal val="visible"/>
                                      </p:to>
                                    </p:set>
                                    <p:animEffect filter="fade" transition="in">
                                      <p:cBhvr>
                                        <p:cTn dur="1000"/>
                                        <p:tgtEl>
                                          <p:spTgt spid="40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8">
                                            <p:txEl>
                                              <p:pRg end="3" st="3"/>
                                            </p:txEl>
                                          </p:spTgt>
                                        </p:tgtEl>
                                        <p:attrNameLst>
                                          <p:attrName>style.visibility</p:attrName>
                                        </p:attrNameLst>
                                      </p:cBhvr>
                                      <p:to>
                                        <p:strVal val="visible"/>
                                      </p:to>
                                    </p:set>
                                    <p:animEffect filter="fade" transition="in">
                                      <p:cBhvr>
                                        <p:cTn dur="1000"/>
                                        <p:tgtEl>
                                          <p:spTgt spid="40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8">
                                            <p:txEl>
                                              <p:pRg end="4" st="4"/>
                                            </p:txEl>
                                          </p:spTgt>
                                        </p:tgtEl>
                                        <p:attrNameLst>
                                          <p:attrName>style.visibility</p:attrName>
                                        </p:attrNameLst>
                                      </p:cBhvr>
                                      <p:to>
                                        <p:strVal val="visible"/>
                                      </p:to>
                                    </p:set>
                                    <p:animEffect filter="fade" transition="in">
                                      <p:cBhvr>
                                        <p:cTn dur="1000"/>
                                        <p:tgtEl>
                                          <p:spTgt spid="40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8">
                                            <p:txEl>
                                              <p:pRg end="5" st="5"/>
                                            </p:txEl>
                                          </p:spTgt>
                                        </p:tgtEl>
                                        <p:attrNameLst>
                                          <p:attrName>style.visibility</p:attrName>
                                        </p:attrNameLst>
                                      </p:cBhvr>
                                      <p:to>
                                        <p:strVal val="visible"/>
                                      </p:to>
                                    </p:set>
                                    <p:animEffect filter="fade" transition="in">
                                      <p:cBhvr>
                                        <p:cTn dur="1000"/>
                                        <p:tgtEl>
                                          <p:spTgt spid="408">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8">
                                            <p:txEl>
                                              <p:pRg end="6" st="6"/>
                                            </p:txEl>
                                          </p:spTgt>
                                        </p:tgtEl>
                                        <p:attrNameLst>
                                          <p:attrName>style.visibility</p:attrName>
                                        </p:attrNameLst>
                                      </p:cBhvr>
                                      <p:to>
                                        <p:strVal val="visible"/>
                                      </p:to>
                                    </p:set>
                                    <p:animEffect filter="fade" transition="in">
                                      <p:cBhvr>
                                        <p:cTn dur="1000"/>
                                        <p:tgtEl>
                                          <p:spTgt spid="408">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8">
                                            <p:txEl>
                                              <p:pRg end="7" st="7"/>
                                            </p:txEl>
                                          </p:spTgt>
                                        </p:tgtEl>
                                        <p:attrNameLst>
                                          <p:attrName>style.visibility</p:attrName>
                                        </p:attrNameLst>
                                      </p:cBhvr>
                                      <p:to>
                                        <p:strVal val="visible"/>
                                      </p:to>
                                    </p:set>
                                    <p:animEffect filter="fade" transition="in">
                                      <p:cBhvr>
                                        <p:cTn dur="1000"/>
                                        <p:tgtEl>
                                          <p:spTgt spid="408">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8">
                                            <p:txEl>
                                              <p:pRg end="8" st="8"/>
                                            </p:txEl>
                                          </p:spTgt>
                                        </p:tgtEl>
                                        <p:attrNameLst>
                                          <p:attrName>style.visibility</p:attrName>
                                        </p:attrNameLst>
                                      </p:cBhvr>
                                      <p:to>
                                        <p:strVal val="visible"/>
                                      </p:to>
                                    </p:set>
                                    <p:animEffect filter="fade" transition="in">
                                      <p:cBhvr>
                                        <p:cTn dur="1000"/>
                                        <p:tgtEl>
                                          <p:spTgt spid="408">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8">
                                            <p:txEl>
                                              <p:pRg end="9" st="9"/>
                                            </p:txEl>
                                          </p:spTgt>
                                        </p:tgtEl>
                                        <p:attrNameLst>
                                          <p:attrName>style.visibility</p:attrName>
                                        </p:attrNameLst>
                                      </p:cBhvr>
                                      <p:to>
                                        <p:strVal val="visible"/>
                                      </p:to>
                                    </p:set>
                                    <p:animEffect filter="fade" transition="in">
                                      <p:cBhvr>
                                        <p:cTn dur="1000"/>
                                        <p:tgtEl>
                                          <p:spTgt spid="408">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8">
                                            <p:txEl>
                                              <p:pRg end="10" st="10"/>
                                            </p:txEl>
                                          </p:spTgt>
                                        </p:tgtEl>
                                        <p:attrNameLst>
                                          <p:attrName>style.visibility</p:attrName>
                                        </p:attrNameLst>
                                      </p:cBhvr>
                                      <p:to>
                                        <p:strVal val="visible"/>
                                      </p:to>
                                    </p:set>
                                    <p:animEffect filter="fade" transition="in">
                                      <p:cBhvr>
                                        <p:cTn dur="1000"/>
                                        <p:tgtEl>
                                          <p:spTgt spid="408">
                                            <p:txEl>
                                              <p:pRg end="10" st="1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8">
                                            <p:txEl>
                                              <p:pRg end="11" st="11"/>
                                            </p:txEl>
                                          </p:spTgt>
                                        </p:tgtEl>
                                        <p:attrNameLst>
                                          <p:attrName>style.visibility</p:attrName>
                                        </p:attrNameLst>
                                      </p:cBhvr>
                                      <p:to>
                                        <p:strVal val="visible"/>
                                      </p:to>
                                    </p:set>
                                    <p:animEffect filter="fade" transition="in">
                                      <p:cBhvr>
                                        <p:cTn dur="1000"/>
                                        <p:tgtEl>
                                          <p:spTgt spid="408">
                                            <p:txEl>
                                              <p:pRg end="11" st="1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8">
                                            <p:txEl>
                                              <p:pRg end="12" st="12"/>
                                            </p:txEl>
                                          </p:spTgt>
                                        </p:tgtEl>
                                        <p:attrNameLst>
                                          <p:attrName>style.visibility</p:attrName>
                                        </p:attrNameLst>
                                      </p:cBhvr>
                                      <p:to>
                                        <p:strVal val="visible"/>
                                      </p:to>
                                    </p:set>
                                    <p:animEffect filter="fade" transition="in">
                                      <p:cBhvr>
                                        <p:cTn dur="1000"/>
                                        <p:tgtEl>
                                          <p:spTgt spid="408">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415" name="Shape 415"/>
        <p:cNvGrpSpPr/>
        <p:nvPr/>
      </p:nvGrpSpPr>
      <p:grpSpPr>
        <a:xfrm>
          <a:off x="0" y="0"/>
          <a:ext cx="0" cy="0"/>
          <a:chOff x="0" y="0"/>
          <a:chExt cx="0" cy="0"/>
        </a:xfrm>
      </p:grpSpPr>
      <p:sp>
        <p:nvSpPr>
          <p:cNvPr id="416" name="Google Shape;416;p18"/>
          <p:cNvSpPr txBox="1"/>
          <p:nvPr/>
        </p:nvSpPr>
        <p:spPr>
          <a:xfrm>
            <a:off x="1368425" y="1"/>
            <a:ext cx="10429800" cy="6858000"/>
          </a:xfrm>
          <a:prstGeom prst="rect">
            <a:avLst/>
          </a:prstGeom>
          <a:noFill/>
          <a:ln>
            <a:noFill/>
          </a:ln>
        </p:spPr>
        <p:txBody>
          <a:bodyPr anchorCtr="0" anchor="t" bIns="45000" lIns="90000" spcFirstLastPara="1" rIns="90000" wrap="square" tIns="45000">
            <a:noAutofit/>
          </a:bodyPr>
          <a:lstStyle/>
          <a:p>
            <a:pPr indent="342900" lvl="0" marL="0" marR="0" rtl="0" algn="l">
              <a:lnSpc>
                <a:spcPct val="93000"/>
              </a:lnSpc>
              <a:spcBef>
                <a:spcPts val="0"/>
              </a:spcBef>
              <a:spcAft>
                <a:spcPts val="0"/>
              </a:spcAft>
              <a:buClr>
                <a:srgbClr val="000000"/>
              </a:buClr>
              <a:buSzPts val="1600"/>
              <a:buFont typeface="Times New Roman"/>
              <a:buNone/>
            </a:pPr>
            <a:r>
              <a:rPr b="0" i="1" lang="es-AR" sz="1600" u="none" cap="none" strike="noStrike">
                <a:solidFill>
                  <a:srgbClr val="000000"/>
                </a:solidFill>
                <a:latin typeface="Courier New"/>
                <a:ea typeface="Courier New"/>
                <a:cs typeface="Courier New"/>
                <a:sym typeface="Courier New"/>
              </a:rPr>
              <a:t>		</a:t>
            </a:r>
            <a:r>
              <a:rPr b="1" i="1" lang="es-AR" sz="2100" u="none" cap="none" strike="noStrike">
                <a:solidFill>
                  <a:srgbClr val="0070C0"/>
                </a:solidFill>
                <a:latin typeface="Courier New"/>
                <a:ea typeface="Courier New"/>
                <a:cs typeface="Courier New"/>
                <a:sym typeface="Courier New"/>
              </a:rPr>
              <a:t>{lectura del DNI una persona}</a:t>
            </a:r>
            <a:endParaRPr b="0" i="0" sz="2100" u="none" cap="none" strike="noStrike">
              <a:solidFill>
                <a:srgbClr val="000000"/>
              </a:solidFill>
              <a:latin typeface="Arial"/>
              <a:ea typeface="Arial"/>
              <a:cs typeface="Arial"/>
              <a:sym typeface="Arial"/>
            </a:endParaRPr>
          </a:p>
          <a:p>
            <a:pPr indent="342900" lvl="0" marL="0" marR="0" rtl="0" algn="l">
              <a:lnSpc>
                <a:spcPct val="93000"/>
              </a:lnSpc>
              <a:spcBef>
                <a:spcPts val="0"/>
              </a:spcBef>
              <a:spcAft>
                <a:spcPts val="0"/>
              </a:spcAft>
              <a:buClr>
                <a:srgbClr val="000000"/>
              </a:buClr>
              <a:buSzPts val="2200"/>
              <a:buFont typeface="Times New Roman"/>
              <a:buNone/>
            </a:pPr>
            <a:r>
              <a:rPr b="0" i="1" lang="es-AR" sz="2100" u="none" cap="none" strike="noStrike">
                <a:solidFill>
                  <a:srgbClr val="000000"/>
                </a:solidFill>
                <a:latin typeface="Courier New"/>
                <a:ea typeface="Courier New"/>
                <a:cs typeface="Courier New"/>
                <a:sym typeface="Courier New"/>
              </a:rPr>
              <a:t>   	</a:t>
            </a:r>
            <a:r>
              <a:rPr b="1" i="0" lang="es-AR" sz="2100" u="none" cap="none" strike="noStrike">
                <a:solidFill>
                  <a:schemeClr val="dk1"/>
                </a:solidFill>
                <a:latin typeface="Courier New"/>
                <a:ea typeface="Courier New"/>
                <a:cs typeface="Courier New"/>
                <a:sym typeface="Courier New"/>
              </a:rPr>
              <a:t>write</a:t>
            </a:r>
            <a:r>
              <a:rPr b="0" i="0" lang="es-AR" sz="2100" u="none" cap="none" strike="noStrike">
                <a:solidFill>
                  <a:schemeClr val="dk1"/>
                </a:solidFill>
                <a:latin typeface="Courier New"/>
                <a:ea typeface="Courier New"/>
                <a:cs typeface="Courier New"/>
                <a:sym typeface="Courier New"/>
              </a:rPr>
              <a:t>('Ingrese el dni de la persona: ');</a:t>
            </a:r>
            <a:endParaRPr b="0" i="1" sz="2100" u="none" cap="none" strike="noStrike">
              <a:solidFill>
                <a:srgbClr val="000000"/>
              </a:solidFill>
              <a:latin typeface="Courier New"/>
              <a:ea typeface="Courier New"/>
              <a:cs typeface="Courier New"/>
              <a:sym typeface="Courier New"/>
            </a:endParaRPr>
          </a:p>
          <a:p>
            <a:pPr indent="0" lvl="0" marL="914400" marR="0" rtl="0" algn="l">
              <a:lnSpc>
                <a:spcPct val="93000"/>
              </a:lnSpc>
              <a:spcBef>
                <a:spcPts val="0"/>
              </a:spcBef>
              <a:spcAft>
                <a:spcPts val="0"/>
              </a:spcAft>
              <a:buClr>
                <a:srgbClr val="000000"/>
              </a:buClr>
              <a:buSzPts val="2200"/>
              <a:buFont typeface="Times New Roman"/>
              <a:buNone/>
            </a:pPr>
            <a:r>
              <a:rPr b="1" i="0" lang="es-AR" sz="2100" u="none" cap="none" strike="noStrike">
                <a:solidFill>
                  <a:srgbClr val="000000"/>
                </a:solidFill>
                <a:latin typeface="Courier New"/>
                <a:ea typeface="Courier New"/>
                <a:cs typeface="Courier New"/>
                <a:sym typeface="Courier New"/>
              </a:rPr>
              <a:t>readln</a:t>
            </a:r>
            <a:r>
              <a:rPr b="0" i="0" lang="es-AR" sz="2100" u="none" cap="none" strike="noStrike">
                <a:solidFill>
                  <a:srgbClr val="000000"/>
                </a:solidFill>
                <a:latin typeface="Courier New"/>
                <a:ea typeface="Courier New"/>
                <a:cs typeface="Courier New"/>
                <a:sym typeface="Courier New"/>
              </a:rPr>
              <a:t>(per.dni); </a:t>
            </a:r>
            <a:endParaRPr b="0" i="0" sz="2100" u="none" cap="none" strike="noStrike">
              <a:solidFill>
                <a:srgbClr val="000000"/>
              </a:solidFill>
              <a:latin typeface="Courier New"/>
              <a:ea typeface="Courier New"/>
              <a:cs typeface="Courier New"/>
              <a:sym typeface="Courier New"/>
            </a:endParaRPr>
          </a:p>
          <a:p>
            <a:pPr indent="457200" lvl="0" marL="457200" marR="0" rtl="0" algn="l">
              <a:lnSpc>
                <a:spcPct val="93000"/>
              </a:lnSpc>
              <a:spcBef>
                <a:spcPts val="0"/>
              </a:spcBef>
              <a:spcAft>
                <a:spcPts val="0"/>
              </a:spcAft>
              <a:buClr>
                <a:srgbClr val="000000"/>
              </a:buClr>
              <a:buSzPts val="2200"/>
              <a:buFont typeface="Times New Roman"/>
              <a:buNone/>
            </a:pPr>
            <a:r>
              <a:rPr b="1" i="0" lang="es-AR" sz="2100" u="none" cap="none" strike="noStrike">
                <a:solidFill>
                  <a:srgbClr val="000000"/>
                </a:solidFill>
                <a:latin typeface="Courier New"/>
                <a:ea typeface="Courier New"/>
                <a:cs typeface="Courier New"/>
                <a:sym typeface="Courier New"/>
              </a:rPr>
              <a:t>while</a:t>
            </a:r>
            <a:r>
              <a:rPr b="0" i="0" lang="es-AR" sz="2100" u="none" cap="none" strike="noStrike">
                <a:solidFill>
                  <a:srgbClr val="000000"/>
                </a:solidFill>
                <a:latin typeface="Courier New"/>
                <a:ea typeface="Courier New"/>
                <a:cs typeface="Courier New"/>
                <a:sym typeface="Courier New"/>
              </a:rPr>
              <a:t> (per.dni &lt;&gt; ‘') </a:t>
            </a:r>
            <a:r>
              <a:rPr b="1" i="0" lang="es-AR" sz="2100" u="none" cap="none" strike="noStrike">
                <a:solidFill>
                  <a:srgbClr val="000000"/>
                </a:solidFill>
                <a:latin typeface="Courier New"/>
                <a:ea typeface="Courier New"/>
                <a:cs typeface="Courier New"/>
                <a:sym typeface="Courier New"/>
              </a:rPr>
              <a:t>do begin</a:t>
            </a:r>
            <a:endParaRPr b="1" i="0" sz="2100" u="none" cap="none" strike="noStrike">
              <a:solidFill>
                <a:srgbClr val="000000"/>
              </a:solidFill>
              <a:latin typeface="Courier New"/>
              <a:ea typeface="Courier New"/>
              <a:cs typeface="Courier New"/>
              <a:sym typeface="Courier New"/>
            </a:endParaRPr>
          </a:p>
          <a:p>
            <a:pPr indent="449263" lvl="0" marL="449263" marR="0" rtl="0" algn="l">
              <a:lnSpc>
                <a:spcPct val="93000"/>
              </a:lnSpc>
              <a:spcBef>
                <a:spcPts val="0"/>
              </a:spcBef>
              <a:spcAft>
                <a:spcPts val="0"/>
              </a:spcAft>
              <a:buClr>
                <a:srgbClr val="000000"/>
              </a:buClr>
              <a:buSzPts val="2200"/>
              <a:buFont typeface="Times New Roman"/>
              <a:buNone/>
            </a:pPr>
            <a:r>
              <a:rPr b="0" i="1" lang="es-AR" sz="2100" u="none" cap="none" strike="noStrike">
                <a:solidFill>
                  <a:srgbClr val="000000"/>
                </a:solidFill>
                <a:latin typeface="Courier New"/>
                <a:ea typeface="Courier New"/>
                <a:cs typeface="Courier New"/>
                <a:sym typeface="Courier New"/>
              </a:rPr>
              <a:t>		</a:t>
            </a:r>
            <a:r>
              <a:rPr b="1" i="1" lang="es-AR" sz="2100" u="none" cap="none" strike="noStrike">
                <a:solidFill>
                  <a:srgbClr val="0070C0"/>
                </a:solidFill>
                <a:latin typeface="Courier New"/>
                <a:ea typeface="Courier New"/>
                <a:cs typeface="Courier New"/>
                <a:sym typeface="Courier New"/>
              </a:rPr>
              <a:t>{lectura del resto de los datos de la persona}</a:t>
            </a:r>
            <a:endParaRPr b="0" i="0" sz="2100" u="none" cap="none" strike="noStrike">
              <a:solidFill>
                <a:srgbClr val="000000"/>
              </a:solidFill>
              <a:latin typeface="Arial"/>
              <a:ea typeface="Arial"/>
              <a:cs typeface="Arial"/>
              <a:sym typeface="Arial"/>
            </a:endParaRPr>
          </a:p>
          <a:p>
            <a:pPr indent="449263" lvl="0" marL="449263" marR="0" rtl="0" algn="l">
              <a:lnSpc>
                <a:spcPct val="93000"/>
              </a:lnSpc>
              <a:spcBef>
                <a:spcPts val="0"/>
              </a:spcBef>
              <a:spcAft>
                <a:spcPts val="0"/>
              </a:spcAft>
              <a:buClr>
                <a:srgbClr val="000000"/>
              </a:buClr>
              <a:buSzPts val="2200"/>
              <a:buFont typeface="Times New Roman"/>
              <a:buNone/>
            </a:pPr>
            <a:r>
              <a:rPr b="0" i="1" lang="es-AR" sz="2100" u="none" cap="none" strike="noStrike">
                <a:solidFill>
                  <a:srgbClr val="000000"/>
                </a:solidFill>
                <a:latin typeface="Courier New"/>
                <a:ea typeface="Courier New"/>
                <a:cs typeface="Courier New"/>
                <a:sym typeface="Courier New"/>
              </a:rPr>
              <a:t>		</a:t>
            </a:r>
            <a:r>
              <a:rPr b="1" i="0" lang="es-AR" sz="2100" u="none" cap="none" strike="noStrike">
                <a:solidFill>
                  <a:schemeClr val="dk1"/>
                </a:solidFill>
                <a:latin typeface="Courier New"/>
                <a:ea typeface="Courier New"/>
                <a:cs typeface="Courier New"/>
                <a:sym typeface="Courier New"/>
              </a:rPr>
              <a:t>write</a:t>
            </a:r>
            <a:r>
              <a:rPr b="0" i="0" lang="es-AR" sz="2100" u="none" cap="none" strike="noStrike">
                <a:solidFill>
                  <a:schemeClr val="dk1"/>
                </a:solidFill>
                <a:latin typeface="Courier New"/>
                <a:ea typeface="Courier New"/>
                <a:cs typeface="Courier New"/>
                <a:sym typeface="Courier New"/>
              </a:rPr>
              <a:t>('Ingrese el apellido y nombre de la persona: ');</a:t>
            </a:r>
            <a:br>
              <a:rPr b="0" i="1" lang="es-AR" sz="2100" u="none" cap="none" strike="noStrike">
                <a:solidFill>
                  <a:srgbClr val="000000"/>
                </a:solidFill>
                <a:latin typeface="Courier New"/>
                <a:ea typeface="Courier New"/>
                <a:cs typeface="Courier New"/>
                <a:sym typeface="Courier New"/>
              </a:rPr>
            </a:br>
            <a:r>
              <a:rPr b="0" i="1" lang="es-AR" sz="2100" u="none" cap="none" strike="noStrike">
                <a:solidFill>
                  <a:srgbClr val="000000"/>
                </a:solidFill>
                <a:latin typeface="Courier New"/>
                <a:ea typeface="Courier New"/>
                <a:cs typeface="Courier New"/>
                <a:sym typeface="Courier New"/>
              </a:rPr>
              <a:t>			</a:t>
            </a:r>
            <a:r>
              <a:rPr b="1" i="0" lang="es-AR" sz="2100" u="none" cap="none" strike="noStrike">
                <a:solidFill>
                  <a:srgbClr val="000000"/>
                </a:solidFill>
                <a:latin typeface="Courier New"/>
                <a:ea typeface="Courier New"/>
                <a:cs typeface="Courier New"/>
                <a:sym typeface="Courier New"/>
              </a:rPr>
              <a:t>readln</a:t>
            </a:r>
            <a:r>
              <a:rPr b="0" i="0" lang="es-AR" sz="2100" u="none" cap="none" strike="noStrike">
                <a:solidFill>
                  <a:srgbClr val="000000"/>
                </a:solidFill>
                <a:latin typeface="Courier New"/>
                <a:ea typeface="Courier New"/>
                <a:cs typeface="Courier New"/>
                <a:sym typeface="Courier New"/>
              </a:rPr>
              <a:t>(per.apellidoyNombre);</a:t>
            </a:r>
            <a:endParaRPr b="0" i="0" sz="2100" u="none" cap="none" strike="noStrike">
              <a:solidFill>
                <a:srgbClr val="000000"/>
              </a:solidFill>
              <a:latin typeface="Arial"/>
              <a:ea typeface="Arial"/>
              <a:cs typeface="Arial"/>
              <a:sym typeface="Arial"/>
            </a:endParaRPr>
          </a:p>
          <a:p>
            <a:pPr indent="449263" lvl="0" marL="449262" marR="0" rtl="0" algn="l">
              <a:lnSpc>
                <a:spcPct val="93000"/>
              </a:lnSpc>
              <a:spcBef>
                <a:spcPts val="0"/>
              </a:spcBef>
              <a:spcAft>
                <a:spcPts val="0"/>
              </a:spcAft>
              <a:buClr>
                <a:srgbClr val="000000"/>
              </a:buClr>
              <a:buSzPts val="2200"/>
              <a:buFont typeface="Times New Roman"/>
              <a:buNone/>
            </a:pPr>
            <a:r>
              <a:rPr b="0" i="1" lang="es-AR" sz="2100" u="none" cap="none" strike="noStrike">
                <a:solidFill>
                  <a:schemeClr val="dk1"/>
                </a:solidFill>
                <a:latin typeface="Courier New"/>
                <a:ea typeface="Courier New"/>
                <a:cs typeface="Courier New"/>
                <a:sym typeface="Courier New"/>
              </a:rPr>
              <a:t>		</a:t>
            </a:r>
            <a:r>
              <a:rPr b="1" i="0" lang="es-AR" sz="2100" u="none" cap="none" strike="noStrike">
                <a:solidFill>
                  <a:schemeClr val="dk1"/>
                </a:solidFill>
                <a:latin typeface="Courier New"/>
                <a:ea typeface="Courier New"/>
                <a:cs typeface="Courier New"/>
                <a:sym typeface="Courier New"/>
              </a:rPr>
              <a:t>write</a:t>
            </a:r>
            <a:r>
              <a:rPr b="0" i="0" lang="es-AR" sz="2100" u="none" cap="none" strike="noStrike">
                <a:solidFill>
                  <a:schemeClr val="dk1"/>
                </a:solidFill>
                <a:latin typeface="Courier New"/>
                <a:ea typeface="Courier New"/>
                <a:cs typeface="Courier New"/>
                <a:sym typeface="Courier New"/>
              </a:rPr>
              <a:t>('Ingrese la dirección de la persona: ');</a:t>
            </a:r>
            <a:r>
              <a:rPr b="0" i="0" lang="es-AR" sz="2100" u="none" cap="none" strike="noStrike">
                <a:solidFill>
                  <a:srgbClr val="000000"/>
                </a:solidFill>
                <a:latin typeface="Courier New"/>
                <a:ea typeface="Courier New"/>
                <a:cs typeface="Courier New"/>
                <a:sym typeface="Courier New"/>
              </a:rPr>
              <a:t>	</a:t>
            </a:r>
            <a:endParaRPr b="0" i="0" sz="2100" u="none" cap="none" strike="noStrike">
              <a:solidFill>
                <a:srgbClr val="000000"/>
              </a:solidFill>
              <a:latin typeface="Courier New"/>
              <a:ea typeface="Courier New"/>
              <a:cs typeface="Courier New"/>
              <a:sym typeface="Courier New"/>
            </a:endParaRPr>
          </a:p>
          <a:p>
            <a:pPr indent="449263" lvl="0" marL="906462" marR="0" rtl="0" algn="l">
              <a:lnSpc>
                <a:spcPct val="93000"/>
              </a:lnSpc>
              <a:spcBef>
                <a:spcPts val="0"/>
              </a:spcBef>
              <a:spcAft>
                <a:spcPts val="0"/>
              </a:spcAft>
              <a:buClr>
                <a:srgbClr val="000000"/>
              </a:buClr>
              <a:buSzPts val="2200"/>
              <a:buFont typeface="Times New Roman"/>
              <a:buNone/>
            </a:pPr>
            <a:r>
              <a:rPr b="1" i="0" lang="es-AR" sz="2100" u="none" cap="none" strike="noStrike">
                <a:solidFill>
                  <a:srgbClr val="000000"/>
                </a:solidFill>
                <a:latin typeface="Courier New"/>
                <a:ea typeface="Courier New"/>
                <a:cs typeface="Courier New"/>
                <a:sym typeface="Courier New"/>
              </a:rPr>
              <a:t>readln</a:t>
            </a:r>
            <a:r>
              <a:rPr b="0" i="0" lang="es-AR" sz="2100" u="none" cap="none" strike="noStrike">
                <a:solidFill>
                  <a:srgbClr val="000000"/>
                </a:solidFill>
                <a:latin typeface="Courier New"/>
                <a:ea typeface="Courier New"/>
                <a:cs typeface="Courier New"/>
                <a:sym typeface="Courier New"/>
              </a:rPr>
              <a:t>(per.direccion);</a:t>
            </a:r>
            <a:endParaRPr b="0" i="0" sz="2100" u="none" cap="none" strike="noStrike">
              <a:solidFill>
                <a:srgbClr val="000000"/>
              </a:solidFill>
              <a:latin typeface="Arial"/>
              <a:ea typeface="Arial"/>
              <a:cs typeface="Arial"/>
              <a:sym typeface="Arial"/>
            </a:endParaRPr>
          </a:p>
          <a:p>
            <a:pPr indent="449263" lvl="0" marL="449262" marR="0" rtl="0" algn="l">
              <a:lnSpc>
                <a:spcPct val="93000"/>
              </a:lnSpc>
              <a:spcBef>
                <a:spcPts val="0"/>
              </a:spcBef>
              <a:spcAft>
                <a:spcPts val="0"/>
              </a:spcAft>
              <a:buClr>
                <a:srgbClr val="000000"/>
              </a:buClr>
              <a:buSzPts val="2200"/>
              <a:buFont typeface="Times New Roman"/>
              <a:buNone/>
            </a:pPr>
            <a:r>
              <a:rPr b="0" i="1" lang="es-AR" sz="2100" u="none" cap="none" strike="noStrike">
                <a:solidFill>
                  <a:schemeClr val="dk1"/>
                </a:solidFill>
                <a:latin typeface="Courier New"/>
                <a:ea typeface="Courier New"/>
                <a:cs typeface="Courier New"/>
                <a:sym typeface="Courier New"/>
              </a:rPr>
              <a:t>		</a:t>
            </a:r>
            <a:r>
              <a:rPr b="1" i="0" lang="es-AR" sz="2100" u="none" cap="none" strike="noStrike">
                <a:solidFill>
                  <a:schemeClr val="dk1"/>
                </a:solidFill>
                <a:latin typeface="Courier New"/>
                <a:ea typeface="Courier New"/>
                <a:cs typeface="Courier New"/>
                <a:sym typeface="Courier New"/>
              </a:rPr>
              <a:t>write</a:t>
            </a:r>
            <a:r>
              <a:rPr b="0" i="0" lang="es-AR" sz="2100" u="none" cap="none" strike="noStrike">
                <a:solidFill>
                  <a:schemeClr val="dk1"/>
                </a:solidFill>
                <a:latin typeface="Courier New"/>
                <a:ea typeface="Courier New"/>
                <a:cs typeface="Courier New"/>
                <a:sym typeface="Courier New"/>
              </a:rPr>
              <a:t>('Ingrese el sexo de la persona: ');</a:t>
            </a:r>
            <a:r>
              <a:rPr b="0" i="0" lang="es-AR" sz="2100" u="none" cap="none" strike="noStrike">
                <a:solidFill>
                  <a:srgbClr val="000000"/>
                </a:solidFill>
                <a:latin typeface="Courier New"/>
                <a:ea typeface="Courier New"/>
                <a:cs typeface="Courier New"/>
                <a:sym typeface="Courier New"/>
              </a:rPr>
              <a:t>	</a:t>
            </a:r>
            <a:endParaRPr b="0" i="0" sz="2100" u="none" cap="none" strike="noStrike">
              <a:solidFill>
                <a:srgbClr val="000000"/>
              </a:solidFill>
              <a:latin typeface="Courier New"/>
              <a:ea typeface="Courier New"/>
              <a:cs typeface="Courier New"/>
              <a:sym typeface="Courier New"/>
            </a:endParaRPr>
          </a:p>
          <a:p>
            <a:pPr indent="449263" lvl="0" marL="906462" marR="0" rtl="0" algn="l">
              <a:lnSpc>
                <a:spcPct val="93000"/>
              </a:lnSpc>
              <a:spcBef>
                <a:spcPts val="0"/>
              </a:spcBef>
              <a:spcAft>
                <a:spcPts val="0"/>
              </a:spcAft>
              <a:buClr>
                <a:srgbClr val="000000"/>
              </a:buClr>
              <a:buSzPts val="2200"/>
              <a:buFont typeface="Times New Roman"/>
              <a:buNone/>
            </a:pPr>
            <a:r>
              <a:rPr b="1" i="0" lang="es-AR" sz="2100" u="none" cap="none" strike="noStrike">
                <a:solidFill>
                  <a:srgbClr val="000000"/>
                </a:solidFill>
                <a:latin typeface="Courier New"/>
                <a:ea typeface="Courier New"/>
                <a:cs typeface="Courier New"/>
                <a:sym typeface="Courier New"/>
              </a:rPr>
              <a:t>readln</a:t>
            </a:r>
            <a:r>
              <a:rPr b="0" i="0" lang="es-AR" sz="2100" u="none" cap="none" strike="noStrike">
                <a:solidFill>
                  <a:srgbClr val="000000"/>
                </a:solidFill>
                <a:latin typeface="Courier New"/>
                <a:ea typeface="Courier New"/>
                <a:cs typeface="Courier New"/>
                <a:sym typeface="Courier New"/>
              </a:rPr>
              <a:t>(per.sexo);</a:t>
            </a:r>
            <a:endParaRPr b="0" i="0" sz="2100" u="none" cap="none" strike="noStrike">
              <a:solidFill>
                <a:srgbClr val="000000"/>
              </a:solidFill>
              <a:latin typeface="Arial"/>
              <a:ea typeface="Arial"/>
              <a:cs typeface="Arial"/>
              <a:sym typeface="Arial"/>
            </a:endParaRPr>
          </a:p>
          <a:p>
            <a:pPr indent="449263" lvl="0" marL="449262" marR="0" rtl="0" algn="l">
              <a:lnSpc>
                <a:spcPct val="93000"/>
              </a:lnSpc>
              <a:spcBef>
                <a:spcPts val="0"/>
              </a:spcBef>
              <a:spcAft>
                <a:spcPts val="0"/>
              </a:spcAft>
              <a:buClr>
                <a:schemeClr val="dk1"/>
              </a:buClr>
              <a:buSzPts val="2200"/>
              <a:buFont typeface="Times New Roman"/>
              <a:buNone/>
            </a:pPr>
            <a:r>
              <a:rPr b="0" i="1" lang="es-AR" sz="2100" u="none" cap="none" strike="noStrike">
                <a:solidFill>
                  <a:schemeClr val="dk1"/>
                </a:solidFill>
                <a:latin typeface="Courier New"/>
                <a:ea typeface="Courier New"/>
                <a:cs typeface="Courier New"/>
                <a:sym typeface="Courier New"/>
              </a:rPr>
              <a:t>		</a:t>
            </a:r>
            <a:r>
              <a:rPr b="1" i="0" lang="es-AR" sz="2100" u="none" cap="none" strike="noStrike">
                <a:solidFill>
                  <a:schemeClr val="dk1"/>
                </a:solidFill>
                <a:latin typeface="Courier New"/>
                <a:ea typeface="Courier New"/>
                <a:cs typeface="Courier New"/>
                <a:sym typeface="Courier New"/>
              </a:rPr>
              <a:t>write</a:t>
            </a:r>
            <a:r>
              <a:rPr b="0" i="0" lang="es-AR" sz="2100" u="none" cap="none" strike="noStrike">
                <a:solidFill>
                  <a:schemeClr val="dk1"/>
                </a:solidFill>
                <a:latin typeface="Courier New"/>
                <a:ea typeface="Courier New"/>
                <a:cs typeface="Courier New"/>
                <a:sym typeface="Courier New"/>
              </a:rPr>
              <a:t>('Ingrese el salario de la persona: ');</a:t>
            </a:r>
            <a:endParaRPr b="0" i="0" sz="2100" u="none" cap="none" strike="noStrike">
              <a:solidFill>
                <a:srgbClr val="000000"/>
              </a:solidFill>
              <a:latin typeface="Courier New"/>
              <a:ea typeface="Courier New"/>
              <a:cs typeface="Courier New"/>
              <a:sym typeface="Courier New"/>
            </a:endParaRPr>
          </a:p>
          <a:p>
            <a:pPr indent="449263" lvl="0" marL="449263" marR="0" rtl="0" algn="l">
              <a:lnSpc>
                <a:spcPct val="93000"/>
              </a:lnSpc>
              <a:spcBef>
                <a:spcPts val="0"/>
              </a:spcBef>
              <a:spcAft>
                <a:spcPts val="0"/>
              </a:spcAft>
              <a:buClr>
                <a:srgbClr val="000000"/>
              </a:buClr>
              <a:buSzPts val="2200"/>
              <a:buFont typeface="Times New Roman"/>
              <a:buNone/>
            </a:pPr>
            <a:r>
              <a:rPr b="0" i="0" lang="es-AR" sz="2100" u="none" cap="none" strike="noStrike">
                <a:solidFill>
                  <a:srgbClr val="000000"/>
                </a:solidFill>
                <a:latin typeface="Courier New"/>
                <a:ea typeface="Courier New"/>
                <a:cs typeface="Courier New"/>
                <a:sym typeface="Courier New"/>
              </a:rPr>
              <a:t>		</a:t>
            </a:r>
            <a:r>
              <a:rPr b="1" i="0" lang="es-AR" sz="2100" u="none" cap="none" strike="noStrike">
                <a:solidFill>
                  <a:srgbClr val="000000"/>
                </a:solidFill>
                <a:latin typeface="Courier New"/>
                <a:ea typeface="Courier New"/>
                <a:cs typeface="Courier New"/>
                <a:sym typeface="Courier New"/>
              </a:rPr>
              <a:t>readln</a:t>
            </a:r>
            <a:r>
              <a:rPr b="0" i="0" lang="es-AR" sz="2100" u="none" cap="none" strike="noStrike">
                <a:solidFill>
                  <a:srgbClr val="000000"/>
                </a:solidFill>
                <a:latin typeface="Courier New"/>
                <a:ea typeface="Courier New"/>
                <a:cs typeface="Courier New"/>
                <a:sym typeface="Courier New"/>
              </a:rPr>
              <a:t>(per.salario);</a:t>
            </a:r>
            <a:endParaRPr b="0" i="0" sz="2100" u="none" cap="none" strike="noStrike">
              <a:solidFill>
                <a:srgbClr val="000000"/>
              </a:solidFill>
              <a:latin typeface="Arial"/>
              <a:ea typeface="Arial"/>
              <a:cs typeface="Arial"/>
              <a:sym typeface="Arial"/>
            </a:endParaRPr>
          </a:p>
          <a:p>
            <a:pPr indent="457200" lvl="0" marL="914400" marR="0" rtl="0" algn="l">
              <a:lnSpc>
                <a:spcPct val="93000"/>
              </a:lnSpc>
              <a:spcBef>
                <a:spcPts val="0"/>
              </a:spcBef>
              <a:spcAft>
                <a:spcPts val="0"/>
              </a:spcAft>
              <a:buClr>
                <a:srgbClr val="000000"/>
              </a:buClr>
              <a:buSzPts val="2200"/>
              <a:buFont typeface="Times New Roman"/>
              <a:buNone/>
            </a:pPr>
            <a:r>
              <a:rPr b="1" i="1" lang="es-AR" sz="2100" u="none" cap="none" strike="noStrike">
                <a:solidFill>
                  <a:srgbClr val="0070C0"/>
                </a:solidFill>
                <a:latin typeface="Courier New"/>
                <a:ea typeface="Courier New"/>
                <a:cs typeface="Courier New"/>
                <a:sym typeface="Courier New"/>
              </a:rPr>
              <a:t>{escritura del registro de la persona en el archivo}</a:t>
            </a:r>
            <a:r>
              <a:rPr b="0" i="1" lang="es-AR" sz="2100" u="none" cap="none" strike="noStrike">
                <a:solidFill>
                  <a:srgbClr val="000000"/>
                </a:solidFill>
                <a:latin typeface="Courier New"/>
                <a:ea typeface="Courier New"/>
                <a:cs typeface="Courier New"/>
                <a:sym typeface="Courier New"/>
              </a:rPr>
              <a:t>	  	</a:t>
            </a:r>
            <a:r>
              <a:rPr b="1" i="0" lang="es-AR" sz="2100" u="none" cap="none" strike="noStrike">
                <a:solidFill>
                  <a:srgbClr val="000000"/>
                </a:solidFill>
                <a:latin typeface="Courier New"/>
                <a:ea typeface="Courier New"/>
                <a:cs typeface="Courier New"/>
                <a:sym typeface="Courier New"/>
              </a:rPr>
              <a:t>write</a:t>
            </a:r>
            <a:r>
              <a:rPr b="0" i="0" lang="es-AR" sz="2100" u="none" cap="none" strike="noStrike">
                <a:solidFill>
                  <a:srgbClr val="000000"/>
                </a:solidFill>
                <a:latin typeface="Courier New"/>
                <a:ea typeface="Courier New"/>
                <a:cs typeface="Courier New"/>
                <a:sym typeface="Courier New"/>
              </a:rPr>
              <a:t>(personas, per);</a:t>
            </a:r>
            <a:endParaRPr b="0" i="0" sz="2100" u="none" cap="none" strike="noStrike">
              <a:solidFill>
                <a:srgbClr val="000000"/>
              </a:solidFill>
              <a:latin typeface="Courier New"/>
              <a:ea typeface="Courier New"/>
              <a:cs typeface="Courier New"/>
              <a:sym typeface="Courier New"/>
            </a:endParaRPr>
          </a:p>
          <a:p>
            <a:pPr indent="457200" lvl="0" marL="0" marR="0" rtl="0" algn="l">
              <a:lnSpc>
                <a:spcPct val="93000"/>
              </a:lnSpc>
              <a:spcBef>
                <a:spcPts val="0"/>
              </a:spcBef>
              <a:spcAft>
                <a:spcPts val="0"/>
              </a:spcAft>
              <a:buClr>
                <a:srgbClr val="000000"/>
              </a:buClr>
              <a:buSzPts val="2200"/>
              <a:buFont typeface="Times New Roman"/>
              <a:buNone/>
            </a:pPr>
            <a:r>
              <a:rPr b="0" i="1" lang="es-AR" sz="2100" u="none" cap="none" strike="noStrike">
                <a:solidFill>
                  <a:srgbClr val="000000"/>
                </a:solidFill>
                <a:latin typeface="Courier New"/>
                <a:ea typeface="Courier New"/>
                <a:cs typeface="Courier New"/>
                <a:sym typeface="Courier New"/>
              </a:rPr>
              <a:t>		</a:t>
            </a:r>
            <a:r>
              <a:rPr b="1" i="1" lang="es-AR" sz="2100" u="none" cap="none" strike="noStrike">
                <a:solidFill>
                  <a:srgbClr val="0070C0"/>
                </a:solidFill>
                <a:latin typeface="Courier New"/>
                <a:ea typeface="Courier New"/>
                <a:cs typeface="Courier New"/>
                <a:sym typeface="Courier New"/>
              </a:rPr>
              <a:t>{lectura del DNI de una nueva persona}</a:t>
            </a:r>
            <a:endParaRPr b="0" i="0" sz="2100" u="none" cap="none" strike="noStrike">
              <a:solidFill>
                <a:srgbClr val="000000"/>
              </a:solidFill>
              <a:latin typeface="Arial"/>
              <a:ea typeface="Arial"/>
              <a:cs typeface="Arial"/>
              <a:sym typeface="Arial"/>
            </a:endParaRPr>
          </a:p>
          <a:p>
            <a:pPr indent="342900" lvl="0" marL="0" marR="0" rtl="0" algn="l">
              <a:lnSpc>
                <a:spcPct val="93000"/>
              </a:lnSpc>
              <a:spcBef>
                <a:spcPts val="0"/>
              </a:spcBef>
              <a:spcAft>
                <a:spcPts val="0"/>
              </a:spcAft>
              <a:buClr>
                <a:srgbClr val="000000"/>
              </a:buClr>
              <a:buSzPts val="2200"/>
              <a:buFont typeface="Times New Roman"/>
              <a:buNone/>
            </a:pPr>
            <a:r>
              <a:rPr b="0" i="1" lang="es-AR" sz="2100" u="none" cap="none" strike="noStrike">
                <a:solidFill>
                  <a:srgbClr val="000000"/>
                </a:solidFill>
                <a:latin typeface="Courier New"/>
                <a:ea typeface="Courier New"/>
                <a:cs typeface="Courier New"/>
                <a:sym typeface="Courier New"/>
              </a:rPr>
              <a:t>   		</a:t>
            </a:r>
            <a:r>
              <a:rPr b="1" i="0" lang="es-AR" sz="2100" u="none" cap="none" strike="noStrike">
                <a:solidFill>
                  <a:schemeClr val="dk1"/>
                </a:solidFill>
                <a:latin typeface="Courier New"/>
                <a:ea typeface="Courier New"/>
                <a:cs typeface="Courier New"/>
                <a:sym typeface="Courier New"/>
              </a:rPr>
              <a:t>write</a:t>
            </a:r>
            <a:r>
              <a:rPr b="0" i="0" lang="es-AR" sz="2100" u="none" cap="none" strike="noStrike">
                <a:solidFill>
                  <a:schemeClr val="dk1"/>
                </a:solidFill>
                <a:latin typeface="Courier New"/>
                <a:ea typeface="Courier New"/>
                <a:cs typeface="Courier New"/>
                <a:sym typeface="Courier New"/>
              </a:rPr>
              <a:t>('Ingrese otro dni o blanco para terminar: ');</a:t>
            </a:r>
            <a:endParaRPr b="0" i="1" sz="2100" u="none" cap="none" strike="noStrike">
              <a:solidFill>
                <a:srgbClr val="000000"/>
              </a:solidFill>
              <a:latin typeface="Courier New"/>
              <a:ea typeface="Courier New"/>
              <a:cs typeface="Courier New"/>
              <a:sym typeface="Courier New"/>
            </a:endParaRPr>
          </a:p>
          <a:p>
            <a:pPr indent="457200" lvl="0" marL="914400" marR="0" rtl="0" algn="l">
              <a:lnSpc>
                <a:spcPct val="93000"/>
              </a:lnSpc>
              <a:spcBef>
                <a:spcPts val="0"/>
              </a:spcBef>
              <a:spcAft>
                <a:spcPts val="0"/>
              </a:spcAft>
              <a:buClr>
                <a:srgbClr val="000000"/>
              </a:buClr>
              <a:buSzPts val="2200"/>
              <a:buFont typeface="Times New Roman"/>
              <a:buNone/>
            </a:pPr>
            <a:r>
              <a:rPr b="1" i="0" lang="es-AR" sz="2100" u="none" cap="none" strike="noStrike">
                <a:solidFill>
                  <a:srgbClr val="000000"/>
                </a:solidFill>
                <a:latin typeface="Courier New"/>
                <a:ea typeface="Courier New"/>
                <a:cs typeface="Courier New"/>
                <a:sym typeface="Courier New"/>
              </a:rPr>
              <a:t>readln</a:t>
            </a:r>
            <a:r>
              <a:rPr b="0" i="0" lang="es-AR" sz="2100" u="none" cap="none" strike="noStrike">
                <a:solidFill>
                  <a:srgbClr val="000000"/>
                </a:solidFill>
                <a:latin typeface="Courier New"/>
                <a:ea typeface="Courier New"/>
                <a:cs typeface="Courier New"/>
                <a:sym typeface="Courier New"/>
              </a:rPr>
              <a:t>(per.dni);</a:t>
            </a:r>
            <a:endParaRPr b="0" i="0" sz="2100" u="none" cap="none" strike="noStrike">
              <a:solidFill>
                <a:srgbClr val="000000"/>
              </a:solidFill>
              <a:latin typeface="Courier New"/>
              <a:ea typeface="Courier New"/>
              <a:cs typeface="Courier New"/>
              <a:sym typeface="Courier New"/>
            </a:endParaRPr>
          </a:p>
          <a:p>
            <a:pPr indent="122238" lvl="0" marL="449263" marR="0" rtl="0" algn="l">
              <a:lnSpc>
                <a:spcPct val="93000"/>
              </a:lnSpc>
              <a:spcBef>
                <a:spcPts val="0"/>
              </a:spcBef>
              <a:spcAft>
                <a:spcPts val="0"/>
              </a:spcAft>
              <a:buClr>
                <a:srgbClr val="000000"/>
              </a:buClr>
              <a:buSzPts val="2200"/>
              <a:buFont typeface="Times New Roman"/>
              <a:buNone/>
            </a:pPr>
            <a:r>
              <a:rPr b="0" i="0" lang="es-AR" sz="2100" u="none" cap="none" strike="noStrike">
                <a:solidFill>
                  <a:srgbClr val="000000"/>
                </a:solidFill>
                <a:latin typeface="Courier New"/>
                <a:ea typeface="Courier New"/>
                <a:cs typeface="Courier New"/>
                <a:sym typeface="Courier New"/>
              </a:rPr>
              <a:t>	</a:t>
            </a:r>
            <a:r>
              <a:rPr b="1" i="0" lang="es-AR" sz="2100" u="none" cap="none" strike="noStrike">
                <a:solidFill>
                  <a:srgbClr val="000000"/>
                </a:solidFill>
                <a:latin typeface="Courier New"/>
                <a:ea typeface="Courier New"/>
                <a:cs typeface="Courier New"/>
                <a:sym typeface="Courier New"/>
              </a:rPr>
              <a:t>end</a:t>
            </a:r>
            <a:r>
              <a:rPr b="0" i="0" lang="es-AR" sz="2100" u="none" cap="none" strike="noStrike">
                <a:solidFill>
                  <a:srgbClr val="000000"/>
                </a:solidFill>
                <a:latin typeface="Courier New"/>
                <a:ea typeface="Courier New"/>
                <a:cs typeface="Courier New"/>
                <a:sym typeface="Courier New"/>
              </a:rPr>
              <a:t>;</a:t>
            </a:r>
            <a:endParaRPr b="0" i="0" sz="2100" u="none" cap="none" strike="noStrike">
              <a:solidFill>
                <a:srgbClr val="000000"/>
              </a:solidFill>
              <a:latin typeface="Arial"/>
              <a:ea typeface="Arial"/>
              <a:cs typeface="Arial"/>
              <a:sym typeface="Arial"/>
            </a:endParaRPr>
          </a:p>
          <a:p>
            <a:pPr indent="457200" lvl="0" marL="457200" marR="0" rtl="0" algn="l">
              <a:lnSpc>
                <a:spcPct val="93000"/>
              </a:lnSpc>
              <a:spcBef>
                <a:spcPts val="0"/>
              </a:spcBef>
              <a:spcAft>
                <a:spcPts val="0"/>
              </a:spcAft>
              <a:buClr>
                <a:srgbClr val="000000"/>
              </a:buClr>
              <a:buSzPts val="2200"/>
              <a:buFont typeface="Times New Roman"/>
              <a:buNone/>
            </a:pPr>
            <a:r>
              <a:rPr b="1" i="1" lang="es-AR" sz="2100" u="none" cap="none" strike="noStrike">
                <a:solidFill>
                  <a:srgbClr val="0070C0"/>
                </a:solidFill>
                <a:latin typeface="Courier New"/>
                <a:ea typeface="Courier New"/>
                <a:cs typeface="Courier New"/>
                <a:sym typeface="Courier New"/>
              </a:rPr>
              <a:t>{cierre del archivo}</a:t>
            </a:r>
            <a:endParaRPr b="0" i="0" sz="2100" u="none" cap="none" strike="noStrike">
              <a:solidFill>
                <a:srgbClr val="000000"/>
              </a:solidFill>
              <a:latin typeface="Arial"/>
              <a:ea typeface="Arial"/>
              <a:cs typeface="Arial"/>
              <a:sym typeface="Arial"/>
            </a:endParaRPr>
          </a:p>
          <a:p>
            <a:pPr indent="342900" lvl="0" marL="0" marR="0" rtl="0" algn="l">
              <a:lnSpc>
                <a:spcPct val="93000"/>
              </a:lnSpc>
              <a:spcBef>
                <a:spcPts val="0"/>
              </a:spcBef>
              <a:spcAft>
                <a:spcPts val="0"/>
              </a:spcAft>
              <a:buClr>
                <a:srgbClr val="000000"/>
              </a:buClr>
              <a:buSzPts val="2200"/>
              <a:buFont typeface="Times New Roman"/>
              <a:buNone/>
            </a:pPr>
            <a:r>
              <a:rPr b="0" i="1" lang="es-AR" sz="2100" u="none" cap="none" strike="noStrike">
                <a:solidFill>
                  <a:srgbClr val="000000"/>
                </a:solidFill>
                <a:latin typeface="Courier New"/>
                <a:ea typeface="Courier New"/>
                <a:cs typeface="Courier New"/>
                <a:sym typeface="Courier New"/>
              </a:rPr>
              <a:t>    </a:t>
            </a:r>
            <a:r>
              <a:rPr b="1" i="0" lang="es-AR" sz="2100" u="none" cap="none" strike="noStrike">
                <a:solidFill>
                  <a:srgbClr val="000000"/>
                </a:solidFill>
                <a:latin typeface="Courier New"/>
                <a:ea typeface="Courier New"/>
                <a:cs typeface="Courier New"/>
                <a:sym typeface="Courier New"/>
              </a:rPr>
              <a:t>close</a:t>
            </a:r>
            <a:r>
              <a:rPr b="0" i="0" lang="es-AR" sz="2100" u="none" cap="none" strike="noStrike">
                <a:solidFill>
                  <a:srgbClr val="000000"/>
                </a:solidFill>
                <a:latin typeface="Courier New"/>
                <a:ea typeface="Courier New"/>
                <a:cs typeface="Courier New"/>
                <a:sym typeface="Courier New"/>
              </a:rPr>
              <a:t>(personas);</a:t>
            </a:r>
            <a:endParaRPr b="0" i="0" sz="2100" u="none" cap="none" strike="noStrike">
              <a:solidFill>
                <a:srgbClr val="000000"/>
              </a:solidFill>
              <a:latin typeface="Courier New"/>
              <a:ea typeface="Courier New"/>
              <a:cs typeface="Courier New"/>
              <a:sym typeface="Courier New"/>
            </a:endParaRPr>
          </a:p>
          <a:p>
            <a:pPr indent="342900" lvl="0" marL="0" marR="0" rtl="0" algn="l">
              <a:lnSpc>
                <a:spcPct val="93000"/>
              </a:lnSpc>
              <a:spcBef>
                <a:spcPts val="0"/>
              </a:spcBef>
              <a:spcAft>
                <a:spcPts val="0"/>
              </a:spcAft>
              <a:buClr>
                <a:srgbClr val="000000"/>
              </a:buClr>
              <a:buSzPts val="2200"/>
              <a:buFont typeface="Times New Roman"/>
              <a:buNone/>
            </a:pPr>
            <a:r>
              <a:rPr b="1" i="0" lang="es-AR" sz="2100" u="none" cap="none" strike="noStrike">
                <a:solidFill>
                  <a:srgbClr val="000000"/>
                </a:solidFill>
                <a:latin typeface="Courier New"/>
                <a:ea typeface="Courier New"/>
                <a:cs typeface="Courier New"/>
                <a:sym typeface="Courier New"/>
              </a:rPr>
              <a:t>end</a:t>
            </a:r>
            <a:r>
              <a:rPr b="0" i="0" lang="es-AR" sz="2100" u="none" cap="none" strike="noStrike">
                <a:solidFill>
                  <a:srgbClr val="000000"/>
                </a:solidFill>
                <a:latin typeface="Courier New"/>
                <a:ea typeface="Courier New"/>
                <a:cs typeface="Courier New"/>
                <a:sym typeface="Courier New"/>
              </a:rPr>
              <a:t>.</a:t>
            </a:r>
            <a:endParaRPr b="0" i="0" sz="2100" u="none" cap="none" strike="noStrike">
              <a:solidFill>
                <a:srgbClr val="000000"/>
              </a:solidFill>
              <a:latin typeface="Arial"/>
              <a:ea typeface="Arial"/>
              <a:cs typeface="Arial"/>
              <a:sym typeface="Arial"/>
            </a:endParaRPr>
          </a:p>
        </p:txBody>
      </p:sp>
      <p:sp>
        <p:nvSpPr>
          <p:cNvPr id="417" name="Google Shape;417;p18"/>
          <p:cNvSpPr txBox="1"/>
          <p:nvPr/>
        </p:nvSpPr>
        <p:spPr>
          <a:xfrm>
            <a:off x="58896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6">
                                            <p:txEl>
                                              <p:pRg end="0" st="0"/>
                                            </p:txEl>
                                          </p:spTgt>
                                        </p:tgtEl>
                                        <p:attrNameLst>
                                          <p:attrName>style.visibility</p:attrName>
                                        </p:attrNameLst>
                                      </p:cBhvr>
                                      <p:to>
                                        <p:strVal val="visible"/>
                                      </p:to>
                                    </p:set>
                                    <p:animEffect filter="fade" transition="in">
                                      <p:cBhvr>
                                        <p:cTn dur="1000"/>
                                        <p:tgtEl>
                                          <p:spTgt spid="41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6">
                                            <p:txEl>
                                              <p:pRg end="1" st="1"/>
                                            </p:txEl>
                                          </p:spTgt>
                                        </p:tgtEl>
                                        <p:attrNameLst>
                                          <p:attrName>style.visibility</p:attrName>
                                        </p:attrNameLst>
                                      </p:cBhvr>
                                      <p:to>
                                        <p:strVal val="visible"/>
                                      </p:to>
                                    </p:set>
                                    <p:animEffect filter="fade" transition="in">
                                      <p:cBhvr>
                                        <p:cTn dur="1000"/>
                                        <p:tgtEl>
                                          <p:spTgt spid="41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6">
                                            <p:txEl>
                                              <p:pRg end="2" st="2"/>
                                            </p:txEl>
                                          </p:spTgt>
                                        </p:tgtEl>
                                        <p:attrNameLst>
                                          <p:attrName>style.visibility</p:attrName>
                                        </p:attrNameLst>
                                      </p:cBhvr>
                                      <p:to>
                                        <p:strVal val="visible"/>
                                      </p:to>
                                    </p:set>
                                    <p:animEffect filter="fade" transition="in">
                                      <p:cBhvr>
                                        <p:cTn dur="1000"/>
                                        <p:tgtEl>
                                          <p:spTgt spid="41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6">
                                            <p:txEl>
                                              <p:pRg end="3" st="3"/>
                                            </p:txEl>
                                          </p:spTgt>
                                        </p:tgtEl>
                                        <p:attrNameLst>
                                          <p:attrName>style.visibility</p:attrName>
                                        </p:attrNameLst>
                                      </p:cBhvr>
                                      <p:to>
                                        <p:strVal val="visible"/>
                                      </p:to>
                                    </p:set>
                                    <p:animEffect filter="fade" transition="in">
                                      <p:cBhvr>
                                        <p:cTn dur="1000"/>
                                        <p:tgtEl>
                                          <p:spTgt spid="41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6">
                                            <p:txEl>
                                              <p:pRg end="4" st="4"/>
                                            </p:txEl>
                                          </p:spTgt>
                                        </p:tgtEl>
                                        <p:attrNameLst>
                                          <p:attrName>style.visibility</p:attrName>
                                        </p:attrNameLst>
                                      </p:cBhvr>
                                      <p:to>
                                        <p:strVal val="visible"/>
                                      </p:to>
                                    </p:set>
                                    <p:animEffect filter="fade" transition="in">
                                      <p:cBhvr>
                                        <p:cTn dur="1000"/>
                                        <p:tgtEl>
                                          <p:spTgt spid="416">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6">
                                            <p:txEl>
                                              <p:pRg end="5" st="5"/>
                                            </p:txEl>
                                          </p:spTgt>
                                        </p:tgtEl>
                                        <p:attrNameLst>
                                          <p:attrName>style.visibility</p:attrName>
                                        </p:attrNameLst>
                                      </p:cBhvr>
                                      <p:to>
                                        <p:strVal val="visible"/>
                                      </p:to>
                                    </p:set>
                                    <p:animEffect filter="fade" transition="in">
                                      <p:cBhvr>
                                        <p:cTn dur="1000"/>
                                        <p:tgtEl>
                                          <p:spTgt spid="416">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6">
                                            <p:txEl>
                                              <p:pRg end="6" st="6"/>
                                            </p:txEl>
                                          </p:spTgt>
                                        </p:tgtEl>
                                        <p:attrNameLst>
                                          <p:attrName>style.visibility</p:attrName>
                                        </p:attrNameLst>
                                      </p:cBhvr>
                                      <p:to>
                                        <p:strVal val="visible"/>
                                      </p:to>
                                    </p:set>
                                    <p:animEffect filter="fade" transition="in">
                                      <p:cBhvr>
                                        <p:cTn dur="1000"/>
                                        <p:tgtEl>
                                          <p:spTgt spid="416">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6">
                                            <p:txEl>
                                              <p:pRg end="7" st="7"/>
                                            </p:txEl>
                                          </p:spTgt>
                                        </p:tgtEl>
                                        <p:attrNameLst>
                                          <p:attrName>style.visibility</p:attrName>
                                        </p:attrNameLst>
                                      </p:cBhvr>
                                      <p:to>
                                        <p:strVal val="visible"/>
                                      </p:to>
                                    </p:set>
                                    <p:animEffect filter="fade" transition="in">
                                      <p:cBhvr>
                                        <p:cTn dur="1000"/>
                                        <p:tgtEl>
                                          <p:spTgt spid="416">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6">
                                            <p:txEl>
                                              <p:pRg end="8" st="8"/>
                                            </p:txEl>
                                          </p:spTgt>
                                        </p:tgtEl>
                                        <p:attrNameLst>
                                          <p:attrName>style.visibility</p:attrName>
                                        </p:attrNameLst>
                                      </p:cBhvr>
                                      <p:to>
                                        <p:strVal val="visible"/>
                                      </p:to>
                                    </p:set>
                                    <p:animEffect filter="fade" transition="in">
                                      <p:cBhvr>
                                        <p:cTn dur="1000"/>
                                        <p:tgtEl>
                                          <p:spTgt spid="416">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6">
                                            <p:txEl>
                                              <p:pRg end="9" st="9"/>
                                            </p:txEl>
                                          </p:spTgt>
                                        </p:tgtEl>
                                        <p:attrNameLst>
                                          <p:attrName>style.visibility</p:attrName>
                                        </p:attrNameLst>
                                      </p:cBhvr>
                                      <p:to>
                                        <p:strVal val="visible"/>
                                      </p:to>
                                    </p:set>
                                    <p:animEffect filter="fade" transition="in">
                                      <p:cBhvr>
                                        <p:cTn dur="1000"/>
                                        <p:tgtEl>
                                          <p:spTgt spid="416">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6">
                                            <p:txEl>
                                              <p:pRg end="10" st="10"/>
                                            </p:txEl>
                                          </p:spTgt>
                                        </p:tgtEl>
                                        <p:attrNameLst>
                                          <p:attrName>style.visibility</p:attrName>
                                        </p:attrNameLst>
                                      </p:cBhvr>
                                      <p:to>
                                        <p:strVal val="visible"/>
                                      </p:to>
                                    </p:set>
                                    <p:animEffect filter="fade" transition="in">
                                      <p:cBhvr>
                                        <p:cTn dur="1000"/>
                                        <p:tgtEl>
                                          <p:spTgt spid="416">
                                            <p:txEl>
                                              <p:pRg end="10" st="1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6">
                                            <p:txEl>
                                              <p:pRg end="11" st="11"/>
                                            </p:txEl>
                                          </p:spTgt>
                                        </p:tgtEl>
                                        <p:attrNameLst>
                                          <p:attrName>style.visibility</p:attrName>
                                        </p:attrNameLst>
                                      </p:cBhvr>
                                      <p:to>
                                        <p:strVal val="visible"/>
                                      </p:to>
                                    </p:set>
                                    <p:animEffect filter="fade" transition="in">
                                      <p:cBhvr>
                                        <p:cTn dur="1000"/>
                                        <p:tgtEl>
                                          <p:spTgt spid="416">
                                            <p:txEl>
                                              <p:pRg end="11" st="1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6">
                                            <p:txEl>
                                              <p:pRg end="12" st="12"/>
                                            </p:txEl>
                                          </p:spTgt>
                                        </p:tgtEl>
                                        <p:attrNameLst>
                                          <p:attrName>style.visibility</p:attrName>
                                        </p:attrNameLst>
                                      </p:cBhvr>
                                      <p:to>
                                        <p:strVal val="visible"/>
                                      </p:to>
                                    </p:set>
                                    <p:animEffect filter="fade" transition="in">
                                      <p:cBhvr>
                                        <p:cTn dur="1000"/>
                                        <p:tgtEl>
                                          <p:spTgt spid="416">
                                            <p:txEl>
                                              <p:pRg end="12" st="1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6">
                                            <p:txEl>
                                              <p:pRg end="13" st="13"/>
                                            </p:txEl>
                                          </p:spTgt>
                                        </p:tgtEl>
                                        <p:attrNameLst>
                                          <p:attrName>style.visibility</p:attrName>
                                        </p:attrNameLst>
                                      </p:cBhvr>
                                      <p:to>
                                        <p:strVal val="visible"/>
                                      </p:to>
                                    </p:set>
                                    <p:animEffect filter="fade" transition="in">
                                      <p:cBhvr>
                                        <p:cTn dur="1000"/>
                                        <p:tgtEl>
                                          <p:spTgt spid="416">
                                            <p:txEl>
                                              <p:pRg end="13" st="1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6">
                                            <p:txEl>
                                              <p:pRg end="14" st="14"/>
                                            </p:txEl>
                                          </p:spTgt>
                                        </p:tgtEl>
                                        <p:attrNameLst>
                                          <p:attrName>style.visibility</p:attrName>
                                        </p:attrNameLst>
                                      </p:cBhvr>
                                      <p:to>
                                        <p:strVal val="visible"/>
                                      </p:to>
                                    </p:set>
                                    <p:animEffect filter="fade" transition="in">
                                      <p:cBhvr>
                                        <p:cTn dur="1000"/>
                                        <p:tgtEl>
                                          <p:spTgt spid="416">
                                            <p:txEl>
                                              <p:pRg end="14" st="14"/>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6">
                                            <p:txEl>
                                              <p:pRg end="15" st="15"/>
                                            </p:txEl>
                                          </p:spTgt>
                                        </p:tgtEl>
                                        <p:attrNameLst>
                                          <p:attrName>style.visibility</p:attrName>
                                        </p:attrNameLst>
                                      </p:cBhvr>
                                      <p:to>
                                        <p:strVal val="visible"/>
                                      </p:to>
                                    </p:set>
                                    <p:animEffect filter="fade" transition="in">
                                      <p:cBhvr>
                                        <p:cTn dur="1000"/>
                                        <p:tgtEl>
                                          <p:spTgt spid="416">
                                            <p:txEl>
                                              <p:pRg end="15" st="15"/>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6">
                                            <p:txEl>
                                              <p:pRg end="16" st="16"/>
                                            </p:txEl>
                                          </p:spTgt>
                                        </p:tgtEl>
                                        <p:attrNameLst>
                                          <p:attrName>style.visibility</p:attrName>
                                        </p:attrNameLst>
                                      </p:cBhvr>
                                      <p:to>
                                        <p:strVal val="visible"/>
                                      </p:to>
                                    </p:set>
                                    <p:animEffect filter="fade" transition="in">
                                      <p:cBhvr>
                                        <p:cTn dur="1000"/>
                                        <p:tgtEl>
                                          <p:spTgt spid="416">
                                            <p:txEl>
                                              <p:pRg end="16" st="16"/>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6">
                                            <p:txEl>
                                              <p:pRg end="17" st="17"/>
                                            </p:txEl>
                                          </p:spTgt>
                                        </p:tgtEl>
                                        <p:attrNameLst>
                                          <p:attrName>style.visibility</p:attrName>
                                        </p:attrNameLst>
                                      </p:cBhvr>
                                      <p:to>
                                        <p:strVal val="visible"/>
                                      </p:to>
                                    </p:set>
                                    <p:animEffect filter="fade" transition="in">
                                      <p:cBhvr>
                                        <p:cTn dur="1000"/>
                                        <p:tgtEl>
                                          <p:spTgt spid="416">
                                            <p:txEl>
                                              <p:pRg end="17" st="17"/>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6">
                                            <p:txEl>
                                              <p:pRg end="18" st="18"/>
                                            </p:txEl>
                                          </p:spTgt>
                                        </p:tgtEl>
                                        <p:attrNameLst>
                                          <p:attrName>style.visibility</p:attrName>
                                        </p:attrNameLst>
                                      </p:cBhvr>
                                      <p:to>
                                        <p:strVal val="visible"/>
                                      </p:to>
                                    </p:set>
                                    <p:animEffect filter="fade" transition="in">
                                      <p:cBhvr>
                                        <p:cTn dur="1000"/>
                                        <p:tgtEl>
                                          <p:spTgt spid="416">
                                            <p:txEl>
                                              <p:pRg end="18" st="18"/>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6">
                                            <p:txEl>
                                              <p:pRg end="19" st="19"/>
                                            </p:txEl>
                                          </p:spTgt>
                                        </p:tgtEl>
                                        <p:attrNameLst>
                                          <p:attrName>style.visibility</p:attrName>
                                        </p:attrNameLst>
                                      </p:cBhvr>
                                      <p:to>
                                        <p:strVal val="visible"/>
                                      </p:to>
                                    </p:set>
                                    <p:animEffect filter="fade" transition="in">
                                      <p:cBhvr>
                                        <p:cTn dur="1000"/>
                                        <p:tgtEl>
                                          <p:spTgt spid="416">
                                            <p:txEl>
                                              <p:pRg end="19" st="1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243" name="Shape 243"/>
        <p:cNvGrpSpPr/>
        <p:nvPr/>
      </p:nvGrpSpPr>
      <p:grpSpPr>
        <a:xfrm>
          <a:off x="0" y="0"/>
          <a:ext cx="0" cy="0"/>
          <a:chOff x="0" y="0"/>
          <a:chExt cx="0" cy="0"/>
        </a:xfrm>
      </p:grpSpPr>
      <p:sp>
        <p:nvSpPr>
          <p:cNvPr id="244" name="Google Shape;244;p2"/>
          <p:cNvSpPr txBox="1"/>
          <p:nvPr>
            <p:ph type="title"/>
          </p:nvPr>
        </p:nvSpPr>
        <p:spPr>
          <a:xfrm>
            <a:off x="1739076" y="357166"/>
            <a:ext cx="8912225" cy="1281112"/>
          </a:xfrm>
          <a:prstGeom prst="rect">
            <a:avLst/>
          </a:prstGeom>
          <a:noFill/>
          <a:ln>
            <a:noFill/>
          </a:ln>
        </p:spPr>
        <p:txBody>
          <a:bodyPr anchorCtr="0" anchor="t" bIns="45000" lIns="90000" spcFirstLastPara="1" rIns="90000" wrap="square" tIns="45000">
            <a:noAutofit/>
          </a:bodyPr>
          <a:lstStyle/>
          <a:p>
            <a:pPr indent="0" lvl="0" marL="0" rtl="0" algn="l">
              <a:lnSpc>
                <a:spcPct val="100000"/>
              </a:lnSpc>
              <a:spcBef>
                <a:spcPts val="0"/>
              </a:spcBef>
              <a:spcAft>
                <a:spcPts val="0"/>
              </a:spcAft>
              <a:buClr>
                <a:srgbClr val="262626"/>
              </a:buClr>
              <a:buSzPts val="4800"/>
              <a:buFont typeface="Century Gothic"/>
              <a:buNone/>
            </a:pPr>
            <a:r>
              <a:rPr lang="es-AR" sz="4800">
                <a:solidFill>
                  <a:srgbClr val="262626"/>
                </a:solidFill>
              </a:rPr>
              <a:t>La Cátedra</a:t>
            </a:r>
            <a:r>
              <a:rPr lang="es-AR" sz="4400">
                <a:solidFill>
                  <a:srgbClr val="262626"/>
                </a:solidFill>
              </a:rPr>
              <a:t> </a:t>
            </a:r>
            <a:endParaRPr sz="4400">
              <a:solidFill>
                <a:srgbClr val="262626"/>
              </a:solidFill>
            </a:endParaRPr>
          </a:p>
        </p:txBody>
      </p:sp>
      <p:sp>
        <p:nvSpPr>
          <p:cNvPr id="245" name="Google Shape;245;p2"/>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246" name="Google Shape;246;p2"/>
          <p:cNvSpPr/>
          <p:nvPr/>
        </p:nvSpPr>
        <p:spPr>
          <a:xfrm>
            <a:off x="1286125" y="1285925"/>
            <a:ext cx="10708200" cy="5071800"/>
          </a:xfrm>
          <a:prstGeom prst="rect">
            <a:avLst/>
          </a:prstGeom>
          <a:noFill/>
          <a:ln>
            <a:noFill/>
          </a:ln>
        </p:spPr>
        <p:txBody>
          <a:bodyPr anchorCtr="0" anchor="t" bIns="45000" lIns="90000" spcFirstLastPara="1" rIns="90000" wrap="square" tIns="45000">
            <a:noAutofit/>
          </a:bodyPr>
          <a:lstStyle/>
          <a:p>
            <a:pPr indent="-240840" lvl="0" marL="365040" marR="0" rtl="0" algn="l">
              <a:lnSpc>
                <a:spcPct val="100000"/>
              </a:lnSpc>
              <a:spcBef>
                <a:spcPts val="0"/>
              </a:spcBef>
              <a:spcAft>
                <a:spcPts val="0"/>
              </a:spcAft>
              <a:buClr>
                <a:srgbClr val="000000"/>
              </a:buClr>
              <a:buSzPts val="2800"/>
              <a:buFont typeface="Arial"/>
              <a:buNone/>
            </a:pPr>
            <a:r>
              <a:rPr b="1" i="0" lang="es-AR" sz="2800" u="none" cap="none" strike="noStrike">
                <a:solidFill>
                  <a:srgbClr val="262626"/>
                </a:solidFill>
                <a:latin typeface="Arial"/>
                <a:ea typeface="Arial"/>
                <a:cs typeface="Arial"/>
                <a:sym typeface="Arial"/>
              </a:rPr>
              <a:t>Profesores: </a:t>
            </a:r>
            <a:endParaRPr b="0" i="0" sz="1800" u="none" cap="none" strike="noStrike">
              <a:solidFill>
                <a:srgbClr val="000000"/>
              </a:solidFill>
              <a:latin typeface="Arial"/>
              <a:ea typeface="Arial"/>
              <a:cs typeface="Arial"/>
              <a:sym typeface="Arial"/>
            </a:endParaRPr>
          </a:p>
          <a:p>
            <a:pPr indent="531813" lvl="0" marL="0" marR="0" rtl="0" algn="l">
              <a:lnSpc>
                <a:spcPct val="93000"/>
              </a:lnSpc>
              <a:spcBef>
                <a:spcPts val="600"/>
              </a:spcBef>
              <a:spcAft>
                <a:spcPts val="0"/>
              </a:spcAft>
              <a:buClr>
                <a:srgbClr val="000000"/>
              </a:buClr>
              <a:buSzPts val="2800"/>
              <a:buFont typeface="Arial"/>
              <a:buNone/>
            </a:pPr>
            <a:r>
              <a:rPr b="0" i="0" lang="es-AR" sz="2800" u="none" cap="none" strike="noStrike">
                <a:solidFill>
                  <a:srgbClr val="262626"/>
                </a:solidFill>
                <a:latin typeface="Arial"/>
                <a:ea typeface="Arial"/>
                <a:cs typeface="Arial"/>
                <a:sym typeface="Arial"/>
              </a:rPr>
              <a:t>Mg. Rodolfo Bertone   	</a:t>
            </a:r>
            <a:endParaRPr b="0" i="0" sz="1400" u="none" cap="none" strike="noStrike">
              <a:solidFill>
                <a:srgbClr val="000000"/>
              </a:solidFill>
              <a:latin typeface="Arial"/>
              <a:ea typeface="Arial"/>
              <a:cs typeface="Arial"/>
              <a:sym typeface="Arial"/>
            </a:endParaRPr>
          </a:p>
          <a:p>
            <a:pPr indent="531812" lvl="0" marL="0" marR="0" rtl="0" algn="l">
              <a:lnSpc>
                <a:spcPct val="93000"/>
              </a:lnSpc>
              <a:spcBef>
                <a:spcPts val="600"/>
              </a:spcBef>
              <a:spcAft>
                <a:spcPts val="0"/>
              </a:spcAft>
              <a:buClr>
                <a:srgbClr val="000000"/>
              </a:buClr>
              <a:buSzPts val="2800"/>
              <a:buFont typeface="Arial"/>
              <a:buNone/>
            </a:pPr>
            <a:r>
              <a:rPr b="0" i="0" lang="es-AR" sz="2800" u="none" cap="none" strike="noStrike">
                <a:solidFill>
                  <a:srgbClr val="262626"/>
                </a:solidFill>
                <a:latin typeface="Arial"/>
                <a:ea typeface="Arial"/>
                <a:cs typeface="Arial"/>
                <a:sym typeface="Arial"/>
              </a:rPr>
              <a:t>Mg. Thomas Pablo      </a:t>
            </a:r>
            <a:br>
              <a:rPr b="0" i="0" lang="es-AR" sz="2800" u="none" cap="none" strike="noStrike">
                <a:solidFill>
                  <a:srgbClr val="262626"/>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240840" lvl="0" marL="365040" marR="0" rtl="0" algn="l">
              <a:lnSpc>
                <a:spcPct val="100000"/>
              </a:lnSpc>
              <a:spcBef>
                <a:spcPts val="600"/>
              </a:spcBef>
              <a:spcAft>
                <a:spcPts val="0"/>
              </a:spcAft>
              <a:buClr>
                <a:srgbClr val="000000"/>
              </a:buClr>
              <a:buSzPts val="2800"/>
              <a:buFont typeface="Arial"/>
              <a:buNone/>
            </a:pPr>
            <a:r>
              <a:rPr b="1" i="0" lang="es-AR" sz="2800" u="none" cap="none" strike="noStrike">
                <a:solidFill>
                  <a:srgbClr val="262626"/>
                </a:solidFill>
                <a:latin typeface="Arial"/>
                <a:ea typeface="Arial"/>
                <a:cs typeface="Arial"/>
                <a:sym typeface="Arial"/>
              </a:rPr>
              <a:t>Trabajos Prácticos:</a:t>
            </a:r>
            <a:endParaRPr b="0" i="0" sz="1800" u="none" cap="none" strike="noStrike">
              <a:solidFill>
                <a:srgbClr val="000000"/>
              </a:solidFill>
              <a:latin typeface="Arial"/>
              <a:ea typeface="Arial"/>
              <a:cs typeface="Arial"/>
              <a:sym typeface="Arial"/>
            </a:endParaRPr>
          </a:p>
          <a:p>
            <a:pPr indent="531813" lvl="0" marL="0" marR="0" rtl="0" algn="l">
              <a:lnSpc>
                <a:spcPct val="100000"/>
              </a:lnSpc>
              <a:spcBef>
                <a:spcPts val="6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600"/>
              </a:spcBef>
              <a:spcAft>
                <a:spcPts val="0"/>
              </a:spcAft>
              <a:buClr>
                <a:srgbClr val="000000"/>
              </a:buClr>
              <a:buSzPts val="2800"/>
              <a:buFont typeface="Arial"/>
              <a:buNone/>
            </a:pPr>
            <a:r>
              <a:rPr b="0" i="0" lang="es-AR" sz="2800" u="none" cap="none" strike="noStrike">
                <a:solidFill>
                  <a:srgbClr val="262626"/>
                </a:solidFill>
                <a:latin typeface="Arial"/>
                <a:ea typeface="Arial"/>
                <a:cs typeface="Arial"/>
                <a:sym typeface="Arial"/>
              </a:rPr>
              <a:t>JTP: Lic. Sobrado Ariel </a:t>
            </a:r>
            <a:endParaRPr b="0" i="0" sz="1800" u="none" cap="none" strike="noStrike">
              <a:solidFill>
                <a:srgbClr val="000000"/>
              </a:solidFill>
              <a:latin typeface="Arial"/>
              <a:ea typeface="Arial"/>
              <a:cs typeface="Arial"/>
              <a:sym typeface="Arial"/>
            </a:endParaRPr>
          </a:p>
          <a:p>
            <a:pPr indent="457200" lvl="0" marL="0" marR="0" rtl="0" algn="l">
              <a:lnSpc>
                <a:spcPct val="100000"/>
              </a:lnSpc>
              <a:spcBef>
                <a:spcPts val="600"/>
              </a:spcBef>
              <a:spcAft>
                <a:spcPts val="0"/>
              </a:spcAft>
              <a:buClr>
                <a:srgbClr val="000000"/>
              </a:buClr>
              <a:buSzPts val="2800"/>
              <a:buFont typeface="Arial"/>
              <a:buNone/>
            </a:pPr>
            <a:r>
              <a:rPr b="0" i="0" lang="es-AR" sz="2800" u="none" cap="none" strike="noStrike">
                <a:solidFill>
                  <a:srgbClr val="262626"/>
                </a:solidFill>
                <a:latin typeface="Arial"/>
                <a:ea typeface="Arial"/>
                <a:cs typeface="Arial"/>
                <a:sym typeface="Arial"/>
              </a:rPr>
              <a:t>JTP: Lic. Nucilli Emanuel</a:t>
            </a:r>
            <a:endParaRPr b="0" i="0" sz="1800" u="none" cap="none" strike="noStrike">
              <a:solidFill>
                <a:srgbClr val="000000"/>
              </a:solidFill>
              <a:latin typeface="Arial"/>
              <a:ea typeface="Arial"/>
              <a:cs typeface="Arial"/>
              <a:sym typeface="Arial"/>
            </a:endParaRPr>
          </a:p>
          <a:p>
            <a:pPr indent="-240840" lvl="0" marL="365040" marR="0" rtl="0" algn="l">
              <a:lnSpc>
                <a:spcPct val="100000"/>
              </a:lnSpc>
              <a:spcBef>
                <a:spcPts val="600"/>
              </a:spcBef>
              <a:spcAft>
                <a:spcPts val="0"/>
              </a:spcAft>
              <a:buClr>
                <a:srgbClr val="000000"/>
              </a:buClr>
              <a:buSzPts val="2800"/>
              <a:buFont typeface="Arial"/>
              <a:buNone/>
            </a:pPr>
            <a:r>
              <a:rPr b="0" i="0" lang="es-AR" sz="2800" u="none" cap="none" strike="noStrike">
                <a:solidFill>
                  <a:srgbClr val="262626"/>
                </a:solidFill>
                <a:latin typeface="Arial"/>
                <a:ea typeface="Arial"/>
                <a:cs typeface="Arial"/>
                <a:sym typeface="Arial"/>
              </a:rPr>
              <a:t>   JTP: APU Cipollone Juan	 </a:t>
            </a:r>
            <a:endParaRPr b="0" i="0" sz="1800" u="none" cap="none" strike="noStrike">
              <a:solidFill>
                <a:srgbClr val="000000"/>
              </a:solidFill>
              <a:latin typeface="Arial"/>
              <a:ea typeface="Arial"/>
              <a:cs typeface="Arial"/>
              <a:sym typeface="Arial"/>
            </a:endParaRPr>
          </a:p>
          <a:p>
            <a:pPr indent="-240840" lvl="0" marL="36504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3"/>
          <p:cNvSpPr txBox="1"/>
          <p:nvPr>
            <p:ph idx="1" type="body"/>
          </p:nvPr>
        </p:nvSpPr>
        <p:spPr>
          <a:xfrm>
            <a:off x="2088113" y="1832925"/>
            <a:ext cx="8901000" cy="3762300"/>
          </a:xfrm>
          <a:prstGeom prst="rect">
            <a:avLst/>
          </a:prstGeom>
          <a:noFill/>
          <a:ln>
            <a:noFill/>
          </a:ln>
        </p:spPr>
        <p:txBody>
          <a:bodyPr anchorCtr="0" anchor="ctr" bIns="45000" lIns="90000" spcFirstLastPara="1" rIns="90000" wrap="square" tIns="45000">
            <a:noAutofit/>
          </a:bodyPr>
          <a:lstStyle/>
          <a:p>
            <a:pPr indent="0" lvl="0" marL="0" rtl="0" algn="ctr">
              <a:lnSpc>
                <a:spcPct val="98000"/>
              </a:lnSpc>
              <a:spcBef>
                <a:spcPts val="0"/>
              </a:spcBef>
              <a:spcAft>
                <a:spcPts val="1425"/>
              </a:spcAft>
              <a:buSzPts val="1400"/>
              <a:buNone/>
            </a:pPr>
            <a:r>
              <a:rPr lang="es-AR" sz="4400">
                <a:solidFill>
                  <a:srgbClr val="262626"/>
                </a:solidFill>
              </a:rPr>
              <a:t>¿Dudas?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34428a11d3c_0_1"/>
          <p:cNvSpPr txBox="1"/>
          <p:nvPr>
            <p:ph idx="1" type="body"/>
          </p:nvPr>
        </p:nvSpPr>
        <p:spPr>
          <a:xfrm>
            <a:off x="2020425" y="691550"/>
            <a:ext cx="8901000" cy="701400"/>
          </a:xfrm>
          <a:prstGeom prst="rect">
            <a:avLst/>
          </a:prstGeom>
          <a:noFill/>
          <a:ln>
            <a:noFill/>
          </a:ln>
        </p:spPr>
        <p:txBody>
          <a:bodyPr anchorCtr="0" anchor="ctr" bIns="45000" lIns="90000" spcFirstLastPara="1" rIns="90000" wrap="square" tIns="45000">
            <a:noAutofit/>
          </a:bodyPr>
          <a:lstStyle/>
          <a:p>
            <a:pPr indent="0" lvl="0" marL="0" rtl="0" algn="l">
              <a:lnSpc>
                <a:spcPct val="98000"/>
              </a:lnSpc>
              <a:spcBef>
                <a:spcPts val="0"/>
              </a:spcBef>
              <a:spcAft>
                <a:spcPts val="1425"/>
              </a:spcAft>
              <a:buSzPts val="1400"/>
              <a:buNone/>
            </a:pPr>
            <a:r>
              <a:rPr b="1" lang="es-AR" sz="2800"/>
              <a:t>QR acceso provisorio </a:t>
            </a:r>
            <a:r>
              <a:rPr b="1" lang="es-AR" sz="2800"/>
              <a:t>al</a:t>
            </a:r>
            <a:r>
              <a:rPr b="1" lang="es-AR" sz="2800"/>
              <a:t> material de pr</a:t>
            </a:r>
            <a:r>
              <a:rPr b="1" lang="es-AR" sz="2800"/>
              <a:t>áctica</a:t>
            </a:r>
            <a:endParaRPr b="1" sz="2800"/>
          </a:p>
        </p:txBody>
      </p:sp>
      <p:pic>
        <p:nvPicPr>
          <p:cNvPr id="430" name="Google Shape;430;g34428a11d3c_0_1" title="Captura desde 2025-03-18 07-50-51.png"/>
          <p:cNvPicPr preferRelativeResize="0"/>
          <p:nvPr/>
        </p:nvPicPr>
        <p:blipFill>
          <a:blip r:embed="rId3">
            <a:alphaModFix/>
          </a:blip>
          <a:stretch>
            <a:fillRect/>
          </a:stretch>
        </p:blipFill>
        <p:spPr>
          <a:xfrm>
            <a:off x="3945950" y="1893575"/>
            <a:ext cx="4146864" cy="4018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251" name="Shape 251"/>
        <p:cNvGrpSpPr/>
        <p:nvPr/>
      </p:nvGrpSpPr>
      <p:grpSpPr>
        <a:xfrm>
          <a:off x="0" y="0"/>
          <a:ext cx="0" cy="0"/>
          <a:chOff x="0" y="0"/>
          <a:chExt cx="0" cy="0"/>
        </a:xfrm>
      </p:grpSpPr>
      <p:sp>
        <p:nvSpPr>
          <p:cNvPr id="252" name="Google Shape;252;p3"/>
          <p:cNvSpPr txBox="1"/>
          <p:nvPr>
            <p:ph type="title"/>
          </p:nvPr>
        </p:nvSpPr>
        <p:spPr>
          <a:xfrm>
            <a:off x="1739076" y="142852"/>
            <a:ext cx="8912225" cy="1281112"/>
          </a:xfrm>
          <a:prstGeom prst="rect">
            <a:avLst/>
          </a:prstGeom>
          <a:noFill/>
          <a:ln>
            <a:noFill/>
          </a:ln>
        </p:spPr>
        <p:txBody>
          <a:bodyPr anchorCtr="0" anchor="ctr" bIns="0" lIns="0" spcFirstLastPara="1" rIns="0" wrap="square" tIns="11150">
            <a:noAutofit/>
          </a:bodyPr>
          <a:lstStyle/>
          <a:p>
            <a:pPr indent="0" lvl="0" marL="0" rtl="0" algn="l">
              <a:lnSpc>
                <a:spcPct val="98000"/>
              </a:lnSpc>
              <a:spcBef>
                <a:spcPts val="0"/>
              </a:spcBef>
              <a:spcAft>
                <a:spcPts val="0"/>
              </a:spcAft>
              <a:buClr>
                <a:srgbClr val="262626"/>
              </a:buClr>
              <a:buSzPts val="4800"/>
              <a:buFont typeface="Century Gothic"/>
              <a:buNone/>
            </a:pPr>
            <a:r>
              <a:rPr lang="es-AR" sz="4800">
                <a:solidFill>
                  <a:srgbClr val="262626"/>
                </a:solidFill>
              </a:rPr>
              <a:t>Clases</a:t>
            </a:r>
            <a:endParaRPr sz="4400">
              <a:solidFill>
                <a:srgbClr val="262626"/>
              </a:solidFill>
            </a:endParaRPr>
          </a:p>
        </p:txBody>
      </p:sp>
      <p:sp>
        <p:nvSpPr>
          <p:cNvPr id="253" name="Google Shape;253;p3"/>
          <p:cNvSpPr txBox="1"/>
          <p:nvPr/>
        </p:nvSpPr>
        <p:spPr>
          <a:xfrm>
            <a:off x="503238" y="792163"/>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254" name="Google Shape;254;p3"/>
          <p:cNvSpPr/>
          <p:nvPr/>
        </p:nvSpPr>
        <p:spPr>
          <a:xfrm>
            <a:off x="1524600" y="1285920"/>
            <a:ext cx="10525680" cy="5428800"/>
          </a:xfrm>
          <a:prstGeom prst="rect">
            <a:avLst/>
          </a:prstGeom>
          <a:noFill/>
          <a:ln>
            <a:noFill/>
          </a:ln>
        </p:spPr>
        <p:txBody>
          <a:bodyPr anchorCtr="0" anchor="t" bIns="45000" lIns="90000" spcFirstLastPara="1" rIns="90000" wrap="square" tIns="45000">
            <a:noAutofit/>
          </a:bodyPr>
          <a:lstStyle/>
          <a:p>
            <a:pPr indent="0" lvl="0" marL="45720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404040"/>
              </a:solidFill>
              <a:latin typeface="Century Gothic"/>
              <a:ea typeface="Century Gothic"/>
              <a:cs typeface="Century Gothic"/>
              <a:sym typeface="Century Gothic"/>
            </a:endParaRPr>
          </a:p>
          <a:p>
            <a:pPr indent="-329759" lvl="0" marL="330120" marR="0" rtl="0" algn="l">
              <a:lnSpc>
                <a:spcPct val="100000"/>
              </a:lnSpc>
              <a:spcBef>
                <a:spcPts val="0"/>
              </a:spcBef>
              <a:spcAft>
                <a:spcPts val="0"/>
              </a:spcAft>
              <a:buClr>
                <a:srgbClr val="0F6FC6"/>
              </a:buClr>
              <a:buSzPts val="1440"/>
              <a:buFont typeface="Noto Sans Symbols"/>
              <a:buChar char="•"/>
            </a:pPr>
            <a:r>
              <a:rPr b="1" i="0" lang="es-AR" sz="3200" u="none" cap="none" strike="noStrike">
                <a:solidFill>
                  <a:srgbClr val="404040"/>
                </a:solidFill>
                <a:latin typeface="Century Gothic"/>
                <a:ea typeface="Century Gothic"/>
                <a:cs typeface="Century Gothic"/>
                <a:sym typeface="Century Gothic"/>
              </a:rPr>
              <a:t>Clases</a:t>
            </a:r>
            <a:endParaRPr b="0" i="0" sz="2000" u="none" cap="none" strike="noStrike">
              <a:solidFill>
                <a:srgbClr val="000000"/>
              </a:solidFill>
              <a:latin typeface="Arial"/>
              <a:ea typeface="Arial"/>
              <a:cs typeface="Arial"/>
              <a:sym typeface="Arial"/>
            </a:endParaRPr>
          </a:p>
          <a:p>
            <a:pPr indent="-433388" lvl="1" marL="890588" marR="0" rtl="0" algn="l">
              <a:lnSpc>
                <a:spcPct val="100000"/>
              </a:lnSpc>
              <a:spcBef>
                <a:spcPts val="0"/>
              </a:spcBef>
              <a:spcAft>
                <a:spcPts val="0"/>
              </a:spcAft>
              <a:buClr>
                <a:srgbClr val="0F6FC6"/>
              </a:buClr>
              <a:buSzPts val="2100"/>
              <a:buFont typeface="Noto Sans Symbols"/>
              <a:buChar char="•"/>
            </a:pPr>
            <a:r>
              <a:rPr b="0" i="0" lang="es-AR" sz="2800" u="none" cap="none" strike="noStrike">
                <a:solidFill>
                  <a:srgbClr val="404040"/>
                </a:solidFill>
                <a:latin typeface="Century Gothic"/>
                <a:ea typeface="Century Gothic"/>
                <a:cs typeface="Century Gothic"/>
                <a:sym typeface="Century Gothic"/>
              </a:rPr>
              <a:t>Teóricas</a:t>
            </a:r>
            <a:endParaRPr b="0" i="0" sz="2000" u="none" cap="none" strike="noStrike">
              <a:solidFill>
                <a:srgbClr val="000000"/>
              </a:solidFill>
              <a:latin typeface="Arial"/>
              <a:ea typeface="Arial"/>
              <a:cs typeface="Arial"/>
              <a:sym typeface="Arial"/>
            </a:endParaRPr>
          </a:p>
          <a:p>
            <a:pPr indent="-433388" lvl="1" marL="890588" marR="0" rtl="0" algn="l">
              <a:lnSpc>
                <a:spcPct val="100000"/>
              </a:lnSpc>
              <a:spcBef>
                <a:spcPts val="0"/>
              </a:spcBef>
              <a:spcAft>
                <a:spcPts val="0"/>
              </a:spcAft>
              <a:buClr>
                <a:srgbClr val="0F6FC6"/>
              </a:buClr>
              <a:buSzPts val="2100"/>
              <a:buFont typeface="Noto Sans Symbols"/>
              <a:buChar char="•"/>
            </a:pPr>
            <a:r>
              <a:rPr b="0" i="0" lang="es-AR" sz="2800" u="none" cap="none" strike="noStrike">
                <a:solidFill>
                  <a:srgbClr val="404040"/>
                </a:solidFill>
                <a:latin typeface="Century Gothic"/>
                <a:ea typeface="Century Gothic"/>
                <a:cs typeface="Century Gothic"/>
                <a:sym typeface="Century Gothic"/>
              </a:rPr>
              <a:t>Explicaciones de Prácticas (donde se presentan ejemplos)</a:t>
            </a:r>
            <a:endParaRPr b="0" i="0" sz="2000" u="none" cap="none" strike="noStrike">
              <a:solidFill>
                <a:srgbClr val="000000"/>
              </a:solidFill>
              <a:latin typeface="Arial"/>
              <a:ea typeface="Arial"/>
              <a:cs typeface="Arial"/>
              <a:sym typeface="Arial"/>
            </a:endParaRPr>
          </a:p>
          <a:p>
            <a:pPr indent="-433388" lvl="1" marL="890588" marR="0" rtl="0" algn="l">
              <a:lnSpc>
                <a:spcPct val="100000"/>
              </a:lnSpc>
              <a:spcBef>
                <a:spcPts val="0"/>
              </a:spcBef>
              <a:spcAft>
                <a:spcPts val="0"/>
              </a:spcAft>
              <a:buClr>
                <a:srgbClr val="0F6FC6"/>
              </a:buClr>
              <a:buSzPts val="2100"/>
              <a:buFont typeface="Noto Sans Symbols"/>
              <a:buChar char="•"/>
            </a:pPr>
            <a:r>
              <a:rPr b="0" i="0" lang="es-AR" sz="2800" u="none" cap="none" strike="noStrike">
                <a:solidFill>
                  <a:srgbClr val="404040"/>
                </a:solidFill>
                <a:latin typeface="Century Gothic"/>
                <a:ea typeface="Century Gothic"/>
                <a:cs typeface="Century Gothic"/>
                <a:sym typeface="Century Gothic"/>
              </a:rPr>
              <a:t>Prácticas</a:t>
            </a:r>
            <a:endParaRPr b="0" i="0" sz="2000" u="none" cap="none" strike="noStrike">
              <a:solidFill>
                <a:srgbClr val="000000"/>
              </a:solidFill>
              <a:latin typeface="Arial"/>
              <a:ea typeface="Arial"/>
              <a:cs typeface="Arial"/>
              <a:sym typeface="Arial"/>
            </a:endParaRPr>
          </a:p>
          <a:p>
            <a:pPr indent="-433387" lvl="1" marL="890587" marR="0" rtl="0" algn="l">
              <a:lnSpc>
                <a:spcPct val="100000"/>
              </a:lnSpc>
              <a:spcBef>
                <a:spcPts val="0"/>
              </a:spcBef>
              <a:spcAft>
                <a:spcPts val="0"/>
              </a:spcAft>
              <a:buClr>
                <a:srgbClr val="0F6FC6"/>
              </a:buClr>
              <a:buSzPts val="2100"/>
              <a:buFont typeface="Noto Sans Symbols"/>
              <a:buChar char="•"/>
            </a:pPr>
            <a:r>
              <a:rPr b="0" i="0" lang="es-AR" sz="2800" u="none" cap="none" strike="noStrike">
                <a:solidFill>
                  <a:srgbClr val="404040"/>
                </a:solidFill>
                <a:latin typeface="Century Gothic"/>
                <a:ea typeface="Century Gothic"/>
                <a:cs typeface="Century Gothic"/>
                <a:sym typeface="Century Gothic"/>
              </a:rPr>
              <a:t>Se utilizará plataforma moodle para mensajería y material: </a:t>
            </a:r>
            <a:r>
              <a:rPr b="1" i="0" lang="es-AR" sz="2800" u="none" cap="none" strike="noStrike">
                <a:solidFill>
                  <a:srgbClr val="404040"/>
                </a:solidFill>
                <a:latin typeface="Century Gothic"/>
                <a:ea typeface="Century Gothic"/>
                <a:cs typeface="Century Gothic"/>
                <a:sym typeface="Century Gothic"/>
              </a:rPr>
              <a:t>asignaturas.info.unlp.edu.ar</a:t>
            </a:r>
            <a:endParaRPr b="1" i="0" sz="2800" u="none" cap="none" strike="noStrike">
              <a:solidFill>
                <a:srgbClr val="404040"/>
              </a:solidFill>
              <a:latin typeface="Century Gothic"/>
              <a:ea typeface="Century Gothic"/>
              <a:cs typeface="Century Gothic"/>
              <a:sym typeface="Century Gothic"/>
            </a:endParaRPr>
          </a:p>
          <a:p>
            <a:pPr indent="0" lvl="0" marL="914400" marR="0" rtl="0" algn="l">
              <a:lnSpc>
                <a:spcPct val="100000"/>
              </a:lnSpc>
              <a:spcBef>
                <a:spcPts val="0"/>
              </a:spcBef>
              <a:spcAft>
                <a:spcPts val="0"/>
              </a:spcAft>
              <a:buClr>
                <a:srgbClr val="000000"/>
              </a:buClr>
              <a:buSzPts val="3500"/>
              <a:buFont typeface="Arial"/>
              <a:buNone/>
            </a:pPr>
            <a:r>
              <a:rPr b="1" lang="es-AR" sz="3500">
                <a:solidFill>
                  <a:srgbClr val="404040"/>
                </a:solidFill>
                <a:latin typeface="Century Gothic"/>
                <a:ea typeface="Century Gothic"/>
                <a:cs typeface="Century Gothic"/>
                <a:sym typeface="Century Gothic"/>
              </a:rPr>
              <a:t>Enlace provisorio de material práctico:</a:t>
            </a:r>
            <a:endParaRPr b="1" sz="3500">
              <a:solidFill>
                <a:srgbClr val="404040"/>
              </a:solidFill>
              <a:latin typeface="Century Gothic"/>
              <a:ea typeface="Century Gothic"/>
              <a:cs typeface="Century Gothic"/>
              <a:sym typeface="Century Gothic"/>
            </a:endParaRPr>
          </a:p>
          <a:p>
            <a:pPr indent="0" lvl="0" marL="914400" marR="0" rtl="0" algn="l">
              <a:lnSpc>
                <a:spcPct val="100000"/>
              </a:lnSpc>
              <a:spcBef>
                <a:spcPts val="0"/>
              </a:spcBef>
              <a:spcAft>
                <a:spcPts val="0"/>
              </a:spcAft>
              <a:buClr>
                <a:srgbClr val="000000"/>
              </a:buClr>
              <a:buSzPts val="3500"/>
              <a:buFont typeface="Arial"/>
              <a:buNone/>
            </a:pPr>
            <a:r>
              <a:rPr lang="es-AR" sz="3000">
                <a:solidFill>
                  <a:srgbClr val="404040"/>
                </a:solidFill>
                <a:latin typeface="Century Gothic"/>
                <a:ea typeface="Century Gothic"/>
                <a:cs typeface="Century Gothic"/>
                <a:sym typeface="Century Gothic"/>
              </a:rPr>
              <a:t>https://drive.google.com/drive/folders/1icJHyH90OSXCu95qWicEb91sGanitZdh?usp=sharing</a:t>
            </a:r>
            <a:endParaRPr sz="3000">
              <a:solidFill>
                <a:srgbClr val="40404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2800"/>
              <a:buFont typeface="Arial"/>
              <a:buNone/>
            </a:pPr>
            <a:r>
              <a:t/>
            </a:r>
            <a:endParaRPr b="0" i="0" sz="17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c1a485bfda_0_0"/>
          <p:cNvSpPr txBox="1"/>
          <p:nvPr>
            <p:ph type="title"/>
          </p:nvPr>
        </p:nvSpPr>
        <p:spPr>
          <a:xfrm>
            <a:off x="2592388" y="623888"/>
            <a:ext cx="8898000" cy="1266900"/>
          </a:xfrm>
          <a:prstGeom prst="rect">
            <a:avLst/>
          </a:prstGeom>
          <a:noFill/>
          <a:ln>
            <a:noFill/>
          </a:ln>
        </p:spPr>
        <p:txBody>
          <a:bodyPr anchorCtr="0" anchor="t" bIns="45000" lIns="90000" spcFirstLastPara="1" rIns="90000" wrap="square" tIns="45000">
            <a:noAutofit/>
          </a:bodyPr>
          <a:lstStyle/>
          <a:p>
            <a:pPr indent="0" lvl="0" marL="0" rtl="0" algn="l">
              <a:lnSpc>
                <a:spcPct val="98000"/>
              </a:lnSpc>
              <a:spcBef>
                <a:spcPts val="0"/>
              </a:spcBef>
              <a:spcAft>
                <a:spcPts val="0"/>
              </a:spcAft>
              <a:buClr>
                <a:srgbClr val="262626"/>
              </a:buClr>
              <a:buSzPts val="4800"/>
              <a:buFont typeface="Century Gothic"/>
              <a:buNone/>
            </a:pPr>
            <a:r>
              <a:rPr lang="es-AR" sz="4800">
                <a:solidFill>
                  <a:srgbClr val="262626"/>
                </a:solidFill>
              </a:rPr>
              <a:t>Temas a ver:</a:t>
            </a:r>
            <a:endParaRPr sz="4400">
              <a:solidFill>
                <a:srgbClr val="262626"/>
              </a:solidFill>
            </a:endParaRPr>
          </a:p>
          <a:p>
            <a:pPr indent="0" lvl="0" marL="0" rtl="0" algn="l">
              <a:lnSpc>
                <a:spcPct val="98000"/>
              </a:lnSpc>
              <a:spcBef>
                <a:spcPts val="0"/>
              </a:spcBef>
              <a:spcAft>
                <a:spcPts val="0"/>
              </a:spcAft>
              <a:buSzPts val="1400"/>
              <a:buNone/>
            </a:pPr>
            <a:r>
              <a:t/>
            </a:r>
            <a:endParaRPr/>
          </a:p>
        </p:txBody>
      </p:sp>
      <p:sp>
        <p:nvSpPr>
          <p:cNvPr id="261" name="Google Shape;261;g2c1a485bfda_0_0"/>
          <p:cNvSpPr txBox="1"/>
          <p:nvPr>
            <p:ph idx="1" type="body"/>
          </p:nvPr>
        </p:nvSpPr>
        <p:spPr>
          <a:xfrm>
            <a:off x="2589213" y="2133600"/>
            <a:ext cx="8901000" cy="3762300"/>
          </a:xfrm>
          <a:prstGeom prst="rect">
            <a:avLst/>
          </a:prstGeom>
          <a:noFill/>
          <a:ln>
            <a:noFill/>
          </a:ln>
        </p:spPr>
        <p:txBody>
          <a:bodyPr anchorCtr="0" anchor="t" bIns="45000" lIns="90000" spcFirstLastPara="1" rIns="90000" wrap="square" tIns="45000">
            <a:noAutofit/>
          </a:bodyPr>
          <a:lstStyle/>
          <a:p>
            <a:pPr indent="-419100" lvl="0" marL="457200" rtl="0" algn="l">
              <a:lnSpc>
                <a:spcPct val="98000"/>
              </a:lnSpc>
              <a:spcBef>
                <a:spcPts val="0"/>
              </a:spcBef>
              <a:spcAft>
                <a:spcPts val="0"/>
              </a:spcAft>
              <a:buSzPts val="3000"/>
              <a:buChar char="●"/>
            </a:pPr>
            <a:r>
              <a:rPr lang="es-AR" sz="3000"/>
              <a:t>Persistencia de Datos:</a:t>
            </a:r>
            <a:endParaRPr sz="3000"/>
          </a:p>
          <a:p>
            <a:pPr indent="-419100" lvl="1" marL="914400" rtl="0" algn="l">
              <a:lnSpc>
                <a:spcPct val="98000"/>
              </a:lnSpc>
              <a:spcBef>
                <a:spcPts val="0"/>
              </a:spcBef>
              <a:spcAft>
                <a:spcPts val="0"/>
              </a:spcAft>
              <a:buSzPts val="3000"/>
              <a:buChar char="○"/>
            </a:pPr>
            <a:r>
              <a:rPr lang="es-AR" sz="3000"/>
              <a:t>Archivos</a:t>
            </a:r>
            <a:endParaRPr sz="3000"/>
          </a:p>
          <a:p>
            <a:pPr indent="0" lvl="0" marL="0" rtl="0" algn="l">
              <a:lnSpc>
                <a:spcPct val="98000"/>
              </a:lnSpc>
              <a:spcBef>
                <a:spcPts val="0"/>
              </a:spcBef>
              <a:spcAft>
                <a:spcPts val="0"/>
              </a:spcAft>
              <a:buSzPts val="1400"/>
              <a:buNone/>
            </a:pPr>
            <a:r>
              <a:t/>
            </a:r>
            <a:endParaRPr sz="3000"/>
          </a:p>
          <a:p>
            <a:pPr indent="-419100" lvl="0" marL="457200" rtl="0" algn="l">
              <a:lnSpc>
                <a:spcPct val="98000"/>
              </a:lnSpc>
              <a:spcBef>
                <a:spcPts val="0"/>
              </a:spcBef>
              <a:spcAft>
                <a:spcPts val="0"/>
              </a:spcAft>
              <a:buSzPts val="3000"/>
              <a:buChar char="●"/>
            </a:pPr>
            <a:r>
              <a:rPr lang="es-AR" sz="3000"/>
              <a:t>Acceso a datos, performance en el acceso:</a:t>
            </a:r>
            <a:endParaRPr sz="3000"/>
          </a:p>
          <a:p>
            <a:pPr indent="-419100" lvl="1" marL="914400" rtl="0" algn="l">
              <a:lnSpc>
                <a:spcPct val="98000"/>
              </a:lnSpc>
              <a:spcBef>
                <a:spcPts val="0"/>
              </a:spcBef>
              <a:spcAft>
                <a:spcPts val="0"/>
              </a:spcAft>
              <a:buSzPts val="3000"/>
              <a:buChar char="○"/>
            </a:pPr>
            <a:r>
              <a:rPr lang="es-AR" sz="3000"/>
              <a:t>Acceso secuencial indizado (árboles)</a:t>
            </a:r>
            <a:endParaRPr sz="3000"/>
          </a:p>
          <a:p>
            <a:pPr indent="-419100" lvl="1" marL="914400" rtl="0" algn="l">
              <a:lnSpc>
                <a:spcPct val="98000"/>
              </a:lnSpc>
              <a:spcBef>
                <a:spcPts val="0"/>
              </a:spcBef>
              <a:spcAft>
                <a:spcPts val="0"/>
              </a:spcAft>
              <a:buSzPts val="3000"/>
              <a:buChar char="○"/>
            </a:pPr>
            <a:r>
              <a:rPr lang="es-AR" sz="3000"/>
              <a:t>Acceso Directo (Hashing)</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19a86d36ab_0_0"/>
          <p:cNvSpPr txBox="1"/>
          <p:nvPr>
            <p:ph type="title"/>
          </p:nvPr>
        </p:nvSpPr>
        <p:spPr>
          <a:xfrm>
            <a:off x="2592388" y="623888"/>
            <a:ext cx="8898000" cy="1266900"/>
          </a:xfrm>
          <a:prstGeom prst="rect">
            <a:avLst/>
          </a:prstGeom>
          <a:noFill/>
          <a:ln>
            <a:noFill/>
          </a:ln>
        </p:spPr>
        <p:txBody>
          <a:bodyPr anchorCtr="0" anchor="t" bIns="45000" lIns="90000" spcFirstLastPara="1" rIns="90000" wrap="square" tIns="45000">
            <a:noAutofit/>
          </a:bodyPr>
          <a:lstStyle/>
          <a:p>
            <a:pPr indent="0" lvl="0" marL="0" rtl="0" algn="l">
              <a:lnSpc>
                <a:spcPct val="98000"/>
              </a:lnSpc>
              <a:spcBef>
                <a:spcPts val="0"/>
              </a:spcBef>
              <a:spcAft>
                <a:spcPts val="0"/>
              </a:spcAft>
              <a:buClr>
                <a:srgbClr val="262626"/>
              </a:buClr>
              <a:buSzPts val="4800"/>
              <a:buFont typeface="Century Gothic"/>
              <a:buNone/>
            </a:pPr>
            <a:r>
              <a:rPr lang="es-AR" sz="4800">
                <a:solidFill>
                  <a:srgbClr val="262626"/>
                </a:solidFill>
              </a:rPr>
              <a:t>Evaluación</a:t>
            </a:r>
            <a:endParaRPr sz="4400">
              <a:solidFill>
                <a:srgbClr val="262626"/>
              </a:solidFill>
            </a:endParaRPr>
          </a:p>
          <a:p>
            <a:pPr indent="0" lvl="0" marL="0" rtl="0" algn="l">
              <a:lnSpc>
                <a:spcPct val="98000"/>
              </a:lnSpc>
              <a:spcBef>
                <a:spcPts val="0"/>
              </a:spcBef>
              <a:spcAft>
                <a:spcPts val="0"/>
              </a:spcAft>
              <a:buSzPts val="1400"/>
              <a:buNone/>
            </a:pPr>
            <a:r>
              <a:t/>
            </a:r>
            <a:endParaRPr/>
          </a:p>
        </p:txBody>
      </p:sp>
      <p:sp>
        <p:nvSpPr>
          <p:cNvPr id="268" name="Google Shape;268;g119a86d36ab_0_0"/>
          <p:cNvSpPr txBox="1"/>
          <p:nvPr>
            <p:ph idx="1" type="body"/>
          </p:nvPr>
        </p:nvSpPr>
        <p:spPr>
          <a:xfrm>
            <a:off x="2257376" y="1890800"/>
            <a:ext cx="9443100" cy="4782900"/>
          </a:xfrm>
          <a:prstGeom prst="rect">
            <a:avLst/>
          </a:prstGeom>
          <a:noFill/>
          <a:ln>
            <a:noFill/>
          </a:ln>
        </p:spPr>
        <p:txBody>
          <a:bodyPr anchorCtr="0" anchor="t" bIns="45000" lIns="90000" spcFirstLastPara="1" rIns="90000" wrap="square" tIns="45000">
            <a:noAutofit/>
          </a:bodyPr>
          <a:lstStyle/>
          <a:p>
            <a:pPr indent="0" lvl="0" marL="457200" rtl="0" algn="l">
              <a:lnSpc>
                <a:spcPct val="100000"/>
              </a:lnSpc>
              <a:spcBef>
                <a:spcPts val="0"/>
              </a:spcBef>
              <a:spcAft>
                <a:spcPts val="0"/>
              </a:spcAft>
              <a:buSzPts val="1400"/>
              <a:buNone/>
            </a:pPr>
            <a:r>
              <a:t/>
            </a:r>
            <a:endParaRPr sz="3200"/>
          </a:p>
          <a:p>
            <a:pPr indent="-329759" lvl="0" marL="330120" rtl="0" algn="l">
              <a:lnSpc>
                <a:spcPct val="100000"/>
              </a:lnSpc>
              <a:spcBef>
                <a:spcPts val="0"/>
              </a:spcBef>
              <a:spcAft>
                <a:spcPts val="0"/>
              </a:spcAft>
              <a:buClr>
                <a:srgbClr val="0F6FC6"/>
              </a:buClr>
              <a:buSzPts val="1440"/>
              <a:buFont typeface="Noto Sans Symbols"/>
              <a:buChar char="•"/>
            </a:pPr>
            <a:r>
              <a:rPr lang="es-AR" sz="3200">
                <a:extLst>
                  <a:ext uri="http://customooxmlschemas.google.com/">
                    <go:slidesCustomData xmlns:go="http://customooxmlschemas.google.com/" textRoundtripDataId="0"/>
                  </a:ext>
                </a:extLst>
              </a:rPr>
              <a:t>Se evalúan todos los temas vistos</a:t>
            </a:r>
            <a:endParaRPr sz="3200"/>
          </a:p>
          <a:p>
            <a:pPr indent="-329759" lvl="0" marL="330120" rtl="0" algn="l">
              <a:lnSpc>
                <a:spcPct val="100000"/>
              </a:lnSpc>
              <a:spcBef>
                <a:spcPts val="0"/>
              </a:spcBef>
              <a:spcAft>
                <a:spcPts val="0"/>
              </a:spcAft>
              <a:buClr>
                <a:srgbClr val="0F6FC6"/>
              </a:buClr>
              <a:buSzPts val="1440"/>
              <a:buFont typeface="Noto Sans Symbols"/>
              <a:buChar char="•"/>
            </a:pPr>
            <a:r>
              <a:rPr lang="es-AR" sz="3200"/>
              <a:t>Cada tema se aprueba de forma independiente.</a:t>
            </a:r>
            <a:endParaRPr sz="3200"/>
          </a:p>
          <a:p>
            <a:pPr indent="0" lvl="0" marL="457200" rtl="0" algn="l">
              <a:lnSpc>
                <a:spcPct val="100000"/>
              </a:lnSpc>
              <a:spcBef>
                <a:spcPts val="0"/>
              </a:spcBef>
              <a:spcAft>
                <a:spcPts val="0"/>
              </a:spcAft>
              <a:buSzPts val="1400"/>
              <a:buNone/>
            </a:pPr>
            <a:r>
              <a:t/>
            </a:r>
            <a:endParaRPr sz="3200"/>
          </a:p>
          <a:p>
            <a:pPr indent="0" lvl="0" marL="0" rtl="0" algn="l">
              <a:lnSpc>
                <a:spcPct val="100000"/>
              </a:lnSpc>
              <a:spcBef>
                <a:spcPts val="0"/>
              </a:spcBef>
              <a:spcAft>
                <a:spcPts val="0"/>
              </a:spcAft>
              <a:buClr>
                <a:schemeClr val="dk1"/>
              </a:buClr>
              <a:buSzPts val="2800"/>
              <a:buFont typeface="Arial"/>
              <a:buNone/>
            </a:pPr>
            <a:r>
              <a:rPr lang="es-AR" sz="2800"/>
              <a:t>    </a:t>
            </a:r>
            <a:r>
              <a:rPr b="1" lang="es-AR" sz="2800"/>
              <a:t>Fechas de</a:t>
            </a:r>
            <a:r>
              <a:rPr lang="es-AR" sz="2800"/>
              <a:t> </a:t>
            </a:r>
            <a:r>
              <a:rPr b="1" lang="es-AR" sz="2800"/>
              <a:t>Examen:	</a:t>
            </a:r>
            <a:endParaRPr b="1" sz="2800"/>
          </a:p>
          <a:p>
            <a:pPr indent="0" lvl="0" marL="0" rtl="0" algn="l">
              <a:lnSpc>
                <a:spcPct val="100000"/>
              </a:lnSpc>
              <a:spcBef>
                <a:spcPts val="0"/>
              </a:spcBef>
              <a:spcAft>
                <a:spcPts val="0"/>
              </a:spcAft>
              <a:buClr>
                <a:schemeClr val="dk1"/>
              </a:buClr>
              <a:buSzPts val="2800"/>
              <a:buFont typeface="Arial"/>
              <a:buNone/>
            </a:pPr>
            <a:r>
              <a:rPr b="1" lang="es-AR" sz="2800"/>
              <a:t>         - 1° Fecha Martes  10/6</a:t>
            </a:r>
            <a:endParaRPr b="1" sz="20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2800"/>
              <a:buFont typeface="Arial"/>
              <a:buNone/>
            </a:pPr>
            <a:r>
              <a:rPr b="1" lang="es-AR" sz="2800"/>
              <a:t>         - 2° Fecha Martes   1/7</a:t>
            </a:r>
            <a:endParaRPr b="1" sz="2800"/>
          </a:p>
          <a:p>
            <a:pPr indent="0" lvl="0" marL="0" rtl="0" algn="l">
              <a:lnSpc>
                <a:spcPct val="100000"/>
              </a:lnSpc>
              <a:spcBef>
                <a:spcPts val="0"/>
              </a:spcBef>
              <a:spcAft>
                <a:spcPts val="0"/>
              </a:spcAft>
              <a:buClr>
                <a:schemeClr val="dk1"/>
              </a:buClr>
              <a:buSzPts val="2800"/>
              <a:buFont typeface="Arial"/>
              <a:buNone/>
            </a:pPr>
            <a:r>
              <a:rPr b="1" lang="es-AR" sz="2800"/>
              <a:t>     	-</a:t>
            </a:r>
            <a:r>
              <a:rPr b="1" lang="es-AR" sz="2800">
                <a:extLst>
                  <a:ext uri="http://customooxmlschemas.google.com/">
                    <go:slidesCustomData xmlns:go="http://customooxmlschemas.google.com/" textRoundtripDataId="1"/>
                  </a:ext>
                </a:extLst>
              </a:rPr>
              <a:t> 3° Fecha Martes </a:t>
            </a:r>
            <a:r>
              <a:rPr lang="es-AR" sz="2800">
                <a:extLst>
                  <a:ext uri="http://customooxmlschemas.google.com/">
                    <go:slidesCustomData xmlns:go="http://customooxmlschemas.google.com/" textRoundtripDataId="2"/>
                  </a:ext>
                </a:extLst>
              </a:rPr>
              <a:t> </a:t>
            </a:r>
            <a:r>
              <a:rPr b="1" lang="es-AR" sz="2800">
                <a:extLst>
                  <a:ext uri="http://customooxmlschemas.google.com/">
                    <go:slidesCustomData xmlns:go="http://customooxmlschemas.google.com/" textRoundtripDataId="3"/>
                  </a:ext>
                </a:extLst>
              </a:rPr>
              <a:t>15/7</a:t>
            </a:r>
            <a:endParaRPr b="1" sz="2000">
              <a:solidFill>
                <a:schemeClr val="dk1"/>
              </a:solidFill>
              <a:latin typeface="Arial"/>
              <a:ea typeface="Arial"/>
              <a:cs typeface="Arial"/>
              <a:sym typeface="Arial"/>
              <a:extLst>
                <a:ext uri="http://customooxmlschemas.google.com/">
                  <go:slidesCustomData xmlns:go="http://customooxmlschemas.google.com/" textRoundtripDataId="4"/>
                </a:ext>
              </a:extLst>
            </a:endParaRPr>
          </a:p>
          <a:p>
            <a:pPr indent="0" lvl="0" marL="0" rtl="0" algn="l">
              <a:lnSpc>
                <a:spcPct val="98000"/>
              </a:lnSpc>
              <a:spcBef>
                <a:spcPts val="0"/>
              </a:spcBef>
              <a:spcAft>
                <a:spcPts val="0"/>
              </a:spcAft>
              <a:buSzPts val="14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119a86d36ab_0_6"/>
          <p:cNvSpPr txBox="1"/>
          <p:nvPr>
            <p:ph type="title"/>
          </p:nvPr>
        </p:nvSpPr>
        <p:spPr>
          <a:xfrm>
            <a:off x="2592388" y="623888"/>
            <a:ext cx="8898000" cy="1266900"/>
          </a:xfrm>
          <a:prstGeom prst="rect">
            <a:avLst/>
          </a:prstGeom>
          <a:noFill/>
          <a:ln>
            <a:noFill/>
          </a:ln>
        </p:spPr>
        <p:txBody>
          <a:bodyPr anchorCtr="0" anchor="t" bIns="45000" lIns="90000" spcFirstLastPara="1" rIns="90000" wrap="square" tIns="45000">
            <a:noAutofit/>
          </a:bodyPr>
          <a:lstStyle/>
          <a:p>
            <a:pPr indent="0" lvl="0" marL="0" rtl="0" algn="l">
              <a:lnSpc>
                <a:spcPct val="98000"/>
              </a:lnSpc>
              <a:spcBef>
                <a:spcPts val="0"/>
              </a:spcBef>
              <a:spcAft>
                <a:spcPts val="0"/>
              </a:spcAft>
              <a:buSzPts val="1400"/>
              <a:buNone/>
            </a:pPr>
            <a:r>
              <a:rPr lang="es-AR" sz="4800">
                <a:solidFill>
                  <a:srgbClr val="262626"/>
                </a:solidFill>
              </a:rPr>
              <a:t>Cambios de turno</a:t>
            </a:r>
            <a:endParaRPr sz="4400">
              <a:solidFill>
                <a:srgbClr val="262626"/>
              </a:solidFill>
            </a:endParaRPr>
          </a:p>
          <a:p>
            <a:pPr indent="0" lvl="0" marL="0" rtl="0" algn="l">
              <a:lnSpc>
                <a:spcPct val="98000"/>
              </a:lnSpc>
              <a:spcBef>
                <a:spcPts val="0"/>
              </a:spcBef>
              <a:spcAft>
                <a:spcPts val="0"/>
              </a:spcAft>
              <a:buClr>
                <a:schemeClr val="dk1"/>
              </a:buClr>
              <a:buSzPts val="1100"/>
              <a:buFont typeface="Arial"/>
              <a:buNone/>
            </a:pPr>
            <a:r>
              <a:t/>
            </a:r>
            <a:endParaRPr sz="3200">
              <a:solidFill>
                <a:srgbClr val="404040"/>
              </a:solidFill>
            </a:endParaRPr>
          </a:p>
        </p:txBody>
      </p:sp>
      <p:sp>
        <p:nvSpPr>
          <p:cNvPr id="275" name="Google Shape;275;g119a86d36ab_0_6"/>
          <p:cNvSpPr txBox="1"/>
          <p:nvPr>
            <p:ph idx="1" type="body"/>
          </p:nvPr>
        </p:nvSpPr>
        <p:spPr>
          <a:xfrm>
            <a:off x="1929575" y="2072150"/>
            <a:ext cx="10127100" cy="3762300"/>
          </a:xfrm>
          <a:prstGeom prst="rect">
            <a:avLst/>
          </a:prstGeom>
          <a:noFill/>
          <a:ln>
            <a:noFill/>
          </a:ln>
        </p:spPr>
        <p:txBody>
          <a:bodyPr anchorCtr="0" anchor="t" bIns="45000" lIns="90000" spcFirstLastPara="1" rIns="90000" wrap="square" tIns="45000">
            <a:noAutofit/>
          </a:bodyPr>
          <a:lstStyle/>
          <a:p>
            <a:pPr indent="0" lvl="0" marL="0" rtl="0" algn="l">
              <a:lnSpc>
                <a:spcPct val="98000"/>
              </a:lnSpc>
              <a:spcBef>
                <a:spcPts val="0"/>
              </a:spcBef>
              <a:spcAft>
                <a:spcPts val="0"/>
              </a:spcAft>
              <a:buSzPts val="1400"/>
              <a:buNone/>
            </a:pPr>
            <a:r>
              <a:rPr b="1" lang="es-AR" sz="3200"/>
              <a:t>Selección de turno en https://fod.info.unlp.edu.ar/</a:t>
            </a:r>
            <a:endParaRPr b="1" sz="3200"/>
          </a:p>
          <a:p>
            <a:pPr indent="0" lvl="0" marL="0" rtl="0" algn="l">
              <a:lnSpc>
                <a:spcPct val="98000"/>
              </a:lnSpc>
              <a:spcBef>
                <a:spcPts val="0"/>
              </a:spcBef>
              <a:spcAft>
                <a:spcPts val="0"/>
              </a:spcAft>
              <a:buSzPts val="1400"/>
              <a:buNone/>
            </a:pPr>
            <a:r>
              <a:rPr lang="es-AR" sz="3200">
                <a:extLst>
                  <a:ext uri="http://customooxmlschemas.google.com/">
                    <go:slidesCustomData xmlns:go="http://customooxmlschemas.google.com/" textRoundtripDataId="5"/>
                  </a:ext>
                </a:extLst>
              </a:rPr>
              <a:t>Para los cambios de turnos( solo con certificado laboral o cambio con otro compañero de otro turno) tienen como fecha límite el </a:t>
            </a:r>
            <a:r>
              <a:rPr b="1" lang="es-AR" sz="3200">
                <a:extLst>
                  <a:ext uri="http://customooxmlschemas.google.com/">
                    <go:slidesCustomData xmlns:go="http://customooxmlschemas.google.com/" textRoundtripDataId="6"/>
                  </a:ext>
                </a:extLst>
              </a:rPr>
              <a:t>Martes 25 de Marzo sin excepción</a:t>
            </a:r>
            <a:r>
              <a:rPr lang="es-AR" sz="3200">
                <a:extLst>
                  <a:ext uri="http://customooxmlschemas.google.com/">
                    <go:slidesCustomData xmlns:go="http://customooxmlschemas.google.com/" textRoundtripDataId="7"/>
                  </a:ext>
                </a:extLst>
              </a:rPr>
              <a:t>.</a:t>
            </a:r>
            <a:endParaRPr sz="3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280" name="Shape 280"/>
        <p:cNvGrpSpPr/>
        <p:nvPr/>
      </p:nvGrpSpPr>
      <p:grpSpPr>
        <a:xfrm>
          <a:off x="0" y="0"/>
          <a:ext cx="0" cy="0"/>
          <a:chOff x="0" y="0"/>
          <a:chExt cx="0" cy="0"/>
        </a:xfrm>
      </p:grpSpPr>
      <p:sp>
        <p:nvSpPr>
          <p:cNvPr id="281" name="Google Shape;281;p5"/>
          <p:cNvSpPr txBox="1"/>
          <p:nvPr/>
        </p:nvSpPr>
        <p:spPr>
          <a:xfrm>
            <a:off x="1953390" y="642918"/>
            <a:ext cx="8912225" cy="128111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4800"/>
              <a:buFont typeface="Times New Roman"/>
              <a:buNone/>
            </a:pPr>
            <a:r>
              <a:rPr b="0" i="0" lang="es-AR" sz="4800" u="none" cap="none" strike="noStrike">
                <a:solidFill>
                  <a:srgbClr val="262626"/>
                </a:solidFill>
                <a:latin typeface="Century Gothic"/>
                <a:ea typeface="Century Gothic"/>
                <a:cs typeface="Century Gothic"/>
                <a:sym typeface="Century Gothic"/>
              </a:rPr>
              <a:t>Bibliografía</a:t>
            </a:r>
            <a:endParaRPr b="0" i="0" sz="1400" u="none" cap="none" strike="noStrike">
              <a:solidFill>
                <a:srgbClr val="000000"/>
              </a:solidFill>
              <a:latin typeface="Arial"/>
              <a:ea typeface="Arial"/>
              <a:cs typeface="Arial"/>
              <a:sym typeface="Arial"/>
            </a:endParaRPr>
          </a:p>
        </p:txBody>
      </p:sp>
      <p:sp>
        <p:nvSpPr>
          <p:cNvPr id="282" name="Google Shape;282;p5"/>
          <p:cNvSpPr txBox="1"/>
          <p:nvPr/>
        </p:nvSpPr>
        <p:spPr>
          <a:xfrm>
            <a:off x="504825" y="792163"/>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283" name="Google Shape;283;p5"/>
          <p:cNvSpPr txBox="1"/>
          <p:nvPr/>
        </p:nvSpPr>
        <p:spPr>
          <a:xfrm>
            <a:off x="2382018" y="1285860"/>
            <a:ext cx="9572692" cy="5072098"/>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lt1"/>
              </a:buClr>
              <a:buSzPts val="3200"/>
              <a:buFont typeface="Times New Roman"/>
              <a:buNone/>
            </a:pPr>
            <a:r>
              <a:t/>
            </a:r>
            <a:endParaRPr b="0" i="0" sz="3200" u="none" cap="none" strike="noStrike">
              <a:solidFill>
                <a:srgbClr val="404040"/>
              </a:solidFill>
              <a:latin typeface="Century Gothic"/>
              <a:ea typeface="Century Gothic"/>
              <a:cs typeface="Century Gothic"/>
              <a:sym typeface="Century Gothic"/>
            </a:endParaRPr>
          </a:p>
          <a:p>
            <a:pPr indent="-358775" lvl="0" marL="358775" marR="0" rtl="0" algn="l">
              <a:lnSpc>
                <a:spcPct val="100000"/>
              </a:lnSpc>
              <a:spcBef>
                <a:spcPts val="1000"/>
              </a:spcBef>
              <a:spcAft>
                <a:spcPts val="0"/>
              </a:spcAft>
              <a:buClr>
                <a:srgbClr val="000000"/>
              </a:buClr>
              <a:buSzPts val="3200"/>
              <a:buFont typeface="Times New Roman"/>
              <a:buChar char="•"/>
            </a:pPr>
            <a:r>
              <a:rPr b="0" i="0" lang="es-AR" sz="3200" u="none" cap="none" strike="noStrike">
                <a:solidFill>
                  <a:srgbClr val="404040"/>
                </a:solidFill>
                <a:latin typeface="Century Gothic"/>
                <a:ea typeface="Century Gothic"/>
                <a:cs typeface="Century Gothic"/>
                <a:sym typeface="Century Gothic"/>
              </a:rPr>
              <a:t>Introducción a las Bases de Datos. Conceptos Básicos (Bertone, Thomas)</a:t>
            </a:r>
            <a:endParaRPr b="0" i="0" sz="1400" u="none" cap="none" strike="noStrike">
              <a:solidFill>
                <a:srgbClr val="000000"/>
              </a:solidFill>
              <a:latin typeface="Arial"/>
              <a:ea typeface="Arial"/>
              <a:cs typeface="Arial"/>
              <a:sym typeface="Arial"/>
            </a:endParaRPr>
          </a:p>
          <a:p>
            <a:pPr indent="-358775" lvl="0" marL="358775" marR="0" rtl="0" algn="l">
              <a:lnSpc>
                <a:spcPct val="100000"/>
              </a:lnSpc>
              <a:spcBef>
                <a:spcPts val="2200"/>
              </a:spcBef>
              <a:spcAft>
                <a:spcPts val="0"/>
              </a:spcAft>
              <a:buClr>
                <a:srgbClr val="000000"/>
              </a:buClr>
              <a:buSzPts val="3200"/>
              <a:buFont typeface="Times New Roman"/>
              <a:buChar char="•"/>
            </a:pPr>
            <a:r>
              <a:rPr b="0" i="0" lang="es-AR" sz="3200" u="none" cap="none" strike="noStrike">
                <a:solidFill>
                  <a:srgbClr val="404040"/>
                </a:solidFill>
                <a:latin typeface="Century Gothic"/>
                <a:ea typeface="Century Gothic"/>
                <a:cs typeface="Century Gothic"/>
                <a:sym typeface="Century Gothic"/>
              </a:rPr>
              <a:t>Estructuras de Archivos (Folk-Zoellick)</a:t>
            </a:r>
            <a:endParaRPr b="0" i="0" sz="1400" u="none" cap="none" strike="noStrike">
              <a:solidFill>
                <a:srgbClr val="000000"/>
              </a:solidFill>
              <a:latin typeface="Arial"/>
              <a:ea typeface="Arial"/>
              <a:cs typeface="Arial"/>
              <a:sym typeface="Arial"/>
            </a:endParaRPr>
          </a:p>
          <a:p>
            <a:pPr indent="-358775" lvl="0" marL="358775" marR="0" rtl="0" algn="l">
              <a:lnSpc>
                <a:spcPct val="100000"/>
              </a:lnSpc>
              <a:spcBef>
                <a:spcPts val="2200"/>
              </a:spcBef>
              <a:spcAft>
                <a:spcPts val="0"/>
              </a:spcAft>
              <a:buClr>
                <a:srgbClr val="000000"/>
              </a:buClr>
              <a:buSzPts val="3200"/>
              <a:buFont typeface="Times New Roman"/>
              <a:buChar char="•"/>
            </a:pPr>
            <a:r>
              <a:rPr b="0" i="0" lang="es-AR" sz="3200" u="none" cap="none" strike="noStrike">
                <a:solidFill>
                  <a:srgbClr val="404040"/>
                </a:solidFill>
                <a:latin typeface="Century Gothic"/>
                <a:ea typeface="Century Gothic"/>
                <a:cs typeface="Century Gothic"/>
                <a:sym typeface="Century Gothic"/>
              </a:rPr>
              <a:t>Files &amp; Databases: An Introduction (Smith-Barnes)</a:t>
            </a:r>
            <a:endParaRPr b="0" i="0" sz="1400" u="none" cap="none" strike="noStrike">
              <a:solidFill>
                <a:srgbClr val="000000"/>
              </a:solidFill>
              <a:latin typeface="Arial"/>
              <a:ea typeface="Arial"/>
              <a:cs typeface="Arial"/>
              <a:sym typeface="Arial"/>
            </a:endParaRPr>
          </a:p>
          <a:p>
            <a:pPr indent="-358775" lvl="0" marL="358775" marR="0" rtl="0" algn="l">
              <a:lnSpc>
                <a:spcPct val="100000"/>
              </a:lnSpc>
              <a:spcBef>
                <a:spcPts val="2200"/>
              </a:spcBef>
              <a:spcAft>
                <a:spcPts val="0"/>
              </a:spcAft>
              <a:buClr>
                <a:srgbClr val="000000"/>
              </a:buClr>
              <a:buSzPts val="3200"/>
              <a:buFont typeface="Times New Roman"/>
              <a:buChar char="•"/>
            </a:pPr>
            <a:r>
              <a:rPr b="0" i="0" lang="es-AR" sz="3200" u="none" cap="none" strike="noStrike">
                <a:solidFill>
                  <a:srgbClr val="404040"/>
                </a:solidFill>
                <a:latin typeface="Century Gothic"/>
                <a:ea typeface="Century Gothic"/>
                <a:cs typeface="Century Gothic"/>
                <a:sym typeface="Century Gothic"/>
              </a:rPr>
              <a:t>Fundamentos </a:t>
            </a:r>
            <a:r>
              <a:rPr b="0" i="0" lang="es-AR" sz="2800" u="none" cap="none" strike="noStrike">
                <a:solidFill>
                  <a:srgbClr val="404040"/>
                </a:solidFill>
                <a:latin typeface="Century Gothic"/>
                <a:ea typeface="Century Gothic"/>
                <a:cs typeface="Century Gothic"/>
                <a:sym typeface="Century Gothic"/>
              </a:rPr>
              <a:t>de Bases de Datos (Korth Silvershatz)</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200"/>
              </a:spcBef>
              <a:spcAft>
                <a:spcPts val="0"/>
              </a:spcAft>
              <a:buClr>
                <a:schemeClr val="lt1"/>
              </a:buClr>
              <a:buSzPts val="2800"/>
              <a:buFont typeface="Times New Roman"/>
              <a:buNone/>
            </a:pPr>
            <a:r>
              <a:t/>
            </a:r>
            <a:endParaRPr b="0" i="0" sz="2800" u="none" cap="none" strike="noStrike">
              <a:solidFill>
                <a:srgbClr val="404040"/>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288" name="Shape 288"/>
        <p:cNvGrpSpPr/>
        <p:nvPr/>
      </p:nvGrpSpPr>
      <p:grpSpPr>
        <a:xfrm>
          <a:off x="0" y="0"/>
          <a:ext cx="0" cy="0"/>
          <a:chOff x="0" y="0"/>
          <a:chExt cx="0" cy="0"/>
        </a:xfrm>
      </p:grpSpPr>
      <p:sp>
        <p:nvSpPr>
          <p:cNvPr id="289" name="Google Shape;289;p6"/>
          <p:cNvSpPr txBox="1"/>
          <p:nvPr/>
        </p:nvSpPr>
        <p:spPr>
          <a:xfrm>
            <a:off x="1810514" y="642918"/>
            <a:ext cx="9572692" cy="14287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4000"/>
              <a:buFont typeface="Times New Roman"/>
              <a:buNone/>
            </a:pPr>
            <a:r>
              <a:rPr b="0" i="0" lang="es-AR" sz="4000" u="none" cap="none" strike="noStrike">
                <a:solidFill>
                  <a:srgbClr val="262626"/>
                </a:solidFill>
                <a:latin typeface="Century Gothic"/>
                <a:ea typeface="Century Gothic"/>
                <a:cs typeface="Century Gothic"/>
                <a:sym typeface="Century Gothic"/>
              </a:rPr>
              <a:t>Fundamentos de Organización de Datos</a:t>
            </a:r>
            <a:endParaRPr b="0" i="0" sz="1400" u="none" cap="none" strike="noStrike">
              <a:solidFill>
                <a:srgbClr val="000000"/>
              </a:solidFill>
              <a:latin typeface="Arial"/>
              <a:ea typeface="Arial"/>
              <a:cs typeface="Arial"/>
              <a:sym typeface="Arial"/>
            </a:endParaRPr>
          </a:p>
        </p:txBody>
      </p:sp>
      <p:sp>
        <p:nvSpPr>
          <p:cNvPr id="290" name="Google Shape;290;p6"/>
          <p:cNvSpPr txBox="1"/>
          <p:nvPr/>
        </p:nvSpPr>
        <p:spPr>
          <a:xfrm>
            <a:off x="723900" y="793750"/>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291" name="Google Shape;291;p6"/>
          <p:cNvSpPr/>
          <p:nvPr/>
        </p:nvSpPr>
        <p:spPr>
          <a:xfrm>
            <a:off x="4560409" y="2921257"/>
            <a:ext cx="3036583" cy="722057"/>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4400"/>
              <a:buFont typeface="Arial"/>
              <a:buNone/>
            </a:pPr>
            <a:r>
              <a:rPr b="1" i="0" lang="es-AR" sz="4400" u="none" cap="none" strike="noStrike">
                <a:solidFill>
                  <a:srgbClr val="404040"/>
                </a:solidFill>
                <a:latin typeface="Century Gothic"/>
                <a:ea typeface="Century Gothic"/>
                <a:cs typeface="Century Gothic"/>
                <a:sym typeface="Century Gothic"/>
              </a:rPr>
              <a:t>Archivos</a:t>
            </a:r>
            <a:r>
              <a:rPr b="0" i="0" lang="es-AR" sz="4400" u="none" cap="none" strike="noStrike">
                <a:solidFill>
                  <a:srgbClr val="404040"/>
                </a:solidFill>
                <a:latin typeface="Century Gothic"/>
                <a:ea typeface="Century Gothic"/>
                <a:cs typeface="Century Gothic"/>
                <a:sym typeface="Century Gothic"/>
              </a:rPr>
              <a:t> </a:t>
            </a:r>
            <a:endParaRPr b="0" i="0" sz="44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296" name="Shape 296"/>
        <p:cNvGrpSpPr/>
        <p:nvPr/>
      </p:nvGrpSpPr>
      <p:grpSpPr>
        <a:xfrm>
          <a:off x="0" y="0"/>
          <a:ext cx="0" cy="0"/>
          <a:chOff x="0" y="0"/>
          <a:chExt cx="0" cy="0"/>
        </a:xfrm>
      </p:grpSpPr>
      <p:sp>
        <p:nvSpPr>
          <p:cNvPr id="297" name="Google Shape;297;p7"/>
          <p:cNvSpPr txBox="1"/>
          <p:nvPr/>
        </p:nvSpPr>
        <p:spPr>
          <a:xfrm>
            <a:off x="1239010" y="2637319"/>
            <a:ext cx="9930000" cy="2357400"/>
          </a:xfrm>
          <a:prstGeom prst="rect">
            <a:avLst/>
          </a:prstGeom>
          <a:noFill/>
          <a:ln>
            <a:noFill/>
          </a:ln>
        </p:spPr>
        <p:txBody>
          <a:bodyPr anchorCtr="0" anchor="t" bIns="46800" lIns="90000" spcFirstLastPara="1" rIns="90000" wrap="square" tIns="46800">
            <a:noAutofit/>
          </a:bodyPr>
          <a:lstStyle/>
          <a:p>
            <a:pPr indent="0" lvl="0" marL="107950" marR="0" rtl="0" algn="l">
              <a:lnSpc>
                <a:spcPct val="100000"/>
              </a:lnSpc>
              <a:spcBef>
                <a:spcPts val="0"/>
              </a:spcBef>
              <a:spcAft>
                <a:spcPts val="0"/>
              </a:spcAft>
              <a:buClr>
                <a:srgbClr val="000000"/>
              </a:buClr>
              <a:buSzPts val="1904"/>
              <a:buFont typeface="Times New Roman"/>
              <a:buNone/>
            </a:pPr>
            <a:r>
              <a:rPr b="1" i="0" lang="es-AR" sz="2800" u="none" cap="none" strike="noStrike">
                <a:solidFill>
                  <a:srgbClr val="000000"/>
                </a:solidFill>
                <a:latin typeface="Century Gothic"/>
                <a:ea typeface="Century Gothic"/>
                <a:cs typeface="Century Gothic"/>
                <a:sym typeface="Century Gothic"/>
              </a:rPr>
              <a:t>Texto(Text): </a:t>
            </a:r>
            <a:r>
              <a:rPr b="0" i="0" lang="es-AR" sz="2800" u="none" cap="none" strike="noStrike">
                <a:solidFill>
                  <a:srgbClr val="000000"/>
                </a:solidFill>
                <a:latin typeface="Century Gothic"/>
                <a:ea typeface="Century Gothic"/>
                <a:cs typeface="Century Gothic"/>
                <a:sym typeface="Century Gothic"/>
              </a:rPr>
              <a:t>Caracteres estructurados en líneas.</a:t>
            </a:r>
            <a:endParaRPr b="0" i="0" sz="1400" u="none" cap="none" strike="noStrike">
              <a:solidFill>
                <a:srgbClr val="000000"/>
              </a:solidFill>
              <a:latin typeface="Arial"/>
              <a:ea typeface="Arial"/>
              <a:cs typeface="Arial"/>
              <a:sym typeface="Arial"/>
            </a:endParaRPr>
          </a:p>
          <a:p>
            <a:pPr indent="0" lvl="0" marL="107950" marR="0" rtl="0" algn="l">
              <a:lnSpc>
                <a:spcPct val="100000"/>
              </a:lnSpc>
              <a:spcBef>
                <a:spcPts val="400"/>
              </a:spcBef>
              <a:spcAft>
                <a:spcPts val="0"/>
              </a:spcAft>
              <a:buClr>
                <a:srgbClr val="000000"/>
              </a:buClr>
              <a:buSzPts val="1904"/>
              <a:buFont typeface="Times New Roman"/>
              <a:buNone/>
            </a:pPr>
            <a:r>
              <a:rPr b="0" i="0" lang="es-AR" sz="2800" u="none" cap="none" strike="noStrike">
                <a:solidFill>
                  <a:srgbClr val="000000"/>
                </a:solidFill>
                <a:latin typeface="Century Gothic"/>
                <a:ea typeface="Century Gothic"/>
                <a:cs typeface="Century Gothic"/>
                <a:sym typeface="Century Gothic"/>
              </a:rPr>
              <a:t>Lectura/escritura con conversión automática de tipos.</a:t>
            </a:r>
            <a:endParaRPr b="0" i="0" sz="1400" u="none" cap="none" strike="noStrike">
              <a:solidFill>
                <a:srgbClr val="000000"/>
              </a:solidFill>
              <a:latin typeface="Arial"/>
              <a:ea typeface="Arial"/>
              <a:cs typeface="Arial"/>
              <a:sym typeface="Arial"/>
            </a:endParaRPr>
          </a:p>
          <a:p>
            <a:pPr indent="0" lvl="0" marL="107950" marR="0" rtl="0" algn="l">
              <a:lnSpc>
                <a:spcPct val="100000"/>
              </a:lnSpc>
              <a:spcBef>
                <a:spcPts val="400"/>
              </a:spcBef>
              <a:spcAft>
                <a:spcPts val="0"/>
              </a:spcAft>
              <a:buClr>
                <a:srgbClr val="000000"/>
              </a:buClr>
              <a:buSzPts val="1904"/>
              <a:buFont typeface="Times New Roman"/>
              <a:buNone/>
            </a:pPr>
            <a:r>
              <a:rPr b="0" i="0" lang="es-AR" sz="2800" u="none" cap="none" strike="noStrike">
                <a:solidFill>
                  <a:srgbClr val="000000"/>
                </a:solidFill>
                <a:latin typeface="Century Gothic"/>
                <a:ea typeface="Century Gothic"/>
                <a:cs typeface="Century Gothic"/>
                <a:sym typeface="Century Gothic"/>
              </a:rPr>
              <a:t>El acceso es exclusivamente </a:t>
            </a:r>
            <a:r>
              <a:rPr b="0" i="0" lang="es-AR" sz="2800" u="sng" cap="none" strike="noStrike">
                <a:solidFill>
                  <a:srgbClr val="000000"/>
                </a:solidFill>
                <a:latin typeface="Century Gothic"/>
                <a:ea typeface="Century Gothic"/>
                <a:cs typeface="Century Gothic"/>
                <a:sym typeface="Century Gothic"/>
              </a:rPr>
              <a:t>secuencial</a:t>
            </a:r>
            <a:r>
              <a:rPr b="0" i="0" lang="es-AR" sz="2800" u="none" cap="none" strike="noStrike">
                <a:solidFill>
                  <a:srgbClr val="000000"/>
                </a:solidFill>
                <a:latin typeface="Century Gothic"/>
                <a:ea typeface="Century Gothic"/>
                <a:cs typeface="Century Gothic"/>
                <a:sym typeface="Century Gothic"/>
              </a:rPr>
              <a:t>. </a:t>
            </a:r>
            <a:endParaRPr b="0" i="0" sz="2800" u="none" cap="none" strike="noStrike">
              <a:solidFill>
                <a:srgbClr val="000000"/>
              </a:solidFill>
              <a:latin typeface="Century Gothic"/>
              <a:ea typeface="Century Gothic"/>
              <a:cs typeface="Century Gothic"/>
              <a:sym typeface="Century Gothic"/>
            </a:endParaRPr>
          </a:p>
          <a:p>
            <a:pPr indent="0" lvl="0" marL="107950" marR="0" rtl="0" algn="l">
              <a:lnSpc>
                <a:spcPct val="100000"/>
              </a:lnSpc>
              <a:spcBef>
                <a:spcPts val="400"/>
              </a:spcBef>
              <a:spcAft>
                <a:spcPts val="0"/>
              </a:spcAft>
              <a:buClr>
                <a:srgbClr val="000000"/>
              </a:buClr>
              <a:buSzPts val="1904"/>
              <a:buFont typeface="Times New Roman"/>
              <a:buNone/>
            </a:pPr>
            <a:r>
              <a:rPr b="0" i="0" lang="es-AR" sz="2800" u="none" cap="none" strike="noStrike">
                <a:solidFill>
                  <a:srgbClr val="000000"/>
                </a:solidFill>
                <a:latin typeface="Century Gothic"/>
                <a:ea typeface="Century Gothic"/>
                <a:cs typeface="Century Gothic"/>
                <a:sym typeface="Century Gothic"/>
              </a:rPr>
              <a:t>Útiles para importar y exportar datos.</a:t>
            </a:r>
            <a:endParaRPr b="0" i="0" sz="2800" u="none" cap="none" strike="noStrike">
              <a:solidFill>
                <a:srgbClr val="000000"/>
              </a:solidFill>
              <a:latin typeface="Century Gothic"/>
              <a:ea typeface="Century Gothic"/>
              <a:cs typeface="Century Gothic"/>
              <a:sym typeface="Century Gothic"/>
            </a:endParaRPr>
          </a:p>
          <a:p>
            <a:pPr indent="0" lvl="0" marL="107950" marR="0" rtl="0" algn="l">
              <a:lnSpc>
                <a:spcPct val="100000"/>
              </a:lnSpc>
              <a:spcBef>
                <a:spcPts val="400"/>
              </a:spcBef>
              <a:spcAft>
                <a:spcPts val="0"/>
              </a:spcAft>
              <a:buClr>
                <a:schemeClr val="lt1"/>
              </a:buClr>
              <a:buSzPts val="1904"/>
              <a:buFont typeface="Times New Roman"/>
              <a:buNone/>
            </a:pPr>
            <a:r>
              <a:t/>
            </a:r>
            <a:endParaRPr b="0" i="0" sz="2800" u="none" cap="none" strike="noStrike">
              <a:solidFill>
                <a:srgbClr val="000000"/>
              </a:solidFill>
              <a:latin typeface="Century Gothic"/>
              <a:ea typeface="Century Gothic"/>
              <a:cs typeface="Century Gothic"/>
              <a:sym typeface="Century Gothic"/>
            </a:endParaRPr>
          </a:p>
        </p:txBody>
      </p:sp>
      <p:sp>
        <p:nvSpPr>
          <p:cNvPr id="298" name="Google Shape;298;p7"/>
          <p:cNvSpPr txBox="1"/>
          <p:nvPr/>
        </p:nvSpPr>
        <p:spPr>
          <a:xfrm>
            <a:off x="723900" y="793750"/>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299" name="Google Shape;299;p7"/>
          <p:cNvSpPr txBox="1"/>
          <p:nvPr/>
        </p:nvSpPr>
        <p:spPr>
          <a:xfrm>
            <a:off x="1787364" y="511617"/>
            <a:ext cx="6626209" cy="94613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4800"/>
              <a:buFont typeface="Times New Roman"/>
              <a:buNone/>
            </a:pPr>
            <a:r>
              <a:rPr b="0" i="0" lang="es-AR" sz="4800" u="none" cap="none" strike="noStrike">
                <a:solidFill>
                  <a:srgbClr val="262626"/>
                </a:solidFill>
                <a:latin typeface="Century Gothic"/>
                <a:ea typeface="Century Gothic"/>
                <a:cs typeface="Century Gothic"/>
                <a:sym typeface="Century Gothic"/>
              </a:rPr>
              <a:t>Tipos de Archivos</a:t>
            </a:r>
            <a:endParaRPr b="0" i="0" sz="1400" u="none" cap="none" strike="noStrike">
              <a:solidFill>
                <a:srgbClr val="000000"/>
              </a:solidFill>
              <a:latin typeface="Arial"/>
              <a:ea typeface="Arial"/>
              <a:cs typeface="Arial"/>
              <a:sym typeface="Arial"/>
            </a:endParaRPr>
          </a:p>
        </p:txBody>
      </p:sp>
      <p:sp>
        <p:nvSpPr>
          <p:cNvPr id="300" name="Google Shape;300;p7"/>
          <p:cNvSpPr/>
          <p:nvPr/>
        </p:nvSpPr>
        <p:spPr>
          <a:xfrm>
            <a:off x="1239000" y="1785925"/>
            <a:ext cx="10026600" cy="523200"/>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rgbClr val="000000"/>
              </a:buClr>
              <a:buSzPts val="1904"/>
              <a:buFont typeface="Times New Roman"/>
              <a:buNone/>
            </a:pPr>
            <a:r>
              <a:rPr b="1" i="0" lang="es-AR" sz="2800" u="none" cap="none" strike="noStrike">
                <a:solidFill>
                  <a:srgbClr val="000000"/>
                </a:solidFill>
                <a:latin typeface="Century Gothic"/>
                <a:ea typeface="Century Gothic"/>
                <a:cs typeface="Century Gothic"/>
                <a:sym typeface="Century Gothic"/>
              </a:rPr>
              <a:t>Registros de longitud fija o tipados (File of </a:t>
            </a:r>
            <a:r>
              <a:rPr b="1" lang="es-AR" sz="2800">
                <a:solidFill>
                  <a:schemeClr val="dk1"/>
                </a:solidFill>
                <a:latin typeface="Century Gothic"/>
                <a:ea typeface="Century Gothic"/>
                <a:cs typeface="Century Gothic"/>
                <a:sym typeface="Century Gothic"/>
              </a:rPr>
              <a:t>&lt;tipo_dato&gt;)</a:t>
            </a:r>
            <a:endParaRPr b="1" i="0" sz="2800" u="none" cap="none" strike="noStrike">
              <a:solidFill>
                <a:srgbClr val="000000"/>
              </a:solidFill>
              <a:latin typeface="Century Gothic"/>
              <a:ea typeface="Century Gothic"/>
              <a:cs typeface="Century Gothic"/>
              <a:sym typeface="Century Gothic"/>
            </a:endParaRPr>
          </a:p>
          <a:p>
            <a:pPr indent="0" lvl="0" marL="107950" marR="0" rtl="0" algn="l">
              <a:lnSpc>
                <a:spcPct val="100000"/>
              </a:lnSpc>
              <a:spcBef>
                <a:spcPts val="0"/>
              </a:spcBef>
              <a:spcAft>
                <a:spcPts val="0"/>
              </a:spcAft>
              <a:buClr>
                <a:srgbClr val="000000"/>
              </a:buClr>
              <a:buSzPts val="1904"/>
              <a:buFont typeface="Times New Roman"/>
              <a:buNone/>
            </a:pPr>
            <a:r>
              <a:t/>
            </a:r>
            <a:endParaRPr b="1" i="0" sz="28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904"/>
              <a:buFont typeface="Times New Roman"/>
              <a:buNone/>
            </a:pPr>
            <a:r>
              <a:t/>
            </a:r>
            <a:endParaRPr b="1" i="0" sz="2800" u="none" cap="none" strike="noStrike">
              <a:solidFill>
                <a:srgbClr val="000000"/>
              </a:solidFill>
              <a:latin typeface="Century Gothic"/>
              <a:ea typeface="Century Gothic"/>
              <a:cs typeface="Century Gothic"/>
              <a:sym typeface="Century Gothic"/>
            </a:endParaRPr>
          </a:p>
        </p:txBody>
      </p:sp>
      <p:sp>
        <p:nvSpPr>
          <p:cNvPr id="301" name="Google Shape;301;p7"/>
          <p:cNvSpPr/>
          <p:nvPr/>
        </p:nvSpPr>
        <p:spPr>
          <a:xfrm>
            <a:off x="1239010" y="4857760"/>
            <a:ext cx="10287072" cy="954107"/>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rgbClr val="000000"/>
              </a:buClr>
              <a:buSzPts val="1904"/>
              <a:buFont typeface="Times New Roman"/>
              <a:buNone/>
            </a:pPr>
            <a:r>
              <a:rPr b="1" i="0" lang="es-AR" sz="2800" u="none" cap="none" strike="noStrike">
                <a:solidFill>
                  <a:srgbClr val="000000"/>
                </a:solidFill>
                <a:latin typeface="Century Gothic"/>
                <a:ea typeface="Century Gothic"/>
                <a:cs typeface="Century Gothic"/>
                <a:sym typeface="Century Gothic"/>
              </a:rPr>
              <a:t>Bloques de bytes (File)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