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3575"/>
  <p:notesSz cx="6858000" cy="9144000"/>
  <p:embeddedFontLs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40" roundtripDataSignature="AMtx7mgDcXAhtQGn/60hqczEyWPxz9Dv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enturyGothic-bold.fntdata"/><Relationship Id="rId14" Type="http://schemas.openxmlformats.org/officeDocument/2006/relationships/slide" Target="slides/slide8.xml"/><Relationship Id="rId36" Type="http://schemas.openxmlformats.org/officeDocument/2006/relationships/font" Target="fonts/CenturyGothic-regular.fntdata"/><Relationship Id="rId17" Type="http://schemas.openxmlformats.org/officeDocument/2006/relationships/slide" Target="slides/slide11.xml"/><Relationship Id="rId39" Type="http://schemas.openxmlformats.org/officeDocument/2006/relationships/font" Target="fonts/CenturyGothic-boldItalic.fntdata"/><Relationship Id="rId16" Type="http://schemas.openxmlformats.org/officeDocument/2006/relationships/slide" Target="slides/slide10.xml"/><Relationship Id="rId38" Type="http://schemas.openxmlformats.org/officeDocument/2006/relationships/font" Target="fonts/CenturyGothic-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 name="Google Shape;4;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 name="Google Shape;5;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 name="Google Shape;6;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 name="Google Shape;7;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 name="Google Shape;8;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 name="Google Shape;9;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 name="Google Shape;10;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 name="Google Shape;12;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 name="Google Shape;1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 name="Google Shape;15;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n"/>
          <p:cNvSpPr/>
          <p:nvPr>
            <p:ph idx="2" type="sldImg"/>
          </p:nvPr>
        </p:nvSpPr>
        <p:spPr>
          <a:xfrm>
            <a:off x="1106488" y="812800"/>
            <a:ext cx="5321300" cy="3984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n"/>
          <p:cNvSpPr txBox="1"/>
          <p:nvPr>
            <p:ph idx="1" type="body"/>
          </p:nvPr>
        </p:nvSpPr>
        <p:spPr>
          <a:xfrm>
            <a:off x="755650" y="5078413"/>
            <a:ext cx="6024563" cy="4787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19" name="Google Shape;19;n"/>
          <p:cNvSpPr txBox="1"/>
          <p:nvPr/>
        </p:nvSpPr>
        <p:spPr>
          <a:xfrm>
            <a:off x="0" y="0"/>
            <a:ext cx="3268663" cy="5222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n"/>
          <p:cNvSpPr txBox="1"/>
          <p:nvPr/>
        </p:nvSpPr>
        <p:spPr>
          <a:xfrm>
            <a:off x="4278313" y="0"/>
            <a:ext cx="3268662" cy="5222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n"/>
          <p:cNvSpPr txBox="1"/>
          <p:nvPr/>
        </p:nvSpPr>
        <p:spPr>
          <a:xfrm>
            <a:off x="0" y="10156825"/>
            <a:ext cx="3268663" cy="5222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n"/>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31" name="Google Shape;231;p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32" name="Google Shape;2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3" name="Google Shape;233;p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4" name="Google Shape;234;p1: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35" name="Google Shape;235;p1: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5: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643" name="Google Shape;643;p5: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644" name="Google Shape;6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45" name="Google Shape;645;p5: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46" name="Google Shape;646;p5: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647" name="Google Shape;647;p5:notes"/>
          <p:cNvSpPr txBox="1"/>
          <p:nvPr>
            <p:ph idx="1" type="body"/>
          </p:nvPr>
        </p:nvSpPr>
        <p:spPr>
          <a:xfrm>
            <a:off x="755650" y="5078413"/>
            <a:ext cx="6024563" cy="4787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SzPts val="1400"/>
              <a:buNone/>
            </a:pPr>
            <a:r>
              <a:rPr lang="es-AR"/>
              <a:t>A partir de esta diapositiva no se continúa mostrando los enlaces que vinculan las claves en el archivo índice con las posiciones de los registros de datos correspondientes en el archivo de datos por simplicidad de los gráficos y para concentrarnos en las operaciones sobre los índices estructurados en forma de árboles B.</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6: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711" name="Google Shape;711;p6: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712" name="Google Shape;71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13" name="Google Shape;713;p6: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4" name="Google Shape;714;p6: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715" name="Google Shape;715;p6: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7: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722" name="Google Shape;722;p7: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723" name="Google Shape;7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24" name="Google Shape;724;p7: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5" name="Google Shape;725;p7: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726" name="Google Shape;726;p7: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8: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854" name="Google Shape;854;p8: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855" name="Google Shape;8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56" name="Google Shape;856;p8: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7" name="Google Shape;857;p8: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858" name="Google Shape;858;p8: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9: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913" name="Google Shape;913;p9: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914" name="Google Shape;9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15" name="Google Shape;915;p9: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6" name="Google Shape;916;p9: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917" name="Google Shape;917;p9: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10: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971" name="Google Shape;971;p10: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972" name="Google Shape;9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73" name="Google Shape;973;p10: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4" name="Google Shape;974;p10: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975" name="Google Shape;975;p10: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11: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032" name="Google Shape;1032;p1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033" name="Google Shape;10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34" name="Google Shape;1034;p1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5" name="Google Shape;1035;p11: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036" name="Google Shape;1036;p11: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AR"/>
              <a:t>86, 120,230,95,55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12: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119" name="Google Shape;1119;p12: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120" name="Google Shape;112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21" name="Google Shape;1121;p12: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2" name="Google Shape;1122;p12: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123" name="Google Shape;1123;p12: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p13: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202" name="Google Shape;1202;p13: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203" name="Google Shape;1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04" name="Google Shape;1204;p13: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5" name="Google Shape;1205;p13: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206" name="Google Shape;1206;p13: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14: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285" name="Google Shape;1285;p14: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286" name="Google Shape;12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87" name="Google Shape;1287;p14: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8" name="Google Shape;1288;p14: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289" name="Google Shape;1289;p14: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42" name="Google Shape;242;p2: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43" name="Google Shape;2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4" name="Google Shape;244;p2: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5" name="Google Shape;245;p2: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46" name="Google Shape;246;p2: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100"/>
              <a:buNone/>
            </a:pPr>
            <a:r>
              <a:rPr lang="es-AR" sz="1000">
                <a:solidFill>
                  <a:schemeClr val="dk1"/>
                </a:solidFill>
                <a:latin typeface="Arial"/>
                <a:ea typeface="Arial"/>
                <a:cs typeface="Arial"/>
                <a:sym typeface="Arial"/>
              </a:rPr>
              <a:t>Los árboles B son árboles multicamino con una construcción especial que nos permite mantenerlos balanceados a bajo costo.</a:t>
            </a:r>
            <a:endParaRPr sz="10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s-AR" sz="1000">
                <a:solidFill>
                  <a:schemeClr val="dk1"/>
                </a:solidFill>
                <a:latin typeface="Arial"/>
                <a:ea typeface="Arial"/>
                <a:cs typeface="Arial"/>
                <a:sym typeface="Arial"/>
              </a:rPr>
              <a:t>Árboles multicamino. Son árboles donde cada nodo del árbol puede tener k hijos y k-1 claves, disminuyendo la profundidad del árbol.</a:t>
            </a:r>
            <a:endParaRPr sz="10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s-AR" sz="1000">
                <a:solidFill>
                  <a:schemeClr val="dk1"/>
                </a:solidFill>
                <a:latin typeface="Arial"/>
                <a:ea typeface="Arial"/>
                <a:cs typeface="Arial"/>
                <a:sym typeface="Arial"/>
              </a:rPr>
              <a:t>Árboles con construcción especial. Se refiere a que se construyen en forma ascendente, a diferencia de otros tipos como árboles binarios o árboles AVL que tienen una construcción descendente.</a:t>
            </a:r>
            <a:endParaRPr sz="10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p15: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296" name="Google Shape;1296;p15: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297" name="Google Shape;12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98" name="Google Shape;1298;p15: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9" name="Google Shape;1299;p15: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300" name="Google Shape;1300;p15: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p16:notes"/>
          <p:cNvSpPr/>
          <p:nvPr>
            <p:ph idx="2" type="sldImg"/>
          </p:nvPr>
        </p:nvSpPr>
        <p:spPr>
          <a:xfrm>
            <a:off x="1106488"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9" name="Google Shape;1309;p16:notes"/>
          <p:cNvSpPr txBox="1"/>
          <p:nvPr>
            <p:ph idx="1" type="body"/>
          </p:nvPr>
        </p:nvSpPr>
        <p:spPr>
          <a:xfrm>
            <a:off x="755650" y="5078413"/>
            <a:ext cx="6024600" cy="478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310" name="Google Shape;1310;p16: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s-A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p17:notes"/>
          <p:cNvSpPr/>
          <p:nvPr>
            <p:ph idx="2" type="sldImg"/>
          </p:nvPr>
        </p:nvSpPr>
        <p:spPr>
          <a:xfrm>
            <a:off x="225425" y="812800"/>
            <a:ext cx="7083425" cy="3984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6" name="Google Shape;1316;p17:notes"/>
          <p:cNvSpPr txBox="1"/>
          <p:nvPr>
            <p:ph idx="1" type="body"/>
          </p:nvPr>
        </p:nvSpPr>
        <p:spPr>
          <a:xfrm>
            <a:off x="755650" y="5078413"/>
            <a:ext cx="6024600" cy="478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317" name="Google Shape;1317;p17: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s-A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p18: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323" name="Google Shape;1323;p18: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324" name="Google Shape;132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25" name="Google Shape;1325;p18: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6" name="Google Shape;1326;p18: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327" name="Google Shape;1327;p18: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p19: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483" name="Google Shape;1483;p19: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484" name="Google Shape;148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85" name="Google Shape;1485;p19: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6" name="Google Shape;1486;p19: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487" name="Google Shape;1487;p19: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p20: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62" name="Google Shape;1562;p20:notes"/>
          <p:cNvSpPr/>
          <p:nvPr>
            <p:ph idx="2" type="sldImg"/>
          </p:nvPr>
        </p:nvSpPr>
        <p:spPr>
          <a:xfrm>
            <a:off x="1106488" y="812800"/>
            <a:ext cx="5321300" cy="39846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p21: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569" name="Google Shape;1569;p2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570" name="Google Shape;157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71" name="Google Shape;1571;p2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2" name="Google Shape;1572;p21: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573" name="Google Shape;1573;p21: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p22: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781" name="Google Shape;1781;p22: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782" name="Google Shape;178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83" name="Google Shape;1783;p22: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84" name="Google Shape;1784;p22: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785" name="Google Shape;1785;p22: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p23: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971" name="Google Shape;1971;p23: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972" name="Google Shape;197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73" name="Google Shape;1973;p23: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4" name="Google Shape;1974;p23: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975" name="Google Shape;1975;p23: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p24: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015" name="Google Shape;2015;p24: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016" name="Google Shape;201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17" name="Google Shape;2017;p24: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8" name="Google Shape;2018;p24: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019" name="Google Shape;2019;p24: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54" name="Google Shape;254;p3: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55" name="Google Shape;2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6" name="Google Shape;256;p3: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3: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58" name="Google Shape;258;p3: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ff1df51834_0_4: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66" name="Google Shape;266;g1ff1df51834_0_4:notes"/>
          <p:cNvSpPr txBox="1"/>
          <p:nvPr/>
        </p:nvSpPr>
        <p:spPr>
          <a:xfrm>
            <a:off x="4278313" y="10156825"/>
            <a:ext cx="3268800" cy="522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67" name="Google Shape;267;g1ff1df51834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8" name="Google Shape;268;g1ff1df51834_0_4:notes"/>
          <p:cNvSpPr txBox="1"/>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g1ff1df51834_0_4:notes"/>
          <p:cNvSpPr txBox="1"/>
          <p:nvPr/>
        </p:nvSpPr>
        <p:spPr>
          <a:xfrm>
            <a:off x="3884613" y="8685213"/>
            <a:ext cx="2971800" cy="458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70" name="Google Shape;270;g1ff1df51834_0_4:notes"/>
          <p:cNvSpPr txBox="1"/>
          <p:nvPr>
            <p:ph idx="1" type="body"/>
          </p:nvPr>
        </p:nvSpPr>
        <p:spPr>
          <a:xfrm>
            <a:off x="755650" y="5078413"/>
            <a:ext cx="6024600" cy="4788000"/>
          </a:xfrm>
          <a:prstGeom prst="rect">
            <a:avLst/>
          </a:prstGeom>
          <a:noFill/>
          <a:ln>
            <a:noFill/>
          </a:ln>
        </p:spPr>
        <p:txBody>
          <a:bodyPr anchorCtr="0" anchor="ctr" bIns="91425" lIns="91425" spcFirstLastPara="1" rIns="91425" wrap="square" tIns="91425">
            <a:noAutofit/>
          </a:bodyPr>
          <a:lstStyle/>
          <a:p>
            <a:pPr indent="0" lvl="0" marL="0" rtl="0" algn="l">
              <a:lnSpc>
                <a:spcPct val="93000"/>
              </a:lnSpc>
              <a:spcBef>
                <a:spcPts val="0"/>
              </a:spcBef>
              <a:spcAft>
                <a:spcPts val="0"/>
              </a:spcAft>
              <a:buSzPts val="1400"/>
              <a:buNone/>
            </a:pPr>
            <a:r>
              <a:rPr lang="es-AR" sz="1000">
                <a:solidFill>
                  <a:srgbClr val="262626"/>
                </a:solidFill>
                <a:latin typeface="Century Gothic"/>
                <a:ea typeface="Century Gothic"/>
                <a:cs typeface="Century Gothic"/>
                <a:sym typeface="Century Gothic"/>
              </a:rPr>
              <a:t>Usar esta diapositiva para repasar las propiedades de los árboles B con un caso concreto de árbol B de orden 4.</a:t>
            </a:r>
            <a:endParaRPr sz="1000">
              <a:solidFill>
                <a:srgbClr val="262626"/>
              </a:solidFill>
              <a:latin typeface="Century Gothic"/>
              <a:ea typeface="Century Gothic"/>
              <a:cs typeface="Century Gothic"/>
              <a:sym typeface="Century Gothic"/>
            </a:endParaRPr>
          </a:p>
          <a:p>
            <a:pPr indent="0" lvl="0" marL="0" rtl="0" algn="l">
              <a:lnSpc>
                <a:spcPct val="93000"/>
              </a:lnSpc>
              <a:spcBef>
                <a:spcPts val="0"/>
              </a:spcBef>
              <a:spcAft>
                <a:spcPts val="0"/>
              </a:spcAft>
              <a:buSzPts val="1400"/>
              <a:buNone/>
            </a:pPr>
            <a:r>
              <a:t/>
            </a:r>
            <a:endParaRPr sz="1000">
              <a:solidFill>
                <a:srgbClr val="262626"/>
              </a:solidFill>
              <a:latin typeface="Century Gothic"/>
              <a:ea typeface="Century Gothic"/>
              <a:cs typeface="Century Gothic"/>
              <a:sym typeface="Century Gothic"/>
            </a:endParaRPr>
          </a:p>
          <a:p>
            <a:pPr indent="0" lvl="0" marL="0" rtl="0" algn="l">
              <a:lnSpc>
                <a:spcPct val="93000"/>
              </a:lnSpc>
              <a:spcBef>
                <a:spcPts val="0"/>
              </a:spcBef>
              <a:spcAft>
                <a:spcPts val="0"/>
              </a:spcAft>
              <a:buSzPts val="1400"/>
              <a:buNone/>
            </a:pPr>
            <a:r>
              <a:rPr b="1" lang="es-AR" sz="1000" u="sng">
                <a:solidFill>
                  <a:srgbClr val="262626"/>
                </a:solidFill>
                <a:latin typeface="Century Gothic"/>
                <a:ea typeface="Century Gothic"/>
                <a:cs typeface="Century Gothic"/>
                <a:sym typeface="Century Gothic"/>
              </a:rPr>
              <a:t>Ejemplo de árbol B de orden 4 (M = 4)</a:t>
            </a:r>
            <a:endParaRPr b="1" sz="1000" u="sng">
              <a:solidFill>
                <a:srgbClr val="262626"/>
              </a:solidFill>
              <a:latin typeface="Century Gothic"/>
              <a:ea typeface="Century Gothic"/>
              <a:cs typeface="Century Gothic"/>
              <a:sym typeface="Century Gothic"/>
            </a:endParaRPr>
          </a:p>
          <a:p>
            <a:pPr indent="0" lvl="0" marL="0" rtl="0" algn="l">
              <a:lnSpc>
                <a:spcPct val="93000"/>
              </a:lnSpc>
              <a:spcBef>
                <a:spcPts val="0"/>
              </a:spcBef>
              <a:spcAft>
                <a:spcPts val="0"/>
              </a:spcAft>
              <a:buSzPts val="1400"/>
              <a:buNone/>
            </a:pPr>
            <a:r>
              <a:t/>
            </a:r>
            <a:endParaRPr sz="1000">
              <a:solidFill>
                <a:srgbClr val="262626"/>
              </a:solidFill>
              <a:latin typeface="Century Gothic"/>
              <a:ea typeface="Century Gothic"/>
              <a:cs typeface="Century Gothic"/>
              <a:sym typeface="Century Gothic"/>
            </a:endParaRPr>
          </a:p>
          <a:p>
            <a:pPr indent="0" lvl="0" marL="0" rtl="0" algn="l">
              <a:lnSpc>
                <a:spcPct val="93000"/>
              </a:lnSpc>
              <a:spcBef>
                <a:spcPts val="0"/>
              </a:spcBef>
              <a:spcAft>
                <a:spcPts val="0"/>
              </a:spcAft>
              <a:buSzPts val="1400"/>
              <a:buNone/>
            </a:pPr>
            <a:r>
              <a:rPr lang="es-AR" sz="1000">
                <a:solidFill>
                  <a:srgbClr val="262626"/>
                </a:solidFill>
                <a:latin typeface="Century Gothic"/>
                <a:ea typeface="Century Gothic"/>
                <a:cs typeface="Century Gothic"/>
                <a:sym typeface="Century Gothic"/>
              </a:rPr>
              <a:t>En el árbol B dado, se cumplen las siguientes propiedades:</a:t>
            </a:r>
            <a:endParaRPr sz="1000">
              <a:solidFill>
                <a:srgbClr val="262626"/>
              </a:solidFill>
              <a:latin typeface="Century Gothic"/>
              <a:ea typeface="Century Gothic"/>
              <a:cs typeface="Century Gothic"/>
              <a:sym typeface="Century Gothic"/>
            </a:endParaRPr>
          </a:p>
          <a:p>
            <a:pPr indent="0" lvl="0" marL="0" rtl="0" algn="l">
              <a:lnSpc>
                <a:spcPct val="93000"/>
              </a:lnSpc>
              <a:spcBef>
                <a:spcPts val="0"/>
              </a:spcBef>
              <a:spcAft>
                <a:spcPts val="0"/>
              </a:spcAft>
              <a:buSzPts val="1400"/>
              <a:buNone/>
            </a:pPr>
            <a:r>
              <a:t/>
            </a:r>
            <a:endParaRPr sz="1000">
              <a:solidFill>
                <a:srgbClr val="262626"/>
              </a:solidFill>
              <a:latin typeface="Century Gothic"/>
              <a:ea typeface="Century Gothic"/>
              <a:cs typeface="Century Gothic"/>
              <a:sym typeface="Century Gothic"/>
            </a:endParaRPr>
          </a:p>
          <a:p>
            <a:pPr indent="-292100" lvl="0" marL="457200" rtl="0" algn="l">
              <a:lnSpc>
                <a:spcPct val="93000"/>
              </a:lnSpc>
              <a:spcBef>
                <a:spcPts val="0"/>
              </a:spcBef>
              <a:spcAft>
                <a:spcPts val="0"/>
              </a:spcAft>
              <a:buClr>
                <a:srgbClr val="262626"/>
              </a:buClr>
              <a:buSzPts val="1000"/>
              <a:buFont typeface="Century Gothic"/>
              <a:buChar char="●"/>
            </a:pPr>
            <a:r>
              <a:rPr lang="es-AR" sz="1000">
                <a:solidFill>
                  <a:srgbClr val="262626"/>
                </a:solidFill>
                <a:latin typeface="Century Gothic"/>
                <a:ea typeface="Century Gothic"/>
                <a:cs typeface="Century Gothic"/>
                <a:sym typeface="Century Gothic"/>
              </a:rPr>
              <a:t>Cada nodo del árbol puede contener como </a:t>
            </a:r>
            <a:r>
              <a:rPr b="1" lang="es-AR" sz="1000">
                <a:solidFill>
                  <a:srgbClr val="262626"/>
                </a:solidFill>
                <a:latin typeface="Century Gothic"/>
                <a:ea typeface="Century Gothic"/>
                <a:cs typeface="Century Gothic"/>
                <a:sym typeface="Century Gothic"/>
              </a:rPr>
              <a:t>máximo 4 descendientes directos (hijos)</a:t>
            </a:r>
            <a:r>
              <a:rPr lang="es-AR" sz="1000">
                <a:solidFill>
                  <a:srgbClr val="262626"/>
                </a:solidFill>
                <a:latin typeface="Century Gothic"/>
                <a:ea typeface="Century Gothic"/>
                <a:cs typeface="Century Gothic"/>
                <a:sym typeface="Century Gothic"/>
              </a:rPr>
              <a:t> y </a:t>
            </a:r>
            <a:r>
              <a:rPr b="1" lang="es-AR" sz="1000">
                <a:solidFill>
                  <a:srgbClr val="262626"/>
                </a:solidFill>
                <a:latin typeface="Century Gothic"/>
                <a:ea typeface="Century Gothic"/>
                <a:cs typeface="Century Gothic"/>
                <a:sym typeface="Century Gothic"/>
              </a:rPr>
              <a:t>4-1 = 3 elementos</a:t>
            </a:r>
            <a:r>
              <a:rPr lang="es-AR" sz="1000">
                <a:solidFill>
                  <a:srgbClr val="262626"/>
                </a:solidFill>
                <a:latin typeface="Century Gothic"/>
                <a:ea typeface="Century Gothic"/>
                <a:cs typeface="Century Gothic"/>
                <a:sym typeface="Century Gothic"/>
              </a:rPr>
              <a:t>.</a:t>
            </a:r>
            <a:endParaRPr sz="1000">
              <a:solidFill>
                <a:srgbClr val="262626"/>
              </a:solidFill>
              <a:latin typeface="Century Gothic"/>
              <a:ea typeface="Century Gothic"/>
              <a:cs typeface="Century Gothic"/>
              <a:sym typeface="Century Gothic"/>
            </a:endParaRPr>
          </a:p>
          <a:p>
            <a:pPr indent="-292100" lvl="0" marL="457200" rtl="0" algn="l">
              <a:lnSpc>
                <a:spcPct val="93000"/>
              </a:lnSpc>
              <a:spcBef>
                <a:spcPts val="0"/>
              </a:spcBef>
              <a:spcAft>
                <a:spcPts val="0"/>
              </a:spcAft>
              <a:buClr>
                <a:srgbClr val="262626"/>
              </a:buClr>
              <a:buSzPts val="1000"/>
              <a:buFont typeface="Century Gothic"/>
              <a:buChar char="●"/>
            </a:pPr>
            <a:r>
              <a:rPr lang="es-AR" sz="1000">
                <a:solidFill>
                  <a:srgbClr val="262626"/>
                </a:solidFill>
                <a:latin typeface="Century Gothic"/>
                <a:ea typeface="Century Gothic"/>
                <a:cs typeface="Century Gothic"/>
                <a:sym typeface="Century Gothic"/>
              </a:rPr>
              <a:t>La raíz no posee descendientes directos o tiene al menos dos.</a:t>
            </a:r>
            <a:endParaRPr sz="1000">
              <a:solidFill>
                <a:srgbClr val="262626"/>
              </a:solidFill>
              <a:latin typeface="Century Gothic"/>
              <a:ea typeface="Century Gothic"/>
              <a:cs typeface="Century Gothic"/>
              <a:sym typeface="Century Gothic"/>
            </a:endParaRPr>
          </a:p>
          <a:p>
            <a:pPr indent="-292100" lvl="0" marL="457200" rtl="0" algn="l">
              <a:lnSpc>
                <a:spcPct val="93000"/>
              </a:lnSpc>
              <a:spcBef>
                <a:spcPts val="0"/>
              </a:spcBef>
              <a:spcAft>
                <a:spcPts val="0"/>
              </a:spcAft>
              <a:buClr>
                <a:srgbClr val="262626"/>
              </a:buClr>
              <a:buSzPts val="1000"/>
              <a:buFont typeface="Century Gothic"/>
              <a:buChar char="●"/>
            </a:pPr>
            <a:r>
              <a:rPr lang="es-AR" sz="1000">
                <a:solidFill>
                  <a:srgbClr val="262626"/>
                </a:solidFill>
                <a:latin typeface="Century Gothic"/>
                <a:ea typeface="Century Gothic"/>
                <a:cs typeface="Century Gothic"/>
                <a:sym typeface="Century Gothic"/>
              </a:rPr>
              <a:t>Un nodo con </a:t>
            </a:r>
            <a:r>
              <a:rPr b="1" lang="es-AR" sz="1000">
                <a:solidFill>
                  <a:srgbClr val="262626"/>
                </a:solidFill>
                <a:latin typeface="Century Gothic"/>
                <a:ea typeface="Century Gothic"/>
                <a:cs typeface="Century Gothic"/>
                <a:sym typeface="Century Gothic"/>
              </a:rPr>
              <a:t>X descendientes</a:t>
            </a:r>
            <a:r>
              <a:rPr lang="es-AR" sz="1000">
                <a:solidFill>
                  <a:srgbClr val="262626"/>
                </a:solidFill>
                <a:latin typeface="Century Gothic"/>
                <a:ea typeface="Century Gothic"/>
                <a:cs typeface="Century Gothic"/>
                <a:sym typeface="Century Gothic"/>
              </a:rPr>
              <a:t> directos contiene </a:t>
            </a:r>
            <a:r>
              <a:rPr b="1" lang="es-AR" sz="1000">
                <a:solidFill>
                  <a:srgbClr val="262626"/>
                </a:solidFill>
                <a:latin typeface="Century Gothic"/>
                <a:ea typeface="Century Gothic"/>
                <a:cs typeface="Century Gothic"/>
                <a:sym typeface="Century Gothic"/>
              </a:rPr>
              <a:t>X-1 elementos</a:t>
            </a:r>
            <a:r>
              <a:rPr lang="es-AR" sz="1000">
                <a:solidFill>
                  <a:srgbClr val="262626"/>
                </a:solidFill>
                <a:latin typeface="Century Gothic"/>
                <a:ea typeface="Century Gothic"/>
                <a:cs typeface="Century Gothic"/>
                <a:sym typeface="Century Gothic"/>
              </a:rPr>
              <a:t>.</a:t>
            </a:r>
            <a:endParaRPr sz="100">
              <a:solidFill>
                <a:schemeClr val="dk1"/>
              </a:solidFill>
              <a:latin typeface="Arial"/>
              <a:ea typeface="Arial"/>
              <a:cs typeface="Arial"/>
              <a:sym typeface="Arial"/>
            </a:endParaRPr>
          </a:p>
          <a:p>
            <a:pPr indent="-292100" lvl="0" marL="457200" rtl="0" algn="l">
              <a:lnSpc>
                <a:spcPct val="93000"/>
              </a:lnSpc>
              <a:spcBef>
                <a:spcPts val="0"/>
              </a:spcBef>
              <a:spcAft>
                <a:spcPts val="0"/>
              </a:spcAft>
              <a:buClr>
                <a:srgbClr val="262626"/>
              </a:buClr>
              <a:buSzPts val="1000"/>
              <a:buFont typeface="Century Gothic"/>
              <a:buChar char="●"/>
            </a:pPr>
            <a:r>
              <a:rPr lang="es-AR" sz="1000">
                <a:solidFill>
                  <a:srgbClr val="262626"/>
                </a:solidFill>
                <a:latin typeface="Century Gothic"/>
                <a:ea typeface="Century Gothic"/>
                <a:cs typeface="Century Gothic"/>
                <a:sym typeface="Century Gothic"/>
              </a:rPr>
              <a:t>Todos los nodos (salvo la raíz) tienen como </a:t>
            </a:r>
            <a:r>
              <a:rPr b="1" lang="es-AR" sz="1000">
                <a:solidFill>
                  <a:srgbClr val="262626"/>
                </a:solidFill>
                <a:latin typeface="Century Gothic"/>
                <a:ea typeface="Century Gothic"/>
                <a:cs typeface="Century Gothic"/>
                <a:sym typeface="Century Gothic"/>
              </a:rPr>
              <a:t>mínimo [4/2] – 1 = 1 elementos </a:t>
            </a:r>
            <a:r>
              <a:rPr lang="es-AR" sz="1000">
                <a:solidFill>
                  <a:srgbClr val="262626"/>
                </a:solidFill>
                <a:latin typeface="Century Gothic"/>
                <a:ea typeface="Century Gothic"/>
                <a:cs typeface="Century Gothic"/>
                <a:sym typeface="Century Gothic"/>
              </a:rPr>
              <a:t>y como </a:t>
            </a:r>
            <a:r>
              <a:rPr b="1" lang="es-AR" sz="1000">
                <a:solidFill>
                  <a:srgbClr val="262626"/>
                </a:solidFill>
                <a:latin typeface="Century Gothic"/>
                <a:ea typeface="Century Gothic"/>
                <a:cs typeface="Century Gothic"/>
                <a:sym typeface="Century Gothic"/>
              </a:rPr>
              <a:t>máximo 4 -1 = 3 elementos</a:t>
            </a:r>
            <a:r>
              <a:rPr lang="es-AR" sz="1000">
                <a:solidFill>
                  <a:srgbClr val="262626"/>
                </a:solidFill>
                <a:latin typeface="Century Gothic"/>
                <a:ea typeface="Century Gothic"/>
                <a:cs typeface="Century Gothic"/>
                <a:sym typeface="Century Gothic"/>
              </a:rPr>
              <a:t>.</a:t>
            </a:r>
            <a:endParaRPr sz="1000">
              <a:solidFill>
                <a:srgbClr val="262626"/>
              </a:solidFill>
              <a:latin typeface="Century Gothic"/>
              <a:ea typeface="Century Gothic"/>
              <a:cs typeface="Century Gothic"/>
              <a:sym typeface="Century Gothic"/>
            </a:endParaRPr>
          </a:p>
          <a:p>
            <a:pPr indent="-292100" lvl="0" marL="457200" rtl="0" algn="l">
              <a:lnSpc>
                <a:spcPct val="93000"/>
              </a:lnSpc>
              <a:spcBef>
                <a:spcPts val="0"/>
              </a:spcBef>
              <a:spcAft>
                <a:spcPts val="0"/>
              </a:spcAft>
              <a:buClr>
                <a:srgbClr val="262626"/>
              </a:buClr>
              <a:buSzPts val="1000"/>
              <a:buFont typeface="Century Gothic"/>
              <a:buChar char="●"/>
            </a:pPr>
            <a:r>
              <a:rPr lang="es-AR" sz="1000">
                <a:solidFill>
                  <a:srgbClr val="262626"/>
                </a:solidFill>
                <a:latin typeface="Century Gothic"/>
                <a:ea typeface="Century Gothic"/>
                <a:cs typeface="Century Gothic"/>
                <a:sym typeface="Century Gothic"/>
              </a:rPr>
              <a:t>Todos los nodos terminales se encuentran al mismo nivel.</a:t>
            </a:r>
            <a:endParaRPr sz="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38" name="Google Shape;338;p4: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39" name="Google Shape;3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0" name="Google Shape;340;p4: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1" name="Google Shape;341;p4: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342" name="Google Shape;342;p4: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ff1df51834_0_120: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49" name="Google Shape;349;g1ff1df51834_0_120:notes"/>
          <p:cNvSpPr txBox="1"/>
          <p:nvPr/>
        </p:nvSpPr>
        <p:spPr>
          <a:xfrm>
            <a:off x="4278313" y="10156825"/>
            <a:ext cx="3268800" cy="522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50" name="Google Shape;350;g1ff1df51834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1" name="Google Shape;351;g1ff1df51834_0_120:notes"/>
          <p:cNvSpPr txBox="1"/>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2" name="Google Shape;352;g1ff1df51834_0_120:notes"/>
          <p:cNvSpPr txBox="1"/>
          <p:nvPr/>
        </p:nvSpPr>
        <p:spPr>
          <a:xfrm>
            <a:off x="3884613" y="8685213"/>
            <a:ext cx="2971800" cy="458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353" name="Google Shape;353;g1ff1df51834_0_120:notes"/>
          <p:cNvSpPr txBox="1"/>
          <p:nvPr>
            <p:ph idx="1" type="body"/>
          </p:nvPr>
        </p:nvSpPr>
        <p:spPr>
          <a:xfrm>
            <a:off x="755650" y="5078413"/>
            <a:ext cx="6024600" cy="478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ff1df51834_0_161: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60" name="Google Shape;360;g1ff1df51834_0_161:notes"/>
          <p:cNvSpPr txBox="1"/>
          <p:nvPr/>
        </p:nvSpPr>
        <p:spPr>
          <a:xfrm>
            <a:off x="4278313" y="10156825"/>
            <a:ext cx="3268800" cy="522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61" name="Google Shape;361;g1ff1df51834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2" name="Google Shape;362;g1ff1df51834_0_161:notes"/>
          <p:cNvSpPr txBox="1"/>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3" name="Google Shape;363;g1ff1df51834_0_161:notes"/>
          <p:cNvSpPr txBox="1"/>
          <p:nvPr/>
        </p:nvSpPr>
        <p:spPr>
          <a:xfrm>
            <a:off x="3884613" y="8685213"/>
            <a:ext cx="2971800" cy="458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364" name="Google Shape;364;g1ff1df51834_0_161:notes"/>
          <p:cNvSpPr txBox="1"/>
          <p:nvPr>
            <p:ph idx="1" type="body"/>
          </p:nvPr>
        </p:nvSpPr>
        <p:spPr>
          <a:xfrm>
            <a:off x="755650" y="5078413"/>
            <a:ext cx="6024600" cy="478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000">
              <a:latin typeface="Century Gothic"/>
              <a:ea typeface="Century Gothic"/>
              <a:cs typeface="Century Gothic"/>
              <a:sym typeface="Century Gothic"/>
            </a:endParaRPr>
          </a:p>
          <a:p>
            <a:pPr indent="0" lvl="0" marL="0" rtl="0" algn="l">
              <a:lnSpc>
                <a:spcPct val="100000"/>
              </a:lnSpc>
              <a:spcBef>
                <a:spcPts val="0"/>
              </a:spcBef>
              <a:spcAft>
                <a:spcPts val="0"/>
              </a:spcAft>
              <a:buSzPts val="1400"/>
              <a:buNone/>
            </a:pPr>
            <a:r>
              <a:rPr lang="es-AR" sz="1000">
                <a:latin typeface="Century Gothic"/>
                <a:ea typeface="Century Gothic"/>
                <a:cs typeface="Century Gothic"/>
                <a:sym typeface="Century Gothic"/>
              </a:rPr>
              <a:t>Problemas de organizar el archivo de datos como un árbol B:</a:t>
            </a:r>
            <a:r>
              <a:rPr lang="es-AR" sz="1000">
                <a:latin typeface="Century Gothic"/>
                <a:ea typeface="Century Gothic"/>
                <a:cs typeface="Century Gothic"/>
                <a:sym typeface="Century Gothic"/>
              </a:rPr>
              <a:t>En esta diapositiva se presenta en primer lugar la vista de árbol B del archivo de datos, y a continuación se presenta como es realmente la estructura del archivo que se organiza como un árbol B</a:t>
            </a:r>
            <a:endParaRPr sz="1000">
              <a:latin typeface="Century Gothic"/>
              <a:ea typeface="Century Gothic"/>
              <a:cs typeface="Century Gothic"/>
              <a:sym typeface="Century Gothic"/>
            </a:endParaRPr>
          </a:p>
          <a:p>
            <a:pPr indent="0" lvl="0" marL="0" rtl="0" algn="l">
              <a:lnSpc>
                <a:spcPct val="100000"/>
              </a:lnSpc>
              <a:spcBef>
                <a:spcPts val="0"/>
              </a:spcBef>
              <a:spcAft>
                <a:spcPts val="0"/>
              </a:spcAft>
              <a:buSzPts val="1400"/>
              <a:buNone/>
            </a:pPr>
            <a:r>
              <a:t/>
            </a:r>
            <a:endParaRPr sz="1000">
              <a:latin typeface="Century Gothic"/>
              <a:ea typeface="Century Gothic"/>
              <a:cs typeface="Century Gothic"/>
              <a:sym typeface="Century Gothic"/>
            </a:endParaRPr>
          </a:p>
          <a:p>
            <a:pPr indent="0" lvl="0" marL="0" rtl="0" algn="l">
              <a:lnSpc>
                <a:spcPct val="100000"/>
              </a:lnSpc>
              <a:spcBef>
                <a:spcPts val="0"/>
              </a:spcBef>
              <a:spcAft>
                <a:spcPts val="0"/>
              </a:spcAft>
              <a:buSzPts val="1400"/>
              <a:buNone/>
            </a:pPr>
            <a:r>
              <a:t/>
            </a:r>
            <a:endParaRPr sz="1000">
              <a:latin typeface="Century Gothic"/>
              <a:ea typeface="Century Gothic"/>
              <a:cs typeface="Century Gothic"/>
              <a:sym typeface="Century Gothic"/>
            </a:endParaRPr>
          </a:p>
          <a:p>
            <a:pPr indent="-292100" lvl="0" marL="457200" rtl="0" algn="l">
              <a:lnSpc>
                <a:spcPct val="100000"/>
              </a:lnSpc>
              <a:spcBef>
                <a:spcPts val="0"/>
              </a:spcBef>
              <a:spcAft>
                <a:spcPts val="0"/>
              </a:spcAft>
              <a:buSzPts val="1000"/>
              <a:buFont typeface="Century Gothic"/>
              <a:buChar char="●"/>
            </a:pPr>
            <a:r>
              <a:rPr lang="es-AR" sz="1000">
                <a:latin typeface="Century Gothic"/>
                <a:ea typeface="Century Gothic"/>
                <a:cs typeface="Century Gothic"/>
                <a:sym typeface="Century Gothic"/>
              </a:rPr>
              <a:t>Impacta negativamente contra el orden del árbol B. Supongamos que cada nodo (registro del archivo) tiene un tamaño fijo (para alinearse con el tamaño de los bloques de disco), entonces si guardo registros de datos completos (por ejemplo, empleados) en los nodos, entonces van a entrar menos elementos que si guardo solamente las claves de los elementos. Por lo tanto, en caso de mantener los registros de datos completos en los nodos del árbol B, la cantidad de elementos disponibles en cada nodo disminuye (el orden del árbol B disminuye). Si el orden del árbol B disminuye, tenemos que el arbol B crece en profundidad. Si esto ocurre, las operaciones son más costosas porque requieren más accesos a disco.</a:t>
            </a:r>
            <a:endParaRPr sz="1000">
              <a:latin typeface="Century Gothic"/>
              <a:ea typeface="Century Gothic"/>
              <a:cs typeface="Century Gothic"/>
              <a:sym typeface="Century Gothic"/>
            </a:endParaRPr>
          </a:p>
          <a:p>
            <a:pPr indent="-292100" lvl="0" marL="457200" rtl="0" algn="l">
              <a:lnSpc>
                <a:spcPct val="100000"/>
              </a:lnSpc>
              <a:spcBef>
                <a:spcPts val="0"/>
              </a:spcBef>
              <a:spcAft>
                <a:spcPts val="0"/>
              </a:spcAft>
              <a:buSzPts val="1000"/>
              <a:buFont typeface="Century Gothic"/>
              <a:buChar char="●"/>
            </a:pPr>
            <a:r>
              <a:rPr lang="es-AR" sz="1000">
                <a:latin typeface="Century Gothic"/>
                <a:ea typeface="Century Gothic"/>
                <a:cs typeface="Century Gothic"/>
                <a:sym typeface="Century Gothic"/>
              </a:rPr>
              <a:t>Solo podemos acceder en forma eficiente a los datos por un solo criterio, esto es, el criterio por el cual están ordenados los datos en la estructura de árbol B (en el ejemplo, serían los códigos de empleado). </a:t>
            </a:r>
            <a:endParaRPr sz="1000">
              <a:latin typeface="Century Gothic"/>
              <a:ea typeface="Century Gothic"/>
              <a:cs typeface="Century Gothic"/>
              <a:sym typeface="Century Gothic"/>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ff1df51834_0_325: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477" name="Google Shape;477;g1ff1df51834_0_325:notes"/>
          <p:cNvSpPr txBox="1"/>
          <p:nvPr/>
        </p:nvSpPr>
        <p:spPr>
          <a:xfrm>
            <a:off x="4278313" y="10156825"/>
            <a:ext cx="3268800" cy="522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478" name="Google Shape;478;g1ff1df51834_0_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9" name="Google Shape;479;g1ff1df51834_0_325:notes"/>
          <p:cNvSpPr txBox="1"/>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0" name="Google Shape;480;g1ff1df51834_0_325:notes"/>
          <p:cNvSpPr txBox="1"/>
          <p:nvPr/>
        </p:nvSpPr>
        <p:spPr>
          <a:xfrm>
            <a:off x="3884613" y="8685213"/>
            <a:ext cx="2971800" cy="458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481" name="Google Shape;481;g1ff1df51834_0_325:notes"/>
          <p:cNvSpPr txBox="1"/>
          <p:nvPr>
            <p:ph idx="1" type="body"/>
          </p:nvPr>
        </p:nvSpPr>
        <p:spPr>
          <a:xfrm>
            <a:off x="755650" y="5078413"/>
            <a:ext cx="6024600" cy="478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ff1df51834_0_335: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488" name="Google Shape;488;g1ff1df51834_0_335:notes"/>
          <p:cNvSpPr txBox="1"/>
          <p:nvPr/>
        </p:nvSpPr>
        <p:spPr>
          <a:xfrm>
            <a:off x="4278313" y="10156825"/>
            <a:ext cx="3268800" cy="522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489" name="Google Shape;489;g1ff1df51834_0_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0" name="Google Shape;490;g1ff1df51834_0_335:notes"/>
          <p:cNvSpPr txBox="1"/>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1" name="Google Shape;491;g1ff1df51834_0_335:notes"/>
          <p:cNvSpPr txBox="1"/>
          <p:nvPr/>
        </p:nvSpPr>
        <p:spPr>
          <a:xfrm>
            <a:off x="3884613" y="8685213"/>
            <a:ext cx="2971800" cy="458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492" name="Google Shape;492;g1ff1df51834_0_335:notes"/>
          <p:cNvSpPr txBox="1"/>
          <p:nvPr>
            <p:ph idx="1" type="body"/>
          </p:nvPr>
        </p:nvSpPr>
        <p:spPr>
          <a:xfrm>
            <a:off x="755650" y="5078413"/>
            <a:ext cx="6024600" cy="478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000">
              <a:latin typeface="Century Gothic"/>
              <a:ea typeface="Century Gothic"/>
              <a:cs typeface="Century Gothic"/>
              <a:sym typeface="Century Gothic"/>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6"/>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9" name="Google Shape;59;p26"/>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0" name="Google Shape;60;p26"/>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37"/>
          <p:cNvSpPr txBox="1"/>
          <p:nvPr>
            <p:ph type="title"/>
          </p:nvPr>
        </p:nvSpPr>
        <p:spPr>
          <a:xfrm>
            <a:off x="2589213" y="2514600"/>
            <a:ext cx="8891587" cy="2238375"/>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16" name="Google Shape;116;p37"/>
          <p:cNvSpPr txBox="1"/>
          <p:nvPr>
            <p:ph idx="1" type="body"/>
          </p:nvPr>
        </p:nvSpPr>
        <p:spPr>
          <a:xfrm rot="5400000">
            <a:off x="3833019" y="-1618456"/>
            <a:ext cx="4502150" cy="10948988"/>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17" name="Google Shape;117;p37"/>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8" name="Google Shape;118;p37"/>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9" name="Google Shape;119;p37"/>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38"/>
          <p:cNvSpPr txBox="1"/>
          <p:nvPr>
            <p:ph type="title"/>
          </p:nvPr>
        </p:nvSpPr>
        <p:spPr>
          <a:xfrm rot="5400000">
            <a:off x="7939088" y="2487613"/>
            <a:ext cx="4502150" cy="2736850"/>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22" name="Google Shape;122;p38"/>
          <p:cNvSpPr txBox="1"/>
          <p:nvPr>
            <p:ph idx="1" type="body"/>
          </p:nvPr>
        </p:nvSpPr>
        <p:spPr>
          <a:xfrm rot="5400000">
            <a:off x="2388394" y="-173831"/>
            <a:ext cx="4502150" cy="8059738"/>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23" name="Google Shape;123;p38"/>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4" name="Google Shape;124;p38"/>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5" name="Google Shape;125;p38"/>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0" name="Shape 160"/>
        <p:cNvGrpSpPr/>
        <p:nvPr/>
      </p:nvGrpSpPr>
      <p:grpSpPr>
        <a:xfrm>
          <a:off x="0" y="0"/>
          <a:ext cx="0" cy="0"/>
          <a:chOff x="0" y="0"/>
          <a:chExt cx="0" cy="0"/>
        </a:xfrm>
      </p:grpSpPr>
      <p:sp>
        <p:nvSpPr>
          <p:cNvPr id="161" name="Google Shape;161;p28"/>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2" name="Google Shape;162;p28"/>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3" name="Google Shape;163;p28"/>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4" name="Shape 164"/>
        <p:cNvGrpSpPr/>
        <p:nvPr/>
      </p:nvGrpSpPr>
      <p:grpSpPr>
        <a:xfrm>
          <a:off x="0" y="0"/>
          <a:ext cx="0" cy="0"/>
          <a:chOff x="0" y="0"/>
          <a:chExt cx="0" cy="0"/>
        </a:xfrm>
      </p:grpSpPr>
      <p:sp>
        <p:nvSpPr>
          <p:cNvPr id="165" name="Google Shape;165;p39"/>
          <p:cNvSpPr txBox="1"/>
          <p:nvPr>
            <p:ph type="ctrTitle"/>
          </p:nvPr>
        </p:nvSpPr>
        <p:spPr>
          <a:xfrm>
            <a:off x="914400" y="2130425"/>
            <a:ext cx="10364788" cy="1470025"/>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66" name="Google Shape;166;p39"/>
          <p:cNvSpPr txBox="1"/>
          <p:nvPr>
            <p:ph idx="1" type="subTitle"/>
          </p:nvPr>
        </p:nvSpPr>
        <p:spPr>
          <a:xfrm>
            <a:off x="1828800" y="3886200"/>
            <a:ext cx="8535988" cy="1752600"/>
          </a:xfrm>
          <a:prstGeom prst="rect">
            <a:avLst/>
          </a:prstGeom>
          <a:noFill/>
          <a:ln>
            <a:noFill/>
          </a:ln>
        </p:spPr>
        <p:txBody>
          <a:bodyPr anchorCtr="0" anchor="t" bIns="91425" lIns="91425" spcFirstLastPara="1" rIns="91425" wrap="square" tIns="91425">
            <a:noAutofit/>
          </a:bodyPr>
          <a:lstStyle>
            <a:lvl1pPr lvl="0" marR="0" algn="ctr">
              <a:lnSpc>
                <a:spcPct val="98000"/>
              </a:lnSpc>
              <a:spcBef>
                <a:spcPts val="0"/>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1pPr>
            <a:lvl2pPr lvl="1" marR="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167" name="Google Shape;167;p39"/>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8" name="Google Shape;168;p39"/>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9" name="Google Shape;169;p39"/>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0" name="Shape 170"/>
        <p:cNvGrpSpPr/>
        <p:nvPr/>
      </p:nvGrpSpPr>
      <p:grpSpPr>
        <a:xfrm>
          <a:off x="0" y="0"/>
          <a:ext cx="0" cy="0"/>
          <a:chOff x="0" y="0"/>
          <a:chExt cx="0" cy="0"/>
        </a:xfrm>
      </p:grpSpPr>
      <p:sp>
        <p:nvSpPr>
          <p:cNvPr id="171" name="Google Shape;171;p40"/>
          <p:cNvSpPr txBox="1"/>
          <p:nvPr>
            <p:ph type="title"/>
          </p:nvPr>
        </p:nvSpPr>
        <p:spPr>
          <a:xfrm>
            <a:off x="2592388" y="623888"/>
            <a:ext cx="8888412" cy="1257300"/>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72" name="Google Shape;172;p40"/>
          <p:cNvSpPr txBox="1"/>
          <p:nvPr>
            <p:ph idx="1" type="body"/>
          </p:nvPr>
        </p:nvSpPr>
        <p:spPr>
          <a:xfrm>
            <a:off x="2589213" y="2133600"/>
            <a:ext cx="8891587" cy="3752850"/>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73" name="Google Shape;173;p40"/>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4" name="Google Shape;174;p40"/>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5" name="Google Shape;175;p40"/>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6" name="Shape 176"/>
        <p:cNvGrpSpPr/>
        <p:nvPr/>
      </p:nvGrpSpPr>
      <p:grpSpPr>
        <a:xfrm>
          <a:off x="0" y="0"/>
          <a:ext cx="0" cy="0"/>
          <a:chOff x="0" y="0"/>
          <a:chExt cx="0" cy="0"/>
        </a:xfrm>
      </p:grpSpPr>
      <p:sp>
        <p:nvSpPr>
          <p:cNvPr id="177" name="Google Shape;177;p41"/>
          <p:cNvSpPr txBox="1"/>
          <p:nvPr>
            <p:ph type="title"/>
          </p:nvPr>
        </p:nvSpPr>
        <p:spPr>
          <a:xfrm>
            <a:off x="963613" y="4406900"/>
            <a:ext cx="10364787" cy="1362075"/>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78" name="Google Shape;178;p41"/>
          <p:cNvSpPr txBox="1"/>
          <p:nvPr>
            <p:ph idx="1" type="body"/>
          </p:nvPr>
        </p:nvSpPr>
        <p:spPr>
          <a:xfrm>
            <a:off x="963613" y="2906713"/>
            <a:ext cx="10364787"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179" name="Google Shape;179;p41"/>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0" name="Google Shape;180;p41"/>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1" name="Google Shape;181;p41"/>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2" name="Shape 182"/>
        <p:cNvGrpSpPr/>
        <p:nvPr/>
      </p:nvGrpSpPr>
      <p:grpSpPr>
        <a:xfrm>
          <a:off x="0" y="0"/>
          <a:ext cx="0" cy="0"/>
          <a:chOff x="0" y="0"/>
          <a:chExt cx="0" cy="0"/>
        </a:xfrm>
      </p:grpSpPr>
      <p:sp>
        <p:nvSpPr>
          <p:cNvPr id="183" name="Google Shape;183;p42"/>
          <p:cNvSpPr txBox="1"/>
          <p:nvPr>
            <p:ph type="title"/>
          </p:nvPr>
        </p:nvSpPr>
        <p:spPr>
          <a:xfrm>
            <a:off x="2592388" y="623888"/>
            <a:ext cx="8888412" cy="1257300"/>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84" name="Google Shape;184;p42"/>
          <p:cNvSpPr txBox="1"/>
          <p:nvPr>
            <p:ph idx="1" type="body"/>
          </p:nvPr>
        </p:nvSpPr>
        <p:spPr>
          <a:xfrm>
            <a:off x="2589213" y="2133600"/>
            <a:ext cx="4368800" cy="3752850"/>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185" name="Google Shape;185;p42"/>
          <p:cNvSpPr txBox="1"/>
          <p:nvPr>
            <p:ph idx="2" type="body"/>
          </p:nvPr>
        </p:nvSpPr>
        <p:spPr>
          <a:xfrm>
            <a:off x="7110413" y="2133600"/>
            <a:ext cx="4370387" cy="3752850"/>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186" name="Google Shape;186;p42"/>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7" name="Google Shape;187;p42"/>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8" name="Google Shape;188;p42"/>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9" name="Shape 189"/>
        <p:cNvGrpSpPr/>
        <p:nvPr/>
      </p:nvGrpSpPr>
      <p:grpSpPr>
        <a:xfrm>
          <a:off x="0" y="0"/>
          <a:ext cx="0" cy="0"/>
          <a:chOff x="0" y="0"/>
          <a:chExt cx="0" cy="0"/>
        </a:xfrm>
      </p:grpSpPr>
      <p:sp>
        <p:nvSpPr>
          <p:cNvPr id="190" name="Google Shape;190;p43"/>
          <p:cNvSpPr txBox="1"/>
          <p:nvPr>
            <p:ph type="title"/>
          </p:nvPr>
        </p:nvSpPr>
        <p:spPr>
          <a:xfrm>
            <a:off x="609600" y="274638"/>
            <a:ext cx="10974388" cy="1143000"/>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91" name="Google Shape;191;p43"/>
          <p:cNvSpPr txBox="1"/>
          <p:nvPr>
            <p:ph idx="1" type="body"/>
          </p:nvPr>
        </p:nvSpPr>
        <p:spPr>
          <a:xfrm>
            <a:off x="609600" y="1535113"/>
            <a:ext cx="53879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192" name="Google Shape;192;p43"/>
          <p:cNvSpPr txBox="1"/>
          <p:nvPr>
            <p:ph idx="2" type="body"/>
          </p:nvPr>
        </p:nvSpPr>
        <p:spPr>
          <a:xfrm>
            <a:off x="609600" y="2174875"/>
            <a:ext cx="5387975"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193" name="Google Shape;193;p43"/>
          <p:cNvSpPr txBox="1"/>
          <p:nvPr>
            <p:ph idx="3" type="body"/>
          </p:nvPr>
        </p:nvSpPr>
        <p:spPr>
          <a:xfrm>
            <a:off x="6194425" y="1535113"/>
            <a:ext cx="5389563"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194" name="Google Shape;194;p43"/>
          <p:cNvSpPr txBox="1"/>
          <p:nvPr>
            <p:ph idx="4" type="body"/>
          </p:nvPr>
        </p:nvSpPr>
        <p:spPr>
          <a:xfrm>
            <a:off x="6194425" y="2174875"/>
            <a:ext cx="5389563"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195" name="Google Shape;195;p43"/>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6" name="Google Shape;196;p43"/>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7" name="Google Shape;197;p43"/>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p44"/>
          <p:cNvSpPr txBox="1"/>
          <p:nvPr>
            <p:ph type="title"/>
          </p:nvPr>
        </p:nvSpPr>
        <p:spPr>
          <a:xfrm>
            <a:off x="2592388" y="623888"/>
            <a:ext cx="8888412" cy="1257300"/>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200" name="Google Shape;200;p44"/>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1" name="Google Shape;201;p44"/>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2" name="Google Shape;202;p44"/>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3" name="Shape 203"/>
        <p:cNvGrpSpPr/>
        <p:nvPr/>
      </p:nvGrpSpPr>
      <p:grpSpPr>
        <a:xfrm>
          <a:off x="0" y="0"/>
          <a:ext cx="0" cy="0"/>
          <a:chOff x="0" y="0"/>
          <a:chExt cx="0" cy="0"/>
        </a:xfrm>
      </p:grpSpPr>
      <p:sp>
        <p:nvSpPr>
          <p:cNvPr id="204" name="Google Shape;204;p45"/>
          <p:cNvSpPr txBox="1"/>
          <p:nvPr>
            <p:ph type="title"/>
          </p:nvPr>
        </p:nvSpPr>
        <p:spPr>
          <a:xfrm>
            <a:off x="609600" y="273050"/>
            <a:ext cx="4011613" cy="1162050"/>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205" name="Google Shape;205;p45"/>
          <p:cNvSpPr txBox="1"/>
          <p:nvPr>
            <p:ph idx="1" type="body"/>
          </p:nvPr>
        </p:nvSpPr>
        <p:spPr>
          <a:xfrm>
            <a:off x="4767263" y="273050"/>
            <a:ext cx="6816725" cy="5853113"/>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4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20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06" name="Google Shape;206;p45"/>
          <p:cNvSpPr txBox="1"/>
          <p:nvPr>
            <p:ph idx="2" type="body"/>
          </p:nvPr>
        </p:nvSpPr>
        <p:spPr>
          <a:xfrm>
            <a:off x="609600" y="1435100"/>
            <a:ext cx="40116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07" name="Google Shape;207;p45"/>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8" name="Google Shape;208;p45"/>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9" name="Google Shape;209;p45"/>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29"/>
          <p:cNvSpPr txBox="1"/>
          <p:nvPr>
            <p:ph type="ctrTitle"/>
          </p:nvPr>
        </p:nvSpPr>
        <p:spPr>
          <a:xfrm>
            <a:off x="914400" y="2130425"/>
            <a:ext cx="10364788" cy="1470025"/>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63" name="Google Shape;63;p29"/>
          <p:cNvSpPr txBox="1"/>
          <p:nvPr>
            <p:ph idx="1" type="subTitle"/>
          </p:nvPr>
        </p:nvSpPr>
        <p:spPr>
          <a:xfrm>
            <a:off x="1828800" y="3886200"/>
            <a:ext cx="8535988" cy="1752600"/>
          </a:xfrm>
          <a:prstGeom prst="rect">
            <a:avLst/>
          </a:prstGeom>
          <a:noFill/>
          <a:ln>
            <a:noFill/>
          </a:ln>
        </p:spPr>
        <p:txBody>
          <a:bodyPr anchorCtr="0" anchor="t" bIns="91425" lIns="91425" spcFirstLastPara="1" rIns="91425" wrap="square" tIns="91425">
            <a:noAutofit/>
          </a:bodyPr>
          <a:lstStyle>
            <a:lvl1pPr lvl="0" marR="0" algn="ctr">
              <a:lnSpc>
                <a:spcPct val="98000"/>
              </a:lnSpc>
              <a:spcBef>
                <a:spcPts val="0"/>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1pPr>
            <a:lvl2pPr lvl="1" marR="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64" name="Google Shape;64;p29"/>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5" name="Google Shape;65;p29"/>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6" name="Google Shape;66;p29"/>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0" name="Shape 210"/>
        <p:cNvGrpSpPr/>
        <p:nvPr/>
      </p:nvGrpSpPr>
      <p:grpSpPr>
        <a:xfrm>
          <a:off x="0" y="0"/>
          <a:ext cx="0" cy="0"/>
          <a:chOff x="0" y="0"/>
          <a:chExt cx="0" cy="0"/>
        </a:xfrm>
      </p:grpSpPr>
      <p:sp>
        <p:nvSpPr>
          <p:cNvPr id="211" name="Google Shape;211;p46"/>
          <p:cNvSpPr txBox="1"/>
          <p:nvPr>
            <p:ph type="title"/>
          </p:nvPr>
        </p:nvSpPr>
        <p:spPr>
          <a:xfrm>
            <a:off x="2390775" y="4800600"/>
            <a:ext cx="7315200" cy="566738"/>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212" name="Google Shape;212;p46"/>
          <p:cNvSpPr/>
          <p:nvPr>
            <p:ph idx="2" type="pic"/>
          </p:nvPr>
        </p:nvSpPr>
        <p:spPr>
          <a:xfrm>
            <a:off x="2390775" y="612775"/>
            <a:ext cx="7315200" cy="4114800"/>
          </a:xfrm>
          <a:prstGeom prst="rect">
            <a:avLst/>
          </a:prstGeom>
          <a:noFill/>
          <a:ln>
            <a:noFill/>
          </a:ln>
        </p:spPr>
      </p:sp>
      <p:sp>
        <p:nvSpPr>
          <p:cNvPr id="213" name="Google Shape;213;p46"/>
          <p:cNvSpPr txBox="1"/>
          <p:nvPr>
            <p:ph idx="1" type="body"/>
          </p:nvPr>
        </p:nvSpPr>
        <p:spPr>
          <a:xfrm>
            <a:off x="2390775" y="5367338"/>
            <a:ext cx="73152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14" name="Google Shape;214;p46"/>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5" name="Google Shape;215;p46"/>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6" name="Google Shape;216;p46"/>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7" name="Shape 217"/>
        <p:cNvGrpSpPr/>
        <p:nvPr/>
      </p:nvGrpSpPr>
      <p:grpSpPr>
        <a:xfrm>
          <a:off x="0" y="0"/>
          <a:ext cx="0" cy="0"/>
          <a:chOff x="0" y="0"/>
          <a:chExt cx="0" cy="0"/>
        </a:xfrm>
      </p:grpSpPr>
      <p:sp>
        <p:nvSpPr>
          <p:cNvPr id="218" name="Google Shape;218;p47"/>
          <p:cNvSpPr txBox="1"/>
          <p:nvPr>
            <p:ph type="title"/>
          </p:nvPr>
        </p:nvSpPr>
        <p:spPr>
          <a:xfrm>
            <a:off x="2592388" y="623888"/>
            <a:ext cx="8888412" cy="1257300"/>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219" name="Google Shape;219;p47"/>
          <p:cNvSpPr txBox="1"/>
          <p:nvPr>
            <p:ph idx="1" type="body"/>
          </p:nvPr>
        </p:nvSpPr>
        <p:spPr>
          <a:xfrm rot="5400000">
            <a:off x="5158581" y="-435769"/>
            <a:ext cx="3752850" cy="8891587"/>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20" name="Google Shape;220;p47"/>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1" name="Google Shape;221;p47"/>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2" name="Google Shape;222;p47"/>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3" name="Shape 223"/>
        <p:cNvGrpSpPr/>
        <p:nvPr/>
      </p:nvGrpSpPr>
      <p:grpSpPr>
        <a:xfrm>
          <a:off x="0" y="0"/>
          <a:ext cx="0" cy="0"/>
          <a:chOff x="0" y="0"/>
          <a:chExt cx="0" cy="0"/>
        </a:xfrm>
      </p:grpSpPr>
      <p:sp>
        <p:nvSpPr>
          <p:cNvPr id="224" name="Google Shape;224;p48"/>
          <p:cNvSpPr txBox="1"/>
          <p:nvPr>
            <p:ph type="title"/>
          </p:nvPr>
        </p:nvSpPr>
        <p:spPr>
          <a:xfrm rot="5400000">
            <a:off x="7738269" y="2143919"/>
            <a:ext cx="5262562" cy="2222500"/>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225" name="Google Shape;225;p48"/>
          <p:cNvSpPr txBox="1"/>
          <p:nvPr>
            <p:ph idx="1" type="body"/>
          </p:nvPr>
        </p:nvSpPr>
        <p:spPr>
          <a:xfrm rot="5400000">
            <a:off x="3216275" y="-3175"/>
            <a:ext cx="5262562" cy="6516687"/>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26" name="Google Shape;226;p48"/>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7" name="Google Shape;227;p48"/>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8" name="Google Shape;228;p48"/>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30"/>
          <p:cNvSpPr txBox="1"/>
          <p:nvPr>
            <p:ph type="title"/>
          </p:nvPr>
        </p:nvSpPr>
        <p:spPr>
          <a:xfrm>
            <a:off x="2589213" y="2514600"/>
            <a:ext cx="8891587" cy="2238375"/>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69" name="Google Shape;69;p30"/>
          <p:cNvSpPr txBox="1"/>
          <p:nvPr>
            <p:ph idx="1" type="body"/>
          </p:nvPr>
        </p:nvSpPr>
        <p:spPr>
          <a:xfrm>
            <a:off x="609600" y="1604963"/>
            <a:ext cx="10948988" cy="4502150"/>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70" name="Google Shape;70;p30"/>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1" name="Google Shape;71;p30"/>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2" name="Google Shape;72;p30"/>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31"/>
          <p:cNvSpPr txBox="1"/>
          <p:nvPr>
            <p:ph type="title"/>
          </p:nvPr>
        </p:nvSpPr>
        <p:spPr>
          <a:xfrm>
            <a:off x="963613" y="4406900"/>
            <a:ext cx="10364787" cy="1362075"/>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75" name="Google Shape;75;p31"/>
          <p:cNvSpPr txBox="1"/>
          <p:nvPr>
            <p:ph idx="1" type="body"/>
          </p:nvPr>
        </p:nvSpPr>
        <p:spPr>
          <a:xfrm>
            <a:off x="963613" y="2906713"/>
            <a:ext cx="10364787"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76" name="Google Shape;76;p31"/>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7" name="Google Shape;77;p31"/>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 name="Google Shape;78;p31"/>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32"/>
          <p:cNvSpPr txBox="1"/>
          <p:nvPr>
            <p:ph type="title"/>
          </p:nvPr>
        </p:nvSpPr>
        <p:spPr>
          <a:xfrm>
            <a:off x="2589213" y="2514600"/>
            <a:ext cx="8891587" cy="2238375"/>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81" name="Google Shape;81;p32"/>
          <p:cNvSpPr txBox="1"/>
          <p:nvPr>
            <p:ph idx="1" type="body"/>
          </p:nvPr>
        </p:nvSpPr>
        <p:spPr>
          <a:xfrm>
            <a:off x="609600" y="1604963"/>
            <a:ext cx="5397500" cy="4502150"/>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82" name="Google Shape;82;p32"/>
          <p:cNvSpPr txBox="1"/>
          <p:nvPr>
            <p:ph idx="2" type="body"/>
          </p:nvPr>
        </p:nvSpPr>
        <p:spPr>
          <a:xfrm>
            <a:off x="6159500" y="1604963"/>
            <a:ext cx="5399088" cy="4502150"/>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83" name="Google Shape;83;p32"/>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4" name="Google Shape;84;p32"/>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5" name="Google Shape;85;p32"/>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33"/>
          <p:cNvSpPr txBox="1"/>
          <p:nvPr>
            <p:ph type="title"/>
          </p:nvPr>
        </p:nvSpPr>
        <p:spPr>
          <a:xfrm>
            <a:off x="609600" y="274638"/>
            <a:ext cx="10974388" cy="1143000"/>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88" name="Google Shape;88;p33"/>
          <p:cNvSpPr txBox="1"/>
          <p:nvPr>
            <p:ph idx="1" type="body"/>
          </p:nvPr>
        </p:nvSpPr>
        <p:spPr>
          <a:xfrm>
            <a:off x="609600" y="1535113"/>
            <a:ext cx="53879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89" name="Google Shape;89;p33"/>
          <p:cNvSpPr txBox="1"/>
          <p:nvPr>
            <p:ph idx="2" type="body"/>
          </p:nvPr>
        </p:nvSpPr>
        <p:spPr>
          <a:xfrm>
            <a:off x="609600" y="2174875"/>
            <a:ext cx="5387975"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90" name="Google Shape;90;p33"/>
          <p:cNvSpPr txBox="1"/>
          <p:nvPr>
            <p:ph idx="3" type="body"/>
          </p:nvPr>
        </p:nvSpPr>
        <p:spPr>
          <a:xfrm>
            <a:off x="6194425" y="1535113"/>
            <a:ext cx="5389563"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91" name="Google Shape;91;p33"/>
          <p:cNvSpPr txBox="1"/>
          <p:nvPr>
            <p:ph idx="4" type="body"/>
          </p:nvPr>
        </p:nvSpPr>
        <p:spPr>
          <a:xfrm>
            <a:off x="6194425" y="2174875"/>
            <a:ext cx="5389563"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92" name="Google Shape;92;p33"/>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3" name="Google Shape;93;p33"/>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4" name="Google Shape;94;p33"/>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34"/>
          <p:cNvSpPr txBox="1"/>
          <p:nvPr>
            <p:ph type="title"/>
          </p:nvPr>
        </p:nvSpPr>
        <p:spPr>
          <a:xfrm>
            <a:off x="2589213" y="2514600"/>
            <a:ext cx="8891587" cy="2238375"/>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97" name="Google Shape;97;p34"/>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8" name="Google Shape;98;p34"/>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9" name="Google Shape;99;p34"/>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35"/>
          <p:cNvSpPr txBox="1"/>
          <p:nvPr>
            <p:ph type="title"/>
          </p:nvPr>
        </p:nvSpPr>
        <p:spPr>
          <a:xfrm>
            <a:off x="609600" y="273050"/>
            <a:ext cx="4011613" cy="1162050"/>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02" name="Google Shape;102;p35"/>
          <p:cNvSpPr txBox="1"/>
          <p:nvPr>
            <p:ph idx="1" type="body"/>
          </p:nvPr>
        </p:nvSpPr>
        <p:spPr>
          <a:xfrm>
            <a:off x="4767263" y="273050"/>
            <a:ext cx="6816725" cy="5853113"/>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4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20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03" name="Google Shape;103;p35"/>
          <p:cNvSpPr txBox="1"/>
          <p:nvPr>
            <p:ph idx="2" type="body"/>
          </p:nvPr>
        </p:nvSpPr>
        <p:spPr>
          <a:xfrm>
            <a:off x="609600" y="1435100"/>
            <a:ext cx="40116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104" name="Google Shape;104;p35"/>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5" name="Google Shape;105;p35"/>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6" name="Google Shape;106;p35"/>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36"/>
          <p:cNvSpPr txBox="1"/>
          <p:nvPr>
            <p:ph type="title"/>
          </p:nvPr>
        </p:nvSpPr>
        <p:spPr>
          <a:xfrm>
            <a:off x="2390775" y="4800600"/>
            <a:ext cx="7315200" cy="566738"/>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09" name="Google Shape;109;p36"/>
          <p:cNvSpPr/>
          <p:nvPr>
            <p:ph idx="2" type="pic"/>
          </p:nvPr>
        </p:nvSpPr>
        <p:spPr>
          <a:xfrm>
            <a:off x="2390775" y="612775"/>
            <a:ext cx="7315200" cy="4114800"/>
          </a:xfrm>
          <a:prstGeom prst="rect">
            <a:avLst/>
          </a:prstGeom>
          <a:noFill/>
          <a:ln>
            <a:noFill/>
          </a:ln>
        </p:spPr>
      </p:sp>
      <p:sp>
        <p:nvSpPr>
          <p:cNvPr id="110" name="Google Shape;110;p36"/>
          <p:cNvSpPr txBox="1"/>
          <p:nvPr>
            <p:ph idx="1" type="body"/>
          </p:nvPr>
        </p:nvSpPr>
        <p:spPr>
          <a:xfrm>
            <a:off x="2390775" y="5367338"/>
            <a:ext cx="73152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111" name="Google Shape;111;p36"/>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2" name="Google Shape;112;p36"/>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3" name="Google Shape;113;p36"/>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3" name="Shape 23"/>
        <p:cNvGrpSpPr/>
        <p:nvPr/>
      </p:nvGrpSpPr>
      <p:grpSpPr>
        <a:xfrm>
          <a:off x="0" y="0"/>
          <a:ext cx="0" cy="0"/>
          <a:chOff x="0" y="0"/>
          <a:chExt cx="0" cy="0"/>
        </a:xfrm>
      </p:grpSpPr>
      <p:grpSp>
        <p:nvGrpSpPr>
          <p:cNvPr id="24" name="Google Shape;24;p25"/>
          <p:cNvGrpSpPr/>
          <p:nvPr/>
        </p:nvGrpSpPr>
        <p:grpSpPr>
          <a:xfrm>
            <a:off x="0" y="228600"/>
            <a:ext cx="2827338" cy="6615113"/>
            <a:chOff x="0" y="144"/>
            <a:chExt cx="1781" cy="4167"/>
          </a:xfrm>
        </p:grpSpPr>
        <p:sp>
          <p:nvSpPr>
            <p:cNvPr id="25" name="Google Shape;25;p25"/>
            <p:cNvSpPr/>
            <p:nvPr/>
          </p:nvSpPr>
          <p:spPr>
            <a:xfrm>
              <a:off x="0" y="1622"/>
              <a:ext cx="48" cy="379"/>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25"/>
            <p:cNvSpPr/>
            <p:nvPr/>
          </p:nvSpPr>
          <p:spPr>
            <a:xfrm>
              <a:off x="81" y="1988"/>
              <a:ext cx="392" cy="144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25"/>
            <p:cNvSpPr/>
            <p:nvPr/>
          </p:nvSpPr>
          <p:spPr>
            <a:xfrm>
              <a:off x="508" y="3431"/>
              <a:ext cx="369" cy="879"/>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25"/>
            <p:cNvSpPr/>
            <p:nvPr/>
          </p:nvSpPr>
          <p:spPr>
            <a:xfrm>
              <a:off x="605" y="4097"/>
              <a:ext cx="93" cy="214"/>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25"/>
            <p:cNvSpPr/>
            <p:nvPr/>
          </p:nvSpPr>
          <p:spPr>
            <a:xfrm>
              <a:off x="63" y="2016"/>
              <a:ext cx="502" cy="208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25"/>
            <p:cNvSpPr/>
            <p:nvPr/>
          </p:nvSpPr>
          <p:spPr>
            <a:xfrm>
              <a:off x="14" y="144"/>
              <a:ext cx="52" cy="1829"/>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25"/>
            <p:cNvSpPr/>
            <p:nvPr/>
          </p:nvSpPr>
          <p:spPr>
            <a:xfrm>
              <a:off x="49" y="1855"/>
              <a:ext cx="34" cy="296"/>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25"/>
            <p:cNvSpPr/>
            <p:nvPr/>
          </p:nvSpPr>
          <p:spPr>
            <a:xfrm>
              <a:off x="485" y="3451"/>
              <a:ext cx="105" cy="630"/>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25"/>
            <p:cNvSpPr/>
            <p:nvPr/>
          </p:nvSpPr>
          <p:spPr>
            <a:xfrm>
              <a:off x="488" y="881"/>
              <a:ext cx="1293" cy="2535"/>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25"/>
            <p:cNvSpPr/>
            <p:nvPr/>
          </p:nvSpPr>
          <p:spPr>
            <a:xfrm>
              <a:off x="581" y="4113"/>
              <a:ext cx="87" cy="19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25"/>
            <p:cNvSpPr/>
            <p:nvPr/>
          </p:nvSpPr>
          <p:spPr>
            <a:xfrm>
              <a:off x="485" y="3376"/>
              <a:ext cx="8" cy="124"/>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25"/>
            <p:cNvSpPr/>
            <p:nvPr/>
          </p:nvSpPr>
          <p:spPr>
            <a:xfrm>
              <a:off x="535" y="3934"/>
              <a:ext cx="135" cy="37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7" name="Google Shape;37;p25"/>
          <p:cNvGrpSpPr/>
          <p:nvPr/>
        </p:nvGrpSpPr>
        <p:grpSpPr>
          <a:xfrm>
            <a:off x="26988" y="0"/>
            <a:ext cx="2332037" cy="6829425"/>
            <a:chOff x="17" y="0"/>
            <a:chExt cx="1469" cy="4302"/>
          </a:xfrm>
        </p:grpSpPr>
        <p:sp>
          <p:nvSpPr>
            <p:cNvPr id="38" name="Google Shape;38;p25"/>
            <p:cNvSpPr/>
            <p:nvPr/>
          </p:nvSpPr>
          <p:spPr>
            <a:xfrm>
              <a:off x="17" y="0"/>
              <a:ext cx="296" cy="275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25"/>
            <p:cNvSpPr/>
            <p:nvPr/>
          </p:nvSpPr>
          <p:spPr>
            <a:xfrm>
              <a:off x="347" y="2719"/>
              <a:ext cx="251" cy="981"/>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25"/>
            <p:cNvSpPr/>
            <p:nvPr/>
          </p:nvSpPr>
          <p:spPr>
            <a:xfrm>
              <a:off x="634" y="3693"/>
              <a:ext cx="256" cy="609"/>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25"/>
            <p:cNvSpPr/>
            <p:nvPr/>
          </p:nvSpPr>
          <p:spPr>
            <a:xfrm>
              <a:off x="329" y="2749"/>
              <a:ext cx="332" cy="139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25"/>
            <p:cNvSpPr/>
            <p:nvPr/>
          </p:nvSpPr>
          <p:spPr>
            <a:xfrm>
              <a:off x="295" y="812"/>
              <a:ext cx="95" cy="189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25"/>
            <p:cNvSpPr/>
            <p:nvPr/>
          </p:nvSpPr>
          <p:spPr>
            <a:xfrm>
              <a:off x="700" y="4139"/>
              <a:ext cx="69" cy="162"/>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25"/>
            <p:cNvSpPr/>
            <p:nvPr/>
          </p:nvSpPr>
          <p:spPr>
            <a:xfrm>
              <a:off x="317" y="2587"/>
              <a:ext cx="37" cy="307"/>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25"/>
            <p:cNvSpPr/>
            <p:nvPr/>
          </p:nvSpPr>
          <p:spPr>
            <a:xfrm>
              <a:off x="613" y="1982"/>
              <a:ext cx="873" cy="1696"/>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25"/>
            <p:cNvSpPr/>
            <p:nvPr/>
          </p:nvSpPr>
          <p:spPr>
            <a:xfrm>
              <a:off x="676" y="4158"/>
              <a:ext cx="61" cy="144"/>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25"/>
            <p:cNvSpPr/>
            <p:nvPr/>
          </p:nvSpPr>
          <p:spPr>
            <a:xfrm>
              <a:off x="613" y="3715"/>
              <a:ext cx="72" cy="41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25"/>
            <p:cNvSpPr/>
            <p:nvPr/>
          </p:nvSpPr>
          <p:spPr>
            <a:xfrm>
              <a:off x="613" y="3636"/>
              <a:ext cx="9" cy="128"/>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25"/>
            <p:cNvSpPr/>
            <p:nvPr/>
          </p:nvSpPr>
          <p:spPr>
            <a:xfrm>
              <a:off x="634" y="3983"/>
              <a:ext cx="117" cy="319"/>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0" name="Google Shape;50;p25"/>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25"/>
          <p:cNvSpPr txBox="1"/>
          <p:nvPr>
            <p:ph type="title"/>
          </p:nvPr>
        </p:nvSpPr>
        <p:spPr>
          <a:xfrm>
            <a:off x="2589213" y="2514600"/>
            <a:ext cx="8891587" cy="2238375"/>
          </a:xfrm>
          <a:prstGeom prst="rect">
            <a:avLst/>
          </a:prstGeom>
          <a:noFill/>
          <a:ln>
            <a:noFill/>
          </a:ln>
        </p:spPr>
        <p:txBody>
          <a:bodyPr anchorCtr="0" anchor="b" bIns="91425" lIns="91425" spcFirstLastPara="1" rIns="91425" wrap="square" tIns="91425">
            <a:noAutofit/>
          </a:bodyPr>
          <a:lstStyle>
            <a:lvl1pPr lvl="0"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52" name="Google Shape;52;p25"/>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3" name="Google Shape;53;p25"/>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4" name="Google Shape;54;p25"/>
          <p:cNvSpPr/>
          <p:nvPr/>
        </p:nvSpPr>
        <p:spPr>
          <a:xfrm>
            <a:off x="0" y="4324350"/>
            <a:ext cx="1744663"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 name="Google Shape;55;p25"/>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56" name="Google Shape;56;p25"/>
          <p:cNvSpPr txBox="1"/>
          <p:nvPr>
            <p:ph idx="1" type="body"/>
          </p:nvPr>
        </p:nvSpPr>
        <p:spPr>
          <a:xfrm>
            <a:off x="609600" y="1604963"/>
            <a:ext cx="10948988" cy="45021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8000"/>
              </a:lnSpc>
              <a:spcBef>
                <a:spcPts val="0"/>
              </a:spcBef>
              <a:spcAft>
                <a:spcPts val="0"/>
              </a:spcAft>
              <a:buClr>
                <a:srgbClr val="000000"/>
              </a:buClr>
              <a:buSzPts val="1400"/>
              <a:buFont typeface="Arial"/>
              <a:buNone/>
              <a:defRPr b="0" i="0" sz="18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6" name="Shape 126"/>
        <p:cNvGrpSpPr/>
        <p:nvPr/>
      </p:nvGrpSpPr>
      <p:grpSpPr>
        <a:xfrm>
          <a:off x="0" y="0"/>
          <a:ext cx="0" cy="0"/>
          <a:chOff x="0" y="0"/>
          <a:chExt cx="0" cy="0"/>
        </a:xfrm>
      </p:grpSpPr>
      <p:grpSp>
        <p:nvGrpSpPr>
          <p:cNvPr id="127" name="Google Shape;127;p27"/>
          <p:cNvGrpSpPr/>
          <p:nvPr/>
        </p:nvGrpSpPr>
        <p:grpSpPr>
          <a:xfrm>
            <a:off x="0" y="228600"/>
            <a:ext cx="2827338" cy="6615113"/>
            <a:chOff x="0" y="144"/>
            <a:chExt cx="1781" cy="4167"/>
          </a:xfrm>
        </p:grpSpPr>
        <p:sp>
          <p:nvSpPr>
            <p:cNvPr id="128" name="Google Shape;128;p27"/>
            <p:cNvSpPr/>
            <p:nvPr/>
          </p:nvSpPr>
          <p:spPr>
            <a:xfrm>
              <a:off x="0" y="1622"/>
              <a:ext cx="48" cy="379"/>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27"/>
            <p:cNvSpPr/>
            <p:nvPr/>
          </p:nvSpPr>
          <p:spPr>
            <a:xfrm>
              <a:off x="81" y="1988"/>
              <a:ext cx="392" cy="144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27"/>
            <p:cNvSpPr/>
            <p:nvPr/>
          </p:nvSpPr>
          <p:spPr>
            <a:xfrm>
              <a:off x="508" y="3431"/>
              <a:ext cx="369" cy="879"/>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27"/>
            <p:cNvSpPr/>
            <p:nvPr/>
          </p:nvSpPr>
          <p:spPr>
            <a:xfrm>
              <a:off x="605" y="4097"/>
              <a:ext cx="93" cy="214"/>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27"/>
            <p:cNvSpPr/>
            <p:nvPr/>
          </p:nvSpPr>
          <p:spPr>
            <a:xfrm>
              <a:off x="63" y="2016"/>
              <a:ext cx="502" cy="208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27"/>
            <p:cNvSpPr/>
            <p:nvPr/>
          </p:nvSpPr>
          <p:spPr>
            <a:xfrm>
              <a:off x="14" y="144"/>
              <a:ext cx="52" cy="1829"/>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27"/>
            <p:cNvSpPr/>
            <p:nvPr/>
          </p:nvSpPr>
          <p:spPr>
            <a:xfrm>
              <a:off x="49" y="1855"/>
              <a:ext cx="34" cy="296"/>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27"/>
            <p:cNvSpPr/>
            <p:nvPr/>
          </p:nvSpPr>
          <p:spPr>
            <a:xfrm>
              <a:off x="485" y="3451"/>
              <a:ext cx="105" cy="630"/>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27"/>
            <p:cNvSpPr/>
            <p:nvPr/>
          </p:nvSpPr>
          <p:spPr>
            <a:xfrm>
              <a:off x="488" y="881"/>
              <a:ext cx="1293" cy="2535"/>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27"/>
            <p:cNvSpPr/>
            <p:nvPr/>
          </p:nvSpPr>
          <p:spPr>
            <a:xfrm>
              <a:off x="581" y="4113"/>
              <a:ext cx="87" cy="19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27"/>
            <p:cNvSpPr/>
            <p:nvPr/>
          </p:nvSpPr>
          <p:spPr>
            <a:xfrm>
              <a:off x="485" y="3376"/>
              <a:ext cx="8" cy="124"/>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27"/>
            <p:cNvSpPr/>
            <p:nvPr/>
          </p:nvSpPr>
          <p:spPr>
            <a:xfrm>
              <a:off x="535" y="3934"/>
              <a:ext cx="135" cy="37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0" name="Google Shape;140;p27"/>
          <p:cNvGrpSpPr/>
          <p:nvPr/>
        </p:nvGrpSpPr>
        <p:grpSpPr>
          <a:xfrm>
            <a:off x="26988" y="0"/>
            <a:ext cx="2332037" cy="6829425"/>
            <a:chOff x="17" y="0"/>
            <a:chExt cx="1469" cy="4302"/>
          </a:xfrm>
        </p:grpSpPr>
        <p:sp>
          <p:nvSpPr>
            <p:cNvPr id="141" name="Google Shape;141;p27"/>
            <p:cNvSpPr/>
            <p:nvPr/>
          </p:nvSpPr>
          <p:spPr>
            <a:xfrm>
              <a:off x="17" y="0"/>
              <a:ext cx="296" cy="275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27"/>
            <p:cNvSpPr/>
            <p:nvPr/>
          </p:nvSpPr>
          <p:spPr>
            <a:xfrm>
              <a:off x="347" y="2719"/>
              <a:ext cx="251" cy="981"/>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27"/>
            <p:cNvSpPr/>
            <p:nvPr/>
          </p:nvSpPr>
          <p:spPr>
            <a:xfrm>
              <a:off x="634" y="3693"/>
              <a:ext cx="256" cy="609"/>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27"/>
            <p:cNvSpPr/>
            <p:nvPr/>
          </p:nvSpPr>
          <p:spPr>
            <a:xfrm>
              <a:off x="329" y="2749"/>
              <a:ext cx="332" cy="139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27"/>
            <p:cNvSpPr/>
            <p:nvPr/>
          </p:nvSpPr>
          <p:spPr>
            <a:xfrm>
              <a:off x="295" y="812"/>
              <a:ext cx="95" cy="189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27"/>
            <p:cNvSpPr/>
            <p:nvPr/>
          </p:nvSpPr>
          <p:spPr>
            <a:xfrm>
              <a:off x="700" y="4139"/>
              <a:ext cx="69" cy="162"/>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27"/>
            <p:cNvSpPr/>
            <p:nvPr/>
          </p:nvSpPr>
          <p:spPr>
            <a:xfrm>
              <a:off x="317" y="2587"/>
              <a:ext cx="37" cy="307"/>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27"/>
            <p:cNvSpPr/>
            <p:nvPr/>
          </p:nvSpPr>
          <p:spPr>
            <a:xfrm>
              <a:off x="613" y="1982"/>
              <a:ext cx="873" cy="1696"/>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27"/>
            <p:cNvSpPr/>
            <p:nvPr/>
          </p:nvSpPr>
          <p:spPr>
            <a:xfrm>
              <a:off x="676" y="4158"/>
              <a:ext cx="61" cy="144"/>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27"/>
            <p:cNvSpPr/>
            <p:nvPr/>
          </p:nvSpPr>
          <p:spPr>
            <a:xfrm>
              <a:off x="613" y="3715"/>
              <a:ext cx="72" cy="41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27"/>
            <p:cNvSpPr/>
            <p:nvPr/>
          </p:nvSpPr>
          <p:spPr>
            <a:xfrm>
              <a:off x="613" y="3636"/>
              <a:ext cx="9" cy="128"/>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27"/>
            <p:cNvSpPr/>
            <p:nvPr/>
          </p:nvSpPr>
          <p:spPr>
            <a:xfrm>
              <a:off x="634" y="3983"/>
              <a:ext cx="117" cy="319"/>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3" name="Google Shape;153;p27"/>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27"/>
          <p:cNvSpPr txBox="1"/>
          <p:nvPr>
            <p:ph type="title"/>
          </p:nvPr>
        </p:nvSpPr>
        <p:spPr>
          <a:xfrm>
            <a:off x="2592388" y="623888"/>
            <a:ext cx="8888412" cy="1257300"/>
          </a:xfrm>
          <a:prstGeom prst="rect">
            <a:avLst/>
          </a:prstGeom>
          <a:noFill/>
          <a:ln>
            <a:noFill/>
          </a:ln>
        </p:spPr>
        <p:txBody>
          <a:bodyPr anchorCtr="0" anchor="t" bIns="91425" lIns="91425" spcFirstLastPara="1" rIns="91425" wrap="square" tIns="91425">
            <a:noAutofit/>
          </a:bodyPr>
          <a:lstStyle>
            <a:lvl1pPr lvl="0"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155" name="Google Shape;155;p27"/>
          <p:cNvSpPr txBox="1"/>
          <p:nvPr>
            <p:ph idx="1" type="body"/>
          </p:nvPr>
        </p:nvSpPr>
        <p:spPr>
          <a:xfrm>
            <a:off x="2589213" y="2133600"/>
            <a:ext cx="8891587" cy="37528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8000"/>
              </a:lnSpc>
              <a:spcBef>
                <a:spcPts val="0"/>
              </a:spcBef>
              <a:spcAft>
                <a:spcPts val="0"/>
              </a:spcAft>
              <a:buClr>
                <a:srgbClr val="000000"/>
              </a:buClr>
              <a:buSzPts val="1400"/>
              <a:buFont typeface="Arial"/>
              <a:buNone/>
              <a:defRPr b="0" i="0" sz="18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156" name="Google Shape;156;p27"/>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7" name="Google Shape;157;p27"/>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8" name="Google Shape;158;p27"/>
          <p:cNvSpPr/>
          <p:nvPr/>
        </p:nvSpPr>
        <p:spPr>
          <a:xfrm flipH="1" rot="10800000">
            <a:off x="-4763" y="712788"/>
            <a:ext cx="1589088" cy="506412"/>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27"/>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
          <p:cNvSpPr txBox="1"/>
          <p:nvPr/>
        </p:nvSpPr>
        <p:spPr>
          <a:xfrm>
            <a:off x="2453456" y="952498"/>
            <a:ext cx="8915400" cy="226218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Fundamentos de Organización de Datos</a:t>
            </a:r>
            <a:endParaRPr b="0" i="0" sz="1400" u="none" cap="none" strike="noStrike">
              <a:solidFill>
                <a:srgbClr val="000000"/>
              </a:solidFill>
              <a:latin typeface="Arial"/>
              <a:ea typeface="Arial"/>
              <a:cs typeface="Arial"/>
              <a:sym typeface="Arial"/>
            </a:endParaRPr>
          </a:p>
        </p:txBody>
      </p:sp>
      <p:sp>
        <p:nvSpPr>
          <p:cNvPr id="238" name="Google Shape;238;p1"/>
          <p:cNvSpPr txBox="1"/>
          <p:nvPr/>
        </p:nvSpPr>
        <p:spPr>
          <a:xfrm>
            <a:off x="431800" y="4535488"/>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39" name="Google Shape;239;p1"/>
          <p:cNvSpPr txBox="1"/>
          <p:nvPr/>
        </p:nvSpPr>
        <p:spPr>
          <a:xfrm>
            <a:off x="2453456" y="2714620"/>
            <a:ext cx="8915400" cy="3714776"/>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1" lang="es-AR" sz="3200" u="none" cap="none" strike="noStrike">
                <a:solidFill>
                  <a:srgbClr val="262626"/>
                </a:solidFill>
                <a:latin typeface="Century Gothic"/>
                <a:ea typeface="Century Gothic"/>
                <a:cs typeface="Century Gothic"/>
                <a:sym typeface="Century Gothic"/>
              </a:rPr>
              <a:t>Árboles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648" name="Shape 648"/>
        <p:cNvGrpSpPr/>
        <p:nvPr/>
      </p:nvGrpSpPr>
      <p:grpSpPr>
        <a:xfrm>
          <a:off x="0" y="0"/>
          <a:ext cx="0" cy="0"/>
          <a:chOff x="0" y="0"/>
          <a:chExt cx="0" cy="0"/>
        </a:xfrm>
      </p:grpSpPr>
      <p:sp>
        <p:nvSpPr>
          <p:cNvPr id="649" name="Google Shape;649;p5"/>
          <p:cNvSpPr txBox="1"/>
          <p:nvPr/>
        </p:nvSpPr>
        <p:spPr>
          <a:xfrm>
            <a:off x="1810515" y="611188"/>
            <a:ext cx="792961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Ejemplo – Árbol B de orden 4</a:t>
            </a:r>
            <a:endParaRPr b="0" i="0" sz="1400" u="none" cap="none" strike="noStrike">
              <a:solidFill>
                <a:srgbClr val="000000"/>
              </a:solidFill>
              <a:latin typeface="Arial"/>
              <a:ea typeface="Arial"/>
              <a:cs typeface="Arial"/>
              <a:sym typeface="Arial"/>
            </a:endParaRPr>
          </a:p>
        </p:txBody>
      </p:sp>
      <p:sp>
        <p:nvSpPr>
          <p:cNvPr id="650" name="Google Shape;650;p5"/>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651" name="Google Shape;651;p5"/>
          <p:cNvSpPr txBox="1"/>
          <p:nvPr/>
        </p:nvSpPr>
        <p:spPr>
          <a:xfrm>
            <a:off x="1655763" y="1608138"/>
            <a:ext cx="2797957" cy="6778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Árbol Inicial</a:t>
            </a:r>
            <a:endParaRPr b="0" i="0" sz="1400" u="none" cap="none" strike="noStrike">
              <a:solidFill>
                <a:srgbClr val="000000"/>
              </a:solidFill>
              <a:latin typeface="Arial"/>
              <a:ea typeface="Arial"/>
              <a:cs typeface="Arial"/>
              <a:sym typeface="Arial"/>
            </a:endParaRPr>
          </a:p>
        </p:txBody>
      </p:sp>
      <p:sp>
        <p:nvSpPr>
          <p:cNvPr id="652" name="Google Shape;652;p5"/>
          <p:cNvSpPr txBox="1"/>
          <p:nvPr/>
        </p:nvSpPr>
        <p:spPr>
          <a:xfrm>
            <a:off x="6954050" y="2285992"/>
            <a:ext cx="1143008"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+40</a:t>
            </a:r>
            <a:endParaRPr b="0" i="0" sz="1400" u="none" cap="none" strike="noStrike">
              <a:solidFill>
                <a:srgbClr val="000000"/>
              </a:solidFill>
              <a:latin typeface="Arial"/>
              <a:ea typeface="Arial"/>
              <a:cs typeface="Arial"/>
              <a:sym typeface="Arial"/>
            </a:endParaRPr>
          </a:p>
        </p:txBody>
      </p:sp>
      <p:grpSp>
        <p:nvGrpSpPr>
          <p:cNvPr id="653" name="Google Shape;653;p5"/>
          <p:cNvGrpSpPr/>
          <p:nvPr/>
        </p:nvGrpSpPr>
        <p:grpSpPr>
          <a:xfrm>
            <a:off x="2416743" y="2857496"/>
            <a:ext cx="3240000" cy="720000"/>
            <a:chOff x="4025092" y="2786058"/>
            <a:chExt cx="3240000" cy="720000"/>
          </a:xfrm>
        </p:grpSpPr>
        <p:sp>
          <p:nvSpPr>
            <p:cNvPr id="654" name="Google Shape;654;p5"/>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655" name="Google Shape;655;p5"/>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56" name="Google Shape;656;p5"/>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657" name="Google Shape;657;p5"/>
          <p:cNvGrpSpPr/>
          <p:nvPr/>
        </p:nvGrpSpPr>
        <p:grpSpPr>
          <a:xfrm>
            <a:off x="2416743" y="2857496"/>
            <a:ext cx="3240000" cy="720000"/>
            <a:chOff x="7954182" y="3571876"/>
            <a:chExt cx="3240000" cy="720000"/>
          </a:xfrm>
        </p:grpSpPr>
        <p:sp>
          <p:nvSpPr>
            <p:cNvPr id="658" name="Google Shape;658;p5"/>
            <p:cNvSpPr txBox="1"/>
            <p:nvPr/>
          </p:nvSpPr>
          <p:spPr>
            <a:xfrm>
              <a:off x="8168496" y="3662369"/>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25    40     96</a:t>
              </a:r>
              <a:endParaRPr b="0" i="0" sz="1400" u="none" cap="none" strike="noStrike">
                <a:solidFill>
                  <a:srgbClr val="000000"/>
                </a:solidFill>
                <a:latin typeface="Arial"/>
                <a:ea typeface="Arial"/>
                <a:cs typeface="Arial"/>
                <a:sym typeface="Arial"/>
              </a:endParaRPr>
            </a:p>
          </p:txBody>
        </p:sp>
        <p:grpSp>
          <p:nvGrpSpPr>
            <p:cNvPr id="659" name="Google Shape;659;p5"/>
            <p:cNvGrpSpPr/>
            <p:nvPr/>
          </p:nvGrpSpPr>
          <p:grpSpPr>
            <a:xfrm>
              <a:off x="7954182" y="3571876"/>
              <a:ext cx="3240000" cy="720000"/>
              <a:chOff x="4025092" y="2786058"/>
              <a:chExt cx="3240000" cy="720000"/>
            </a:xfrm>
          </p:grpSpPr>
          <p:sp>
            <p:nvSpPr>
              <p:cNvPr id="660" name="Google Shape;660;p5"/>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661" name="Google Shape;661;p5"/>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62" name="Google Shape;662;p5"/>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663" name="Google Shape;663;p5"/>
          <p:cNvSpPr txBox="1"/>
          <p:nvPr/>
        </p:nvSpPr>
        <p:spPr>
          <a:xfrm>
            <a:off x="2382018" y="2428868"/>
            <a:ext cx="1357322"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Nodo 0</a:t>
            </a:r>
            <a:endParaRPr b="0" i="0" sz="3600" u="none" cap="none" strike="noStrike">
              <a:solidFill>
                <a:schemeClr val="dk1"/>
              </a:solidFill>
              <a:latin typeface="Century Gothic"/>
              <a:ea typeface="Century Gothic"/>
              <a:cs typeface="Century Gothic"/>
              <a:sym typeface="Century Gothic"/>
            </a:endParaRPr>
          </a:p>
        </p:txBody>
      </p:sp>
      <p:sp>
        <p:nvSpPr>
          <p:cNvPr id="664" name="Google Shape;664;p5"/>
          <p:cNvSpPr txBox="1"/>
          <p:nvPr/>
        </p:nvSpPr>
        <p:spPr>
          <a:xfrm>
            <a:off x="8811438" y="2285992"/>
            <a:ext cx="128588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+25</a:t>
            </a:r>
            <a:endParaRPr b="0" i="0" sz="1400" u="none" cap="none" strike="noStrike">
              <a:solidFill>
                <a:srgbClr val="000000"/>
              </a:solidFill>
              <a:latin typeface="Arial"/>
              <a:ea typeface="Arial"/>
              <a:cs typeface="Arial"/>
              <a:sym typeface="Arial"/>
            </a:endParaRPr>
          </a:p>
        </p:txBody>
      </p:sp>
      <p:sp>
        <p:nvSpPr>
          <p:cNvPr id="665" name="Google Shape;665;p5"/>
          <p:cNvSpPr txBox="1"/>
          <p:nvPr/>
        </p:nvSpPr>
        <p:spPr>
          <a:xfrm>
            <a:off x="7739868" y="2285992"/>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+96</a:t>
            </a:r>
            <a:endParaRPr b="0" i="0" sz="1400" u="none" cap="none" strike="noStrike">
              <a:solidFill>
                <a:srgbClr val="000000"/>
              </a:solidFill>
              <a:latin typeface="Arial"/>
              <a:ea typeface="Arial"/>
              <a:cs typeface="Arial"/>
              <a:sym typeface="Arial"/>
            </a:endParaRPr>
          </a:p>
        </p:txBody>
      </p:sp>
      <p:sp>
        <p:nvSpPr>
          <p:cNvPr id="666" name="Google Shape;666;p5"/>
          <p:cNvSpPr txBox="1"/>
          <p:nvPr/>
        </p:nvSpPr>
        <p:spPr>
          <a:xfrm>
            <a:off x="2559619" y="2928935"/>
            <a:ext cx="857256" cy="57150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40</a:t>
            </a:r>
            <a:endParaRPr b="0" i="0" sz="1400" u="none" cap="none" strike="noStrike">
              <a:solidFill>
                <a:srgbClr val="000000"/>
              </a:solidFill>
              <a:latin typeface="Arial"/>
              <a:ea typeface="Arial"/>
              <a:cs typeface="Arial"/>
              <a:sym typeface="Arial"/>
            </a:endParaRPr>
          </a:p>
        </p:txBody>
      </p:sp>
      <p:sp>
        <p:nvSpPr>
          <p:cNvPr id="667" name="Google Shape;667;p5"/>
          <p:cNvSpPr txBox="1"/>
          <p:nvPr/>
        </p:nvSpPr>
        <p:spPr>
          <a:xfrm>
            <a:off x="3702627" y="2928934"/>
            <a:ext cx="785818"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sp>
        <p:nvSpPr>
          <p:cNvPr id="668" name="Google Shape;668;p5"/>
          <p:cNvSpPr txBox="1"/>
          <p:nvPr/>
        </p:nvSpPr>
        <p:spPr>
          <a:xfrm>
            <a:off x="1667638" y="4286256"/>
            <a:ext cx="2797957" cy="6778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70C0"/>
              </a:buClr>
              <a:buSzPts val="3600"/>
              <a:buFont typeface="Times New Roman"/>
              <a:buNone/>
            </a:pPr>
            <a:r>
              <a:rPr b="0" i="0" lang="es-AR" sz="3600" u="none" cap="none" strike="noStrike">
                <a:solidFill>
                  <a:srgbClr val="0070C0"/>
                </a:solidFill>
                <a:latin typeface="Century Gothic"/>
                <a:ea typeface="Century Gothic"/>
                <a:cs typeface="Century Gothic"/>
                <a:sym typeface="Century Gothic"/>
              </a:rPr>
              <a:t>Archivo:</a:t>
            </a:r>
            <a:endParaRPr b="0" i="0" sz="1400" u="none" cap="none" strike="noStrike">
              <a:solidFill>
                <a:srgbClr val="000000"/>
              </a:solidFill>
              <a:latin typeface="Arial"/>
              <a:ea typeface="Arial"/>
              <a:cs typeface="Arial"/>
              <a:sym typeface="Arial"/>
            </a:endParaRPr>
          </a:p>
        </p:txBody>
      </p:sp>
      <p:sp>
        <p:nvSpPr>
          <p:cNvPr id="669" name="Google Shape;669;p5"/>
          <p:cNvSpPr txBox="1"/>
          <p:nvPr/>
        </p:nvSpPr>
        <p:spPr>
          <a:xfrm>
            <a:off x="4167968" y="4714884"/>
            <a:ext cx="271464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cant_claves: 0 </a:t>
            </a:r>
            <a:endParaRPr b="0" i="0" sz="1400" u="none" cap="none" strike="noStrike">
              <a:solidFill>
                <a:srgbClr val="000000"/>
              </a:solidFill>
              <a:latin typeface="Arial"/>
              <a:ea typeface="Arial"/>
              <a:cs typeface="Arial"/>
              <a:sym typeface="Arial"/>
            </a:endParaRPr>
          </a:p>
        </p:txBody>
      </p:sp>
      <p:grpSp>
        <p:nvGrpSpPr>
          <p:cNvPr id="670" name="Google Shape;670;p5"/>
          <p:cNvGrpSpPr/>
          <p:nvPr/>
        </p:nvGrpSpPr>
        <p:grpSpPr>
          <a:xfrm>
            <a:off x="4096530" y="4857760"/>
            <a:ext cx="5857916" cy="1922471"/>
            <a:chOff x="4096530" y="4857760"/>
            <a:chExt cx="5857916" cy="1922471"/>
          </a:xfrm>
        </p:grpSpPr>
        <p:sp>
          <p:nvSpPr>
            <p:cNvPr id="671" name="Google Shape;671;p5"/>
            <p:cNvSpPr txBox="1"/>
            <p:nvPr/>
          </p:nvSpPr>
          <p:spPr>
            <a:xfrm>
              <a:off x="6382546" y="6370658"/>
              <a:ext cx="1357322"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70C0"/>
                </a:buClr>
                <a:buSzPts val="2800"/>
                <a:buFont typeface="Times New Roman"/>
                <a:buNone/>
              </a:pPr>
              <a:r>
                <a:rPr b="0" i="0" lang="es-AR" sz="2800" u="none" cap="none" strike="noStrike">
                  <a:solidFill>
                    <a:srgbClr val="0070C0"/>
                  </a:solidFill>
                  <a:latin typeface="Century Gothic"/>
                  <a:ea typeface="Century Gothic"/>
                  <a:cs typeface="Century Gothic"/>
                  <a:sym typeface="Century Gothic"/>
                </a:rPr>
                <a:t>NRR 0</a:t>
              </a:r>
              <a:endParaRPr b="0" i="0" sz="4000" u="none" cap="none" strike="noStrike">
                <a:solidFill>
                  <a:srgbClr val="0070C0"/>
                </a:solidFill>
                <a:latin typeface="Century Gothic"/>
                <a:ea typeface="Century Gothic"/>
                <a:cs typeface="Century Gothic"/>
                <a:sym typeface="Century Gothic"/>
              </a:endParaRPr>
            </a:p>
          </p:txBody>
        </p:sp>
        <p:grpSp>
          <p:nvGrpSpPr>
            <p:cNvPr id="672" name="Google Shape;672;p5"/>
            <p:cNvGrpSpPr/>
            <p:nvPr/>
          </p:nvGrpSpPr>
          <p:grpSpPr>
            <a:xfrm>
              <a:off x="4096530" y="4857760"/>
              <a:ext cx="5857916" cy="1643074"/>
              <a:chOff x="4096530" y="4857760"/>
              <a:chExt cx="5857916" cy="1643074"/>
            </a:xfrm>
          </p:grpSpPr>
          <p:grpSp>
            <p:nvGrpSpPr>
              <p:cNvPr id="673" name="Google Shape;673;p5"/>
              <p:cNvGrpSpPr/>
              <p:nvPr/>
            </p:nvGrpSpPr>
            <p:grpSpPr>
              <a:xfrm>
                <a:off x="4096530" y="4857760"/>
                <a:ext cx="5857916" cy="1643074"/>
                <a:chOff x="4096530" y="4857760"/>
                <a:chExt cx="5857916" cy="1643074"/>
              </a:xfrm>
            </p:grpSpPr>
            <p:cxnSp>
              <p:nvCxnSpPr>
                <p:cNvPr id="674" name="Google Shape;674;p5"/>
                <p:cNvCxnSpPr/>
                <p:nvPr/>
              </p:nvCxnSpPr>
              <p:spPr>
                <a:xfrm rot="5400000">
                  <a:off x="3341324" y="5613760"/>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675" name="Google Shape;675;p5"/>
                <p:cNvGrpSpPr/>
                <p:nvPr/>
              </p:nvGrpSpPr>
              <p:grpSpPr>
                <a:xfrm>
                  <a:off x="4096530" y="4857760"/>
                  <a:ext cx="5857916" cy="1643074"/>
                  <a:chOff x="4096530" y="4857760"/>
                  <a:chExt cx="5857916" cy="1643074"/>
                </a:xfrm>
              </p:grpSpPr>
              <p:grpSp>
                <p:nvGrpSpPr>
                  <p:cNvPr id="676" name="Google Shape;676;p5"/>
                  <p:cNvGrpSpPr/>
                  <p:nvPr/>
                </p:nvGrpSpPr>
                <p:grpSpPr>
                  <a:xfrm>
                    <a:off x="4096530" y="4857760"/>
                    <a:ext cx="5857916" cy="1512000"/>
                    <a:chOff x="4096530" y="4857760"/>
                    <a:chExt cx="5857916" cy="1512000"/>
                  </a:xfrm>
                </p:grpSpPr>
                <p:cxnSp>
                  <p:nvCxnSpPr>
                    <p:cNvPr id="677" name="Google Shape;677;p5"/>
                    <p:cNvCxnSpPr/>
                    <p:nvPr/>
                  </p:nvCxnSpPr>
                  <p:spPr>
                    <a:xfrm rot="5400000">
                      <a:off x="9198446" y="5613760"/>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78" name="Google Shape;678;p5"/>
                    <p:cNvCxnSpPr/>
                    <p:nvPr/>
                  </p:nvCxnSpPr>
                  <p:spPr>
                    <a:xfrm rot="10800000">
                      <a:off x="4096530" y="6357957"/>
                      <a:ext cx="5838074" cy="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679" name="Google Shape;679;p5"/>
                  <p:cNvSpPr txBox="1"/>
                  <p:nvPr/>
                </p:nvSpPr>
                <p:spPr>
                  <a:xfrm>
                    <a:off x="5025224" y="5143512"/>
                    <a:ext cx="164307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claves:</a:t>
                    </a:r>
                    <a:endParaRPr b="0" i="0" sz="1400" u="none" cap="none" strike="noStrike">
                      <a:solidFill>
                        <a:srgbClr val="000000"/>
                      </a:solidFill>
                      <a:latin typeface="Arial"/>
                      <a:ea typeface="Arial"/>
                      <a:cs typeface="Arial"/>
                      <a:sym typeface="Arial"/>
                    </a:endParaRPr>
                  </a:p>
                </p:txBody>
              </p:sp>
              <p:sp>
                <p:nvSpPr>
                  <p:cNvPr id="680" name="Google Shape;680;p5"/>
                  <p:cNvSpPr txBox="1"/>
                  <p:nvPr/>
                </p:nvSpPr>
                <p:spPr>
                  <a:xfrm>
                    <a:off x="5369714" y="5643578"/>
                    <a:ext cx="1143008"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hijos:</a:t>
                    </a:r>
                    <a:endParaRPr b="0" i="0" sz="1400" u="none" cap="none" strike="noStrike">
                      <a:solidFill>
                        <a:srgbClr val="000000"/>
                      </a:solidFill>
                      <a:latin typeface="Arial"/>
                      <a:ea typeface="Arial"/>
                      <a:cs typeface="Arial"/>
                      <a:sym typeface="Arial"/>
                    </a:endParaRPr>
                  </a:p>
                </p:txBody>
              </p:sp>
              <p:grpSp>
                <p:nvGrpSpPr>
                  <p:cNvPr id="681" name="Google Shape;681;p5"/>
                  <p:cNvGrpSpPr/>
                  <p:nvPr/>
                </p:nvGrpSpPr>
                <p:grpSpPr>
                  <a:xfrm>
                    <a:off x="6596860" y="5715016"/>
                    <a:ext cx="3143272" cy="785818"/>
                    <a:chOff x="6525422" y="4000504"/>
                    <a:chExt cx="3143272" cy="785818"/>
                  </a:xfrm>
                </p:grpSpPr>
                <p:grpSp>
                  <p:nvGrpSpPr>
                    <p:cNvPr id="682" name="Google Shape;682;p5"/>
                    <p:cNvGrpSpPr/>
                    <p:nvPr/>
                  </p:nvGrpSpPr>
                  <p:grpSpPr>
                    <a:xfrm>
                      <a:off x="6525422" y="4000504"/>
                      <a:ext cx="3143272" cy="354310"/>
                      <a:chOff x="6525422" y="3944646"/>
                      <a:chExt cx="3143272" cy="354310"/>
                    </a:xfrm>
                  </p:grpSpPr>
                  <p:grpSp>
                    <p:nvGrpSpPr>
                      <p:cNvPr id="683" name="Google Shape;683;p5"/>
                      <p:cNvGrpSpPr/>
                      <p:nvPr/>
                    </p:nvGrpSpPr>
                    <p:grpSpPr>
                      <a:xfrm>
                        <a:off x="6525422" y="3944646"/>
                        <a:ext cx="3143272" cy="341610"/>
                        <a:chOff x="6591014" y="3962256"/>
                        <a:chExt cx="3143272" cy="341610"/>
                      </a:xfrm>
                    </p:grpSpPr>
                    <p:cxnSp>
                      <p:nvCxnSpPr>
                        <p:cNvPr id="684" name="Google Shape;684;p5"/>
                        <p:cNvCxnSpPr/>
                        <p:nvPr/>
                      </p:nvCxnSpPr>
                      <p:spPr>
                        <a:xfrm rot="10800000">
                          <a:off x="6591014" y="4303866"/>
                          <a:ext cx="3143272"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85" name="Google Shape;685;p5"/>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86" name="Google Shape;686;p5"/>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87" name="Google Shape;687;p5"/>
                        <p:cNvCxnSpPr/>
                        <p:nvPr/>
                      </p:nvCxnSpPr>
                      <p:spPr>
                        <a:xfrm rot="5400000">
                          <a:off x="8019990" y="41332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88" name="Google Shape;688;p5"/>
                        <p:cNvCxnSpPr/>
                        <p:nvPr/>
                      </p:nvCxnSpPr>
                      <p:spPr>
                        <a:xfrm rot="5400000">
                          <a:off x="87883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689" name="Google Shape;689;p5"/>
                      <p:cNvCxnSpPr/>
                      <p:nvPr/>
                    </p:nvCxnSpPr>
                    <p:spPr>
                      <a:xfrm rot="5400000">
                        <a:off x="9493200" y="41361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690" name="Google Shape;690;p5"/>
                    <p:cNvSpPr txBox="1"/>
                    <p:nvPr/>
                  </p:nvSpPr>
                  <p:spPr>
                    <a:xfrm>
                      <a:off x="6668298" y="4357694"/>
                      <a:ext cx="3000396"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grpSp>
          <p:grpSp>
            <p:nvGrpSpPr>
              <p:cNvPr id="691" name="Google Shape;691;p5"/>
              <p:cNvGrpSpPr/>
              <p:nvPr/>
            </p:nvGrpSpPr>
            <p:grpSpPr>
              <a:xfrm>
                <a:off x="6596860" y="4992698"/>
                <a:ext cx="2419368" cy="781056"/>
                <a:chOff x="6811174" y="5362588"/>
                <a:chExt cx="2419368" cy="781056"/>
              </a:xfrm>
            </p:grpSpPr>
            <p:grpSp>
              <p:nvGrpSpPr>
                <p:cNvPr id="692" name="Google Shape;692;p5"/>
                <p:cNvGrpSpPr/>
                <p:nvPr/>
              </p:nvGrpSpPr>
              <p:grpSpPr>
                <a:xfrm>
                  <a:off x="6811174" y="5362588"/>
                  <a:ext cx="2376000" cy="331790"/>
                  <a:chOff x="6591014" y="3880000"/>
                  <a:chExt cx="2376000" cy="331790"/>
                </a:xfrm>
              </p:grpSpPr>
              <p:cxnSp>
                <p:nvCxnSpPr>
                  <p:cNvPr id="693" name="Google Shape;693;p5"/>
                  <p:cNvCxnSpPr/>
                  <p:nvPr/>
                </p:nvCxnSpPr>
                <p:spPr>
                  <a:xfrm rot="10800000">
                    <a:off x="6591014" y="4205439"/>
                    <a:ext cx="2376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94" name="Google Shape;694;p5"/>
                  <p:cNvCxnSpPr/>
                  <p:nvPr/>
                </p:nvCxnSpPr>
                <p:spPr>
                  <a:xfrm rot="5400000">
                    <a:off x="6442004" y="4048996"/>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95" name="Google Shape;695;p5"/>
                  <p:cNvCxnSpPr/>
                  <p:nvPr/>
                </p:nvCxnSpPr>
                <p:spPr>
                  <a:xfrm rot="5400000">
                    <a:off x="7210358" y="4044086"/>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96" name="Google Shape;696;p5"/>
                  <p:cNvCxnSpPr/>
                  <p:nvPr/>
                </p:nvCxnSpPr>
                <p:spPr>
                  <a:xfrm rot="5400000">
                    <a:off x="8019990" y="4041206"/>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97" name="Google Shape;697;p5"/>
                  <p:cNvCxnSpPr/>
                  <p:nvPr/>
                </p:nvCxnSpPr>
                <p:spPr>
                  <a:xfrm rot="5400000">
                    <a:off x="8788344" y="4048996"/>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698" name="Google Shape;698;p5"/>
                <p:cNvSpPr txBox="1"/>
                <p:nvPr/>
              </p:nvSpPr>
              <p:spPr>
                <a:xfrm>
                  <a:off x="6954050" y="5715016"/>
                  <a:ext cx="2276492"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grpSp>
      </p:grpSp>
      <p:sp>
        <p:nvSpPr>
          <p:cNvPr id="699" name="Google Shape;699;p5"/>
          <p:cNvSpPr txBox="1"/>
          <p:nvPr/>
        </p:nvSpPr>
        <p:spPr>
          <a:xfrm>
            <a:off x="4167968" y="4714884"/>
            <a:ext cx="271464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cant_claves: 1 </a:t>
            </a:r>
            <a:endParaRPr b="0" i="0" sz="1400" u="none" cap="none" strike="noStrike">
              <a:solidFill>
                <a:srgbClr val="000000"/>
              </a:solidFill>
              <a:latin typeface="Arial"/>
              <a:ea typeface="Arial"/>
              <a:cs typeface="Arial"/>
              <a:sym typeface="Arial"/>
            </a:endParaRPr>
          </a:p>
        </p:txBody>
      </p:sp>
      <p:sp>
        <p:nvSpPr>
          <p:cNvPr id="700" name="Google Shape;700;p5"/>
          <p:cNvSpPr txBox="1"/>
          <p:nvPr/>
        </p:nvSpPr>
        <p:spPr>
          <a:xfrm>
            <a:off x="6668298" y="4811722"/>
            <a:ext cx="71438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40</a:t>
            </a:r>
            <a:endParaRPr b="0" i="0" sz="3600" u="none" cap="none" strike="noStrike">
              <a:solidFill>
                <a:schemeClr val="dk1"/>
              </a:solidFill>
              <a:latin typeface="Century Gothic"/>
              <a:ea typeface="Century Gothic"/>
              <a:cs typeface="Century Gothic"/>
              <a:sym typeface="Century Gothic"/>
            </a:endParaRPr>
          </a:p>
        </p:txBody>
      </p:sp>
      <p:sp>
        <p:nvSpPr>
          <p:cNvPr id="701" name="Google Shape;701;p5"/>
          <p:cNvSpPr txBox="1"/>
          <p:nvPr/>
        </p:nvSpPr>
        <p:spPr>
          <a:xfrm>
            <a:off x="4167968" y="4714884"/>
            <a:ext cx="271464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cant_claves: 3</a:t>
            </a:r>
            <a:endParaRPr b="0" i="0" sz="1400" u="none" cap="none" strike="noStrike">
              <a:solidFill>
                <a:srgbClr val="000000"/>
              </a:solidFill>
              <a:latin typeface="Arial"/>
              <a:ea typeface="Arial"/>
              <a:cs typeface="Arial"/>
              <a:sym typeface="Arial"/>
            </a:endParaRPr>
          </a:p>
        </p:txBody>
      </p:sp>
      <p:sp>
        <p:nvSpPr>
          <p:cNvPr id="702" name="Google Shape;702;p5"/>
          <p:cNvSpPr txBox="1"/>
          <p:nvPr/>
        </p:nvSpPr>
        <p:spPr>
          <a:xfrm>
            <a:off x="7454116" y="4824422"/>
            <a:ext cx="642942"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96</a:t>
            </a:r>
            <a:endParaRPr b="0" i="0" sz="3600" u="none" cap="none" strike="noStrike">
              <a:solidFill>
                <a:schemeClr val="dk1"/>
              </a:solidFill>
              <a:latin typeface="Century Gothic"/>
              <a:ea typeface="Century Gothic"/>
              <a:cs typeface="Century Gothic"/>
              <a:sym typeface="Century Gothic"/>
            </a:endParaRPr>
          </a:p>
        </p:txBody>
      </p:sp>
      <p:sp>
        <p:nvSpPr>
          <p:cNvPr id="703" name="Google Shape;703;p5"/>
          <p:cNvSpPr txBox="1"/>
          <p:nvPr/>
        </p:nvSpPr>
        <p:spPr>
          <a:xfrm>
            <a:off x="4167968" y="4714884"/>
            <a:ext cx="271464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cant_claves: 2 </a:t>
            </a:r>
            <a:endParaRPr b="0" i="0" sz="1400" u="none" cap="none" strike="noStrike">
              <a:solidFill>
                <a:srgbClr val="000000"/>
              </a:solidFill>
              <a:latin typeface="Arial"/>
              <a:ea typeface="Arial"/>
              <a:cs typeface="Arial"/>
              <a:sym typeface="Arial"/>
            </a:endParaRPr>
          </a:p>
        </p:txBody>
      </p:sp>
      <p:sp>
        <p:nvSpPr>
          <p:cNvPr id="704" name="Google Shape;704;p5"/>
          <p:cNvSpPr txBox="1"/>
          <p:nvPr/>
        </p:nvSpPr>
        <p:spPr>
          <a:xfrm>
            <a:off x="6596860" y="4811722"/>
            <a:ext cx="2562244"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25   40    96</a:t>
            </a:r>
            <a:endParaRPr b="0" i="0" sz="3600" u="none" cap="none" strike="noStrike">
              <a:solidFill>
                <a:schemeClr val="dk1"/>
              </a:solidFill>
              <a:latin typeface="Century Gothic"/>
              <a:ea typeface="Century Gothic"/>
              <a:cs typeface="Century Gothic"/>
              <a:sym typeface="Century Gothic"/>
            </a:endParaRPr>
          </a:p>
        </p:txBody>
      </p:sp>
      <p:sp>
        <p:nvSpPr>
          <p:cNvPr id="705" name="Google Shape;705;p5"/>
          <p:cNvSpPr txBox="1"/>
          <p:nvPr/>
        </p:nvSpPr>
        <p:spPr>
          <a:xfrm>
            <a:off x="9954446" y="2285992"/>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+67</a:t>
            </a:r>
            <a:endParaRPr b="0" i="0" sz="1400" u="none" cap="none" strike="noStrike">
              <a:solidFill>
                <a:srgbClr val="000000"/>
              </a:solidFill>
              <a:latin typeface="Arial"/>
              <a:ea typeface="Arial"/>
              <a:cs typeface="Arial"/>
              <a:sym typeface="Arial"/>
            </a:endParaRPr>
          </a:p>
        </p:txBody>
      </p:sp>
      <p:sp>
        <p:nvSpPr>
          <p:cNvPr id="706" name="Google Shape;706;p5"/>
          <p:cNvSpPr txBox="1"/>
          <p:nvPr/>
        </p:nvSpPr>
        <p:spPr>
          <a:xfrm>
            <a:off x="6668298" y="5572140"/>
            <a:ext cx="1704988"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a:t>
            </a:r>
            <a:endParaRPr b="0" i="0" sz="3600" u="none" cap="none" strike="noStrike">
              <a:solidFill>
                <a:schemeClr val="dk1"/>
              </a:solidFill>
              <a:latin typeface="Century Gothic"/>
              <a:ea typeface="Century Gothic"/>
              <a:cs typeface="Century Gothic"/>
              <a:sym typeface="Century Gothic"/>
            </a:endParaRPr>
          </a:p>
        </p:txBody>
      </p:sp>
      <p:sp>
        <p:nvSpPr>
          <p:cNvPr id="707" name="Google Shape;707;p5"/>
          <p:cNvSpPr txBox="1"/>
          <p:nvPr/>
        </p:nvSpPr>
        <p:spPr>
          <a:xfrm>
            <a:off x="8247872" y="5584840"/>
            <a:ext cx="785818"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a:t>
            </a:r>
            <a:endParaRPr b="0" i="0" sz="3600" u="none" cap="none" strike="noStrike">
              <a:solidFill>
                <a:schemeClr val="dk1"/>
              </a:solidFill>
              <a:latin typeface="Century Gothic"/>
              <a:ea typeface="Century Gothic"/>
              <a:cs typeface="Century Gothic"/>
              <a:sym typeface="Century Gothic"/>
            </a:endParaRPr>
          </a:p>
        </p:txBody>
      </p:sp>
      <p:sp>
        <p:nvSpPr>
          <p:cNvPr id="708" name="Google Shape;708;p5"/>
          <p:cNvSpPr txBox="1"/>
          <p:nvPr/>
        </p:nvSpPr>
        <p:spPr>
          <a:xfrm>
            <a:off x="8954314" y="5584840"/>
            <a:ext cx="785818"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a:t>
            </a:r>
            <a:endParaRPr b="0" i="0" sz="36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5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500"/>
                                        <p:tgtEl>
                                          <p:spTgt spid="66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500"/>
                                        <p:tgtEl>
                                          <p:spTgt spid="66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000"/>
                                        <p:tgtEl>
                                          <p:spTgt spid="66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000"/>
                                        <p:tgtEl>
                                          <p:spTgt spid="706"/>
                                        </p:tgtEl>
                                      </p:cBhvr>
                                    </p:animEffect>
                                  </p:childTnLst>
                                </p:cTn>
                              </p:par>
                            </p:childTnLst>
                          </p:cTn>
                        </p:par>
                        <p:par>
                          <p:cTn fill="hold">
                            <p:stCondLst>
                              <p:cond delay="3000"/>
                            </p:stCondLst>
                            <p:childTnLst>
                              <p:par>
                                <p:cTn fill="hold" nodeType="afterEffect" presetClass="exit" presetID="1" presetSubtype="0">
                                  <p:stCondLst>
                                    <p:cond delay="0"/>
                                  </p:stCondLst>
                                  <p:childTnLst>
                                    <p:set>
                                      <p:cBhvr>
                                        <p:cTn dur="1" fill="hold">
                                          <p:stCondLst>
                                            <p:cond delay="1"/>
                                          </p:stCondLst>
                                        </p:cTn>
                                        <p:tgtEl>
                                          <p:spTgt spid="66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2000"/>
                                        <p:tgtEl>
                                          <p:spTgt spid="6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000"/>
                                        <p:tgtEl>
                                          <p:spTgt spid="6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500"/>
                                        <p:tgtEl>
                                          <p:spTgt spid="70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000"/>
                                        <p:tgtEl>
                                          <p:spTgt spid="707"/>
                                        </p:tgtEl>
                                      </p:cBhvr>
                                    </p:animEffect>
                                  </p:childTnLst>
                                </p:cTn>
                              </p:par>
                            </p:childTnLst>
                          </p:cTn>
                        </p:par>
                        <p:par>
                          <p:cTn fill="hold">
                            <p:stCondLst>
                              <p:cond delay="2500"/>
                            </p:stCondLst>
                            <p:childTnLst>
                              <p:par>
                                <p:cTn fill="hold" nodeType="afterEffect" presetClass="exit" presetID="1" presetSubtype="0">
                                  <p:stCondLst>
                                    <p:cond delay="0"/>
                                  </p:stCondLst>
                                  <p:childTnLst>
                                    <p:set>
                                      <p:cBhvr>
                                        <p:cTn dur="1" fill="hold">
                                          <p:stCondLst>
                                            <p:cond delay="1"/>
                                          </p:stCondLst>
                                        </p:cTn>
                                        <p:tgtEl>
                                          <p:spTgt spid="6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000"/>
                                        <p:tgtEl>
                                          <p:spTgt spid="7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5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6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1"/>
                                          </p:stCondLst>
                                        </p:cTn>
                                        <p:tgtEl>
                                          <p:spTgt spid="7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700"/>
                                        </p:tgtEl>
                                        <p:attrNameLst>
                                          <p:attrName>style.visibility</p:attrName>
                                        </p:attrNameLst>
                                      </p:cBhvr>
                                      <p:to>
                                        <p:strVal val="hidden"/>
                                      </p:to>
                                    </p:set>
                                  </p:childTnLst>
                                </p:cTn>
                              </p:par>
                            </p:childTnLst>
                          </p:cTn>
                        </p:par>
                        <p:par>
                          <p:cTn fill="hold">
                            <p:stCondLst>
                              <p:cond delay="501"/>
                            </p:stCondLst>
                            <p:childTnLst>
                              <p:par>
                                <p:cTn fill="hold" nodeType="after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par>
                          <p:cTn fill="hold">
                            <p:stCondLst>
                              <p:cond delay="1501"/>
                            </p:stCondLst>
                            <p:childTnLst>
                              <p:par>
                                <p:cTn fill="hold" nodeType="after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000"/>
                                        <p:tgtEl>
                                          <p:spTgt spid="708"/>
                                        </p:tgtEl>
                                      </p:cBhvr>
                                    </p:animEffect>
                                  </p:childTnLst>
                                </p:cTn>
                              </p:par>
                            </p:childTnLst>
                          </p:cTn>
                        </p:par>
                        <p:par>
                          <p:cTn fill="hold">
                            <p:stCondLst>
                              <p:cond delay="2501"/>
                            </p:stCondLst>
                            <p:childTnLst>
                              <p:par>
                                <p:cTn fill="hold" nodeType="afterEffect" presetClass="exit" presetID="1" presetSubtype="0">
                                  <p:stCondLst>
                                    <p:cond delay="0"/>
                                  </p:stCondLst>
                                  <p:childTnLst>
                                    <p:set>
                                      <p:cBhvr>
                                        <p:cTn dur="1" fill="hold">
                                          <p:stCondLst>
                                            <p:cond delay="1"/>
                                          </p:stCondLst>
                                        </p:cTn>
                                        <p:tgtEl>
                                          <p:spTgt spid="7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000"/>
                                        <p:tgtEl>
                                          <p:spTgt spid="7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716" name="Shape 716"/>
        <p:cNvGrpSpPr/>
        <p:nvPr/>
      </p:nvGrpSpPr>
      <p:grpSpPr>
        <a:xfrm>
          <a:off x="0" y="0"/>
          <a:ext cx="0" cy="0"/>
          <a:chOff x="0" y="0"/>
          <a:chExt cx="0" cy="0"/>
        </a:xfrm>
      </p:grpSpPr>
      <p:sp>
        <p:nvSpPr>
          <p:cNvPr id="717" name="Google Shape;717;p6"/>
          <p:cNvSpPr txBox="1"/>
          <p:nvPr/>
        </p:nvSpPr>
        <p:spPr>
          <a:xfrm>
            <a:off x="1810515" y="611188"/>
            <a:ext cx="792961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4000"/>
              <a:buFont typeface="Times New Roman"/>
              <a:buNone/>
            </a:pPr>
            <a:r>
              <a:rPr b="1" i="0" lang="es-AR" sz="4000" u="none" cap="none" strike="noStrike">
                <a:solidFill>
                  <a:srgbClr val="333333"/>
                </a:solidFill>
                <a:latin typeface="Arial"/>
                <a:ea typeface="Arial"/>
                <a:cs typeface="Arial"/>
                <a:sym typeface="Arial"/>
              </a:rPr>
              <a:t>Overflow</a:t>
            </a:r>
            <a:endParaRPr b="1" i="0" sz="2800" u="none" cap="none" strike="noStrike">
              <a:solidFill>
                <a:srgbClr val="333333"/>
              </a:solidFill>
              <a:latin typeface="Arial"/>
              <a:ea typeface="Arial"/>
              <a:cs typeface="Arial"/>
              <a:sym typeface="Arial"/>
            </a:endParaRPr>
          </a:p>
        </p:txBody>
      </p:sp>
      <p:sp>
        <p:nvSpPr>
          <p:cNvPr id="718" name="Google Shape;718;p6"/>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719" name="Google Shape;719;p6"/>
          <p:cNvSpPr txBox="1"/>
          <p:nvPr/>
        </p:nvSpPr>
        <p:spPr>
          <a:xfrm>
            <a:off x="1453325" y="1214422"/>
            <a:ext cx="10144196" cy="5072098"/>
          </a:xfrm>
          <a:prstGeom prst="rect">
            <a:avLst/>
          </a:prstGeom>
          <a:noFill/>
          <a:ln>
            <a:noFill/>
          </a:ln>
        </p:spPr>
        <p:txBody>
          <a:bodyPr anchorCtr="0" anchor="t" bIns="45000" lIns="90000" spcFirstLastPara="1" rIns="90000" wrap="square" tIns="45000">
            <a:noAutofit/>
          </a:bodyPr>
          <a:lstStyle/>
          <a:p>
            <a:pPr indent="-503238" lvl="0" marL="717550" marR="0" rtl="0" algn="l">
              <a:lnSpc>
                <a:spcPct val="93000"/>
              </a:lnSpc>
              <a:spcBef>
                <a:spcPts val="0"/>
              </a:spcBef>
              <a:spcAft>
                <a:spcPts val="0"/>
              </a:spcAft>
              <a:buClr>
                <a:schemeClr val="lt1"/>
              </a:buClr>
              <a:buSzPts val="3600"/>
              <a:buFont typeface="Times New Roman"/>
              <a:buNone/>
            </a:pPr>
            <a:r>
              <a:t/>
            </a:r>
            <a:endParaRPr b="1" i="0" sz="3600" u="none" cap="none" strike="noStrike">
              <a:solidFill>
                <a:schemeClr val="dk1"/>
              </a:solidFill>
              <a:latin typeface="Century Gothic"/>
              <a:ea typeface="Century Gothic"/>
              <a:cs typeface="Century Gothic"/>
              <a:sym typeface="Century Gothic"/>
            </a:endParaRPr>
          </a:p>
          <a:p>
            <a:pPr indent="-503238" lvl="1" marL="717550" marR="0" rtl="0" algn="l">
              <a:lnSpc>
                <a:spcPct val="93000"/>
              </a:lnSpc>
              <a:spcBef>
                <a:spcPts val="1200"/>
              </a:spcBef>
              <a:spcAft>
                <a:spcPts val="0"/>
              </a:spcAft>
              <a:buClr>
                <a:srgbClr val="000000"/>
              </a:buClr>
              <a:buSzPts val="1620"/>
              <a:buFont typeface="Noto Sans Symbols"/>
              <a:buChar char="➢"/>
            </a:pPr>
            <a:r>
              <a:rPr b="0" i="0" lang="es-AR" sz="3600" u="none" cap="none" strike="noStrike">
                <a:solidFill>
                  <a:schemeClr val="dk1"/>
                </a:solidFill>
                <a:latin typeface="Century Gothic"/>
                <a:ea typeface="Century Gothic"/>
                <a:cs typeface="Century Gothic"/>
                <a:sym typeface="Century Gothic"/>
              </a:rPr>
              <a:t>Se crea un nuevo nodo.</a:t>
            </a:r>
            <a:endParaRPr b="0" i="0" sz="1400" u="none" cap="none" strike="noStrike">
              <a:solidFill>
                <a:srgbClr val="000000"/>
              </a:solidFill>
              <a:latin typeface="Arial"/>
              <a:ea typeface="Arial"/>
              <a:cs typeface="Arial"/>
              <a:sym typeface="Arial"/>
            </a:endParaRPr>
          </a:p>
          <a:p>
            <a:pPr indent="-503238" lvl="1" marL="717550" marR="0" rtl="0" algn="l">
              <a:lnSpc>
                <a:spcPct val="93000"/>
              </a:lnSpc>
              <a:spcBef>
                <a:spcPts val="1200"/>
              </a:spcBef>
              <a:spcAft>
                <a:spcPts val="0"/>
              </a:spcAft>
              <a:buClr>
                <a:srgbClr val="000000"/>
              </a:buClr>
              <a:buSzPts val="1620"/>
              <a:buFont typeface="Noto Sans Symbols"/>
              <a:buChar char="➢"/>
            </a:pPr>
            <a:r>
              <a:rPr b="0" i="0" lang="es-AR" sz="3600" u="none" cap="none" strike="noStrike">
                <a:solidFill>
                  <a:schemeClr val="dk1"/>
                </a:solidFill>
                <a:latin typeface="Century Gothic"/>
                <a:ea typeface="Century Gothic"/>
                <a:cs typeface="Century Gothic"/>
                <a:sym typeface="Century Gothic"/>
              </a:rPr>
              <a:t>La primera mitad de las claves se mantiene en el nodo con overflow.</a:t>
            </a:r>
            <a:endParaRPr b="0" i="0" sz="1400" u="none" cap="none" strike="noStrike">
              <a:solidFill>
                <a:srgbClr val="000000"/>
              </a:solidFill>
              <a:latin typeface="Arial"/>
              <a:ea typeface="Arial"/>
              <a:cs typeface="Arial"/>
              <a:sym typeface="Arial"/>
            </a:endParaRPr>
          </a:p>
          <a:p>
            <a:pPr indent="-503238" lvl="1" marL="717550" marR="0" rtl="0" algn="l">
              <a:lnSpc>
                <a:spcPct val="93000"/>
              </a:lnSpc>
              <a:spcBef>
                <a:spcPts val="1200"/>
              </a:spcBef>
              <a:spcAft>
                <a:spcPts val="0"/>
              </a:spcAft>
              <a:buClr>
                <a:srgbClr val="000000"/>
              </a:buClr>
              <a:buSzPts val="1620"/>
              <a:buFont typeface="Noto Sans Symbols"/>
              <a:buChar char="➢"/>
            </a:pPr>
            <a:r>
              <a:rPr b="0" i="0" lang="es-AR" sz="3600" u="none" cap="none" strike="noStrike">
                <a:solidFill>
                  <a:schemeClr val="dk1"/>
                </a:solidFill>
                <a:latin typeface="Century Gothic"/>
                <a:ea typeface="Century Gothic"/>
                <a:cs typeface="Century Gothic"/>
                <a:sym typeface="Century Gothic"/>
              </a:rPr>
              <a:t>La segunda mitad de las claves se traslada al nuevo nodo.</a:t>
            </a:r>
            <a:endParaRPr b="0" i="0" sz="1400" u="none" cap="none" strike="noStrike">
              <a:solidFill>
                <a:srgbClr val="000000"/>
              </a:solidFill>
              <a:latin typeface="Arial"/>
              <a:ea typeface="Arial"/>
              <a:cs typeface="Arial"/>
              <a:sym typeface="Arial"/>
            </a:endParaRPr>
          </a:p>
          <a:p>
            <a:pPr indent="-503238" lvl="1" marL="717550" marR="0" rtl="0" algn="l">
              <a:lnSpc>
                <a:spcPct val="93000"/>
              </a:lnSpc>
              <a:spcBef>
                <a:spcPts val="1200"/>
              </a:spcBef>
              <a:spcAft>
                <a:spcPts val="0"/>
              </a:spcAft>
              <a:buClr>
                <a:srgbClr val="000000"/>
              </a:buClr>
              <a:buSzPts val="1620"/>
              <a:buFont typeface="Noto Sans Symbols"/>
              <a:buChar char="➢"/>
            </a:pPr>
            <a:r>
              <a:rPr b="0" i="0" lang="es-AR" sz="3600" u="none" cap="none" strike="noStrike">
                <a:solidFill>
                  <a:schemeClr val="dk1"/>
                </a:solidFill>
                <a:latin typeface="Century Gothic"/>
                <a:ea typeface="Century Gothic"/>
                <a:cs typeface="Century Gothic"/>
                <a:sym typeface="Century Gothic"/>
              </a:rPr>
              <a:t>La menor de las claves de la segunda mitad se promociona al nodo padre.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500"/>
                                        <p:tgtEl>
                                          <p:spTgt spid="7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727" name="Shape 727"/>
        <p:cNvGrpSpPr/>
        <p:nvPr/>
      </p:nvGrpSpPr>
      <p:grpSpPr>
        <a:xfrm>
          <a:off x="0" y="0"/>
          <a:ext cx="0" cy="0"/>
          <a:chOff x="0" y="0"/>
          <a:chExt cx="0" cy="0"/>
        </a:xfrm>
      </p:grpSpPr>
      <p:sp>
        <p:nvSpPr>
          <p:cNvPr id="728" name="Google Shape;728;p7"/>
          <p:cNvSpPr txBox="1"/>
          <p:nvPr/>
        </p:nvSpPr>
        <p:spPr>
          <a:xfrm>
            <a:off x="10668826" y="2376485"/>
            <a:ext cx="107157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a:t>
            </a:r>
            <a:endParaRPr b="0" i="0" sz="1400" u="none" cap="none" strike="noStrike">
              <a:solidFill>
                <a:srgbClr val="000000"/>
              </a:solidFill>
              <a:latin typeface="Arial"/>
              <a:ea typeface="Arial"/>
              <a:cs typeface="Arial"/>
              <a:sym typeface="Arial"/>
            </a:endParaRPr>
          </a:p>
        </p:txBody>
      </p:sp>
      <p:sp>
        <p:nvSpPr>
          <p:cNvPr id="729" name="Google Shape;729;p7"/>
          <p:cNvSpPr txBox="1"/>
          <p:nvPr/>
        </p:nvSpPr>
        <p:spPr>
          <a:xfrm>
            <a:off x="2810646" y="6383358"/>
            <a:ext cx="7643866" cy="535772"/>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rgbClr val="7F7F7F"/>
              </a:buClr>
              <a:buSzPts val="2800"/>
              <a:buFont typeface="Times New Roman"/>
              <a:buNone/>
            </a:pPr>
            <a:r>
              <a:rPr b="0" i="0" lang="es-AR" sz="2800" u="none" cap="none" strike="noStrike">
                <a:solidFill>
                  <a:srgbClr val="7F7F7F"/>
                </a:solidFill>
                <a:latin typeface="Century Gothic"/>
                <a:ea typeface="Century Gothic"/>
                <a:cs typeface="Century Gothic"/>
                <a:sym typeface="Century Gothic"/>
              </a:rPr>
              <a:t>¡Notar la numeración de los nodos!</a:t>
            </a:r>
            <a:endParaRPr b="0" i="0" sz="1400" u="none" cap="none" strike="noStrike">
              <a:solidFill>
                <a:srgbClr val="000000"/>
              </a:solidFill>
              <a:latin typeface="Arial"/>
              <a:ea typeface="Arial"/>
              <a:cs typeface="Arial"/>
              <a:sym typeface="Arial"/>
            </a:endParaRPr>
          </a:p>
        </p:txBody>
      </p:sp>
      <p:sp>
        <p:nvSpPr>
          <p:cNvPr id="730" name="Google Shape;730;p7"/>
          <p:cNvSpPr txBox="1"/>
          <p:nvPr/>
        </p:nvSpPr>
        <p:spPr>
          <a:xfrm>
            <a:off x="453193" y="3679840"/>
            <a:ext cx="2071702" cy="6778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70C0"/>
              </a:buClr>
              <a:buSzPts val="3600"/>
              <a:buFont typeface="Times New Roman"/>
              <a:buNone/>
            </a:pPr>
            <a:r>
              <a:rPr b="0" i="0" lang="es-AR" sz="3600" u="none" cap="none" strike="noStrike">
                <a:solidFill>
                  <a:srgbClr val="0070C0"/>
                </a:solidFill>
                <a:latin typeface="Century Gothic"/>
                <a:ea typeface="Century Gothic"/>
                <a:cs typeface="Century Gothic"/>
                <a:sym typeface="Century Gothic"/>
              </a:rPr>
              <a:t>Archivo:</a:t>
            </a:r>
            <a:endParaRPr b="0" i="0" sz="1400" u="none" cap="none" strike="noStrike">
              <a:solidFill>
                <a:srgbClr val="000000"/>
              </a:solidFill>
              <a:latin typeface="Arial"/>
              <a:ea typeface="Arial"/>
              <a:cs typeface="Arial"/>
              <a:sym typeface="Arial"/>
            </a:endParaRPr>
          </a:p>
        </p:txBody>
      </p:sp>
      <p:grpSp>
        <p:nvGrpSpPr>
          <p:cNvPr id="731" name="Google Shape;731;p7"/>
          <p:cNvGrpSpPr/>
          <p:nvPr/>
        </p:nvGrpSpPr>
        <p:grpSpPr>
          <a:xfrm>
            <a:off x="453192" y="4250550"/>
            <a:ext cx="11644394" cy="2143140"/>
            <a:chOff x="453192" y="4143380"/>
            <a:chExt cx="11644394" cy="2143140"/>
          </a:xfrm>
        </p:grpSpPr>
        <p:sp>
          <p:nvSpPr>
            <p:cNvPr id="732" name="Google Shape;732;p7"/>
            <p:cNvSpPr txBox="1"/>
            <p:nvPr/>
          </p:nvSpPr>
          <p:spPr>
            <a:xfrm>
              <a:off x="4239406" y="4286256"/>
              <a:ext cx="92869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cc: 2 </a:t>
              </a:r>
              <a:endParaRPr b="0" i="0" sz="1400" u="none" cap="none" strike="noStrike">
                <a:solidFill>
                  <a:srgbClr val="000000"/>
                </a:solidFill>
                <a:latin typeface="Arial"/>
                <a:ea typeface="Arial"/>
                <a:cs typeface="Arial"/>
                <a:sym typeface="Arial"/>
              </a:endParaRPr>
            </a:p>
          </p:txBody>
        </p:sp>
        <p:sp>
          <p:nvSpPr>
            <p:cNvPr id="733" name="Google Shape;733;p7"/>
            <p:cNvSpPr txBox="1"/>
            <p:nvPr/>
          </p:nvSpPr>
          <p:spPr>
            <a:xfrm>
              <a:off x="453192" y="4286256"/>
              <a:ext cx="128588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claves:</a:t>
              </a:r>
              <a:endParaRPr b="0" i="0" sz="1400" u="none" cap="none" strike="noStrike">
                <a:solidFill>
                  <a:srgbClr val="000000"/>
                </a:solidFill>
                <a:latin typeface="Arial"/>
                <a:ea typeface="Arial"/>
                <a:cs typeface="Arial"/>
                <a:sym typeface="Arial"/>
              </a:endParaRPr>
            </a:p>
          </p:txBody>
        </p:sp>
        <p:sp>
          <p:nvSpPr>
            <p:cNvPr id="734" name="Google Shape;734;p7"/>
            <p:cNvSpPr txBox="1"/>
            <p:nvPr/>
          </p:nvSpPr>
          <p:spPr>
            <a:xfrm>
              <a:off x="810382" y="5072074"/>
              <a:ext cx="1143008"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hijos:</a:t>
              </a:r>
              <a:endParaRPr b="0" i="0" sz="1400" u="none" cap="none" strike="noStrike">
                <a:solidFill>
                  <a:srgbClr val="000000"/>
                </a:solidFill>
                <a:latin typeface="Arial"/>
                <a:ea typeface="Arial"/>
                <a:cs typeface="Arial"/>
                <a:sym typeface="Arial"/>
              </a:endParaRPr>
            </a:p>
          </p:txBody>
        </p:sp>
        <p:grpSp>
          <p:nvGrpSpPr>
            <p:cNvPr id="735" name="Google Shape;735;p7"/>
            <p:cNvGrpSpPr/>
            <p:nvPr/>
          </p:nvGrpSpPr>
          <p:grpSpPr>
            <a:xfrm>
              <a:off x="1737390" y="4143380"/>
              <a:ext cx="10296000" cy="2143140"/>
              <a:chOff x="4166282" y="4071942"/>
              <a:chExt cx="10296000" cy="2143140"/>
            </a:xfrm>
          </p:grpSpPr>
          <p:sp>
            <p:nvSpPr>
              <p:cNvPr id="736" name="Google Shape;736;p7"/>
              <p:cNvSpPr txBox="1"/>
              <p:nvPr/>
            </p:nvSpPr>
            <p:spPr>
              <a:xfrm>
                <a:off x="5248008" y="5805509"/>
                <a:ext cx="1357322"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800" u="none" cap="none" strike="noStrike">
                    <a:solidFill>
                      <a:schemeClr val="dk1"/>
                    </a:solidFill>
                    <a:latin typeface="Century Gothic"/>
                    <a:ea typeface="Century Gothic"/>
                    <a:cs typeface="Century Gothic"/>
                    <a:sym typeface="Century Gothic"/>
                  </a:rPr>
                  <a:t>NRR 0</a:t>
                </a:r>
                <a:endParaRPr b="0" i="0" sz="4000" u="none" cap="none" strike="noStrike">
                  <a:solidFill>
                    <a:schemeClr val="dk1"/>
                  </a:solidFill>
                  <a:latin typeface="Century Gothic"/>
                  <a:ea typeface="Century Gothic"/>
                  <a:cs typeface="Century Gothic"/>
                  <a:sym typeface="Century Gothic"/>
                </a:endParaRPr>
              </a:p>
            </p:txBody>
          </p:sp>
          <p:cxnSp>
            <p:nvCxnSpPr>
              <p:cNvPr id="737" name="Google Shape;737;p7"/>
              <p:cNvCxnSpPr/>
              <p:nvPr/>
            </p:nvCxnSpPr>
            <p:spPr>
              <a:xfrm rot="5400000">
                <a:off x="3420438" y="4959016"/>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738" name="Google Shape;738;p7"/>
              <p:cNvGrpSpPr/>
              <p:nvPr/>
            </p:nvGrpSpPr>
            <p:grpSpPr>
              <a:xfrm>
                <a:off x="4166282" y="4221173"/>
                <a:ext cx="10296000" cy="1493843"/>
                <a:chOff x="5394007" y="4857760"/>
                <a:chExt cx="11092709" cy="1512000"/>
              </a:xfrm>
            </p:grpSpPr>
            <p:cxnSp>
              <p:nvCxnSpPr>
                <p:cNvPr id="739" name="Google Shape;739;p7"/>
                <p:cNvCxnSpPr/>
                <p:nvPr/>
              </p:nvCxnSpPr>
              <p:spPr>
                <a:xfrm rot="5400000">
                  <a:off x="8343322" y="5613760"/>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40" name="Google Shape;740;p7"/>
                <p:cNvCxnSpPr/>
                <p:nvPr/>
              </p:nvCxnSpPr>
              <p:spPr>
                <a:xfrm rot="10800000">
                  <a:off x="5394007" y="6369759"/>
                  <a:ext cx="11092709" cy="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741" name="Google Shape;741;p7"/>
              <p:cNvGrpSpPr/>
              <p:nvPr/>
            </p:nvGrpSpPr>
            <p:grpSpPr>
              <a:xfrm>
                <a:off x="4319314" y="5000636"/>
                <a:ext cx="3214710" cy="785818"/>
                <a:chOff x="6525422" y="4000504"/>
                <a:chExt cx="3214710" cy="785818"/>
              </a:xfrm>
            </p:grpSpPr>
            <p:grpSp>
              <p:nvGrpSpPr>
                <p:cNvPr id="742" name="Google Shape;742;p7"/>
                <p:cNvGrpSpPr/>
                <p:nvPr/>
              </p:nvGrpSpPr>
              <p:grpSpPr>
                <a:xfrm>
                  <a:off x="6525422" y="4000504"/>
                  <a:ext cx="3143272" cy="354310"/>
                  <a:chOff x="6525422" y="3944646"/>
                  <a:chExt cx="3143272" cy="354310"/>
                </a:xfrm>
              </p:grpSpPr>
              <p:grpSp>
                <p:nvGrpSpPr>
                  <p:cNvPr id="743" name="Google Shape;743;p7"/>
                  <p:cNvGrpSpPr/>
                  <p:nvPr/>
                </p:nvGrpSpPr>
                <p:grpSpPr>
                  <a:xfrm>
                    <a:off x="6525422" y="3944646"/>
                    <a:ext cx="3143272" cy="341610"/>
                    <a:chOff x="6591014" y="3962256"/>
                    <a:chExt cx="3143272" cy="341610"/>
                  </a:xfrm>
                </p:grpSpPr>
                <p:cxnSp>
                  <p:nvCxnSpPr>
                    <p:cNvPr id="744" name="Google Shape;744;p7"/>
                    <p:cNvCxnSpPr/>
                    <p:nvPr/>
                  </p:nvCxnSpPr>
                  <p:spPr>
                    <a:xfrm rot="10800000">
                      <a:off x="6591014" y="4303866"/>
                      <a:ext cx="3143272"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45" name="Google Shape;745;p7"/>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46" name="Google Shape;746;p7"/>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47" name="Google Shape;747;p7"/>
                    <p:cNvCxnSpPr/>
                    <p:nvPr/>
                  </p:nvCxnSpPr>
                  <p:spPr>
                    <a:xfrm rot="5400000">
                      <a:off x="8019990" y="41332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48" name="Google Shape;748;p7"/>
                    <p:cNvCxnSpPr/>
                    <p:nvPr/>
                  </p:nvCxnSpPr>
                  <p:spPr>
                    <a:xfrm rot="5400000">
                      <a:off x="87883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749" name="Google Shape;749;p7"/>
                  <p:cNvCxnSpPr/>
                  <p:nvPr/>
                </p:nvCxnSpPr>
                <p:spPr>
                  <a:xfrm rot="5400000">
                    <a:off x="9493200" y="41361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750" name="Google Shape;750;p7"/>
                <p:cNvSpPr txBox="1"/>
                <p:nvPr/>
              </p:nvSpPr>
              <p:spPr>
                <a:xfrm>
                  <a:off x="6739736" y="4357694"/>
                  <a:ext cx="3000396"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751" name="Google Shape;751;p7"/>
              <p:cNvGrpSpPr/>
              <p:nvPr/>
            </p:nvGrpSpPr>
            <p:grpSpPr>
              <a:xfrm>
                <a:off x="4319314" y="4278318"/>
                <a:ext cx="2376000" cy="773118"/>
                <a:chOff x="6811174" y="5441964"/>
                <a:chExt cx="2376000" cy="773118"/>
              </a:xfrm>
            </p:grpSpPr>
            <p:grpSp>
              <p:nvGrpSpPr>
                <p:cNvPr id="752" name="Google Shape;752;p7"/>
                <p:cNvGrpSpPr/>
                <p:nvPr/>
              </p:nvGrpSpPr>
              <p:grpSpPr>
                <a:xfrm>
                  <a:off x="6811174" y="5441964"/>
                  <a:ext cx="2376000" cy="331790"/>
                  <a:chOff x="6591014" y="3959376"/>
                  <a:chExt cx="2376000" cy="331790"/>
                </a:xfrm>
              </p:grpSpPr>
              <p:cxnSp>
                <p:nvCxnSpPr>
                  <p:cNvPr id="753" name="Google Shape;753;p7"/>
                  <p:cNvCxnSpPr/>
                  <p:nvPr/>
                </p:nvCxnSpPr>
                <p:spPr>
                  <a:xfrm rot="10800000">
                    <a:off x="6591014" y="4286256"/>
                    <a:ext cx="2376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54" name="Google Shape;754;p7"/>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55" name="Google Shape;755;p7"/>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56" name="Google Shape;756;p7"/>
                  <p:cNvCxnSpPr/>
                  <p:nvPr/>
                </p:nvCxnSpPr>
                <p:spPr>
                  <a:xfrm rot="5400000">
                    <a:off x="8019990" y="41205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57" name="Google Shape;757;p7"/>
                  <p:cNvCxnSpPr/>
                  <p:nvPr/>
                </p:nvCxnSpPr>
                <p:spPr>
                  <a:xfrm rot="5400000">
                    <a:off x="88010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758" name="Google Shape;758;p7"/>
                <p:cNvSpPr txBox="1"/>
                <p:nvPr/>
              </p:nvSpPr>
              <p:spPr>
                <a:xfrm>
                  <a:off x="6892136" y="5786454"/>
                  <a:ext cx="2276492"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759" name="Google Shape;759;p7"/>
              <p:cNvSpPr txBox="1"/>
              <p:nvPr/>
            </p:nvSpPr>
            <p:spPr>
              <a:xfrm>
                <a:off x="4390752" y="4071942"/>
                <a:ext cx="142876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25   40   </a:t>
                </a:r>
                <a:endParaRPr b="0" i="0" sz="3600" u="none" cap="none" strike="noStrike">
                  <a:solidFill>
                    <a:schemeClr val="dk1"/>
                  </a:solidFill>
                  <a:latin typeface="Century Gothic"/>
                  <a:ea typeface="Century Gothic"/>
                  <a:cs typeface="Century Gothic"/>
                  <a:sym typeface="Century Gothic"/>
                </a:endParaRPr>
              </a:p>
            </p:txBody>
          </p:sp>
        </p:grpSp>
        <p:grpSp>
          <p:nvGrpSpPr>
            <p:cNvPr id="760" name="Google Shape;760;p7"/>
            <p:cNvGrpSpPr/>
            <p:nvPr/>
          </p:nvGrpSpPr>
          <p:grpSpPr>
            <a:xfrm>
              <a:off x="5176570" y="4143380"/>
              <a:ext cx="3422175" cy="2143140"/>
              <a:chOff x="4176438" y="4071942"/>
              <a:chExt cx="3422175" cy="2143140"/>
            </a:xfrm>
          </p:grpSpPr>
          <p:sp>
            <p:nvSpPr>
              <p:cNvPr id="761" name="Google Shape;761;p7"/>
              <p:cNvSpPr txBox="1"/>
              <p:nvPr/>
            </p:nvSpPr>
            <p:spPr>
              <a:xfrm>
                <a:off x="5248008" y="5805509"/>
                <a:ext cx="1357322"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800" u="none" cap="none" strike="noStrike">
                    <a:solidFill>
                      <a:schemeClr val="dk1"/>
                    </a:solidFill>
                    <a:latin typeface="Century Gothic"/>
                    <a:ea typeface="Century Gothic"/>
                    <a:cs typeface="Century Gothic"/>
                    <a:sym typeface="Century Gothic"/>
                  </a:rPr>
                  <a:t>NRR 1</a:t>
                </a:r>
                <a:endParaRPr b="0" i="0" sz="4000" u="none" cap="none" strike="noStrike">
                  <a:solidFill>
                    <a:schemeClr val="dk1"/>
                  </a:solidFill>
                  <a:latin typeface="Century Gothic"/>
                  <a:ea typeface="Century Gothic"/>
                  <a:cs typeface="Century Gothic"/>
                  <a:sym typeface="Century Gothic"/>
                </a:endParaRPr>
              </a:p>
            </p:txBody>
          </p:sp>
          <p:cxnSp>
            <p:nvCxnSpPr>
              <p:cNvPr id="762" name="Google Shape;762;p7"/>
              <p:cNvCxnSpPr/>
              <p:nvPr/>
            </p:nvCxnSpPr>
            <p:spPr>
              <a:xfrm rot="5400000">
                <a:off x="3420438" y="4959016"/>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63" name="Google Shape;763;p7"/>
              <p:cNvCxnSpPr/>
              <p:nvPr/>
            </p:nvCxnSpPr>
            <p:spPr>
              <a:xfrm rot="5400000">
                <a:off x="6851692" y="4968095"/>
                <a:ext cx="1493843"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764" name="Google Shape;764;p7"/>
              <p:cNvGrpSpPr/>
              <p:nvPr/>
            </p:nvGrpSpPr>
            <p:grpSpPr>
              <a:xfrm>
                <a:off x="4319314" y="5000636"/>
                <a:ext cx="3214710" cy="785818"/>
                <a:chOff x="6525422" y="4000504"/>
                <a:chExt cx="3214710" cy="785818"/>
              </a:xfrm>
            </p:grpSpPr>
            <p:grpSp>
              <p:nvGrpSpPr>
                <p:cNvPr id="765" name="Google Shape;765;p7"/>
                <p:cNvGrpSpPr/>
                <p:nvPr/>
              </p:nvGrpSpPr>
              <p:grpSpPr>
                <a:xfrm>
                  <a:off x="6525422" y="4000504"/>
                  <a:ext cx="3143272" cy="354310"/>
                  <a:chOff x="6525422" y="3944646"/>
                  <a:chExt cx="3143272" cy="354310"/>
                </a:xfrm>
              </p:grpSpPr>
              <p:grpSp>
                <p:nvGrpSpPr>
                  <p:cNvPr id="766" name="Google Shape;766;p7"/>
                  <p:cNvGrpSpPr/>
                  <p:nvPr/>
                </p:nvGrpSpPr>
                <p:grpSpPr>
                  <a:xfrm>
                    <a:off x="6525422" y="3944646"/>
                    <a:ext cx="3143272" cy="341610"/>
                    <a:chOff x="6591014" y="3962256"/>
                    <a:chExt cx="3143272" cy="341610"/>
                  </a:xfrm>
                </p:grpSpPr>
                <p:cxnSp>
                  <p:nvCxnSpPr>
                    <p:cNvPr id="767" name="Google Shape;767;p7"/>
                    <p:cNvCxnSpPr/>
                    <p:nvPr/>
                  </p:nvCxnSpPr>
                  <p:spPr>
                    <a:xfrm rot="10800000">
                      <a:off x="6591014" y="4303866"/>
                      <a:ext cx="3143272"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68" name="Google Shape;768;p7"/>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69" name="Google Shape;769;p7"/>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70" name="Google Shape;770;p7"/>
                    <p:cNvCxnSpPr/>
                    <p:nvPr/>
                  </p:nvCxnSpPr>
                  <p:spPr>
                    <a:xfrm rot="5400000">
                      <a:off x="8019990" y="41332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71" name="Google Shape;771;p7"/>
                    <p:cNvCxnSpPr/>
                    <p:nvPr/>
                  </p:nvCxnSpPr>
                  <p:spPr>
                    <a:xfrm rot="5400000">
                      <a:off x="87883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772" name="Google Shape;772;p7"/>
                  <p:cNvCxnSpPr/>
                  <p:nvPr/>
                </p:nvCxnSpPr>
                <p:spPr>
                  <a:xfrm rot="5400000">
                    <a:off x="9493200" y="41361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773" name="Google Shape;773;p7"/>
                <p:cNvSpPr txBox="1"/>
                <p:nvPr/>
              </p:nvSpPr>
              <p:spPr>
                <a:xfrm>
                  <a:off x="6739736" y="4357694"/>
                  <a:ext cx="3000396"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774" name="Google Shape;774;p7"/>
              <p:cNvGrpSpPr/>
              <p:nvPr/>
            </p:nvGrpSpPr>
            <p:grpSpPr>
              <a:xfrm>
                <a:off x="4319314" y="4278318"/>
                <a:ext cx="2376000" cy="773118"/>
                <a:chOff x="6811174" y="5441964"/>
                <a:chExt cx="2376000" cy="773118"/>
              </a:xfrm>
            </p:grpSpPr>
            <p:grpSp>
              <p:nvGrpSpPr>
                <p:cNvPr id="775" name="Google Shape;775;p7"/>
                <p:cNvGrpSpPr/>
                <p:nvPr/>
              </p:nvGrpSpPr>
              <p:grpSpPr>
                <a:xfrm>
                  <a:off x="6811174" y="5441964"/>
                  <a:ext cx="2376000" cy="331790"/>
                  <a:chOff x="6591014" y="3959376"/>
                  <a:chExt cx="2376000" cy="331790"/>
                </a:xfrm>
              </p:grpSpPr>
              <p:cxnSp>
                <p:nvCxnSpPr>
                  <p:cNvPr id="776" name="Google Shape;776;p7"/>
                  <p:cNvCxnSpPr/>
                  <p:nvPr/>
                </p:nvCxnSpPr>
                <p:spPr>
                  <a:xfrm rot="10800000">
                    <a:off x="6591014" y="4286256"/>
                    <a:ext cx="2376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77" name="Google Shape;777;p7"/>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78" name="Google Shape;778;p7"/>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79" name="Google Shape;779;p7"/>
                  <p:cNvCxnSpPr/>
                  <p:nvPr/>
                </p:nvCxnSpPr>
                <p:spPr>
                  <a:xfrm rot="5400000">
                    <a:off x="8019990" y="41205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80" name="Google Shape;780;p7"/>
                  <p:cNvCxnSpPr/>
                  <p:nvPr/>
                </p:nvCxnSpPr>
                <p:spPr>
                  <a:xfrm rot="5400000">
                    <a:off x="88010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781" name="Google Shape;781;p7"/>
                <p:cNvSpPr txBox="1"/>
                <p:nvPr/>
              </p:nvSpPr>
              <p:spPr>
                <a:xfrm>
                  <a:off x="6892136" y="5786454"/>
                  <a:ext cx="2276492"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782" name="Google Shape;782;p7"/>
              <p:cNvSpPr txBox="1"/>
              <p:nvPr/>
            </p:nvSpPr>
            <p:spPr>
              <a:xfrm>
                <a:off x="4390752" y="4071942"/>
                <a:ext cx="634472"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96  </a:t>
                </a:r>
                <a:endParaRPr b="0" i="0" sz="3600" u="none" cap="none" strike="noStrike">
                  <a:solidFill>
                    <a:schemeClr val="dk1"/>
                  </a:solidFill>
                  <a:latin typeface="Century Gothic"/>
                  <a:ea typeface="Century Gothic"/>
                  <a:cs typeface="Century Gothic"/>
                  <a:sym typeface="Century Gothic"/>
                </a:endParaRPr>
              </a:p>
            </p:txBody>
          </p:sp>
        </p:grpSp>
        <p:grpSp>
          <p:nvGrpSpPr>
            <p:cNvPr id="783" name="Google Shape;783;p7"/>
            <p:cNvGrpSpPr/>
            <p:nvPr/>
          </p:nvGrpSpPr>
          <p:grpSpPr>
            <a:xfrm>
              <a:off x="8746848" y="4143380"/>
              <a:ext cx="3279299" cy="2143140"/>
              <a:chOff x="4319314" y="4071942"/>
              <a:chExt cx="3279299" cy="2143140"/>
            </a:xfrm>
          </p:grpSpPr>
          <p:sp>
            <p:nvSpPr>
              <p:cNvPr id="784" name="Google Shape;784;p7"/>
              <p:cNvSpPr txBox="1"/>
              <p:nvPr/>
            </p:nvSpPr>
            <p:spPr>
              <a:xfrm>
                <a:off x="5248008" y="5805509"/>
                <a:ext cx="1357322"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800" u="none" cap="none" strike="noStrike">
                    <a:solidFill>
                      <a:schemeClr val="dk1"/>
                    </a:solidFill>
                    <a:latin typeface="Century Gothic"/>
                    <a:ea typeface="Century Gothic"/>
                    <a:cs typeface="Century Gothic"/>
                    <a:sym typeface="Century Gothic"/>
                  </a:rPr>
                  <a:t>NRR 2</a:t>
                </a:r>
                <a:endParaRPr b="0" i="0" sz="4000" u="none" cap="none" strike="noStrike">
                  <a:solidFill>
                    <a:schemeClr val="dk1"/>
                  </a:solidFill>
                  <a:latin typeface="Century Gothic"/>
                  <a:ea typeface="Century Gothic"/>
                  <a:cs typeface="Century Gothic"/>
                  <a:sym typeface="Century Gothic"/>
                </a:endParaRPr>
              </a:p>
            </p:txBody>
          </p:sp>
          <p:cxnSp>
            <p:nvCxnSpPr>
              <p:cNvPr id="785" name="Google Shape;785;p7"/>
              <p:cNvCxnSpPr/>
              <p:nvPr/>
            </p:nvCxnSpPr>
            <p:spPr>
              <a:xfrm rot="5400000">
                <a:off x="6851692" y="4968095"/>
                <a:ext cx="1493843"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786" name="Google Shape;786;p7"/>
              <p:cNvGrpSpPr/>
              <p:nvPr/>
            </p:nvGrpSpPr>
            <p:grpSpPr>
              <a:xfrm>
                <a:off x="4319314" y="5000636"/>
                <a:ext cx="3214710" cy="785818"/>
                <a:chOff x="6525422" y="4000504"/>
                <a:chExt cx="3214710" cy="785818"/>
              </a:xfrm>
            </p:grpSpPr>
            <p:grpSp>
              <p:nvGrpSpPr>
                <p:cNvPr id="787" name="Google Shape;787;p7"/>
                <p:cNvGrpSpPr/>
                <p:nvPr/>
              </p:nvGrpSpPr>
              <p:grpSpPr>
                <a:xfrm>
                  <a:off x="6525422" y="4000504"/>
                  <a:ext cx="3143272" cy="354310"/>
                  <a:chOff x="6525422" y="3944646"/>
                  <a:chExt cx="3143272" cy="354310"/>
                </a:xfrm>
              </p:grpSpPr>
              <p:grpSp>
                <p:nvGrpSpPr>
                  <p:cNvPr id="788" name="Google Shape;788;p7"/>
                  <p:cNvGrpSpPr/>
                  <p:nvPr/>
                </p:nvGrpSpPr>
                <p:grpSpPr>
                  <a:xfrm>
                    <a:off x="6525422" y="3944646"/>
                    <a:ext cx="3143272" cy="341610"/>
                    <a:chOff x="6591014" y="3962256"/>
                    <a:chExt cx="3143272" cy="341610"/>
                  </a:xfrm>
                </p:grpSpPr>
                <p:cxnSp>
                  <p:nvCxnSpPr>
                    <p:cNvPr id="789" name="Google Shape;789;p7"/>
                    <p:cNvCxnSpPr/>
                    <p:nvPr/>
                  </p:nvCxnSpPr>
                  <p:spPr>
                    <a:xfrm rot="10800000">
                      <a:off x="6591014" y="4303866"/>
                      <a:ext cx="3143272"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90" name="Google Shape;790;p7"/>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91" name="Google Shape;791;p7"/>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92" name="Google Shape;792;p7"/>
                    <p:cNvCxnSpPr/>
                    <p:nvPr/>
                  </p:nvCxnSpPr>
                  <p:spPr>
                    <a:xfrm rot="5400000">
                      <a:off x="8019990" y="41332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93" name="Google Shape;793;p7"/>
                    <p:cNvCxnSpPr/>
                    <p:nvPr/>
                  </p:nvCxnSpPr>
                  <p:spPr>
                    <a:xfrm rot="5400000">
                      <a:off x="87883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794" name="Google Shape;794;p7"/>
                  <p:cNvCxnSpPr/>
                  <p:nvPr/>
                </p:nvCxnSpPr>
                <p:spPr>
                  <a:xfrm rot="5400000">
                    <a:off x="9493200" y="41361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795" name="Google Shape;795;p7"/>
                <p:cNvSpPr txBox="1"/>
                <p:nvPr/>
              </p:nvSpPr>
              <p:spPr>
                <a:xfrm>
                  <a:off x="6739736" y="4357694"/>
                  <a:ext cx="3000396"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796" name="Google Shape;796;p7"/>
              <p:cNvGrpSpPr/>
              <p:nvPr/>
            </p:nvGrpSpPr>
            <p:grpSpPr>
              <a:xfrm>
                <a:off x="4319314" y="4278318"/>
                <a:ext cx="2376000" cy="773118"/>
                <a:chOff x="6811174" y="5441964"/>
                <a:chExt cx="2376000" cy="773118"/>
              </a:xfrm>
            </p:grpSpPr>
            <p:grpSp>
              <p:nvGrpSpPr>
                <p:cNvPr id="797" name="Google Shape;797;p7"/>
                <p:cNvGrpSpPr/>
                <p:nvPr/>
              </p:nvGrpSpPr>
              <p:grpSpPr>
                <a:xfrm>
                  <a:off x="6811174" y="5441964"/>
                  <a:ext cx="2376000" cy="331790"/>
                  <a:chOff x="6591014" y="3959376"/>
                  <a:chExt cx="2376000" cy="331790"/>
                </a:xfrm>
              </p:grpSpPr>
              <p:cxnSp>
                <p:nvCxnSpPr>
                  <p:cNvPr id="798" name="Google Shape;798;p7"/>
                  <p:cNvCxnSpPr/>
                  <p:nvPr/>
                </p:nvCxnSpPr>
                <p:spPr>
                  <a:xfrm rot="10800000">
                    <a:off x="6591014" y="4286256"/>
                    <a:ext cx="2376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99" name="Google Shape;799;p7"/>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00" name="Google Shape;800;p7"/>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01" name="Google Shape;801;p7"/>
                  <p:cNvCxnSpPr/>
                  <p:nvPr/>
                </p:nvCxnSpPr>
                <p:spPr>
                  <a:xfrm rot="5400000">
                    <a:off x="8019990" y="41205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02" name="Google Shape;802;p7"/>
                  <p:cNvCxnSpPr/>
                  <p:nvPr/>
                </p:nvCxnSpPr>
                <p:spPr>
                  <a:xfrm rot="5400000">
                    <a:off x="88010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03" name="Google Shape;803;p7"/>
                <p:cNvSpPr txBox="1"/>
                <p:nvPr/>
              </p:nvSpPr>
              <p:spPr>
                <a:xfrm>
                  <a:off x="6892136" y="5786454"/>
                  <a:ext cx="2276492"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804" name="Google Shape;804;p7"/>
              <p:cNvSpPr txBox="1"/>
              <p:nvPr/>
            </p:nvSpPr>
            <p:spPr>
              <a:xfrm>
                <a:off x="4390752" y="4071942"/>
                <a:ext cx="707532"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67   </a:t>
                </a:r>
                <a:endParaRPr b="0" i="0" sz="3600" u="none" cap="none" strike="noStrike">
                  <a:solidFill>
                    <a:schemeClr val="dk1"/>
                  </a:solidFill>
                  <a:latin typeface="Century Gothic"/>
                  <a:ea typeface="Century Gothic"/>
                  <a:cs typeface="Century Gothic"/>
                  <a:sym typeface="Century Gothic"/>
                </a:endParaRPr>
              </a:p>
            </p:txBody>
          </p:sp>
        </p:grpSp>
        <p:sp>
          <p:nvSpPr>
            <p:cNvPr id="805" name="Google Shape;805;p7"/>
            <p:cNvSpPr txBox="1"/>
            <p:nvPr/>
          </p:nvSpPr>
          <p:spPr>
            <a:xfrm>
              <a:off x="8811438" y="4929198"/>
              <a:ext cx="157163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0     1   </a:t>
              </a:r>
              <a:endParaRPr b="0" i="0" sz="3600" u="none" cap="none" strike="noStrike">
                <a:solidFill>
                  <a:schemeClr val="dk1"/>
                </a:solidFill>
                <a:latin typeface="Century Gothic"/>
                <a:ea typeface="Century Gothic"/>
                <a:cs typeface="Century Gothic"/>
                <a:sym typeface="Century Gothic"/>
              </a:endParaRPr>
            </a:p>
          </p:txBody>
        </p:sp>
        <p:sp>
          <p:nvSpPr>
            <p:cNvPr id="806" name="Google Shape;806;p7"/>
            <p:cNvSpPr txBox="1"/>
            <p:nvPr/>
          </p:nvSpPr>
          <p:spPr>
            <a:xfrm>
              <a:off x="7739868" y="4286256"/>
              <a:ext cx="92869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cc: 1 </a:t>
              </a:r>
              <a:endParaRPr b="0" i="0" sz="1400" u="none" cap="none" strike="noStrike">
                <a:solidFill>
                  <a:srgbClr val="000000"/>
                </a:solidFill>
                <a:latin typeface="Arial"/>
                <a:ea typeface="Arial"/>
                <a:cs typeface="Arial"/>
                <a:sym typeface="Arial"/>
              </a:endParaRPr>
            </a:p>
          </p:txBody>
        </p:sp>
        <p:sp>
          <p:nvSpPr>
            <p:cNvPr id="807" name="Google Shape;807;p7"/>
            <p:cNvSpPr txBox="1"/>
            <p:nvPr/>
          </p:nvSpPr>
          <p:spPr>
            <a:xfrm>
              <a:off x="11168892" y="4332294"/>
              <a:ext cx="92869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cc: 1 </a:t>
              </a:r>
              <a:endParaRPr b="0" i="0" sz="1400" u="none" cap="none" strike="noStrike">
                <a:solidFill>
                  <a:srgbClr val="000000"/>
                </a:solidFill>
                <a:latin typeface="Arial"/>
                <a:ea typeface="Arial"/>
                <a:cs typeface="Arial"/>
                <a:sym typeface="Arial"/>
              </a:endParaRPr>
            </a:p>
          </p:txBody>
        </p:sp>
      </p:grpSp>
      <p:sp>
        <p:nvSpPr>
          <p:cNvPr id="808" name="Google Shape;808;p7"/>
          <p:cNvSpPr txBox="1"/>
          <p:nvPr/>
        </p:nvSpPr>
        <p:spPr>
          <a:xfrm>
            <a:off x="531813" y="-1071594"/>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809" name="Google Shape;809;p7"/>
          <p:cNvGrpSpPr/>
          <p:nvPr/>
        </p:nvGrpSpPr>
        <p:grpSpPr>
          <a:xfrm>
            <a:off x="4382282" y="500042"/>
            <a:ext cx="3240000" cy="720000"/>
            <a:chOff x="7954182" y="3571876"/>
            <a:chExt cx="3240000" cy="720000"/>
          </a:xfrm>
        </p:grpSpPr>
        <p:sp>
          <p:nvSpPr>
            <p:cNvPr id="810" name="Google Shape;810;p7"/>
            <p:cNvSpPr txBox="1"/>
            <p:nvPr/>
          </p:nvSpPr>
          <p:spPr>
            <a:xfrm>
              <a:off x="8168496" y="3662369"/>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25    40     96</a:t>
              </a:r>
              <a:endParaRPr b="0" i="0" sz="1400" u="none" cap="none" strike="noStrike">
                <a:solidFill>
                  <a:srgbClr val="000000"/>
                </a:solidFill>
                <a:latin typeface="Arial"/>
                <a:ea typeface="Arial"/>
                <a:cs typeface="Arial"/>
                <a:sym typeface="Arial"/>
              </a:endParaRPr>
            </a:p>
          </p:txBody>
        </p:sp>
        <p:grpSp>
          <p:nvGrpSpPr>
            <p:cNvPr id="811" name="Google Shape;811;p7"/>
            <p:cNvGrpSpPr/>
            <p:nvPr/>
          </p:nvGrpSpPr>
          <p:grpSpPr>
            <a:xfrm>
              <a:off x="7954182" y="3571876"/>
              <a:ext cx="3240000" cy="720000"/>
              <a:chOff x="4025092" y="2786058"/>
              <a:chExt cx="3240000" cy="720000"/>
            </a:xfrm>
          </p:grpSpPr>
          <p:sp>
            <p:nvSpPr>
              <p:cNvPr id="812" name="Google Shape;812;p7"/>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13" name="Google Shape;813;p7"/>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14" name="Google Shape;814;p7"/>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815" name="Google Shape;815;p7"/>
          <p:cNvSpPr txBox="1"/>
          <p:nvPr/>
        </p:nvSpPr>
        <p:spPr>
          <a:xfrm>
            <a:off x="4382282" y="714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816" name="Google Shape;816;p7"/>
          <p:cNvGrpSpPr/>
          <p:nvPr/>
        </p:nvGrpSpPr>
        <p:grpSpPr>
          <a:xfrm>
            <a:off x="4382282" y="500042"/>
            <a:ext cx="3240000" cy="720000"/>
            <a:chOff x="4668034" y="5500702"/>
            <a:chExt cx="3240000" cy="720000"/>
          </a:xfrm>
        </p:grpSpPr>
        <p:grpSp>
          <p:nvGrpSpPr>
            <p:cNvPr id="817" name="Google Shape;817;p7"/>
            <p:cNvGrpSpPr/>
            <p:nvPr/>
          </p:nvGrpSpPr>
          <p:grpSpPr>
            <a:xfrm>
              <a:off x="4668034" y="5500702"/>
              <a:ext cx="3240000" cy="720000"/>
              <a:chOff x="4025092" y="2786058"/>
              <a:chExt cx="3240000" cy="720000"/>
            </a:xfrm>
          </p:grpSpPr>
          <p:sp>
            <p:nvSpPr>
              <p:cNvPr id="818" name="Google Shape;818;p7"/>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19" name="Google Shape;819;p7"/>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20" name="Google Shape;820;p7"/>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21" name="Google Shape;821;p7"/>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a:t>
              </a:r>
              <a:endParaRPr b="0" i="0" sz="1400" u="none" cap="none" strike="noStrike">
                <a:solidFill>
                  <a:srgbClr val="000000"/>
                </a:solidFill>
                <a:latin typeface="Arial"/>
                <a:ea typeface="Arial"/>
                <a:cs typeface="Arial"/>
                <a:sym typeface="Arial"/>
              </a:endParaRPr>
            </a:p>
          </p:txBody>
        </p:sp>
      </p:grpSp>
      <p:grpSp>
        <p:nvGrpSpPr>
          <p:cNvPr id="822" name="Google Shape;822;p7"/>
          <p:cNvGrpSpPr/>
          <p:nvPr/>
        </p:nvGrpSpPr>
        <p:grpSpPr>
          <a:xfrm>
            <a:off x="1713786" y="1857364"/>
            <a:ext cx="3240000" cy="1148628"/>
            <a:chOff x="1739076" y="3643314"/>
            <a:chExt cx="3240000" cy="1148628"/>
          </a:xfrm>
        </p:grpSpPr>
        <p:grpSp>
          <p:nvGrpSpPr>
            <p:cNvPr id="823" name="Google Shape;823;p7"/>
            <p:cNvGrpSpPr/>
            <p:nvPr/>
          </p:nvGrpSpPr>
          <p:grpSpPr>
            <a:xfrm>
              <a:off x="1739076" y="4071942"/>
              <a:ext cx="3240000" cy="720000"/>
              <a:chOff x="4025092" y="2786058"/>
              <a:chExt cx="3240000" cy="720000"/>
            </a:xfrm>
          </p:grpSpPr>
          <p:sp>
            <p:nvSpPr>
              <p:cNvPr id="824" name="Google Shape;824;p7"/>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25" name="Google Shape;825;p7"/>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26" name="Google Shape;826;p7"/>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27" name="Google Shape;827;p7"/>
            <p:cNvSpPr txBox="1"/>
            <p:nvPr/>
          </p:nvSpPr>
          <p:spPr>
            <a:xfrm>
              <a:off x="1739076"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828" name="Google Shape;828;p7"/>
            <p:cNvSpPr txBox="1"/>
            <p:nvPr/>
          </p:nvSpPr>
          <p:spPr>
            <a:xfrm>
              <a:off x="1881952"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grpSp>
      <p:grpSp>
        <p:nvGrpSpPr>
          <p:cNvPr id="829" name="Google Shape;829;p7"/>
          <p:cNvGrpSpPr/>
          <p:nvPr/>
        </p:nvGrpSpPr>
        <p:grpSpPr>
          <a:xfrm>
            <a:off x="6857322" y="1857364"/>
            <a:ext cx="3240000" cy="1148628"/>
            <a:chOff x="6882612" y="3643314"/>
            <a:chExt cx="3240000" cy="1148628"/>
          </a:xfrm>
        </p:grpSpPr>
        <p:grpSp>
          <p:nvGrpSpPr>
            <p:cNvPr id="830" name="Google Shape;830;p7"/>
            <p:cNvGrpSpPr/>
            <p:nvPr/>
          </p:nvGrpSpPr>
          <p:grpSpPr>
            <a:xfrm>
              <a:off x="6882612" y="4071942"/>
              <a:ext cx="3240000" cy="720000"/>
              <a:chOff x="4025092" y="2786058"/>
              <a:chExt cx="3240000" cy="720000"/>
            </a:xfrm>
          </p:grpSpPr>
          <p:sp>
            <p:nvSpPr>
              <p:cNvPr id="831" name="Google Shape;831;p7"/>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32" name="Google Shape;832;p7"/>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33" name="Google Shape;833;p7"/>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34" name="Google Shape;834;p7"/>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835" name="Google Shape;835;p7"/>
            <p:cNvSpPr txBox="1"/>
            <p:nvPr/>
          </p:nvSpPr>
          <p:spPr>
            <a:xfrm>
              <a:off x="7096926"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   </a:t>
              </a:r>
              <a:endParaRPr b="0" i="0" sz="1400" u="none" cap="none" strike="noStrike">
                <a:solidFill>
                  <a:srgbClr val="000000"/>
                </a:solidFill>
                <a:latin typeface="Arial"/>
                <a:ea typeface="Arial"/>
                <a:cs typeface="Arial"/>
                <a:sym typeface="Arial"/>
              </a:endParaRPr>
            </a:p>
          </p:txBody>
        </p:sp>
      </p:grpSp>
      <p:grpSp>
        <p:nvGrpSpPr>
          <p:cNvPr id="836" name="Google Shape;836;p7"/>
          <p:cNvGrpSpPr/>
          <p:nvPr/>
        </p:nvGrpSpPr>
        <p:grpSpPr>
          <a:xfrm>
            <a:off x="3346486" y="1206484"/>
            <a:ext cx="3510836" cy="1079508"/>
            <a:chOff x="3346486" y="2992434"/>
            <a:chExt cx="3510836" cy="1079508"/>
          </a:xfrm>
        </p:grpSpPr>
        <p:cxnSp>
          <p:nvCxnSpPr>
            <p:cNvPr id="837" name="Google Shape;837;p7"/>
            <p:cNvCxnSpPr/>
            <p:nvPr/>
          </p:nvCxnSpPr>
          <p:spPr>
            <a:xfrm rot="5400000">
              <a:off x="3322304" y="3016616"/>
              <a:ext cx="1071570" cy="1023206"/>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38" name="Google Shape;838;p7"/>
            <p:cNvCxnSpPr/>
            <p:nvPr/>
          </p:nvCxnSpPr>
          <p:spPr>
            <a:xfrm>
              <a:off x="5451636" y="3000372"/>
              <a:ext cx="1405686" cy="107157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39" name="Google Shape;839;p7"/>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840" name="Google Shape;840;p7"/>
          <p:cNvSpPr txBox="1"/>
          <p:nvPr/>
        </p:nvSpPr>
        <p:spPr>
          <a:xfrm>
            <a:off x="1881952" y="5036368"/>
            <a:ext cx="250033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    -1  </a:t>
            </a:r>
            <a:endParaRPr b="0" i="0" sz="3600" u="none" cap="none" strike="noStrike">
              <a:solidFill>
                <a:schemeClr val="dk1"/>
              </a:solidFill>
              <a:latin typeface="Century Gothic"/>
              <a:ea typeface="Century Gothic"/>
              <a:cs typeface="Century Gothic"/>
              <a:sym typeface="Century Gothic"/>
            </a:endParaRPr>
          </a:p>
        </p:txBody>
      </p:sp>
      <p:sp>
        <p:nvSpPr>
          <p:cNvPr id="841" name="Google Shape;841;p7"/>
          <p:cNvSpPr txBox="1"/>
          <p:nvPr/>
        </p:nvSpPr>
        <p:spPr>
          <a:xfrm>
            <a:off x="5382414" y="5036368"/>
            <a:ext cx="178595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      </a:t>
            </a:r>
            <a:endParaRPr b="0" i="0" sz="3600" u="none" cap="none" strike="noStrike">
              <a:solidFill>
                <a:schemeClr val="dk1"/>
              </a:solidFill>
              <a:latin typeface="Century Gothic"/>
              <a:ea typeface="Century Gothic"/>
              <a:cs typeface="Century Gothic"/>
              <a:sym typeface="Century Gothic"/>
            </a:endParaRPr>
          </a:p>
        </p:txBody>
      </p:sp>
      <p:sp>
        <p:nvSpPr>
          <p:cNvPr id="842" name="Google Shape;842;p7"/>
          <p:cNvSpPr txBox="1"/>
          <p:nvPr/>
        </p:nvSpPr>
        <p:spPr>
          <a:xfrm>
            <a:off x="8382810" y="642918"/>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25   40   67   96   </a:t>
            </a:r>
            <a:endParaRPr b="0" i="0" sz="3600" u="none" cap="none" strike="noStrike">
              <a:solidFill>
                <a:schemeClr val="dk1"/>
              </a:solidFill>
              <a:latin typeface="Century Gothic"/>
              <a:ea typeface="Century Gothic"/>
              <a:cs typeface="Century Gothic"/>
              <a:sym typeface="Century Gothic"/>
            </a:endParaRPr>
          </a:p>
        </p:txBody>
      </p:sp>
      <p:cxnSp>
        <p:nvCxnSpPr>
          <p:cNvPr id="843" name="Google Shape;843;p7"/>
          <p:cNvCxnSpPr/>
          <p:nvPr/>
        </p:nvCxnSpPr>
        <p:spPr>
          <a:xfrm rot="5400000">
            <a:off x="10002766" y="1429628"/>
            <a:ext cx="432000" cy="1588"/>
          </a:xfrm>
          <a:prstGeom prst="straightConnector1">
            <a:avLst/>
          </a:prstGeom>
          <a:noFill/>
          <a:ln cap="flat" cmpd="sng" w="38100">
            <a:solidFill>
              <a:srgbClr val="2727B7"/>
            </a:solidFill>
            <a:prstDash val="solid"/>
            <a:round/>
            <a:headEnd len="sm" w="sm" type="none"/>
            <a:tailEnd len="sm" w="sm" type="none"/>
          </a:ln>
        </p:spPr>
      </p:cxnSp>
      <p:grpSp>
        <p:nvGrpSpPr>
          <p:cNvPr id="844" name="Google Shape;844;p7"/>
          <p:cNvGrpSpPr/>
          <p:nvPr/>
        </p:nvGrpSpPr>
        <p:grpSpPr>
          <a:xfrm>
            <a:off x="8479648" y="1214422"/>
            <a:ext cx="1188000" cy="500066"/>
            <a:chOff x="8479648" y="1214422"/>
            <a:chExt cx="1188000" cy="500066"/>
          </a:xfrm>
        </p:grpSpPr>
        <p:cxnSp>
          <p:nvCxnSpPr>
            <p:cNvPr id="845" name="Google Shape;845;p7"/>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846" name="Google Shape;846;p7"/>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1400" u="none" cap="none" strike="noStrike">
                <a:solidFill>
                  <a:srgbClr val="000000"/>
                </a:solidFill>
                <a:latin typeface="Arial"/>
                <a:ea typeface="Arial"/>
                <a:cs typeface="Arial"/>
                <a:sym typeface="Arial"/>
              </a:endParaRPr>
            </a:p>
          </p:txBody>
        </p:sp>
      </p:grpSp>
      <p:grpSp>
        <p:nvGrpSpPr>
          <p:cNvPr id="847" name="Google Shape;847;p7"/>
          <p:cNvGrpSpPr/>
          <p:nvPr/>
        </p:nvGrpSpPr>
        <p:grpSpPr>
          <a:xfrm>
            <a:off x="10525950" y="1214422"/>
            <a:ext cx="1133484" cy="500066"/>
            <a:chOff x="10525950" y="1214422"/>
            <a:chExt cx="1133484" cy="500066"/>
          </a:xfrm>
        </p:grpSpPr>
        <p:cxnSp>
          <p:nvCxnSpPr>
            <p:cNvPr id="848" name="Google Shape;848;p7"/>
            <p:cNvCxnSpPr/>
            <p:nvPr/>
          </p:nvCxnSpPr>
          <p:spPr>
            <a:xfrm>
              <a:off x="10843768" y="1214422"/>
              <a:ext cx="468000" cy="1588"/>
            </a:xfrm>
            <a:prstGeom prst="straightConnector1">
              <a:avLst/>
            </a:prstGeom>
            <a:noFill/>
            <a:ln cap="flat" cmpd="sng" w="38100">
              <a:solidFill>
                <a:srgbClr val="2727B7"/>
              </a:solidFill>
              <a:prstDash val="solid"/>
              <a:round/>
              <a:headEnd len="sm" w="sm" type="none"/>
              <a:tailEnd len="sm" w="sm" type="none"/>
            </a:ln>
          </p:spPr>
        </p:cxnSp>
        <p:sp>
          <p:nvSpPr>
            <p:cNvPr id="849" name="Google Shape;849;p7"/>
            <p:cNvSpPr txBox="1"/>
            <p:nvPr/>
          </p:nvSpPr>
          <p:spPr>
            <a:xfrm>
              <a:off x="105259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1400" u="none" cap="none" strike="noStrike">
                <a:solidFill>
                  <a:srgbClr val="000000"/>
                </a:solidFill>
                <a:latin typeface="Arial"/>
                <a:ea typeface="Arial"/>
                <a:cs typeface="Arial"/>
                <a:sym typeface="Arial"/>
              </a:endParaRPr>
            </a:p>
          </p:txBody>
        </p:sp>
      </p:grpSp>
      <p:sp>
        <p:nvSpPr>
          <p:cNvPr id="850" name="Google Shape;850;p7"/>
          <p:cNvSpPr txBox="1"/>
          <p:nvPr/>
        </p:nvSpPr>
        <p:spPr>
          <a:xfrm>
            <a:off x="2857520" y="3357562"/>
            <a:ext cx="9740132" cy="571504"/>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División de la raíz. Se incrementa la altura del árbol.</a:t>
            </a:r>
            <a:endParaRPr b="0" i="0" sz="1400" u="none" cap="none" strike="noStrike">
              <a:solidFill>
                <a:srgbClr val="000000"/>
              </a:solidFill>
              <a:latin typeface="Arial"/>
              <a:ea typeface="Arial"/>
              <a:cs typeface="Arial"/>
              <a:sym typeface="Arial"/>
            </a:endParaRPr>
          </a:p>
        </p:txBody>
      </p:sp>
      <p:sp>
        <p:nvSpPr>
          <p:cNvPr id="851" name="Google Shape;851;p7"/>
          <p:cNvSpPr txBox="1"/>
          <p:nvPr/>
        </p:nvSpPr>
        <p:spPr>
          <a:xfrm>
            <a:off x="4382282" y="0"/>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500"/>
                                        <p:tgtEl>
                                          <p:spTgt spid="809"/>
                                        </p:tgtEl>
                                      </p:cBhvr>
                                    </p:animEffect>
                                  </p:childTnLst>
                                </p:cTn>
                              </p:par>
                              <p:par>
                                <p:cTn fill="hold" nodeType="with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500"/>
                                        <p:tgtEl>
                                          <p:spTgt spid="8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000"/>
                                        <p:tgtEl>
                                          <p:spTgt spid="7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500"/>
                                        <p:tgtEl>
                                          <p:spTgt spid="84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000"/>
                                        <p:tgtEl>
                                          <p:spTgt spid="8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000"/>
                                        <p:tgtEl>
                                          <p:spTgt spid="8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809"/>
                                        </p:tgtEl>
                                      </p:cBhvr>
                                    </p:animEffect>
                                    <p:set>
                                      <p:cBhvr>
                                        <p:cTn dur="1" fill="hold">
                                          <p:stCondLst>
                                            <p:cond delay="2000"/>
                                          </p:stCondLst>
                                        </p:cTn>
                                        <p:tgtEl>
                                          <p:spTgt spid="8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51"/>
                                        </p:tgtEl>
                                      </p:cBhvr>
                                    </p:animEffect>
                                    <p:set>
                                      <p:cBhvr>
                                        <p:cTn dur="1" fill="hold">
                                          <p:stCondLst>
                                            <p:cond delay="500"/>
                                          </p:stCondLst>
                                        </p:cTn>
                                        <p:tgtEl>
                                          <p:spTgt spid="85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500"/>
                                        <p:tgtEl>
                                          <p:spTgt spid="816"/>
                                        </p:tgtEl>
                                      </p:cBhvr>
                                    </p:animEffect>
                                  </p:childTnLst>
                                </p:cTn>
                              </p:par>
                              <p:par>
                                <p:cTn fill="hold" nodeType="with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1000"/>
                                        <p:tgtEl>
                                          <p:spTgt spid="836"/>
                                        </p:tgtEl>
                                      </p:cBhvr>
                                    </p:animEffect>
                                  </p:childTnLst>
                                </p:cTn>
                              </p:par>
                              <p:par>
                                <p:cTn fill="hold" nodeType="with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par>
                                <p:cTn fill="hold" nodeType="with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1000"/>
                                        <p:tgtEl>
                                          <p:spTgt spid="829"/>
                                        </p:tgtEl>
                                      </p:cBhvr>
                                    </p:animEffect>
                                  </p:childTnLst>
                                </p:cTn>
                              </p:par>
                              <p:par>
                                <p:cTn fill="hold" nodeType="with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500"/>
                                        <p:tgtEl>
                                          <p:spTgt spid="8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50">
                                            <p:txEl>
                                              <p:pRg end="0" st="0"/>
                                            </p:txEl>
                                          </p:spTgt>
                                        </p:tgtEl>
                                        <p:attrNameLst>
                                          <p:attrName>style.visibility</p:attrName>
                                        </p:attrNameLst>
                                      </p:cBhvr>
                                      <p:to>
                                        <p:strVal val="visible"/>
                                      </p:to>
                                    </p:set>
                                    <p:animEffect filter="fade" transition="in">
                                      <p:cBhvr>
                                        <p:cTn dur="500"/>
                                        <p:tgtEl>
                                          <p:spTgt spid="8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500"/>
                                        <p:tgtEl>
                                          <p:spTgt spid="7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000"/>
                                        <p:tgtEl>
                                          <p:spTgt spid="73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29">
                                            <p:txEl>
                                              <p:pRg end="0" st="0"/>
                                            </p:txEl>
                                          </p:spTgt>
                                        </p:tgtEl>
                                        <p:attrNameLst>
                                          <p:attrName>style.visibility</p:attrName>
                                        </p:attrNameLst>
                                      </p:cBhvr>
                                      <p:to>
                                        <p:strVal val="visible"/>
                                      </p:to>
                                    </p:set>
                                    <p:animEffect filter="fade" transition="in">
                                      <p:cBhvr>
                                        <p:cTn dur="500"/>
                                        <p:tgtEl>
                                          <p:spTgt spid="729">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1000"/>
                                        <p:tgtEl>
                                          <p:spTgt spid="84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8"/>
          <p:cNvSpPr txBox="1"/>
          <p:nvPr/>
        </p:nvSpPr>
        <p:spPr>
          <a:xfrm>
            <a:off x="1810515" y="611188"/>
            <a:ext cx="792961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Ejemplo – Árbol B de orden 4</a:t>
            </a:r>
            <a:endParaRPr b="0" i="0" sz="1400" u="none" cap="none" strike="noStrike">
              <a:solidFill>
                <a:srgbClr val="000000"/>
              </a:solidFill>
              <a:latin typeface="Arial"/>
              <a:ea typeface="Arial"/>
              <a:cs typeface="Arial"/>
              <a:sym typeface="Arial"/>
            </a:endParaRPr>
          </a:p>
        </p:txBody>
      </p:sp>
      <p:sp>
        <p:nvSpPr>
          <p:cNvPr id="861" name="Google Shape;861;p8"/>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862" name="Google Shape;862;p8"/>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863" name="Google Shape;863;p8"/>
          <p:cNvGrpSpPr/>
          <p:nvPr/>
        </p:nvGrpSpPr>
        <p:grpSpPr>
          <a:xfrm>
            <a:off x="4382282" y="2285992"/>
            <a:ext cx="3240000" cy="720000"/>
            <a:chOff x="4025092" y="2786058"/>
            <a:chExt cx="3240000" cy="720000"/>
          </a:xfrm>
        </p:grpSpPr>
        <p:sp>
          <p:nvSpPr>
            <p:cNvPr id="864" name="Google Shape;864;p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65" name="Google Shape;865;p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66" name="Google Shape;866;p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67" name="Google Shape;867;p8"/>
          <p:cNvSpPr txBox="1"/>
          <p:nvPr/>
        </p:nvSpPr>
        <p:spPr>
          <a:xfrm>
            <a:off x="4382282" y="185736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868" name="Google Shape;868;p8"/>
          <p:cNvGrpSpPr/>
          <p:nvPr/>
        </p:nvGrpSpPr>
        <p:grpSpPr>
          <a:xfrm>
            <a:off x="4382282" y="2285992"/>
            <a:ext cx="3240000" cy="720000"/>
            <a:chOff x="4668034" y="5500702"/>
            <a:chExt cx="3240000" cy="720000"/>
          </a:xfrm>
        </p:grpSpPr>
        <p:grpSp>
          <p:nvGrpSpPr>
            <p:cNvPr id="869" name="Google Shape;869;p8"/>
            <p:cNvGrpSpPr/>
            <p:nvPr/>
          </p:nvGrpSpPr>
          <p:grpSpPr>
            <a:xfrm>
              <a:off x="4668034" y="5500702"/>
              <a:ext cx="3240000" cy="720000"/>
              <a:chOff x="4025092" y="2786058"/>
              <a:chExt cx="3240000" cy="720000"/>
            </a:xfrm>
          </p:grpSpPr>
          <p:sp>
            <p:nvSpPr>
              <p:cNvPr id="870" name="Google Shape;870;p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71" name="Google Shape;871;p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72" name="Google Shape;872;p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73" name="Google Shape;873;p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a:t>
              </a:r>
              <a:endParaRPr b="0" i="0" sz="1400" u="none" cap="none" strike="noStrike">
                <a:solidFill>
                  <a:srgbClr val="000000"/>
                </a:solidFill>
                <a:latin typeface="Arial"/>
                <a:ea typeface="Arial"/>
                <a:cs typeface="Arial"/>
                <a:sym typeface="Arial"/>
              </a:endParaRPr>
            </a:p>
          </p:txBody>
        </p:sp>
      </p:grpSp>
      <p:grpSp>
        <p:nvGrpSpPr>
          <p:cNvPr id="874" name="Google Shape;874;p8"/>
          <p:cNvGrpSpPr/>
          <p:nvPr/>
        </p:nvGrpSpPr>
        <p:grpSpPr>
          <a:xfrm>
            <a:off x="1713786" y="3643314"/>
            <a:ext cx="3240000" cy="1148628"/>
            <a:chOff x="1739076" y="3643314"/>
            <a:chExt cx="3240000" cy="1148628"/>
          </a:xfrm>
        </p:grpSpPr>
        <p:grpSp>
          <p:nvGrpSpPr>
            <p:cNvPr id="875" name="Google Shape;875;p8"/>
            <p:cNvGrpSpPr/>
            <p:nvPr/>
          </p:nvGrpSpPr>
          <p:grpSpPr>
            <a:xfrm>
              <a:off x="1739076" y="4071942"/>
              <a:ext cx="3240000" cy="720000"/>
              <a:chOff x="4025092" y="2786058"/>
              <a:chExt cx="3240000" cy="720000"/>
            </a:xfrm>
          </p:grpSpPr>
          <p:sp>
            <p:nvSpPr>
              <p:cNvPr id="876" name="Google Shape;876;p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77" name="Google Shape;877;p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78" name="Google Shape;878;p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79" name="Google Shape;879;p8"/>
            <p:cNvSpPr txBox="1"/>
            <p:nvPr/>
          </p:nvSpPr>
          <p:spPr>
            <a:xfrm>
              <a:off x="1739076"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880" name="Google Shape;880;p8"/>
            <p:cNvSpPr txBox="1"/>
            <p:nvPr/>
          </p:nvSpPr>
          <p:spPr>
            <a:xfrm>
              <a:off x="1881952"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grpSp>
      <p:grpSp>
        <p:nvGrpSpPr>
          <p:cNvPr id="881" name="Google Shape;881;p8"/>
          <p:cNvGrpSpPr/>
          <p:nvPr/>
        </p:nvGrpSpPr>
        <p:grpSpPr>
          <a:xfrm>
            <a:off x="6857322" y="3643314"/>
            <a:ext cx="3240000" cy="1148628"/>
            <a:chOff x="6882612" y="3643314"/>
            <a:chExt cx="3240000" cy="1148628"/>
          </a:xfrm>
        </p:grpSpPr>
        <p:grpSp>
          <p:nvGrpSpPr>
            <p:cNvPr id="882" name="Google Shape;882;p8"/>
            <p:cNvGrpSpPr/>
            <p:nvPr/>
          </p:nvGrpSpPr>
          <p:grpSpPr>
            <a:xfrm>
              <a:off x="6882612" y="4071942"/>
              <a:ext cx="3240000" cy="720000"/>
              <a:chOff x="4025092" y="2786058"/>
              <a:chExt cx="3240000" cy="720000"/>
            </a:xfrm>
          </p:grpSpPr>
          <p:sp>
            <p:nvSpPr>
              <p:cNvPr id="883" name="Google Shape;883;p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84" name="Google Shape;884;p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85" name="Google Shape;885;p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86" name="Google Shape;886;p8"/>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887" name="Google Shape;887;p8"/>
            <p:cNvSpPr txBox="1"/>
            <p:nvPr/>
          </p:nvSpPr>
          <p:spPr>
            <a:xfrm>
              <a:off x="7096926"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   </a:t>
              </a:r>
              <a:endParaRPr b="0" i="0" sz="1400" u="none" cap="none" strike="noStrike">
                <a:solidFill>
                  <a:srgbClr val="000000"/>
                </a:solidFill>
                <a:latin typeface="Arial"/>
                <a:ea typeface="Arial"/>
                <a:cs typeface="Arial"/>
                <a:sym typeface="Arial"/>
              </a:endParaRPr>
            </a:p>
          </p:txBody>
        </p:sp>
      </p:grpSp>
      <p:sp>
        <p:nvSpPr>
          <p:cNvPr id="888" name="Google Shape;888;p8"/>
          <p:cNvSpPr txBox="1"/>
          <p:nvPr/>
        </p:nvSpPr>
        <p:spPr>
          <a:xfrm>
            <a:off x="1451336" y="5784347"/>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+88</a:t>
            </a:r>
            <a:endParaRPr b="0" i="0" sz="1400" u="none" cap="none" strike="noStrike">
              <a:solidFill>
                <a:srgbClr val="000000"/>
              </a:solidFill>
              <a:latin typeface="Arial"/>
              <a:ea typeface="Arial"/>
              <a:cs typeface="Arial"/>
              <a:sym typeface="Arial"/>
            </a:endParaRPr>
          </a:p>
        </p:txBody>
      </p:sp>
      <p:sp>
        <p:nvSpPr>
          <p:cNvPr id="889" name="Google Shape;889;p8"/>
          <p:cNvSpPr txBox="1"/>
          <p:nvPr/>
        </p:nvSpPr>
        <p:spPr>
          <a:xfrm>
            <a:off x="2596332" y="5786454"/>
            <a:ext cx="171451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+105</a:t>
            </a:r>
            <a:endParaRPr b="0" i="0" sz="1400" u="none" cap="none" strike="noStrike">
              <a:solidFill>
                <a:srgbClr val="000000"/>
              </a:solidFill>
              <a:latin typeface="Arial"/>
              <a:ea typeface="Arial"/>
              <a:cs typeface="Arial"/>
              <a:sym typeface="Arial"/>
            </a:endParaRPr>
          </a:p>
        </p:txBody>
      </p:sp>
      <p:grpSp>
        <p:nvGrpSpPr>
          <p:cNvPr id="890" name="Google Shape;890;p8"/>
          <p:cNvGrpSpPr/>
          <p:nvPr/>
        </p:nvGrpSpPr>
        <p:grpSpPr>
          <a:xfrm>
            <a:off x="3333786" y="3000342"/>
            <a:ext cx="3523536" cy="1071600"/>
            <a:chOff x="3333786" y="3000342"/>
            <a:chExt cx="3523536" cy="1071600"/>
          </a:xfrm>
        </p:grpSpPr>
        <p:cxnSp>
          <p:nvCxnSpPr>
            <p:cNvPr id="891" name="Google Shape;891;p8"/>
            <p:cNvCxnSpPr>
              <a:endCxn id="876" idx="0"/>
            </p:cNvCxnSpPr>
            <p:nvPr/>
          </p:nvCxnSpPr>
          <p:spPr>
            <a:xfrm flipH="1">
              <a:off x="3333786" y="3000342"/>
              <a:ext cx="1023300" cy="10716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92" name="Google Shape;892;p8"/>
            <p:cNvCxnSpPr/>
            <p:nvPr/>
          </p:nvCxnSpPr>
          <p:spPr>
            <a:xfrm>
              <a:off x="5451636" y="3000372"/>
              <a:ext cx="1405686" cy="107157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893" name="Google Shape;893;p8"/>
          <p:cNvGrpSpPr/>
          <p:nvPr/>
        </p:nvGrpSpPr>
        <p:grpSpPr>
          <a:xfrm>
            <a:off x="6857322" y="3643314"/>
            <a:ext cx="3240000" cy="1148628"/>
            <a:chOff x="6882612" y="3643314"/>
            <a:chExt cx="3240000" cy="1148628"/>
          </a:xfrm>
        </p:grpSpPr>
        <p:grpSp>
          <p:nvGrpSpPr>
            <p:cNvPr id="894" name="Google Shape;894;p8"/>
            <p:cNvGrpSpPr/>
            <p:nvPr/>
          </p:nvGrpSpPr>
          <p:grpSpPr>
            <a:xfrm>
              <a:off x="6882612" y="4071942"/>
              <a:ext cx="3240000" cy="720000"/>
              <a:chOff x="4025092" y="2786058"/>
              <a:chExt cx="3240000" cy="720000"/>
            </a:xfrm>
          </p:grpSpPr>
          <p:sp>
            <p:nvSpPr>
              <p:cNvPr id="895" name="Google Shape;895;p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96" name="Google Shape;896;p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97" name="Google Shape;897;p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98" name="Google Shape;898;p8"/>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899" name="Google Shape;899;p8"/>
            <p:cNvSpPr txBox="1"/>
            <p:nvPr/>
          </p:nvSpPr>
          <p:spPr>
            <a:xfrm>
              <a:off x="7096926"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88    96   </a:t>
              </a:r>
              <a:endParaRPr b="0" i="0" sz="1400" u="none" cap="none" strike="noStrike">
                <a:solidFill>
                  <a:srgbClr val="000000"/>
                </a:solidFill>
                <a:latin typeface="Arial"/>
                <a:ea typeface="Arial"/>
                <a:cs typeface="Arial"/>
                <a:sym typeface="Arial"/>
              </a:endParaRPr>
            </a:p>
          </p:txBody>
        </p:sp>
      </p:grpSp>
      <p:sp>
        <p:nvSpPr>
          <p:cNvPr id="900" name="Google Shape;900;p8"/>
          <p:cNvSpPr txBox="1"/>
          <p:nvPr/>
        </p:nvSpPr>
        <p:spPr>
          <a:xfrm>
            <a:off x="9025752" y="4156943"/>
            <a:ext cx="107157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105</a:t>
            </a:r>
            <a:endParaRPr b="0" i="0" sz="1400" u="none" cap="none" strike="noStrike">
              <a:solidFill>
                <a:srgbClr val="000000"/>
              </a:solidFill>
              <a:latin typeface="Arial"/>
              <a:ea typeface="Arial"/>
              <a:cs typeface="Arial"/>
              <a:sym typeface="Arial"/>
            </a:endParaRPr>
          </a:p>
        </p:txBody>
      </p:sp>
      <p:sp>
        <p:nvSpPr>
          <p:cNvPr id="901" name="Google Shape;901;p8"/>
          <p:cNvSpPr txBox="1"/>
          <p:nvPr/>
        </p:nvSpPr>
        <p:spPr>
          <a:xfrm>
            <a:off x="3951666" y="5798029"/>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+75</a:t>
            </a:r>
            <a:endParaRPr b="0" i="0" sz="1400" u="none" cap="none" strike="noStrike">
              <a:solidFill>
                <a:srgbClr val="000000"/>
              </a:solidFill>
              <a:latin typeface="Arial"/>
              <a:ea typeface="Arial"/>
              <a:cs typeface="Arial"/>
              <a:sym typeface="Arial"/>
            </a:endParaRPr>
          </a:p>
        </p:txBody>
      </p:sp>
      <p:sp>
        <p:nvSpPr>
          <p:cNvPr id="902" name="Google Shape;902;p8"/>
          <p:cNvSpPr txBox="1"/>
          <p:nvPr/>
        </p:nvSpPr>
        <p:spPr>
          <a:xfrm>
            <a:off x="8382810" y="1571612"/>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75  88    96   105  </a:t>
            </a:r>
            <a:endParaRPr b="0" i="0" sz="3600" u="none" cap="none" strike="noStrike">
              <a:solidFill>
                <a:schemeClr val="dk1"/>
              </a:solidFill>
              <a:latin typeface="Century Gothic"/>
              <a:ea typeface="Century Gothic"/>
              <a:cs typeface="Century Gothic"/>
              <a:sym typeface="Century Gothic"/>
            </a:endParaRPr>
          </a:p>
        </p:txBody>
      </p:sp>
      <p:cxnSp>
        <p:nvCxnSpPr>
          <p:cNvPr id="903" name="Google Shape;903;p8"/>
          <p:cNvCxnSpPr/>
          <p:nvPr/>
        </p:nvCxnSpPr>
        <p:spPr>
          <a:xfrm rot="5400000">
            <a:off x="10002766" y="2358322"/>
            <a:ext cx="432000" cy="1588"/>
          </a:xfrm>
          <a:prstGeom prst="straightConnector1">
            <a:avLst/>
          </a:prstGeom>
          <a:noFill/>
          <a:ln cap="flat" cmpd="sng" w="38100">
            <a:solidFill>
              <a:srgbClr val="2727B7"/>
            </a:solidFill>
            <a:prstDash val="solid"/>
            <a:round/>
            <a:headEnd len="sm" w="sm" type="none"/>
            <a:tailEnd len="sm" w="sm" type="none"/>
          </a:ln>
        </p:spPr>
      </p:cxnSp>
      <p:grpSp>
        <p:nvGrpSpPr>
          <p:cNvPr id="904" name="Google Shape;904;p8"/>
          <p:cNvGrpSpPr/>
          <p:nvPr/>
        </p:nvGrpSpPr>
        <p:grpSpPr>
          <a:xfrm>
            <a:off x="8479648" y="2143116"/>
            <a:ext cx="1188000" cy="500066"/>
            <a:chOff x="8479648" y="1214422"/>
            <a:chExt cx="1188000" cy="500066"/>
          </a:xfrm>
        </p:grpSpPr>
        <p:cxnSp>
          <p:nvCxnSpPr>
            <p:cNvPr id="905" name="Google Shape;905;p8"/>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906" name="Google Shape;906;p8"/>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1400" u="none" cap="none" strike="noStrike">
                <a:solidFill>
                  <a:srgbClr val="000000"/>
                </a:solidFill>
                <a:latin typeface="Arial"/>
                <a:ea typeface="Arial"/>
                <a:cs typeface="Arial"/>
                <a:sym typeface="Arial"/>
              </a:endParaRPr>
            </a:p>
          </p:txBody>
        </p:sp>
      </p:grpSp>
      <p:grpSp>
        <p:nvGrpSpPr>
          <p:cNvPr id="907" name="Google Shape;907;p8"/>
          <p:cNvGrpSpPr/>
          <p:nvPr/>
        </p:nvGrpSpPr>
        <p:grpSpPr>
          <a:xfrm>
            <a:off x="10678350" y="2143116"/>
            <a:ext cx="1133484" cy="500066"/>
            <a:chOff x="10678350" y="1214422"/>
            <a:chExt cx="1133484" cy="500066"/>
          </a:xfrm>
        </p:grpSpPr>
        <p:cxnSp>
          <p:nvCxnSpPr>
            <p:cNvPr id="908" name="Google Shape;908;p8"/>
            <p:cNvCxnSpPr/>
            <p:nvPr/>
          </p:nvCxnSpPr>
          <p:spPr>
            <a:xfrm>
              <a:off x="10914082" y="1214422"/>
              <a:ext cx="612000" cy="1588"/>
            </a:xfrm>
            <a:prstGeom prst="straightConnector1">
              <a:avLst/>
            </a:prstGeom>
            <a:noFill/>
            <a:ln cap="flat" cmpd="sng" w="38100">
              <a:solidFill>
                <a:srgbClr val="2727B7"/>
              </a:solidFill>
              <a:prstDash val="solid"/>
              <a:round/>
              <a:headEnd len="sm" w="sm" type="none"/>
              <a:tailEnd len="sm" w="sm" type="none"/>
            </a:ln>
          </p:spPr>
        </p:cxnSp>
        <p:sp>
          <p:nvSpPr>
            <p:cNvPr id="909" name="Google Shape;909;p8"/>
            <p:cNvSpPr txBox="1"/>
            <p:nvPr/>
          </p:nvSpPr>
          <p:spPr>
            <a:xfrm>
              <a:off x="106783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1400" u="none" cap="none" strike="noStrike">
                <a:solidFill>
                  <a:srgbClr val="000000"/>
                </a:solidFill>
                <a:latin typeface="Arial"/>
                <a:ea typeface="Arial"/>
                <a:cs typeface="Arial"/>
                <a:sym typeface="Arial"/>
              </a:endParaRPr>
            </a:p>
          </p:txBody>
        </p:sp>
      </p:grpSp>
      <p:sp>
        <p:nvSpPr>
          <p:cNvPr id="910" name="Google Shape;910;p8"/>
          <p:cNvSpPr txBox="1"/>
          <p:nvPr/>
        </p:nvSpPr>
        <p:spPr>
          <a:xfrm>
            <a:off x="5596728" y="5429264"/>
            <a:ext cx="6596860" cy="92869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Overflow en el nodo 1. División del mismo y promoción de la clave 96.</a:t>
            </a:r>
            <a:endParaRPr b="0" i="0" sz="2800" u="none" cap="none" strike="noStrike">
              <a:solidFill>
                <a:schemeClr val="accent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500"/>
                                        <p:tgtEl>
                                          <p:spTgt spid="867"/>
                                        </p:tgtEl>
                                      </p:cBhvr>
                                    </p:animEffect>
                                  </p:childTnLst>
                                </p:cTn>
                              </p:par>
                              <p:par>
                                <p:cTn fill="hold" nodeType="with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500"/>
                                        <p:tgtEl>
                                          <p:spTgt spid="868"/>
                                        </p:tgtEl>
                                      </p:cBhvr>
                                    </p:animEffect>
                                  </p:childTnLst>
                                </p:cTn>
                              </p:par>
                              <p:par>
                                <p:cTn fill="hold" nodeType="with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1000"/>
                                        <p:tgtEl>
                                          <p:spTgt spid="874"/>
                                        </p:tgtEl>
                                      </p:cBhvr>
                                    </p:animEffect>
                                  </p:childTnLst>
                                </p:cTn>
                              </p:par>
                              <p:par>
                                <p:cTn fill="hold" nodeType="with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1000"/>
                                        <p:tgtEl>
                                          <p:spTgt spid="88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881"/>
                                        </p:tgtEl>
                                      </p:cBhvr>
                                    </p:animEffect>
                                    <p:set>
                                      <p:cBhvr>
                                        <p:cTn dur="1" fill="hold">
                                          <p:stCondLst>
                                            <p:cond delay="2000"/>
                                          </p:stCondLst>
                                        </p:cTn>
                                        <p:tgtEl>
                                          <p:spTgt spid="8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500"/>
                                        <p:tgtEl>
                                          <p:spTgt spid="8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1000"/>
                                        <p:tgtEl>
                                          <p:spTgt spid="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1000"/>
                                        <p:tgtEl>
                                          <p:spTgt spid="9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1000"/>
                                        <p:tgtEl>
                                          <p:spTgt spid="9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500"/>
                                        <p:tgtEl>
                                          <p:spTgt spid="9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04"/>
                                        </p:tgtEl>
                                        <p:attrNameLst>
                                          <p:attrName>style.visibility</p:attrName>
                                        </p:attrNameLst>
                                      </p:cBhvr>
                                      <p:to>
                                        <p:strVal val="visible"/>
                                      </p:to>
                                    </p:set>
                                    <p:animEffect filter="fade" transition="in">
                                      <p:cBhvr>
                                        <p:cTn dur="1000"/>
                                        <p:tgtEl>
                                          <p:spTgt spid="90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07"/>
                                        </p:tgtEl>
                                        <p:attrNameLst>
                                          <p:attrName>style.visibility</p:attrName>
                                        </p:attrNameLst>
                                      </p:cBhvr>
                                      <p:to>
                                        <p:strVal val="visible"/>
                                      </p:to>
                                    </p:set>
                                    <p:animEffect filter="fade" transition="in">
                                      <p:cBhvr>
                                        <p:cTn dur="1000"/>
                                        <p:tgtEl>
                                          <p:spTgt spid="90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000"/>
                                        <p:tgtEl>
                                          <p:spTgt spid="903"/>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10">
                                            <p:txEl>
                                              <p:pRg end="0" st="0"/>
                                            </p:txEl>
                                          </p:spTgt>
                                        </p:tgtEl>
                                        <p:attrNameLst>
                                          <p:attrName>style.visibility</p:attrName>
                                        </p:attrNameLst>
                                      </p:cBhvr>
                                      <p:to>
                                        <p:strVal val="visible"/>
                                      </p:to>
                                    </p:set>
                                    <p:animEffect filter="fade" transition="in">
                                      <p:cBhvr>
                                        <p:cTn dur="500"/>
                                        <p:tgtEl>
                                          <p:spTgt spid="91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918" name="Shape 918"/>
        <p:cNvGrpSpPr/>
        <p:nvPr/>
      </p:nvGrpSpPr>
      <p:grpSpPr>
        <a:xfrm>
          <a:off x="0" y="0"/>
          <a:ext cx="0" cy="0"/>
          <a:chOff x="0" y="0"/>
          <a:chExt cx="0" cy="0"/>
        </a:xfrm>
      </p:grpSpPr>
      <p:sp>
        <p:nvSpPr>
          <p:cNvPr id="919" name="Google Shape;919;p9"/>
          <p:cNvSpPr txBox="1"/>
          <p:nvPr/>
        </p:nvSpPr>
        <p:spPr>
          <a:xfrm>
            <a:off x="1810515" y="611188"/>
            <a:ext cx="792961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Ejemplo – Árbol B de orden 4</a:t>
            </a:r>
            <a:endParaRPr b="0" i="0" sz="1400" u="none" cap="none" strike="noStrike">
              <a:solidFill>
                <a:srgbClr val="000000"/>
              </a:solidFill>
              <a:latin typeface="Arial"/>
              <a:ea typeface="Arial"/>
              <a:cs typeface="Arial"/>
              <a:sym typeface="Arial"/>
            </a:endParaRPr>
          </a:p>
        </p:txBody>
      </p:sp>
      <p:sp>
        <p:nvSpPr>
          <p:cNvPr id="920" name="Google Shape;920;p9"/>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s-AR"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921" name="Google Shape;921;p9"/>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922" name="Google Shape;922;p9"/>
          <p:cNvGrpSpPr/>
          <p:nvPr/>
        </p:nvGrpSpPr>
        <p:grpSpPr>
          <a:xfrm>
            <a:off x="4382282" y="1857364"/>
            <a:ext cx="3240000" cy="1148628"/>
            <a:chOff x="4382282" y="1857364"/>
            <a:chExt cx="3240000" cy="1148628"/>
          </a:xfrm>
        </p:grpSpPr>
        <p:sp>
          <p:nvSpPr>
            <p:cNvPr id="923" name="Google Shape;923;p9"/>
            <p:cNvSpPr txBox="1"/>
            <p:nvPr/>
          </p:nvSpPr>
          <p:spPr>
            <a:xfrm>
              <a:off x="4382282" y="185736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924" name="Google Shape;924;p9"/>
            <p:cNvGrpSpPr/>
            <p:nvPr/>
          </p:nvGrpSpPr>
          <p:grpSpPr>
            <a:xfrm>
              <a:off x="4382282" y="2285992"/>
              <a:ext cx="3240000" cy="720000"/>
              <a:chOff x="4668034" y="5500702"/>
              <a:chExt cx="3240000" cy="720000"/>
            </a:xfrm>
          </p:grpSpPr>
          <p:grpSp>
            <p:nvGrpSpPr>
              <p:cNvPr id="925" name="Google Shape;925;p9"/>
              <p:cNvGrpSpPr/>
              <p:nvPr/>
            </p:nvGrpSpPr>
            <p:grpSpPr>
              <a:xfrm>
                <a:off x="4668034" y="5500702"/>
                <a:ext cx="3240000" cy="720000"/>
                <a:chOff x="4025092" y="2786058"/>
                <a:chExt cx="3240000" cy="720000"/>
              </a:xfrm>
            </p:grpSpPr>
            <p:sp>
              <p:nvSpPr>
                <p:cNvPr id="926" name="Google Shape;926;p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927" name="Google Shape;927;p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28" name="Google Shape;928;p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929" name="Google Shape;929;p9"/>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67     96</a:t>
                </a:r>
                <a:endParaRPr b="0" i="0" sz="1400" u="none" cap="none" strike="noStrike">
                  <a:solidFill>
                    <a:srgbClr val="000000"/>
                  </a:solidFill>
                  <a:latin typeface="Arial"/>
                  <a:ea typeface="Arial"/>
                  <a:cs typeface="Arial"/>
                  <a:sym typeface="Arial"/>
                </a:endParaRPr>
              </a:p>
            </p:txBody>
          </p:sp>
        </p:grpSp>
      </p:grpSp>
      <p:grpSp>
        <p:nvGrpSpPr>
          <p:cNvPr id="930" name="Google Shape;930;p9"/>
          <p:cNvGrpSpPr/>
          <p:nvPr/>
        </p:nvGrpSpPr>
        <p:grpSpPr>
          <a:xfrm>
            <a:off x="524630" y="3011917"/>
            <a:ext cx="3857700" cy="1791600"/>
            <a:chOff x="524630" y="3011917"/>
            <a:chExt cx="3857700" cy="1791600"/>
          </a:xfrm>
        </p:grpSpPr>
        <p:grpSp>
          <p:nvGrpSpPr>
            <p:cNvPr id="931" name="Google Shape;931;p9"/>
            <p:cNvGrpSpPr/>
            <p:nvPr/>
          </p:nvGrpSpPr>
          <p:grpSpPr>
            <a:xfrm>
              <a:off x="524630" y="3654889"/>
              <a:ext cx="3240000" cy="1148628"/>
              <a:chOff x="1739076" y="3643314"/>
              <a:chExt cx="3240000" cy="1148628"/>
            </a:xfrm>
          </p:grpSpPr>
          <p:grpSp>
            <p:nvGrpSpPr>
              <p:cNvPr id="932" name="Google Shape;932;p9"/>
              <p:cNvGrpSpPr/>
              <p:nvPr/>
            </p:nvGrpSpPr>
            <p:grpSpPr>
              <a:xfrm>
                <a:off x="1739076" y="4071942"/>
                <a:ext cx="3240000" cy="720000"/>
                <a:chOff x="4025092" y="2786058"/>
                <a:chExt cx="3240000" cy="720000"/>
              </a:xfrm>
            </p:grpSpPr>
            <p:sp>
              <p:nvSpPr>
                <p:cNvPr id="933" name="Google Shape;933;p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934" name="Google Shape;934;p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35" name="Google Shape;935;p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936" name="Google Shape;936;p9"/>
              <p:cNvSpPr txBox="1"/>
              <p:nvPr/>
            </p:nvSpPr>
            <p:spPr>
              <a:xfrm>
                <a:off x="1739076"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937" name="Google Shape;937;p9"/>
              <p:cNvSpPr txBox="1"/>
              <p:nvPr/>
            </p:nvSpPr>
            <p:spPr>
              <a:xfrm>
                <a:off x="1881952"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grpSp>
        <p:cxnSp>
          <p:nvCxnSpPr>
            <p:cNvPr id="938" name="Google Shape;938;p9"/>
            <p:cNvCxnSpPr>
              <a:endCxn id="933" idx="0"/>
            </p:cNvCxnSpPr>
            <p:nvPr/>
          </p:nvCxnSpPr>
          <p:spPr>
            <a:xfrm flipH="1">
              <a:off x="2144630" y="3011917"/>
              <a:ext cx="2237700" cy="10716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939" name="Google Shape;939;p9"/>
          <p:cNvGrpSpPr/>
          <p:nvPr/>
        </p:nvGrpSpPr>
        <p:grpSpPr>
          <a:xfrm>
            <a:off x="4382130" y="3000372"/>
            <a:ext cx="7143952" cy="1816708"/>
            <a:chOff x="4382130" y="3000372"/>
            <a:chExt cx="7143952" cy="1816708"/>
          </a:xfrm>
        </p:grpSpPr>
        <p:cxnSp>
          <p:nvCxnSpPr>
            <p:cNvPr id="940" name="Google Shape;940;p9"/>
            <p:cNvCxnSpPr/>
            <p:nvPr/>
          </p:nvCxnSpPr>
          <p:spPr>
            <a:xfrm>
              <a:off x="6525422" y="3000372"/>
              <a:ext cx="1785950" cy="11160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41" name="Google Shape;941;p9"/>
            <p:cNvCxnSpPr/>
            <p:nvPr/>
          </p:nvCxnSpPr>
          <p:spPr>
            <a:xfrm flipH="1" rot="-5400000">
              <a:off x="4881240" y="3570768"/>
              <a:ext cx="1143008" cy="221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942" name="Google Shape;942;p9"/>
            <p:cNvGrpSpPr/>
            <p:nvPr/>
          </p:nvGrpSpPr>
          <p:grpSpPr>
            <a:xfrm>
              <a:off x="4382130" y="3668452"/>
              <a:ext cx="3240000" cy="1148628"/>
              <a:chOff x="6882612" y="3643314"/>
              <a:chExt cx="3240000" cy="1148628"/>
            </a:xfrm>
          </p:grpSpPr>
          <p:grpSp>
            <p:nvGrpSpPr>
              <p:cNvPr id="943" name="Google Shape;943;p9"/>
              <p:cNvGrpSpPr/>
              <p:nvPr/>
            </p:nvGrpSpPr>
            <p:grpSpPr>
              <a:xfrm>
                <a:off x="6882612" y="4071942"/>
                <a:ext cx="3240000" cy="720000"/>
                <a:chOff x="4025092" y="2786058"/>
                <a:chExt cx="3240000" cy="720000"/>
              </a:xfrm>
            </p:grpSpPr>
            <p:sp>
              <p:nvSpPr>
                <p:cNvPr id="944" name="Google Shape;944;p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945" name="Google Shape;945;p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46" name="Google Shape;946;p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947" name="Google Shape;947;p9"/>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948" name="Google Shape;948;p9"/>
              <p:cNvSpPr txBox="1"/>
              <p:nvPr/>
            </p:nvSpPr>
            <p:spPr>
              <a:xfrm>
                <a:off x="7096926" y="4143380"/>
                <a:ext cx="185754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75    88       </a:t>
                </a:r>
                <a:endParaRPr b="0" i="0" sz="1400" u="none" cap="none" strike="noStrike">
                  <a:solidFill>
                    <a:srgbClr val="000000"/>
                  </a:solidFill>
                  <a:latin typeface="Arial"/>
                  <a:ea typeface="Arial"/>
                  <a:cs typeface="Arial"/>
                  <a:sym typeface="Arial"/>
                </a:endParaRPr>
              </a:p>
            </p:txBody>
          </p:sp>
        </p:grpSp>
        <p:grpSp>
          <p:nvGrpSpPr>
            <p:cNvPr id="949" name="Google Shape;949;p9"/>
            <p:cNvGrpSpPr/>
            <p:nvPr/>
          </p:nvGrpSpPr>
          <p:grpSpPr>
            <a:xfrm>
              <a:off x="8286082" y="3666464"/>
              <a:ext cx="3240000" cy="1148628"/>
              <a:chOff x="6882612" y="3643314"/>
              <a:chExt cx="3240000" cy="1148628"/>
            </a:xfrm>
          </p:grpSpPr>
          <p:grpSp>
            <p:nvGrpSpPr>
              <p:cNvPr id="950" name="Google Shape;950;p9"/>
              <p:cNvGrpSpPr/>
              <p:nvPr/>
            </p:nvGrpSpPr>
            <p:grpSpPr>
              <a:xfrm>
                <a:off x="6882612" y="4071942"/>
                <a:ext cx="3240000" cy="720000"/>
                <a:chOff x="4025092" y="2786058"/>
                <a:chExt cx="3240000" cy="720000"/>
              </a:xfrm>
            </p:grpSpPr>
            <p:sp>
              <p:nvSpPr>
                <p:cNvPr id="951" name="Google Shape;951;p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952" name="Google Shape;952;p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53" name="Google Shape;953;p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954" name="Google Shape;954;p9"/>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955" name="Google Shape;955;p9"/>
              <p:cNvSpPr txBox="1"/>
              <p:nvPr/>
            </p:nvSpPr>
            <p:spPr>
              <a:xfrm>
                <a:off x="6907902"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105 </a:t>
                </a:r>
                <a:endParaRPr b="0" i="0" sz="1400" u="none" cap="none" strike="noStrike">
                  <a:solidFill>
                    <a:srgbClr val="000000"/>
                  </a:solidFill>
                  <a:latin typeface="Arial"/>
                  <a:ea typeface="Arial"/>
                  <a:cs typeface="Arial"/>
                  <a:sym typeface="Arial"/>
                </a:endParaRPr>
              </a:p>
            </p:txBody>
          </p:sp>
        </p:grpSp>
      </p:grpSp>
      <p:sp>
        <p:nvSpPr>
          <p:cNvPr id="956" name="Google Shape;956;p9"/>
          <p:cNvSpPr txBox="1"/>
          <p:nvPr/>
        </p:nvSpPr>
        <p:spPr>
          <a:xfrm>
            <a:off x="1524762" y="5715016"/>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+75</a:t>
            </a:r>
            <a:endParaRPr b="0" i="0" sz="1400" u="none" cap="none" strike="noStrike">
              <a:solidFill>
                <a:srgbClr val="000000"/>
              </a:solidFill>
              <a:latin typeface="Arial"/>
              <a:ea typeface="Arial"/>
              <a:cs typeface="Arial"/>
              <a:sym typeface="Arial"/>
            </a:endParaRPr>
          </a:p>
        </p:txBody>
      </p:sp>
      <p:sp>
        <p:nvSpPr>
          <p:cNvPr id="957" name="Google Shape;957;p9"/>
          <p:cNvSpPr txBox="1"/>
          <p:nvPr/>
        </p:nvSpPr>
        <p:spPr>
          <a:xfrm>
            <a:off x="2382018" y="5715016"/>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+91</a:t>
            </a:r>
            <a:endParaRPr b="0" i="0" sz="1400" u="none" cap="none" strike="noStrike">
              <a:solidFill>
                <a:srgbClr val="000000"/>
              </a:solidFill>
              <a:latin typeface="Arial"/>
              <a:ea typeface="Arial"/>
              <a:cs typeface="Arial"/>
              <a:sym typeface="Arial"/>
            </a:endParaRPr>
          </a:p>
        </p:txBody>
      </p:sp>
      <p:sp>
        <p:nvSpPr>
          <p:cNvPr id="958" name="Google Shape;958;p9"/>
          <p:cNvSpPr txBox="1"/>
          <p:nvPr/>
        </p:nvSpPr>
        <p:spPr>
          <a:xfrm>
            <a:off x="6739736" y="4180093"/>
            <a:ext cx="785818"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sp>
        <p:nvSpPr>
          <p:cNvPr id="959" name="Google Shape;959;p9"/>
          <p:cNvSpPr txBox="1"/>
          <p:nvPr/>
        </p:nvSpPr>
        <p:spPr>
          <a:xfrm>
            <a:off x="3453588" y="5715016"/>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+80</a:t>
            </a:r>
            <a:endParaRPr b="0" i="0" sz="1400" u="none" cap="none" strike="noStrike">
              <a:solidFill>
                <a:srgbClr val="000000"/>
              </a:solidFill>
              <a:latin typeface="Arial"/>
              <a:ea typeface="Arial"/>
              <a:cs typeface="Arial"/>
              <a:sym typeface="Arial"/>
            </a:endParaRPr>
          </a:p>
        </p:txBody>
      </p:sp>
      <p:sp>
        <p:nvSpPr>
          <p:cNvPr id="960" name="Google Shape;960;p9"/>
          <p:cNvSpPr txBox="1"/>
          <p:nvPr/>
        </p:nvSpPr>
        <p:spPr>
          <a:xfrm>
            <a:off x="8382810" y="1571612"/>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200"/>
              <a:buFont typeface="Times New Roman"/>
              <a:buNone/>
            </a:pPr>
            <a:r>
              <a:rPr b="0" i="0" lang="es-AR" sz="3200" u="none" cap="none" strike="noStrike">
                <a:solidFill>
                  <a:srgbClr val="333333"/>
                </a:solidFill>
                <a:latin typeface="Century Gothic"/>
                <a:ea typeface="Century Gothic"/>
                <a:cs typeface="Century Gothic"/>
                <a:sym typeface="Century Gothic"/>
              </a:rPr>
              <a:t>75  80    88    91 </a:t>
            </a:r>
            <a:endParaRPr b="0" i="0" sz="3600" u="none" cap="none" strike="noStrike">
              <a:solidFill>
                <a:srgbClr val="333333"/>
              </a:solidFill>
              <a:latin typeface="Century Gothic"/>
              <a:ea typeface="Century Gothic"/>
              <a:cs typeface="Century Gothic"/>
              <a:sym typeface="Century Gothic"/>
            </a:endParaRPr>
          </a:p>
        </p:txBody>
      </p:sp>
      <p:cxnSp>
        <p:nvCxnSpPr>
          <p:cNvPr id="961" name="Google Shape;961;p9"/>
          <p:cNvCxnSpPr/>
          <p:nvPr/>
        </p:nvCxnSpPr>
        <p:spPr>
          <a:xfrm rot="5400000">
            <a:off x="10002766" y="2358322"/>
            <a:ext cx="432000" cy="1588"/>
          </a:xfrm>
          <a:prstGeom prst="straightConnector1">
            <a:avLst/>
          </a:prstGeom>
          <a:noFill/>
          <a:ln cap="flat" cmpd="sng" w="38100">
            <a:solidFill>
              <a:srgbClr val="2727B7"/>
            </a:solidFill>
            <a:prstDash val="solid"/>
            <a:round/>
            <a:headEnd len="sm" w="sm" type="none"/>
            <a:tailEnd len="sm" w="sm" type="none"/>
          </a:ln>
        </p:spPr>
      </p:cxnSp>
      <p:grpSp>
        <p:nvGrpSpPr>
          <p:cNvPr id="962" name="Google Shape;962;p9"/>
          <p:cNvGrpSpPr/>
          <p:nvPr/>
        </p:nvGrpSpPr>
        <p:grpSpPr>
          <a:xfrm>
            <a:off x="8479648" y="2143116"/>
            <a:ext cx="1188000" cy="500066"/>
            <a:chOff x="8479648" y="1214422"/>
            <a:chExt cx="1188000" cy="500066"/>
          </a:xfrm>
        </p:grpSpPr>
        <p:cxnSp>
          <p:nvCxnSpPr>
            <p:cNvPr id="963" name="Google Shape;963;p9"/>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964" name="Google Shape;964;p9"/>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1400" u="none" cap="none" strike="noStrike">
                <a:solidFill>
                  <a:srgbClr val="000000"/>
                </a:solidFill>
                <a:latin typeface="Arial"/>
                <a:ea typeface="Arial"/>
                <a:cs typeface="Arial"/>
                <a:sym typeface="Arial"/>
              </a:endParaRPr>
            </a:p>
          </p:txBody>
        </p:sp>
      </p:grpSp>
      <p:grpSp>
        <p:nvGrpSpPr>
          <p:cNvPr id="965" name="Google Shape;965;p9"/>
          <p:cNvGrpSpPr/>
          <p:nvPr/>
        </p:nvGrpSpPr>
        <p:grpSpPr>
          <a:xfrm>
            <a:off x="10606912" y="2143116"/>
            <a:ext cx="1133484" cy="500066"/>
            <a:chOff x="10606912" y="1214422"/>
            <a:chExt cx="1133484" cy="500066"/>
          </a:xfrm>
        </p:grpSpPr>
        <p:cxnSp>
          <p:nvCxnSpPr>
            <p:cNvPr id="966" name="Google Shape;966;p9"/>
            <p:cNvCxnSpPr/>
            <p:nvPr/>
          </p:nvCxnSpPr>
          <p:spPr>
            <a:xfrm>
              <a:off x="10914082" y="1214422"/>
              <a:ext cx="468000" cy="1588"/>
            </a:xfrm>
            <a:prstGeom prst="straightConnector1">
              <a:avLst/>
            </a:prstGeom>
            <a:noFill/>
            <a:ln cap="flat" cmpd="sng" w="38100">
              <a:solidFill>
                <a:srgbClr val="2727B7"/>
              </a:solidFill>
              <a:prstDash val="solid"/>
              <a:round/>
              <a:headEnd len="sm" w="sm" type="none"/>
              <a:tailEnd len="sm" w="sm" type="none"/>
            </a:ln>
          </p:spPr>
        </p:cxnSp>
        <p:sp>
          <p:nvSpPr>
            <p:cNvPr id="967" name="Google Shape;967;p9"/>
            <p:cNvSpPr txBox="1"/>
            <p:nvPr/>
          </p:nvSpPr>
          <p:spPr>
            <a:xfrm>
              <a:off x="10606912"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1400" u="none" cap="none" strike="noStrike">
                <a:solidFill>
                  <a:srgbClr val="000000"/>
                </a:solidFill>
                <a:latin typeface="Arial"/>
                <a:ea typeface="Arial"/>
                <a:cs typeface="Arial"/>
                <a:sym typeface="Arial"/>
              </a:endParaRPr>
            </a:p>
          </p:txBody>
        </p:sp>
      </p:grpSp>
      <p:sp>
        <p:nvSpPr>
          <p:cNvPr id="968" name="Google Shape;968;p9"/>
          <p:cNvSpPr txBox="1"/>
          <p:nvPr/>
        </p:nvSpPr>
        <p:spPr>
          <a:xfrm>
            <a:off x="5596728" y="5429264"/>
            <a:ext cx="6596860" cy="92869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Overflow en el nodo 1. División del mismo y promoción de la clave 88.</a:t>
            </a:r>
            <a:endParaRPr b="0" i="0" sz="2800" u="none" cap="none" strike="noStrike">
              <a:solidFill>
                <a:schemeClr val="accent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6"/>
                                        </p:tgtEl>
                                        <p:attrNameLst>
                                          <p:attrName>style.visibility</p:attrName>
                                        </p:attrNameLst>
                                      </p:cBhvr>
                                      <p:to>
                                        <p:strVal val="visible"/>
                                      </p:to>
                                    </p:set>
                                    <p:animEffect filter="fade" transition="in">
                                      <p:cBhvr>
                                        <p:cTn dur="1000"/>
                                        <p:tgtEl>
                                          <p:spTgt spid="9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1000"/>
                                        <p:tgtEl>
                                          <p:spTgt spid="922"/>
                                        </p:tgtEl>
                                      </p:cBhvr>
                                    </p:animEffect>
                                  </p:childTnLst>
                                </p:cTn>
                              </p:par>
                              <p:par>
                                <p:cTn fill="hold" nodeType="with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500"/>
                                        <p:tgtEl>
                                          <p:spTgt spid="930"/>
                                        </p:tgtEl>
                                      </p:cBhvr>
                                    </p:animEffect>
                                  </p:childTnLst>
                                </p:cTn>
                              </p:par>
                              <p:par>
                                <p:cTn fill="hold" nodeType="with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500"/>
                                        <p:tgtEl>
                                          <p:spTgt spid="9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7"/>
                                        </p:tgtEl>
                                        <p:attrNameLst>
                                          <p:attrName>style.visibility</p:attrName>
                                        </p:attrNameLst>
                                      </p:cBhvr>
                                      <p:to>
                                        <p:strVal val="visible"/>
                                      </p:to>
                                    </p:set>
                                    <p:animEffect filter="fade" transition="in">
                                      <p:cBhvr>
                                        <p:cTn dur="1000"/>
                                        <p:tgtEl>
                                          <p:spTgt spid="9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58"/>
                                        </p:tgtEl>
                                        <p:attrNameLst>
                                          <p:attrName>style.visibility</p:attrName>
                                        </p:attrNameLst>
                                      </p:cBhvr>
                                      <p:to>
                                        <p:strVal val="visible"/>
                                      </p:to>
                                    </p:set>
                                    <p:animEffect filter="fade" transition="in">
                                      <p:cBhvr>
                                        <p:cTn dur="1000"/>
                                        <p:tgtEl>
                                          <p:spTgt spid="9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1000"/>
                                        <p:tgtEl>
                                          <p:spTgt spid="9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500"/>
                                        <p:tgtEl>
                                          <p:spTgt spid="96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1000"/>
                                        <p:tgtEl>
                                          <p:spTgt spid="96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1000"/>
                                        <p:tgtEl>
                                          <p:spTgt spid="96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61"/>
                                        </p:tgtEl>
                                        <p:attrNameLst>
                                          <p:attrName>style.visibility</p:attrName>
                                        </p:attrNameLst>
                                      </p:cBhvr>
                                      <p:to>
                                        <p:strVal val="visible"/>
                                      </p:to>
                                    </p:set>
                                    <p:animEffect filter="fade" transition="in">
                                      <p:cBhvr>
                                        <p:cTn dur="1000"/>
                                        <p:tgtEl>
                                          <p:spTgt spid="96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68">
                                            <p:txEl>
                                              <p:pRg end="0" st="0"/>
                                            </p:txEl>
                                          </p:spTgt>
                                        </p:tgtEl>
                                        <p:attrNameLst>
                                          <p:attrName>style.visibility</p:attrName>
                                        </p:attrNameLst>
                                      </p:cBhvr>
                                      <p:to>
                                        <p:strVal val="visible"/>
                                      </p:to>
                                    </p:set>
                                    <p:animEffect filter="fade" transition="in">
                                      <p:cBhvr>
                                        <p:cTn dur="500"/>
                                        <p:tgtEl>
                                          <p:spTgt spid="96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976" name="Shape 976"/>
        <p:cNvGrpSpPr/>
        <p:nvPr/>
      </p:nvGrpSpPr>
      <p:grpSpPr>
        <a:xfrm>
          <a:off x="0" y="0"/>
          <a:ext cx="0" cy="0"/>
          <a:chOff x="0" y="0"/>
          <a:chExt cx="0" cy="0"/>
        </a:xfrm>
      </p:grpSpPr>
      <p:sp>
        <p:nvSpPr>
          <p:cNvPr id="977" name="Google Shape;977;p10"/>
          <p:cNvSpPr txBox="1"/>
          <p:nvPr/>
        </p:nvSpPr>
        <p:spPr>
          <a:xfrm>
            <a:off x="1810515" y="611188"/>
            <a:ext cx="792961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Ejemplo – Árbol B de orden 4</a:t>
            </a:r>
            <a:endParaRPr b="0" i="0" sz="1400" u="none" cap="none" strike="noStrike">
              <a:solidFill>
                <a:srgbClr val="000000"/>
              </a:solidFill>
              <a:latin typeface="Arial"/>
              <a:ea typeface="Arial"/>
              <a:cs typeface="Arial"/>
              <a:sym typeface="Arial"/>
            </a:endParaRPr>
          </a:p>
        </p:txBody>
      </p:sp>
      <p:sp>
        <p:nvSpPr>
          <p:cNvPr id="978" name="Google Shape;978;p10"/>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s-AR"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979" name="Google Shape;979;p10"/>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980" name="Google Shape;980;p10"/>
          <p:cNvGrpSpPr/>
          <p:nvPr/>
        </p:nvGrpSpPr>
        <p:grpSpPr>
          <a:xfrm>
            <a:off x="3445892" y="4268268"/>
            <a:ext cx="2365150" cy="691688"/>
            <a:chOff x="3445892" y="4268268"/>
            <a:chExt cx="2365150" cy="691688"/>
          </a:xfrm>
        </p:grpSpPr>
        <p:grpSp>
          <p:nvGrpSpPr>
            <p:cNvPr id="981" name="Google Shape;981;p10"/>
            <p:cNvGrpSpPr/>
            <p:nvPr/>
          </p:nvGrpSpPr>
          <p:grpSpPr>
            <a:xfrm>
              <a:off x="3445892" y="4268268"/>
              <a:ext cx="2365150" cy="691688"/>
              <a:chOff x="4025092" y="2786058"/>
              <a:chExt cx="3240000" cy="720000"/>
            </a:xfrm>
          </p:grpSpPr>
          <p:sp>
            <p:nvSpPr>
              <p:cNvPr id="982" name="Google Shape;982;p10"/>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983" name="Google Shape;983;p10"/>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84" name="Google Shape;984;p10"/>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985" name="Google Shape;985;p10"/>
            <p:cNvSpPr txBox="1"/>
            <p:nvPr/>
          </p:nvSpPr>
          <p:spPr>
            <a:xfrm>
              <a:off x="3517330" y="4336897"/>
              <a:ext cx="214314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75  80       </a:t>
              </a:r>
              <a:endParaRPr b="0" i="0" sz="1400" u="none" cap="none" strike="noStrike">
                <a:solidFill>
                  <a:srgbClr val="000000"/>
                </a:solidFill>
                <a:latin typeface="Arial"/>
                <a:ea typeface="Arial"/>
                <a:cs typeface="Arial"/>
                <a:sym typeface="Arial"/>
              </a:endParaRPr>
            </a:p>
          </p:txBody>
        </p:sp>
      </p:grpSp>
      <p:sp>
        <p:nvSpPr>
          <p:cNvPr id="986" name="Google Shape;986;p10"/>
          <p:cNvSpPr txBox="1"/>
          <p:nvPr/>
        </p:nvSpPr>
        <p:spPr>
          <a:xfrm>
            <a:off x="1453324" y="5715016"/>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+80</a:t>
            </a:r>
            <a:endParaRPr b="0" i="0" sz="1400" u="none" cap="none" strike="noStrike">
              <a:solidFill>
                <a:srgbClr val="000000"/>
              </a:solidFill>
              <a:latin typeface="Arial"/>
              <a:ea typeface="Arial"/>
              <a:cs typeface="Arial"/>
              <a:sym typeface="Arial"/>
            </a:endParaRPr>
          </a:p>
        </p:txBody>
      </p:sp>
      <p:grpSp>
        <p:nvGrpSpPr>
          <p:cNvPr id="987" name="Google Shape;987;p10"/>
          <p:cNvGrpSpPr/>
          <p:nvPr/>
        </p:nvGrpSpPr>
        <p:grpSpPr>
          <a:xfrm>
            <a:off x="6303412" y="4269401"/>
            <a:ext cx="2365150" cy="691688"/>
            <a:chOff x="6303412" y="4269401"/>
            <a:chExt cx="2365150" cy="691688"/>
          </a:xfrm>
        </p:grpSpPr>
        <p:grpSp>
          <p:nvGrpSpPr>
            <p:cNvPr id="988" name="Google Shape;988;p10"/>
            <p:cNvGrpSpPr/>
            <p:nvPr/>
          </p:nvGrpSpPr>
          <p:grpSpPr>
            <a:xfrm>
              <a:off x="6303412" y="4269401"/>
              <a:ext cx="2365150" cy="691688"/>
              <a:chOff x="4025092" y="2786058"/>
              <a:chExt cx="3240000" cy="720000"/>
            </a:xfrm>
          </p:grpSpPr>
          <p:sp>
            <p:nvSpPr>
              <p:cNvPr id="989" name="Google Shape;989;p10"/>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990" name="Google Shape;990;p10"/>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91" name="Google Shape;991;p10"/>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992" name="Google Shape;992;p10"/>
            <p:cNvSpPr txBox="1"/>
            <p:nvPr/>
          </p:nvSpPr>
          <p:spPr>
            <a:xfrm>
              <a:off x="6374850" y="4338030"/>
              <a:ext cx="793514"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       </a:t>
              </a:r>
              <a:endParaRPr b="0" i="0" sz="1400" u="none" cap="none" strike="noStrike">
                <a:solidFill>
                  <a:srgbClr val="000000"/>
                </a:solidFill>
                <a:latin typeface="Arial"/>
                <a:ea typeface="Arial"/>
                <a:cs typeface="Arial"/>
                <a:sym typeface="Arial"/>
              </a:endParaRPr>
            </a:p>
          </p:txBody>
        </p:sp>
      </p:grpSp>
      <p:grpSp>
        <p:nvGrpSpPr>
          <p:cNvPr id="993" name="Google Shape;993;p10"/>
          <p:cNvGrpSpPr/>
          <p:nvPr/>
        </p:nvGrpSpPr>
        <p:grpSpPr>
          <a:xfrm>
            <a:off x="4628467" y="3000401"/>
            <a:ext cx="2857520" cy="1269000"/>
            <a:chOff x="4628467" y="3000401"/>
            <a:chExt cx="2857520" cy="1269000"/>
          </a:xfrm>
        </p:grpSpPr>
        <p:cxnSp>
          <p:nvCxnSpPr>
            <p:cNvPr id="994" name="Google Shape;994;p10"/>
            <p:cNvCxnSpPr>
              <a:endCxn id="982" idx="0"/>
            </p:cNvCxnSpPr>
            <p:nvPr/>
          </p:nvCxnSpPr>
          <p:spPr>
            <a:xfrm flipH="1">
              <a:off x="4628467" y="3001068"/>
              <a:ext cx="826200" cy="12672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95" name="Google Shape;995;p10"/>
            <p:cNvCxnSpPr>
              <a:endCxn id="989" idx="0"/>
            </p:cNvCxnSpPr>
            <p:nvPr/>
          </p:nvCxnSpPr>
          <p:spPr>
            <a:xfrm>
              <a:off x="6525387" y="3000401"/>
              <a:ext cx="960600" cy="12690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996" name="Google Shape;996;p10"/>
          <p:cNvGrpSpPr/>
          <p:nvPr/>
        </p:nvGrpSpPr>
        <p:grpSpPr>
          <a:xfrm>
            <a:off x="810382" y="1857364"/>
            <a:ext cx="10864930" cy="3103725"/>
            <a:chOff x="810382" y="1857364"/>
            <a:chExt cx="10864930" cy="3103725"/>
          </a:xfrm>
        </p:grpSpPr>
        <p:sp>
          <p:nvSpPr>
            <p:cNvPr id="997" name="Google Shape;997;p10"/>
            <p:cNvSpPr txBox="1"/>
            <p:nvPr/>
          </p:nvSpPr>
          <p:spPr>
            <a:xfrm>
              <a:off x="3445892" y="3856495"/>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998" name="Google Shape;998;p10"/>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nvGrpSpPr>
            <p:cNvPr id="999" name="Google Shape;999;p10"/>
            <p:cNvGrpSpPr/>
            <p:nvPr/>
          </p:nvGrpSpPr>
          <p:grpSpPr>
            <a:xfrm>
              <a:off x="810382" y="1857364"/>
              <a:ext cx="10864930" cy="3103725"/>
              <a:chOff x="810382" y="1857364"/>
              <a:chExt cx="10864930" cy="3103725"/>
            </a:xfrm>
          </p:grpSpPr>
          <p:grpSp>
            <p:nvGrpSpPr>
              <p:cNvPr id="1000" name="Google Shape;1000;p10"/>
              <p:cNvGrpSpPr/>
              <p:nvPr/>
            </p:nvGrpSpPr>
            <p:grpSpPr>
              <a:xfrm>
                <a:off x="4382282" y="1857364"/>
                <a:ext cx="3240000" cy="1148628"/>
                <a:chOff x="4382282" y="1857364"/>
                <a:chExt cx="3240000" cy="1148628"/>
              </a:xfrm>
            </p:grpSpPr>
            <p:sp>
              <p:nvSpPr>
                <p:cNvPr id="1001" name="Google Shape;1001;p10"/>
                <p:cNvSpPr txBox="1"/>
                <p:nvPr/>
              </p:nvSpPr>
              <p:spPr>
                <a:xfrm>
                  <a:off x="4382282" y="185736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002" name="Google Shape;1002;p10"/>
                <p:cNvGrpSpPr/>
                <p:nvPr/>
              </p:nvGrpSpPr>
              <p:grpSpPr>
                <a:xfrm>
                  <a:off x="4382282" y="2285992"/>
                  <a:ext cx="3240000" cy="720000"/>
                  <a:chOff x="4668034" y="5500702"/>
                  <a:chExt cx="3240000" cy="720000"/>
                </a:xfrm>
              </p:grpSpPr>
              <p:grpSp>
                <p:nvGrpSpPr>
                  <p:cNvPr id="1003" name="Google Shape;1003;p10"/>
                  <p:cNvGrpSpPr/>
                  <p:nvPr/>
                </p:nvGrpSpPr>
                <p:grpSpPr>
                  <a:xfrm>
                    <a:off x="4668034" y="5500702"/>
                    <a:ext cx="3240000" cy="720000"/>
                    <a:chOff x="4025092" y="2786058"/>
                    <a:chExt cx="3240000" cy="720000"/>
                  </a:xfrm>
                </p:grpSpPr>
                <p:sp>
                  <p:nvSpPr>
                    <p:cNvPr id="1004" name="Google Shape;1004;p10"/>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05" name="Google Shape;1005;p10"/>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06" name="Google Shape;1006;p10"/>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07" name="Google Shape;1007;p10"/>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67    88    96</a:t>
                    </a:r>
                    <a:endParaRPr b="0" i="0" sz="1400" u="none" cap="none" strike="noStrike">
                      <a:solidFill>
                        <a:srgbClr val="000000"/>
                      </a:solidFill>
                      <a:latin typeface="Arial"/>
                      <a:ea typeface="Arial"/>
                      <a:cs typeface="Arial"/>
                      <a:sym typeface="Arial"/>
                    </a:endParaRPr>
                  </a:p>
                </p:txBody>
              </p:sp>
            </p:grpSp>
          </p:grpSp>
          <p:grpSp>
            <p:nvGrpSpPr>
              <p:cNvPr id="1008" name="Google Shape;1008;p10"/>
              <p:cNvGrpSpPr/>
              <p:nvPr/>
            </p:nvGrpSpPr>
            <p:grpSpPr>
              <a:xfrm>
                <a:off x="7596992" y="3000372"/>
                <a:ext cx="4078320" cy="1960717"/>
                <a:chOff x="7596992" y="3000372"/>
                <a:chExt cx="4078320" cy="1960717"/>
              </a:xfrm>
            </p:grpSpPr>
            <p:cxnSp>
              <p:nvCxnSpPr>
                <p:cNvPr id="1009" name="Google Shape;1009;p10"/>
                <p:cNvCxnSpPr/>
                <p:nvPr/>
              </p:nvCxnSpPr>
              <p:spPr>
                <a:xfrm>
                  <a:off x="7596992" y="3000372"/>
                  <a:ext cx="171451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010" name="Google Shape;1010;p10"/>
                <p:cNvGrpSpPr/>
                <p:nvPr/>
              </p:nvGrpSpPr>
              <p:grpSpPr>
                <a:xfrm>
                  <a:off x="9240066" y="3857628"/>
                  <a:ext cx="2435246" cy="1103461"/>
                  <a:chOff x="6786590" y="3643314"/>
                  <a:chExt cx="3336022" cy="1148628"/>
                </a:xfrm>
              </p:grpSpPr>
              <p:grpSp>
                <p:nvGrpSpPr>
                  <p:cNvPr id="1011" name="Google Shape;1011;p10"/>
                  <p:cNvGrpSpPr/>
                  <p:nvPr/>
                </p:nvGrpSpPr>
                <p:grpSpPr>
                  <a:xfrm>
                    <a:off x="6882612" y="4071942"/>
                    <a:ext cx="3240000" cy="720000"/>
                    <a:chOff x="4025092" y="2786058"/>
                    <a:chExt cx="3240000" cy="720000"/>
                  </a:xfrm>
                </p:grpSpPr>
                <p:sp>
                  <p:nvSpPr>
                    <p:cNvPr id="1012" name="Google Shape;1012;p10"/>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13" name="Google Shape;1013;p10"/>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14" name="Google Shape;1014;p10"/>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15" name="Google Shape;1015;p10"/>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016" name="Google Shape;1016;p10"/>
                  <p:cNvSpPr txBox="1"/>
                  <p:nvPr/>
                </p:nvSpPr>
                <p:spPr>
                  <a:xfrm>
                    <a:off x="6786590" y="4163849"/>
                    <a:ext cx="185754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105       </a:t>
                    </a:r>
                    <a:endParaRPr b="0" i="0" sz="1400" u="none" cap="none" strike="noStrike">
                      <a:solidFill>
                        <a:srgbClr val="000000"/>
                      </a:solidFill>
                      <a:latin typeface="Arial"/>
                      <a:ea typeface="Arial"/>
                      <a:cs typeface="Arial"/>
                      <a:sym typeface="Arial"/>
                    </a:endParaRPr>
                  </a:p>
                </p:txBody>
              </p:sp>
            </p:grpSp>
          </p:grpSp>
          <p:grpSp>
            <p:nvGrpSpPr>
              <p:cNvPr id="1017" name="Google Shape;1017;p10"/>
              <p:cNvGrpSpPr/>
              <p:nvPr/>
            </p:nvGrpSpPr>
            <p:grpSpPr>
              <a:xfrm>
                <a:off x="810382" y="3000372"/>
                <a:ext cx="3589112" cy="1960717"/>
                <a:chOff x="810382" y="3000372"/>
                <a:chExt cx="3589112" cy="1960717"/>
              </a:xfrm>
            </p:grpSpPr>
            <p:grpSp>
              <p:nvGrpSpPr>
                <p:cNvPr id="1018" name="Google Shape;1018;p10"/>
                <p:cNvGrpSpPr/>
                <p:nvPr/>
              </p:nvGrpSpPr>
              <p:grpSpPr>
                <a:xfrm>
                  <a:off x="810382" y="3857628"/>
                  <a:ext cx="2365149" cy="1103461"/>
                  <a:chOff x="6882612" y="3643314"/>
                  <a:chExt cx="3240000" cy="1148628"/>
                </a:xfrm>
              </p:grpSpPr>
              <p:grpSp>
                <p:nvGrpSpPr>
                  <p:cNvPr id="1019" name="Google Shape;1019;p10"/>
                  <p:cNvGrpSpPr/>
                  <p:nvPr/>
                </p:nvGrpSpPr>
                <p:grpSpPr>
                  <a:xfrm>
                    <a:off x="6882612" y="4071942"/>
                    <a:ext cx="3240000" cy="720000"/>
                    <a:chOff x="4025092" y="2786058"/>
                    <a:chExt cx="3240000" cy="720000"/>
                  </a:xfrm>
                </p:grpSpPr>
                <p:sp>
                  <p:nvSpPr>
                    <p:cNvPr id="1020" name="Google Shape;1020;p10"/>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21" name="Google Shape;1021;p10"/>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22" name="Google Shape;1022;p10"/>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23" name="Google Shape;1023;p10"/>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024" name="Google Shape;1024;p10"/>
                  <p:cNvSpPr txBox="1"/>
                  <p:nvPr/>
                </p:nvSpPr>
                <p:spPr>
                  <a:xfrm>
                    <a:off x="6980474" y="4143380"/>
                    <a:ext cx="293587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grpSp>
            <p:cxnSp>
              <p:nvCxnSpPr>
                <p:cNvPr id="1025" name="Google Shape;1025;p10"/>
                <p:cNvCxnSpPr/>
                <p:nvPr/>
              </p:nvCxnSpPr>
              <p:spPr>
                <a:xfrm flipH="1">
                  <a:off x="2382019" y="3000372"/>
                  <a:ext cx="2017475" cy="1285885"/>
                </a:xfrm>
                <a:prstGeom prst="straightConnector1">
                  <a:avLst/>
                </a:prstGeom>
                <a:solidFill>
                  <a:srgbClr val="00B8FF"/>
                </a:solidFill>
                <a:ln cap="flat" cmpd="sng" w="38100">
                  <a:solidFill>
                    <a:schemeClr val="dk1"/>
                  </a:solidFill>
                  <a:prstDash val="solid"/>
                  <a:round/>
                  <a:headEnd len="sm" w="sm" type="none"/>
                  <a:tailEnd len="sm" w="sm" type="none"/>
                </a:ln>
              </p:spPr>
            </p:cxnSp>
          </p:grpSp>
        </p:grpSp>
      </p:grpSp>
      <p:sp>
        <p:nvSpPr>
          <p:cNvPr id="1026" name="Google Shape;1026;p10"/>
          <p:cNvSpPr txBox="1"/>
          <p:nvPr/>
        </p:nvSpPr>
        <p:spPr>
          <a:xfrm>
            <a:off x="5666178" y="2375210"/>
            <a:ext cx="71438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sp>
        <p:nvSpPr>
          <p:cNvPr id="1027" name="Google Shape;1027;p10"/>
          <p:cNvSpPr txBox="1"/>
          <p:nvPr/>
        </p:nvSpPr>
        <p:spPr>
          <a:xfrm>
            <a:off x="6168232" y="1285860"/>
            <a:ext cx="6143668" cy="114300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3200"/>
              <a:buFont typeface="Times New Roman"/>
              <a:buNone/>
            </a:pPr>
            <a:r>
              <a:rPr b="0" i="0" lang="es-AR" sz="3200" u="none" cap="none" strike="noStrike">
                <a:solidFill>
                  <a:schemeClr val="accent6"/>
                </a:solidFill>
                <a:latin typeface="Century Gothic"/>
                <a:ea typeface="Century Gothic"/>
                <a:cs typeface="Century Gothic"/>
                <a:sym typeface="Century Gothic"/>
              </a:rPr>
              <a:t>¿L/E necesarias para el alta de la clave 80?</a:t>
            </a:r>
            <a:endParaRPr b="0" i="0" sz="1400" u="none" cap="none" strike="noStrike">
              <a:solidFill>
                <a:srgbClr val="000000"/>
              </a:solidFill>
              <a:latin typeface="Arial"/>
              <a:ea typeface="Arial"/>
              <a:cs typeface="Arial"/>
              <a:sym typeface="Arial"/>
            </a:endParaRPr>
          </a:p>
        </p:txBody>
      </p:sp>
      <p:sp>
        <p:nvSpPr>
          <p:cNvPr id="1028" name="Google Shape;1028;p10"/>
          <p:cNvSpPr txBox="1"/>
          <p:nvPr/>
        </p:nvSpPr>
        <p:spPr>
          <a:xfrm>
            <a:off x="8025620" y="2535646"/>
            <a:ext cx="3214710" cy="607602"/>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rPr b="0" i="0" lang="es-AR" sz="1800" u="none" cap="none" strike="noStrike">
                <a:solidFill>
                  <a:schemeClr val="dk1"/>
                </a:solidFill>
                <a:latin typeface="Arial"/>
                <a:ea typeface="Arial"/>
                <a:cs typeface="Arial"/>
                <a:sym typeface="Arial"/>
              </a:rPr>
              <a:t>L2, L1, E1,E4,E2 (cada nodo se lee a lo sumo 1 vez)</a:t>
            </a:r>
            <a:endParaRPr b="0" i="0" sz="1400" u="none" cap="none" strike="noStrike">
              <a:solidFill>
                <a:srgbClr val="000000"/>
              </a:solidFill>
              <a:latin typeface="Arial"/>
              <a:ea typeface="Arial"/>
              <a:cs typeface="Arial"/>
              <a:sym typeface="Arial"/>
            </a:endParaRPr>
          </a:p>
        </p:txBody>
      </p:sp>
      <p:sp>
        <p:nvSpPr>
          <p:cNvPr id="1029" name="Google Shape;1029;p10"/>
          <p:cNvSpPr txBox="1"/>
          <p:nvPr/>
        </p:nvSpPr>
        <p:spPr>
          <a:xfrm>
            <a:off x="2690673" y="5714950"/>
            <a:ext cx="8984700" cy="624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Completamos el árbol con las altas de: +86,+120,+230,+95,+55</a:t>
            </a:r>
            <a:endParaRPr b="0" i="0" sz="3600" u="none" cap="none" strike="noStrike">
              <a:solidFill>
                <a:schemeClr val="dk1"/>
              </a:solidFill>
              <a:latin typeface="Century Gothic"/>
              <a:ea typeface="Century Gothic"/>
              <a:cs typeface="Century Gothic"/>
              <a:sym typeface="Century Gothic"/>
            </a:endParaRPr>
          </a:p>
          <a:p>
            <a:pPr indent="0" lvl="0" marL="0" marR="0" rtl="0" algn="l">
              <a:lnSpc>
                <a:spcPct val="93000"/>
              </a:lnSpc>
              <a:spcBef>
                <a:spcPts val="0"/>
              </a:spcBef>
              <a:spcAft>
                <a:spcPts val="0"/>
              </a:spcAft>
              <a:buClr>
                <a:schemeClr val="dk1"/>
              </a:buClr>
              <a:buSzPts val="3600"/>
              <a:buFont typeface="Times New Roman"/>
              <a:buNone/>
            </a:pPr>
            <a:r>
              <a:t/>
            </a:r>
            <a:endParaRPr b="0" i="0" sz="36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1000"/>
                                        <p:tgtEl>
                                          <p:spTgt spid="98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1000"/>
                                        <p:tgtEl>
                                          <p:spTgt spid="980"/>
                                        </p:tgtEl>
                                      </p:cBhvr>
                                    </p:animEffect>
                                  </p:childTnLst>
                                </p:cTn>
                              </p:par>
                              <p:par>
                                <p:cTn fill="hold" nodeType="with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1000"/>
                                        <p:tgtEl>
                                          <p:spTgt spid="1026"/>
                                        </p:tgtEl>
                                      </p:cBhvr>
                                    </p:animEffect>
                                  </p:childTnLst>
                                </p:cTn>
                              </p:par>
                              <p:par>
                                <p:cTn fill="hold" nodeType="withEffect" presetClass="entr" presetID="10" presetSubtype="0">
                                  <p:stCondLst>
                                    <p:cond delay="0"/>
                                  </p:stCondLst>
                                  <p:childTnLst>
                                    <p:set>
                                      <p:cBhvr>
                                        <p:cTn dur="1" fill="hold">
                                          <p:stCondLst>
                                            <p:cond delay="0"/>
                                          </p:stCondLst>
                                        </p:cTn>
                                        <p:tgtEl>
                                          <p:spTgt spid="987"/>
                                        </p:tgtEl>
                                        <p:attrNameLst>
                                          <p:attrName>style.visibility</p:attrName>
                                        </p:attrNameLst>
                                      </p:cBhvr>
                                      <p:to>
                                        <p:strVal val="visible"/>
                                      </p:to>
                                    </p:set>
                                    <p:animEffect filter="fade" transition="in">
                                      <p:cBhvr>
                                        <p:cTn dur="1000"/>
                                        <p:tgtEl>
                                          <p:spTgt spid="987"/>
                                        </p:tgtEl>
                                      </p:cBhvr>
                                    </p:animEffect>
                                  </p:childTnLst>
                                </p:cTn>
                              </p:par>
                              <p:par>
                                <p:cTn fill="hold" nodeType="with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000"/>
                                        <p:tgtEl>
                                          <p:spTgt spid="99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2000"/>
                                        <p:tgtEl>
                                          <p:spTgt spid="9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7">
                                            <p:txEl>
                                              <p:pRg end="0" st="0"/>
                                            </p:txEl>
                                          </p:spTgt>
                                        </p:tgtEl>
                                        <p:attrNameLst>
                                          <p:attrName>style.visibility</p:attrName>
                                        </p:attrNameLst>
                                      </p:cBhvr>
                                      <p:to>
                                        <p:strVal val="visible"/>
                                      </p:to>
                                    </p:set>
                                    <p:animEffect filter="fade" transition="in">
                                      <p:cBhvr>
                                        <p:cTn dur="1000"/>
                                        <p:tgtEl>
                                          <p:spTgt spid="10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500"/>
                                        <p:tgtEl>
                                          <p:spTgt spid="10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1000"/>
                                        <p:tgtEl>
                                          <p:spTgt spid="10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037" name="Shape 1037"/>
        <p:cNvGrpSpPr/>
        <p:nvPr/>
      </p:nvGrpSpPr>
      <p:grpSpPr>
        <a:xfrm>
          <a:off x="0" y="0"/>
          <a:ext cx="0" cy="0"/>
          <a:chOff x="0" y="0"/>
          <a:chExt cx="0" cy="0"/>
        </a:xfrm>
      </p:grpSpPr>
      <p:sp>
        <p:nvSpPr>
          <p:cNvPr id="1038" name="Google Shape;1038;p11"/>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s-AR"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1039" name="Google Shape;1039;p11"/>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1040" name="Google Shape;1040;p11"/>
          <p:cNvGrpSpPr/>
          <p:nvPr/>
        </p:nvGrpSpPr>
        <p:grpSpPr>
          <a:xfrm>
            <a:off x="810382" y="2500306"/>
            <a:ext cx="10864930" cy="3103725"/>
            <a:chOff x="810382" y="1857364"/>
            <a:chExt cx="10864930" cy="3103725"/>
          </a:xfrm>
        </p:grpSpPr>
        <p:grpSp>
          <p:nvGrpSpPr>
            <p:cNvPr id="1041" name="Google Shape;1041;p11"/>
            <p:cNvGrpSpPr/>
            <p:nvPr/>
          </p:nvGrpSpPr>
          <p:grpSpPr>
            <a:xfrm>
              <a:off x="3445892" y="4268268"/>
              <a:ext cx="2436588" cy="691688"/>
              <a:chOff x="3445892" y="4268268"/>
              <a:chExt cx="2436588" cy="691688"/>
            </a:xfrm>
          </p:grpSpPr>
          <p:grpSp>
            <p:nvGrpSpPr>
              <p:cNvPr id="1042" name="Google Shape;1042;p11"/>
              <p:cNvGrpSpPr/>
              <p:nvPr/>
            </p:nvGrpSpPr>
            <p:grpSpPr>
              <a:xfrm>
                <a:off x="3445892" y="4268268"/>
                <a:ext cx="2365150" cy="691688"/>
                <a:chOff x="4025092" y="2786058"/>
                <a:chExt cx="3240000" cy="720000"/>
              </a:xfrm>
            </p:grpSpPr>
            <p:sp>
              <p:nvSpPr>
                <p:cNvPr id="1043" name="Google Shape;1043;p1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44" name="Google Shape;1044;p1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45" name="Google Shape;1045;p1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46" name="Google Shape;1046;p11"/>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75  80        </a:t>
                </a:r>
                <a:endParaRPr b="0" i="0" sz="1400" u="none" cap="none" strike="noStrike">
                  <a:solidFill>
                    <a:srgbClr val="000000"/>
                  </a:solidFill>
                  <a:latin typeface="Arial"/>
                  <a:ea typeface="Arial"/>
                  <a:cs typeface="Arial"/>
                  <a:sym typeface="Arial"/>
                </a:endParaRPr>
              </a:p>
            </p:txBody>
          </p:sp>
        </p:grpSp>
        <p:grpSp>
          <p:nvGrpSpPr>
            <p:cNvPr id="1047" name="Google Shape;1047;p11"/>
            <p:cNvGrpSpPr/>
            <p:nvPr/>
          </p:nvGrpSpPr>
          <p:grpSpPr>
            <a:xfrm>
              <a:off x="6303412" y="4269401"/>
              <a:ext cx="2365150" cy="691688"/>
              <a:chOff x="6303412" y="4269401"/>
              <a:chExt cx="2365150" cy="691688"/>
            </a:xfrm>
          </p:grpSpPr>
          <p:grpSp>
            <p:nvGrpSpPr>
              <p:cNvPr id="1048" name="Google Shape;1048;p11"/>
              <p:cNvGrpSpPr/>
              <p:nvPr/>
            </p:nvGrpSpPr>
            <p:grpSpPr>
              <a:xfrm>
                <a:off x="6303412" y="4269401"/>
                <a:ext cx="2365150" cy="691688"/>
                <a:chOff x="4025092" y="2786058"/>
                <a:chExt cx="3240000" cy="720000"/>
              </a:xfrm>
            </p:grpSpPr>
            <p:sp>
              <p:nvSpPr>
                <p:cNvPr id="1049" name="Google Shape;1049;p1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50" name="Google Shape;1050;p1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51" name="Google Shape;1051;p1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52" name="Google Shape;1052;p11"/>
              <p:cNvSpPr txBox="1"/>
              <p:nvPr/>
            </p:nvSpPr>
            <p:spPr>
              <a:xfrm>
                <a:off x="6374850" y="4338030"/>
                <a:ext cx="793514"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       </a:t>
                </a:r>
                <a:endParaRPr b="0" i="0" sz="1400" u="none" cap="none" strike="noStrike">
                  <a:solidFill>
                    <a:srgbClr val="000000"/>
                  </a:solidFill>
                  <a:latin typeface="Arial"/>
                  <a:ea typeface="Arial"/>
                  <a:cs typeface="Arial"/>
                  <a:sym typeface="Arial"/>
                </a:endParaRPr>
              </a:p>
            </p:txBody>
          </p:sp>
        </p:grpSp>
        <p:grpSp>
          <p:nvGrpSpPr>
            <p:cNvPr id="1053" name="Google Shape;1053;p11"/>
            <p:cNvGrpSpPr/>
            <p:nvPr/>
          </p:nvGrpSpPr>
          <p:grpSpPr>
            <a:xfrm>
              <a:off x="4628467" y="3000401"/>
              <a:ext cx="2857520" cy="1269000"/>
              <a:chOff x="4628467" y="3000401"/>
              <a:chExt cx="2857520" cy="1269000"/>
            </a:xfrm>
          </p:grpSpPr>
          <p:cxnSp>
            <p:nvCxnSpPr>
              <p:cNvPr id="1054" name="Google Shape;1054;p11"/>
              <p:cNvCxnSpPr>
                <a:endCxn id="1043" idx="0"/>
              </p:cNvCxnSpPr>
              <p:nvPr/>
            </p:nvCxnSpPr>
            <p:spPr>
              <a:xfrm flipH="1">
                <a:off x="4628467" y="3001068"/>
                <a:ext cx="826200" cy="12672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55" name="Google Shape;1055;p11"/>
              <p:cNvCxnSpPr>
                <a:endCxn id="1049" idx="0"/>
              </p:cNvCxnSpPr>
              <p:nvPr/>
            </p:nvCxnSpPr>
            <p:spPr>
              <a:xfrm>
                <a:off x="6525387" y="3000401"/>
                <a:ext cx="960600" cy="12690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056" name="Google Shape;1056;p11"/>
            <p:cNvGrpSpPr/>
            <p:nvPr/>
          </p:nvGrpSpPr>
          <p:grpSpPr>
            <a:xfrm>
              <a:off x="810382" y="1857364"/>
              <a:ext cx="10864930" cy="3103725"/>
              <a:chOff x="810382" y="1857364"/>
              <a:chExt cx="10864930" cy="3103725"/>
            </a:xfrm>
          </p:grpSpPr>
          <p:sp>
            <p:nvSpPr>
              <p:cNvPr id="1057" name="Google Shape;1057;p11"/>
              <p:cNvSpPr txBox="1"/>
              <p:nvPr/>
            </p:nvSpPr>
            <p:spPr>
              <a:xfrm>
                <a:off x="3445892" y="3856495"/>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058" name="Google Shape;1058;p11"/>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nvGrpSpPr>
              <p:cNvPr id="1059" name="Google Shape;1059;p11"/>
              <p:cNvGrpSpPr/>
              <p:nvPr/>
            </p:nvGrpSpPr>
            <p:grpSpPr>
              <a:xfrm>
                <a:off x="810382" y="1857364"/>
                <a:ext cx="10864930" cy="3103725"/>
                <a:chOff x="810382" y="1857364"/>
                <a:chExt cx="10864930" cy="3103725"/>
              </a:xfrm>
            </p:grpSpPr>
            <p:grpSp>
              <p:nvGrpSpPr>
                <p:cNvPr id="1060" name="Google Shape;1060;p11"/>
                <p:cNvGrpSpPr/>
                <p:nvPr/>
              </p:nvGrpSpPr>
              <p:grpSpPr>
                <a:xfrm>
                  <a:off x="4382282" y="1857364"/>
                  <a:ext cx="3240000" cy="1148628"/>
                  <a:chOff x="4382282" y="1857364"/>
                  <a:chExt cx="3240000" cy="1148628"/>
                </a:xfrm>
              </p:grpSpPr>
              <p:sp>
                <p:nvSpPr>
                  <p:cNvPr id="1061" name="Google Shape;1061;p11"/>
                  <p:cNvSpPr txBox="1"/>
                  <p:nvPr/>
                </p:nvSpPr>
                <p:spPr>
                  <a:xfrm>
                    <a:off x="4382282" y="185736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062" name="Google Shape;1062;p11"/>
                  <p:cNvGrpSpPr/>
                  <p:nvPr/>
                </p:nvGrpSpPr>
                <p:grpSpPr>
                  <a:xfrm>
                    <a:off x="4382282" y="2285992"/>
                    <a:ext cx="3240000" cy="720000"/>
                    <a:chOff x="4668034" y="5500702"/>
                    <a:chExt cx="3240000" cy="720000"/>
                  </a:xfrm>
                </p:grpSpPr>
                <p:grpSp>
                  <p:nvGrpSpPr>
                    <p:cNvPr id="1063" name="Google Shape;1063;p11"/>
                    <p:cNvGrpSpPr/>
                    <p:nvPr/>
                  </p:nvGrpSpPr>
                  <p:grpSpPr>
                    <a:xfrm>
                      <a:off x="4668034" y="5500702"/>
                      <a:ext cx="3240000" cy="720000"/>
                      <a:chOff x="4025092" y="2786058"/>
                      <a:chExt cx="3240000" cy="720000"/>
                    </a:xfrm>
                  </p:grpSpPr>
                  <p:sp>
                    <p:nvSpPr>
                      <p:cNvPr id="1064" name="Google Shape;1064;p1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65" name="Google Shape;1065;p1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66" name="Google Shape;1066;p1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67" name="Google Shape;1067;p1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67    88    96</a:t>
                      </a:r>
                      <a:endParaRPr b="0" i="0" sz="1400" u="none" cap="none" strike="noStrike">
                        <a:solidFill>
                          <a:srgbClr val="000000"/>
                        </a:solidFill>
                        <a:latin typeface="Arial"/>
                        <a:ea typeface="Arial"/>
                        <a:cs typeface="Arial"/>
                        <a:sym typeface="Arial"/>
                      </a:endParaRPr>
                    </a:p>
                  </p:txBody>
                </p:sp>
              </p:grpSp>
            </p:grpSp>
            <p:grpSp>
              <p:nvGrpSpPr>
                <p:cNvPr id="1068" name="Google Shape;1068;p11"/>
                <p:cNvGrpSpPr/>
                <p:nvPr/>
              </p:nvGrpSpPr>
              <p:grpSpPr>
                <a:xfrm>
                  <a:off x="7596992" y="3000372"/>
                  <a:ext cx="4078320" cy="1960717"/>
                  <a:chOff x="7596992" y="3000372"/>
                  <a:chExt cx="4078320" cy="1960717"/>
                </a:xfrm>
              </p:grpSpPr>
              <p:cxnSp>
                <p:nvCxnSpPr>
                  <p:cNvPr id="1069" name="Google Shape;1069;p11"/>
                  <p:cNvCxnSpPr/>
                  <p:nvPr/>
                </p:nvCxnSpPr>
                <p:spPr>
                  <a:xfrm>
                    <a:off x="7596992" y="3000372"/>
                    <a:ext cx="171451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070" name="Google Shape;1070;p11"/>
                  <p:cNvGrpSpPr/>
                  <p:nvPr/>
                </p:nvGrpSpPr>
                <p:grpSpPr>
                  <a:xfrm>
                    <a:off x="9240066" y="3857628"/>
                    <a:ext cx="2435246" cy="1103461"/>
                    <a:chOff x="6786590" y="3643314"/>
                    <a:chExt cx="3336022" cy="1148628"/>
                  </a:xfrm>
                </p:grpSpPr>
                <p:grpSp>
                  <p:nvGrpSpPr>
                    <p:cNvPr id="1071" name="Google Shape;1071;p11"/>
                    <p:cNvGrpSpPr/>
                    <p:nvPr/>
                  </p:nvGrpSpPr>
                  <p:grpSpPr>
                    <a:xfrm>
                      <a:off x="6882612" y="4071942"/>
                      <a:ext cx="3240000" cy="720000"/>
                      <a:chOff x="4025092" y="2786058"/>
                      <a:chExt cx="3240000" cy="720000"/>
                    </a:xfrm>
                  </p:grpSpPr>
                  <p:sp>
                    <p:nvSpPr>
                      <p:cNvPr id="1072" name="Google Shape;1072;p1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73" name="Google Shape;1073;p1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74" name="Google Shape;1074;p1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75" name="Google Shape;1075;p11"/>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076" name="Google Shape;1076;p11"/>
                    <p:cNvSpPr txBox="1"/>
                    <p:nvPr/>
                  </p:nvSpPr>
                  <p:spPr>
                    <a:xfrm>
                      <a:off x="6786590" y="4163849"/>
                      <a:ext cx="185754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105       </a:t>
                      </a:r>
                      <a:endParaRPr b="0" i="0" sz="1400" u="none" cap="none" strike="noStrike">
                        <a:solidFill>
                          <a:srgbClr val="000000"/>
                        </a:solidFill>
                        <a:latin typeface="Arial"/>
                        <a:ea typeface="Arial"/>
                        <a:cs typeface="Arial"/>
                        <a:sym typeface="Arial"/>
                      </a:endParaRPr>
                    </a:p>
                  </p:txBody>
                </p:sp>
              </p:grpSp>
            </p:grpSp>
            <p:grpSp>
              <p:nvGrpSpPr>
                <p:cNvPr id="1077" name="Google Shape;1077;p11"/>
                <p:cNvGrpSpPr/>
                <p:nvPr/>
              </p:nvGrpSpPr>
              <p:grpSpPr>
                <a:xfrm>
                  <a:off x="810382" y="3000372"/>
                  <a:ext cx="3589112" cy="1960717"/>
                  <a:chOff x="810382" y="3000372"/>
                  <a:chExt cx="3589112" cy="1960717"/>
                </a:xfrm>
              </p:grpSpPr>
              <p:grpSp>
                <p:nvGrpSpPr>
                  <p:cNvPr id="1078" name="Google Shape;1078;p11"/>
                  <p:cNvGrpSpPr/>
                  <p:nvPr/>
                </p:nvGrpSpPr>
                <p:grpSpPr>
                  <a:xfrm>
                    <a:off x="810382" y="3857628"/>
                    <a:ext cx="2365149" cy="1103461"/>
                    <a:chOff x="6882612" y="3643314"/>
                    <a:chExt cx="3240000" cy="1148628"/>
                  </a:xfrm>
                </p:grpSpPr>
                <p:grpSp>
                  <p:nvGrpSpPr>
                    <p:cNvPr id="1079" name="Google Shape;1079;p11"/>
                    <p:cNvGrpSpPr/>
                    <p:nvPr/>
                  </p:nvGrpSpPr>
                  <p:grpSpPr>
                    <a:xfrm>
                      <a:off x="6882612" y="4071942"/>
                      <a:ext cx="3240000" cy="720000"/>
                      <a:chOff x="4025092" y="2786058"/>
                      <a:chExt cx="3240000" cy="720000"/>
                    </a:xfrm>
                  </p:grpSpPr>
                  <p:sp>
                    <p:nvSpPr>
                      <p:cNvPr id="1080" name="Google Shape;1080;p1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81" name="Google Shape;1081;p1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82" name="Google Shape;1082;p1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83" name="Google Shape;1083;p11"/>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084" name="Google Shape;1084;p11"/>
                    <p:cNvSpPr txBox="1"/>
                    <p:nvPr/>
                  </p:nvSpPr>
                  <p:spPr>
                    <a:xfrm>
                      <a:off x="6980474" y="4143380"/>
                      <a:ext cx="293587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grpSp>
              <p:cxnSp>
                <p:nvCxnSpPr>
                  <p:cNvPr id="1085" name="Google Shape;1085;p11"/>
                  <p:cNvCxnSpPr/>
                  <p:nvPr/>
                </p:nvCxnSpPr>
                <p:spPr>
                  <a:xfrm flipH="1">
                    <a:off x="2382019" y="3000372"/>
                    <a:ext cx="2017475" cy="1285885"/>
                  </a:xfrm>
                  <a:prstGeom prst="straightConnector1">
                    <a:avLst/>
                  </a:prstGeom>
                  <a:solidFill>
                    <a:srgbClr val="00B8FF"/>
                  </a:solidFill>
                  <a:ln cap="flat" cmpd="sng" w="38100">
                    <a:solidFill>
                      <a:schemeClr val="dk1"/>
                    </a:solidFill>
                    <a:prstDash val="solid"/>
                    <a:round/>
                    <a:headEnd len="sm" w="sm" type="none"/>
                    <a:tailEnd len="sm" w="sm" type="none"/>
                  </a:ln>
                </p:spPr>
              </p:cxnSp>
            </p:grpSp>
          </p:grpSp>
        </p:grpSp>
      </p:grpSp>
      <p:sp>
        <p:nvSpPr>
          <p:cNvPr id="1086" name="Google Shape;1086;p11"/>
          <p:cNvSpPr txBox="1"/>
          <p:nvPr/>
        </p:nvSpPr>
        <p:spPr>
          <a:xfrm>
            <a:off x="1453324" y="5923247"/>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a:t>
            </a:r>
            <a:endParaRPr b="0" i="0" sz="1400" u="none" cap="none" strike="noStrike">
              <a:solidFill>
                <a:srgbClr val="000000"/>
              </a:solidFill>
              <a:latin typeface="Arial"/>
              <a:ea typeface="Arial"/>
              <a:cs typeface="Arial"/>
              <a:sym typeface="Arial"/>
            </a:endParaRPr>
          </a:p>
        </p:txBody>
      </p:sp>
      <p:sp>
        <p:nvSpPr>
          <p:cNvPr id="1087" name="Google Shape;1087;p11"/>
          <p:cNvSpPr txBox="1"/>
          <p:nvPr/>
        </p:nvSpPr>
        <p:spPr>
          <a:xfrm>
            <a:off x="5046386" y="4989061"/>
            <a:ext cx="85725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a:t>
            </a:r>
            <a:endParaRPr b="0" i="0" sz="1400" u="none" cap="none" strike="noStrike">
              <a:solidFill>
                <a:srgbClr val="000000"/>
              </a:solidFill>
              <a:latin typeface="Arial"/>
              <a:ea typeface="Arial"/>
              <a:cs typeface="Arial"/>
              <a:sym typeface="Arial"/>
            </a:endParaRPr>
          </a:p>
        </p:txBody>
      </p:sp>
      <p:sp>
        <p:nvSpPr>
          <p:cNvPr id="1088" name="Google Shape;1088;p11"/>
          <p:cNvSpPr txBox="1"/>
          <p:nvPr/>
        </p:nvSpPr>
        <p:spPr>
          <a:xfrm>
            <a:off x="2312568" y="5948385"/>
            <a:ext cx="15716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+120</a:t>
            </a:r>
            <a:endParaRPr b="0" i="0" sz="1400" u="none" cap="none" strike="noStrike">
              <a:solidFill>
                <a:srgbClr val="000000"/>
              </a:solidFill>
              <a:latin typeface="Arial"/>
              <a:ea typeface="Arial"/>
              <a:cs typeface="Arial"/>
              <a:sym typeface="Arial"/>
            </a:endParaRPr>
          </a:p>
        </p:txBody>
      </p:sp>
      <p:sp>
        <p:nvSpPr>
          <p:cNvPr id="1089" name="Google Shape;1089;p11"/>
          <p:cNvSpPr txBox="1"/>
          <p:nvPr/>
        </p:nvSpPr>
        <p:spPr>
          <a:xfrm>
            <a:off x="10014309" y="4996541"/>
            <a:ext cx="121444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120</a:t>
            </a:r>
            <a:endParaRPr b="0" i="0" sz="1400" u="none" cap="none" strike="noStrike">
              <a:solidFill>
                <a:srgbClr val="000000"/>
              </a:solidFill>
              <a:latin typeface="Arial"/>
              <a:ea typeface="Arial"/>
              <a:cs typeface="Arial"/>
              <a:sym typeface="Arial"/>
            </a:endParaRPr>
          </a:p>
        </p:txBody>
      </p:sp>
      <p:sp>
        <p:nvSpPr>
          <p:cNvPr id="1090" name="Google Shape;1090;p11"/>
          <p:cNvSpPr txBox="1"/>
          <p:nvPr/>
        </p:nvSpPr>
        <p:spPr>
          <a:xfrm>
            <a:off x="3667902" y="5923247"/>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+230</a:t>
            </a:r>
            <a:endParaRPr b="0" i="0" sz="1400" u="none" cap="none" strike="noStrike">
              <a:solidFill>
                <a:srgbClr val="000000"/>
              </a:solidFill>
              <a:latin typeface="Arial"/>
              <a:ea typeface="Arial"/>
              <a:cs typeface="Arial"/>
              <a:sym typeface="Arial"/>
            </a:endParaRPr>
          </a:p>
        </p:txBody>
      </p:sp>
      <p:sp>
        <p:nvSpPr>
          <p:cNvPr id="1091" name="Google Shape;1091;p11"/>
          <p:cNvSpPr txBox="1"/>
          <p:nvPr/>
        </p:nvSpPr>
        <p:spPr>
          <a:xfrm>
            <a:off x="10808851" y="4994291"/>
            <a:ext cx="1253147"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230</a:t>
            </a:r>
            <a:endParaRPr b="0" i="0" sz="1400" u="none" cap="none" strike="noStrike">
              <a:solidFill>
                <a:srgbClr val="000000"/>
              </a:solidFill>
              <a:latin typeface="Arial"/>
              <a:ea typeface="Arial"/>
              <a:cs typeface="Arial"/>
              <a:sym typeface="Arial"/>
            </a:endParaRPr>
          </a:p>
        </p:txBody>
      </p:sp>
      <p:sp>
        <p:nvSpPr>
          <p:cNvPr id="1092" name="Google Shape;1092;p11"/>
          <p:cNvSpPr txBox="1"/>
          <p:nvPr/>
        </p:nvSpPr>
        <p:spPr>
          <a:xfrm>
            <a:off x="5025224" y="5942302"/>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+95</a:t>
            </a:r>
            <a:endParaRPr b="0" i="0" sz="1400" u="none" cap="none" strike="noStrike">
              <a:solidFill>
                <a:srgbClr val="000000"/>
              </a:solidFill>
              <a:latin typeface="Arial"/>
              <a:ea typeface="Arial"/>
              <a:cs typeface="Arial"/>
              <a:sym typeface="Arial"/>
            </a:endParaRPr>
          </a:p>
        </p:txBody>
      </p:sp>
      <p:sp>
        <p:nvSpPr>
          <p:cNvPr id="1093" name="Google Shape;1093;p11"/>
          <p:cNvSpPr txBox="1"/>
          <p:nvPr/>
        </p:nvSpPr>
        <p:spPr>
          <a:xfrm>
            <a:off x="7096926" y="5019691"/>
            <a:ext cx="785818"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a:t>
            </a:r>
            <a:endParaRPr b="0" i="0" sz="1400" u="none" cap="none" strike="noStrike">
              <a:solidFill>
                <a:srgbClr val="000000"/>
              </a:solidFill>
              <a:latin typeface="Arial"/>
              <a:ea typeface="Arial"/>
              <a:cs typeface="Arial"/>
              <a:sym typeface="Arial"/>
            </a:endParaRPr>
          </a:p>
        </p:txBody>
      </p:sp>
      <p:sp>
        <p:nvSpPr>
          <p:cNvPr id="1094" name="Google Shape;1094;p11"/>
          <p:cNvSpPr txBox="1"/>
          <p:nvPr/>
        </p:nvSpPr>
        <p:spPr>
          <a:xfrm>
            <a:off x="6096794" y="5942302"/>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+55</a:t>
            </a:r>
            <a:endParaRPr b="0" i="0" sz="1400" u="none" cap="none" strike="noStrike">
              <a:solidFill>
                <a:srgbClr val="000000"/>
              </a:solidFill>
              <a:latin typeface="Arial"/>
              <a:ea typeface="Arial"/>
              <a:cs typeface="Arial"/>
              <a:sym typeface="Arial"/>
            </a:endParaRPr>
          </a:p>
        </p:txBody>
      </p:sp>
      <p:sp>
        <p:nvSpPr>
          <p:cNvPr id="1095" name="Google Shape;1095;p11"/>
          <p:cNvSpPr txBox="1"/>
          <p:nvPr/>
        </p:nvSpPr>
        <p:spPr>
          <a:xfrm>
            <a:off x="2416743" y="5000636"/>
            <a:ext cx="85725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a:t>
            </a:r>
            <a:endParaRPr b="0" i="0" sz="1400" u="none" cap="none" strike="noStrike">
              <a:solidFill>
                <a:srgbClr val="000000"/>
              </a:solidFill>
              <a:latin typeface="Arial"/>
              <a:ea typeface="Arial"/>
              <a:cs typeface="Arial"/>
              <a:sym typeface="Arial"/>
            </a:endParaRPr>
          </a:p>
        </p:txBody>
      </p:sp>
      <p:sp>
        <p:nvSpPr>
          <p:cNvPr id="1096" name="Google Shape;1096;p11"/>
          <p:cNvSpPr txBox="1"/>
          <p:nvPr/>
        </p:nvSpPr>
        <p:spPr>
          <a:xfrm>
            <a:off x="7239798" y="5923250"/>
            <a:ext cx="3087300" cy="624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600"/>
              <a:buFont typeface="Times New Roman"/>
              <a:buNone/>
            </a:pPr>
            <a:r>
              <a:rPr b="0" i="0" lang="es-AR" sz="3600" u="none" cap="none" strike="noStrike">
                <a:solidFill>
                  <a:srgbClr val="333333"/>
                </a:solidFill>
                <a:latin typeface="Century Gothic"/>
                <a:ea typeface="Century Gothic"/>
                <a:cs typeface="Century Gothic"/>
                <a:sym typeface="Century Gothic"/>
              </a:rPr>
              <a:t>. Alta de +</a:t>
            </a:r>
            <a:r>
              <a:rPr b="0" i="0" lang="es-AR" sz="3600" u="none" cap="none" strike="noStrike">
                <a:solidFill>
                  <a:schemeClr val="dk1"/>
                </a:solidFill>
                <a:latin typeface="Century Gothic"/>
                <a:ea typeface="Century Gothic"/>
                <a:cs typeface="Century Gothic"/>
                <a:sym typeface="Century Gothic"/>
              </a:rPr>
              <a:t>70</a:t>
            </a:r>
            <a:endParaRPr b="0" i="0" sz="1400" u="none" cap="none" strike="noStrike">
              <a:solidFill>
                <a:schemeClr val="dk1"/>
              </a:solidFill>
              <a:latin typeface="Arial"/>
              <a:ea typeface="Arial"/>
              <a:cs typeface="Arial"/>
              <a:sym typeface="Arial"/>
            </a:endParaRPr>
          </a:p>
        </p:txBody>
      </p:sp>
      <p:sp>
        <p:nvSpPr>
          <p:cNvPr id="1097" name="Google Shape;1097;p11"/>
          <p:cNvSpPr txBox="1"/>
          <p:nvPr/>
        </p:nvSpPr>
        <p:spPr>
          <a:xfrm>
            <a:off x="8811438" y="71414"/>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200"/>
              <a:buFont typeface="Times New Roman"/>
              <a:buNone/>
            </a:pPr>
            <a:r>
              <a:rPr b="0" i="0" lang="es-AR" sz="3200" u="none" cap="none" strike="noStrike">
                <a:solidFill>
                  <a:srgbClr val="333333"/>
                </a:solidFill>
                <a:latin typeface="Century Gothic"/>
                <a:ea typeface="Century Gothic"/>
                <a:cs typeface="Century Gothic"/>
                <a:sym typeface="Century Gothic"/>
              </a:rPr>
              <a:t>70  75   80    86</a:t>
            </a:r>
            <a:endParaRPr b="0" i="0" sz="3600" u="none" cap="none" strike="noStrike">
              <a:solidFill>
                <a:srgbClr val="333333"/>
              </a:solidFill>
              <a:latin typeface="Century Gothic"/>
              <a:ea typeface="Century Gothic"/>
              <a:cs typeface="Century Gothic"/>
              <a:sym typeface="Century Gothic"/>
            </a:endParaRPr>
          </a:p>
        </p:txBody>
      </p:sp>
      <p:cxnSp>
        <p:nvCxnSpPr>
          <p:cNvPr id="1098" name="Google Shape;1098;p11"/>
          <p:cNvCxnSpPr/>
          <p:nvPr/>
        </p:nvCxnSpPr>
        <p:spPr>
          <a:xfrm rot="5400000">
            <a:off x="10431394" y="858124"/>
            <a:ext cx="432000" cy="1588"/>
          </a:xfrm>
          <a:prstGeom prst="straightConnector1">
            <a:avLst/>
          </a:prstGeom>
          <a:noFill/>
          <a:ln cap="flat" cmpd="sng" w="38100">
            <a:solidFill>
              <a:srgbClr val="2727B7"/>
            </a:solidFill>
            <a:prstDash val="solid"/>
            <a:round/>
            <a:headEnd len="sm" w="sm" type="none"/>
            <a:tailEnd len="sm" w="sm" type="none"/>
          </a:ln>
        </p:spPr>
      </p:cxnSp>
      <p:grpSp>
        <p:nvGrpSpPr>
          <p:cNvPr id="1099" name="Google Shape;1099;p11"/>
          <p:cNvGrpSpPr/>
          <p:nvPr/>
        </p:nvGrpSpPr>
        <p:grpSpPr>
          <a:xfrm>
            <a:off x="8908276" y="642918"/>
            <a:ext cx="1188000" cy="500066"/>
            <a:chOff x="8479648" y="1214422"/>
            <a:chExt cx="1188000" cy="500066"/>
          </a:xfrm>
        </p:grpSpPr>
        <p:cxnSp>
          <p:nvCxnSpPr>
            <p:cNvPr id="1100" name="Google Shape;1100;p11"/>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1101" name="Google Shape;1101;p11"/>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1400" u="none" cap="none" strike="noStrike">
                <a:solidFill>
                  <a:srgbClr val="000000"/>
                </a:solidFill>
                <a:latin typeface="Arial"/>
                <a:ea typeface="Arial"/>
                <a:cs typeface="Arial"/>
                <a:sym typeface="Arial"/>
              </a:endParaRPr>
            </a:p>
          </p:txBody>
        </p:sp>
      </p:grpSp>
      <p:grpSp>
        <p:nvGrpSpPr>
          <p:cNvPr id="1102" name="Google Shape;1102;p11"/>
          <p:cNvGrpSpPr/>
          <p:nvPr/>
        </p:nvGrpSpPr>
        <p:grpSpPr>
          <a:xfrm>
            <a:off x="10954578" y="642918"/>
            <a:ext cx="1133484" cy="500066"/>
            <a:chOff x="10525950" y="1214422"/>
            <a:chExt cx="1133484" cy="500066"/>
          </a:xfrm>
        </p:grpSpPr>
        <p:cxnSp>
          <p:nvCxnSpPr>
            <p:cNvPr id="1103" name="Google Shape;1103;p11"/>
            <p:cNvCxnSpPr/>
            <p:nvPr/>
          </p:nvCxnSpPr>
          <p:spPr>
            <a:xfrm>
              <a:off x="10831068" y="1214422"/>
              <a:ext cx="468000" cy="1588"/>
            </a:xfrm>
            <a:prstGeom prst="straightConnector1">
              <a:avLst/>
            </a:prstGeom>
            <a:noFill/>
            <a:ln cap="flat" cmpd="sng" w="38100">
              <a:solidFill>
                <a:srgbClr val="2727B7"/>
              </a:solidFill>
              <a:prstDash val="solid"/>
              <a:round/>
              <a:headEnd len="sm" w="sm" type="none"/>
              <a:tailEnd len="sm" w="sm" type="none"/>
            </a:ln>
          </p:spPr>
        </p:cxnSp>
        <p:sp>
          <p:nvSpPr>
            <p:cNvPr id="1104" name="Google Shape;1104;p11"/>
            <p:cNvSpPr txBox="1"/>
            <p:nvPr/>
          </p:nvSpPr>
          <p:spPr>
            <a:xfrm>
              <a:off x="105259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1400" u="none" cap="none" strike="noStrike">
                <a:solidFill>
                  <a:srgbClr val="000000"/>
                </a:solidFill>
                <a:latin typeface="Arial"/>
                <a:ea typeface="Arial"/>
                <a:cs typeface="Arial"/>
                <a:sym typeface="Arial"/>
              </a:endParaRPr>
            </a:p>
          </p:txBody>
        </p:sp>
      </p:grpSp>
      <p:sp>
        <p:nvSpPr>
          <p:cNvPr id="1105" name="Google Shape;1105;p11"/>
          <p:cNvSpPr txBox="1"/>
          <p:nvPr/>
        </p:nvSpPr>
        <p:spPr>
          <a:xfrm>
            <a:off x="8811438" y="1428736"/>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200"/>
              <a:buFont typeface="Times New Roman"/>
              <a:buNone/>
            </a:pPr>
            <a:r>
              <a:rPr b="0" i="0" lang="es-AR" sz="3200" u="none" cap="none" strike="noStrike">
                <a:solidFill>
                  <a:srgbClr val="333333"/>
                </a:solidFill>
                <a:latin typeface="Century Gothic"/>
                <a:ea typeface="Century Gothic"/>
                <a:cs typeface="Century Gothic"/>
                <a:sym typeface="Century Gothic"/>
              </a:rPr>
              <a:t>67  80   88    96</a:t>
            </a:r>
            <a:endParaRPr b="0" i="0" sz="3600" u="none" cap="none" strike="noStrike">
              <a:solidFill>
                <a:srgbClr val="333333"/>
              </a:solidFill>
              <a:latin typeface="Century Gothic"/>
              <a:ea typeface="Century Gothic"/>
              <a:cs typeface="Century Gothic"/>
              <a:sym typeface="Century Gothic"/>
            </a:endParaRPr>
          </a:p>
        </p:txBody>
      </p:sp>
      <p:grpSp>
        <p:nvGrpSpPr>
          <p:cNvPr id="1106" name="Google Shape;1106;p11"/>
          <p:cNvGrpSpPr/>
          <p:nvPr/>
        </p:nvGrpSpPr>
        <p:grpSpPr>
          <a:xfrm>
            <a:off x="8908276" y="2000240"/>
            <a:ext cx="1188000" cy="500066"/>
            <a:chOff x="8479648" y="1214422"/>
            <a:chExt cx="1188000" cy="500066"/>
          </a:xfrm>
        </p:grpSpPr>
        <p:cxnSp>
          <p:nvCxnSpPr>
            <p:cNvPr id="1107" name="Google Shape;1107;p11"/>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1108" name="Google Shape;1108;p11"/>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1400" u="none" cap="none" strike="noStrike">
                <a:solidFill>
                  <a:srgbClr val="000000"/>
                </a:solidFill>
                <a:latin typeface="Arial"/>
                <a:ea typeface="Arial"/>
                <a:cs typeface="Arial"/>
                <a:sym typeface="Arial"/>
              </a:endParaRPr>
            </a:p>
          </p:txBody>
        </p:sp>
      </p:grpSp>
      <p:grpSp>
        <p:nvGrpSpPr>
          <p:cNvPr id="1109" name="Google Shape;1109;p11"/>
          <p:cNvGrpSpPr/>
          <p:nvPr/>
        </p:nvGrpSpPr>
        <p:grpSpPr>
          <a:xfrm>
            <a:off x="10954578" y="2000240"/>
            <a:ext cx="1133484" cy="500066"/>
            <a:chOff x="10525950" y="1214422"/>
            <a:chExt cx="1133484" cy="500066"/>
          </a:xfrm>
        </p:grpSpPr>
        <p:cxnSp>
          <p:nvCxnSpPr>
            <p:cNvPr id="1110" name="Google Shape;1110;p11"/>
            <p:cNvCxnSpPr/>
            <p:nvPr/>
          </p:nvCxnSpPr>
          <p:spPr>
            <a:xfrm>
              <a:off x="10831068" y="1214422"/>
              <a:ext cx="468000" cy="1588"/>
            </a:xfrm>
            <a:prstGeom prst="straightConnector1">
              <a:avLst/>
            </a:prstGeom>
            <a:noFill/>
            <a:ln cap="flat" cmpd="sng" w="38100">
              <a:solidFill>
                <a:srgbClr val="2727B7"/>
              </a:solidFill>
              <a:prstDash val="solid"/>
              <a:round/>
              <a:headEnd len="sm" w="sm" type="none"/>
              <a:tailEnd len="sm" w="sm" type="none"/>
            </a:ln>
          </p:spPr>
        </p:cxnSp>
        <p:sp>
          <p:nvSpPr>
            <p:cNvPr id="1111" name="Google Shape;1111;p11"/>
            <p:cNvSpPr txBox="1"/>
            <p:nvPr/>
          </p:nvSpPr>
          <p:spPr>
            <a:xfrm>
              <a:off x="105259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1400" u="none" cap="none" strike="noStrike">
                <a:solidFill>
                  <a:srgbClr val="000000"/>
                </a:solidFill>
                <a:latin typeface="Arial"/>
                <a:ea typeface="Arial"/>
                <a:cs typeface="Arial"/>
                <a:sym typeface="Arial"/>
              </a:endParaRPr>
            </a:p>
          </p:txBody>
        </p:sp>
      </p:grpSp>
      <p:grpSp>
        <p:nvGrpSpPr>
          <p:cNvPr id="1112" name="Google Shape;1112;p11"/>
          <p:cNvGrpSpPr/>
          <p:nvPr/>
        </p:nvGrpSpPr>
        <p:grpSpPr>
          <a:xfrm>
            <a:off x="9597256" y="2000240"/>
            <a:ext cx="2310580" cy="928694"/>
            <a:chOff x="9597256" y="3214686"/>
            <a:chExt cx="2310580" cy="928694"/>
          </a:xfrm>
        </p:grpSpPr>
        <p:cxnSp>
          <p:nvCxnSpPr>
            <p:cNvPr id="1113" name="Google Shape;1113;p11"/>
            <p:cNvCxnSpPr/>
            <p:nvPr/>
          </p:nvCxnSpPr>
          <p:spPr>
            <a:xfrm rot="5400000">
              <a:off x="10431394" y="3429892"/>
              <a:ext cx="432000" cy="1588"/>
            </a:xfrm>
            <a:prstGeom prst="straightConnector1">
              <a:avLst/>
            </a:prstGeom>
            <a:noFill/>
            <a:ln cap="flat" cmpd="sng" w="38100">
              <a:solidFill>
                <a:srgbClr val="2727B7"/>
              </a:solidFill>
              <a:prstDash val="solid"/>
              <a:round/>
              <a:headEnd len="sm" w="sm" type="none"/>
              <a:tailEnd len="sm" w="sm" type="none"/>
            </a:ln>
          </p:spPr>
        </p:cxnSp>
        <p:sp>
          <p:nvSpPr>
            <p:cNvPr id="1114" name="Google Shape;1114;p11"/>
            <p:cNvSpPr txBox="1"/>
            <p:nvPr/>
          </p:nvSpPr>
          <p:spPr>
            <a:xfrm>
              <a:off x="9597256" y="3714752"/>
              <a:ext cx="2310580"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nueva raíz</a:t>
              </a:r>
              <a:endParaRPr b="0" i="0" sz="1400" u="none" cap="none" strike="noStrike">
                <a:solidFill>
                  <a:srgbClr val="000000"/>
                </a:solidFill>
                <a:latin typeface="Arial"/>
                <a:ea typeface="Arial"/>
                <a:cs typeface="Arial"/>
                <a:sym typeface="Arial"/>
              </a:endParaRPr>
            </a:p>
          </p:txBody>
        </p:sp>
      </p:grpSp>
      <p:sp>
        <p:nvSpPr>
          <p:cNvPr id="1115" name="Google Shape;1115;p11"/>
          <p:cNvSpPr txBox="1"/>
          <p:nvPr/>
        </p:nvSpPr>
        <p:spPr>
          <a:xfrm>
            <a:off x="1524762" y="142852"/>
            <a:ext cx="6596860" cy="92869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Overflow en el nodo 1. División del mismo y promoción de la clave 80.</a:t>
            </a:r>
            <a:endParaRPr b="0" i="0" sz="2800" u="none" cap="none" strike="noStrike">
              <a:solidFill>
                <a:schemeClr val="accent6"/>
              </a:solidFill>
              <a:latin typeface="Century Gothic"/>
              <a:ea typeface="Century Gothic"/>
              <a:cs typeface="Century Gothic"/>
              <a:sym typeface="Century Gothic"/>
            </a:endParaRPr>
          </a:p>
        </p:txBody>
      </p:sp>
      <p:sp>
        <p:nvSpPr>
          <p:cNvPr id="1116" name="Google Shape;1116;p11"/>
          <p:cNvSpPr txBox="1"/>
          <p:nvPr/>
        </p:nvSpPr>
        <p:spPr>
          <a:xfrm>
            <a:off x="1524762" y="1214422"/>
            <a:ext cx="7143800" cy="121444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Propagación del overflow a la raíz. División de la misma y aumento en la altura del árbol.</a:t>
            </a:r>
            <a:endParaRPr b="0" i="0" sz="2800" u="none" cap="none" strike="noStrike">
              <a:solidFill>
                <a:schemeClr val="accent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0"/>
                                        </p:tgtEl>
                                        <p:attrNameLst>
                                          <p:attrName>style.visibility</p:attrName>
                                        </p:attrNameLst>
                                      </p:cBhvr>
                                      <p:to>
                                        <p:strVal val="visible"/>
                                      </p:to>
                                    </p:set>
                                    <p:animEffect filter="fade" transition="in">
                                      <p:cBhvr>
                                        <p:cTn dur="500"/>
                                        <p:tgtEl>
                                          <p:spTgt spid="104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1000"/>
                                        <p:tgtEl>
                                          <p:spTgt spid="108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1000"/>
                                        <p:tgtEl>
                                          <p:spTgt spid="108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88"/>
                                        </p:tgtEl>
                                        <p:attrNameLst>
                                          <p:attrName>style.visibility</p:attrName>
                                        </p:attrNameLst>
                                      </p:cBhvr>
                                      <p:to>
                                        <p:strVal val="visible"/>
                                      </p:to>
                                    </p:set>
                                    <p:animEffect filter="fade" transition="in">
                                      <p:cBhvr>
                                        <p:cTn dur="1000"/>
                                        <p:tgtEl>
                                          <p:spTgt spid="108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89"/>
                                        </p:tgtEl>
                                        <p:attrNameLst>
                                          <p:attrName>style.visibility</p:attrName>
                                        </p:attrNameLst>
                                      </p:cBhvr>
                                      <p:to>
                                        <p:strVal val="visible"/>
                                      </p:to>
                                    </p:set>
                                    <p:animEffect filter="fade" transition="in">
                                      <p:cBhvr>
                                        <p:cTn dur="1000"/>
                                        <p:tgtEl>
                                          <p:spTgt spid="1089"/>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090"/>
                                        </p:tgtEl>
                                        <p:attrNameLst>
                                          <p:attrName>style.visibility</p:attrName>
                                        </p:attrNameLst>
                                      </p:cBhvr>
                                      <p:to>
                                        <p:strVal val="visible"/>
                                      </p:to>
                                    </p:set>
                                    <p:animEffect filter="fade" transition="in">
                                      <p:cBhvr>
                                        <p:cTn dur="1000"/>
                                        <p:tgtEl>
                                          <p:spTgt spid="1090"/>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091"/>
                                        </p:tgtEl>
                                        <p:attrNameLst>
                                          <p:attrName>style.visibility</p:attrName>
                                        </p:attrNameLst>
                                      </p:cBhvr>
                                      <p:to>
                                        <p:strVal val="visible"/>
                                      </p:to>
                                    </p:set>
                                    <p:animEffect filter="fade" transition="in">
                                      <p:cBhvr>
                                        <p:cTn dur="1000"/>
                                        <p:tgtEl>
                                          <p:spTgt spid="1091"/>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092"/>
                                        </p:tgtEl>
                                        <p:attrNameLst>
                                          <p:attrName>style.visibility</p:attrName>
                                        </p:attrNameLst>
                                      </p:cBhvr>
                                      <p:to>
                                        <p:strVal val="visible"/>
                                      </p:to>
                                    </p:set>
                                    <p:animEffect filter="fade" transition="in">
                                      <p:cBhvr>
                                        <p:cTn dur="1000"/>
                                        <p:tgtEl>
                                          <p:spTgt spid="1092"/>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093"/>
                                        </p:tgtEl>
                                        <p:attrNameLst>
                                          <p:attrName>style.visibility</p:attrName>
                                        </p:attrNameLst>
                                      </p:cBhvr>
                                      <p:to>
                                        <p:strVal val="visible"/>
                                      </p:to>
                                    </p:set>
                                    <p:animEffect filter="fade" transition="in">
                                      <p:cBhvr>
                                        <p:cTn dur="1000"/>
                                        <p:tgtEl>
                                          <p:spTgt spid="1093"/>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094"/>
                                        </p:tgtEl>
                                        <p:attrNameLst>
                                          <p:attrName>style.visibility</p:attrName>
                                        </p:attrNameLst>
                                      </p:cBhvr>
                                      <p:to>
                                        <p:strVal val="visible"/>
                                      </p:to>
                                    </p:set>
                                    <p:animEffect filter="fade" transition="in">
                                      <p:cBhvr>
                                        <p:cTn dur="1000"/>
                                        <p:tgtEl>
                                          <p:spTgt spid="1094"/>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095"/>
                                        </p:tgtEl>
                                        <p:attrNameLst>
                                          <p:attrName>style.visibility</p:attrName>
                                        </p:attrNameLst>
                                      </p:cBhvr>
                                      <p:to>
                                        <p:strVal val="visible"/>
                                      </p:to>
                                    </p:set>
                                    <p:animEffect filter="fade" transition="in">
                                      <p:cBhvr>
                                        <p:cTn dur="1000"/>
                                        <p:tgtEl>
                                          <p:spTgt spid="10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6"/>
                                        </p:tgtEl>
                                        <p:attrNameLst>
                                          <p:attrName>style.visibility</p:attrName>
                                        </p:attrNameLst>
                                      </p:cBhvr>
                                      <p:to>
                                        <p:strVal val="visible"/>
                                      </p:to>
                                    </p:set>
                                    <p:animEffect filter="fade" transition="in">
                                      <p:cBhvr>
                                        <p:cTn dur="1000"/>
                                        <p:tgtEl>
                                          <p:spTgt spid="10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gtEl>
                                        <p:attrNameLst>
                                          <p:attrName>style.visibility</p:attrName>
                                        </p:attrNameLst>
                                      </p:cBhvr>
                                      <p:to>
                                        <p:strVal val="visible"/>
                                      </p:to>
                                    </p:set>
                                    <p:animEffect filter="fade" transition="in">
                                      <p:cBhvr>
                                        <p:cTn dur="500"/>
                                        <p:tgtEl>
                                          <p:spTgt spid="109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99"/>
                                        </p:tgtEl>
                                        <p:attrNameLst>
                                          <p:attrName>style.visibility</p:attrName>
                                        </p:attrNameLst>
                                      </p:cBhvr>
                                      <p:to>
                                        <p:strVal val="visible"/>
                                      </p:to>
                                    </p:set>
                                    <p:animEffect filter="fade" transition="in">
                                      <p:cBhvr>
                                        <p:cTn dur="1000"/>
                                        <p:tgtEl>
                                          <p:spTgt spid="109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02"/>
                                        </p:tgtEl>
                                        <p:attrNameLst>
                                          <p:attrName>style.visibility</p:attrName>
                                        </p:attrNameLst>
                                      </p:cBhvr>
                                      <p:to>
                                        <p:strVal val="visible"/>
                                      </p:to>
                                    </p:set>
                                    <p:animEffect filter="fade" transition="in">
                                      <p:cBhvr>
                                        <p:cTn dur="1000"/>
                                        <p:tgtEl>
                                          <p:spTgt spid="1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gtEl>
                                        <p:attrNameLst>
                                          <p:attrName>style.visibility</p:attrName>
                                        </p:attrNameLst>
                                      </p:cBhvr>
                                      <p:to>
                                        <p:strVal val="visible"/>
                                      </p:to>
                                    </p:set>
                                    <p:animEffect filter="fade" transition="in">
                                      <p:cBhvr>
                                        <p:cTn dur="1000"/>
                                        <p:tgtEl>
                                          <p:spTgt spid="109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15">
                                            <p:txEl>
                                              <p:pRg end="0" st="0"/>
                                            </p:txEl>
                                          </p:spTgt>
                                        </p:tgtEl>
                                        <p:attrNameLst>
                                          <p:attrName>style.visibility</p:attrName>
                                        </p:attrNameLst>
                                      </p:cBhvr>
                                      <p:to>
                                        <p:strVal val="visible"/>
                                      </p:to>
                                    </p:set>
                                    <p:animEffect filter="fade" transition="in">
                                      <p:cBhvr>
                                        <p:cTn dur="500"/>
                                        <p:tgtEl>
                                          <p:spTgt spid="1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gtEl>
                                        <p:attrNameLst>
                                          <p:attrName>style.visibility</p:attrName>
                                        </p:attrNameLst>
                                      </p:cBhvr>
                                      <p:to>
                                        <p:strVal val="visible"/>
                                      </p:to>
                                    </p:set>
                                    <p:animEffect filter="fade" transition="in">
                                      <p:cBhvr>
                                        <p:cTn dur="500"/>
                                        <p:tgtEl>
                                          <p:spTgt spid="11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06"/>
                                        </p:tgtEl>
                                        <p:attrNameLst>
                                          <p:attrName>style.visibility</p:attrName>
                                        </p:attrNameLst>
                                      </p:cBhvr>
                                      <p:to>
                                        <p:strVal val="visible"/>
                                      </p:to>
                                    </p:set>
                                    <p:animEffect filter="fade" transition="in">
                                      <p:cBhvr>
                                        <p:cTn dur="1000"/>
                                        <p:tgtEl>
                                          <p:spTgt spid="110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09"/>
                                        </p:tgtEl>
                                        <p:attrNameLst>
                                          <p:attrName>style.visibility</p:attrName>
                                        </p:attrNameLst>
                                      </p:cBhvr>
                                      <p:to>
                                        <p:strVal val="visible"/>
                                      </p:to>
                                    </p:set>
                                    <p:animEffect filter="fade" transition="in">
                                      <p:cBhvr>
                                        <p:cTn dur="1000"/>
                                        <p:tgtEl>
                                          <p:spTgt spid="110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112"/>
                                        </p:tgtEl>
                                        <p:attrNameLst>
                                          <p:attrName>style.visibility</p:attrName>
                                        </p:attrNameLst>
                                      </p:cBhvr>
                                      <p:to>
                                        <p:strVal val="visible"/>
                                      </p:to>
                                    </p:set>
                                    <p:animEffect filter="fade" transition="in">
                                      <p:cBhvr>
                                        <p:cTn dur="1000"/>
                                        <p:tgtEl>
                                          <p:spTgt spid="1112"/>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116">
                                            <p:txEl>
                                              <p:pRg end="0" st="0"/>
                                            </p:txEl>
                                          </p:spTgt>
                                        </p:tgtEl>
                                        <p:attrNameLst>
                                          <p:attrName>style.visibility</p:attrName>
                                        </p:attrNameLst>
                                      </p:cBhvr>
                                      <p:to>
                                        <p:strVal val="visible"/>
                                      </p:to>
                                    </p:set>
                                    <p:animEffect filter="fade" transition="in">
                                      <p:cBhvr>
                                        <p:cTn dur="500"/>
                                        <p:tgtEl>
                                          <p:spTgt spid="111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124" name="Shape 1124"/>
        <p:cNvGrpSpPr/>
        <p:nvPr/>
      </p:nvGrpSpPr>
      <p:grpSpPr>
        <a:xfrm>
          <a:off x="0" y="0"/>
          <a:ext cx="0" cy="0"/>
          <a:chOff x="0" y="0"/>
          <a:chExt cx="0" cy="0"/>
        </a:xfrm>
      </p:grpSpPr>
      <p:sp>
        <p:nvSpPr>
          <p:cNvPr id="1125" name="Google Shape;1125;p12"/>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1126" name="Google Shape;1126;p12"/>
          <p:cNvSpPr txBox="1"/>
          <p:nvPr/>
        </p:nvSpPr>
        <p:spPr>
          <a:xfrm>
            <a:off x="1239010" y="5715016"/>
            <a:ext cx="107157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+70</a:t>
            </a:r>
            <a:endParaRPr b="0" i="0" sz="1400" u="none" cap="none" strike="noStrike">
              <a:solidFill>
                <a:srgbClr val="000000"/>
              </a:solidFill>
              <a:latin typeface="Arial"/>
              <a:ea typeface="Arial"/>
              <a:cs typeface="Arial"/>
              <a:sym typeface="Arial"/>
            </a:endParaRPr>
          </a:p>
        </p:txBody>
      </p:sp>
      <p:grpSp>
        <p:nvGrpSpPr>
          <p:cNvPr id="1127" name="Google Shape;1127;p12"/>
          <p:cNvGrpSpPr/>
          <p:nvPr/>
        </p:nvGrpSpPr>
        <p:grpSpPr>
          <a:xfrm>
            <a:off x="238878" y="-24"/>
            <a:ext cx="12073022" cy="5072098"/>
            <a:chOff x="238878" y="-24"/>
            <a:chExt cx="12073022" cy="5072098"/>
          </a:xfrm>
        </p:grpSpPr>
        <p:grpSp>
          <p:nvGrpSpPr>
            <p:cNvPr id="1128" name="Google Shape;1128;p12"/>
            <p:cNvGrpSpPr/>
            <p:nvPr/>
          </p:nvGrpSpPr>
          <p:grpSpPr>
            <a:xfrm>
              <a:off x="2727633" y="1809076"/>
              <a:ext cx="2654781" cy="1125478"/>
              <a:chOff x="2727633" y="1809076"/>
              <a:chExt cx="2654781" cy="1125478"/>
            </a:xfrm>
          </p:grpSpPr>
          <p:sp>
            <p:nvSpPr>
              <p:cNvPr id="1129" name="Google Shape;1129;p12"/>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130" name="Google Shape;1130;p12"/>
              <p:cNvGrpSpPr/>
              <p:nvPr/>
            </p:nvGrpSpPr>
            <p:grpSpPr>
              <a:xfrm>
                <a:off x="2739208" y="2214554"/>
                <a:ext cx="2643206" cy="720000"/>
                <a:chOff x="4668034" y="5500702"/>
                <a:chExt cx="3240000" cy="720000"/>
              </a:xfrm>
            </p:grpSpPr>
            <p:grpSp>
              <p:nvGrpSpPr>
                <p:cNvPr id="1131" name="Google Shape;1131;p12"/>
                <p:cNvGrpSpPr/>
                <p:nvPr/>
              </p:nvGrpSpPr>
              <p:grpSpPr>
                <a:xfrm>
                  <a:off x="4668034" y="5500702"/>
                  <a:ext cx="3240000" cy="720000"/>
                  <a:chOff x="4025092" y="2786058"/>
                  <a:chExt cx="3240000" cy="720000"/>
                </a:xfrm>
              </p:grpSpPr>
              <p:sp>
                <p:nvSpPr>
                  <p:cNvPr id="1132" name="Google Shape;1132;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33" name="Google Shape;1133;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34" name="Google Shape;1134;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135" name="Google Shape;1135;p1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grpSp>
        <p:grpSp>
          <p:nvGrpSpPr>
            <p:cNvPr id="1136" name="Google Shape;1136;p12"/>
            <p:cNvGrpSpPr/>
            <p:nvPr/>
          </p:nvGrpSpPr>
          <p:grpSpPr>
            <a:xfrm>
              <a:off x="7314635" y="2918256"/>
              <a:ext cx="4997265" cy="2047655"/>
              <a:chOff x="7314635" y="2918256"/>
              <a:chExt cx="4997265" cy="2047655"/>
            </a:xfrm>
          </p:grpSpPr>
          <p:cxnSp>
            <p:nvCxnSpPr>
              <p:cNvPr id="1137" name="Google Shape;1137;p12"/>
              <p:cNvCxnSpPr/>
              <p:nvPr/>
            </p:nvCxnSpPr>
            <p:spPr>
              <a:xfrm rot="5400000">
                <a:off x="7239802" y="3429000"/>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138" name="Google Shape;1138;p12"/>
              <p:cNvGrpSpPr/>
              <p:nvPr/>
            </p:nvGrpSpPr>
            <p:grpSpPr>
              <a:xfrm>
                <a:off x="7314635" y="3895554"/>
                <a:ext cx="2294196" cy="1070357"/>
                <a:chOff x="6303412" y="3857628"/>
                <a:chExt cx="2365150" cy="1103461"/>
              </a:xfrm>
            </p:grpSpPr>
            <p:grpSp>
              <p:nvGrpSpPr>
                <p:cNvPr id="1139" name="Google Shape;1139;p12"/>
                <p:cNvGrpSpPr/>
                <p:nvPr/>
              </p:nvGrpSpPr>
              <p:grpSpPr>
                <a:xfrm>
                  <a:off x="6303412" y="4269401"/>
                  <a:ext cx="2365150" cy="691688"/>
                  <a:chOff x="6303412" y="4269401"/>
                  <a:chExt cx="2365150" cy="691688"/>
                </a:xfrm>
              </p:grpSpPr>
              <p:grpSp>
                <p:nvGrpSpPr>
                  <p:cNvPr id="1140" name="Google Shape;1140;p12"/>
                  <p:cNvGrpSpPr/>
                  <p:nvPr/>
                </p:nvGrpSpPr>
                <p:grpSpPr>
                  <a:xfrm>
                    <a:off x="6303412" y="4269401"/>
                    <a:ext cx="2365150" cy="691688"/>
                    <a:chOff x="4025092" y="2786058"/>
                    <a:chExt cx="3240000" cy="720000"/>
                  </a:xfrm>
                </p:grpSpPr>
                <p:sp>
                  <p:nvSpPr>
                    <p:cNvPr id="1141" name="Google Shape;1141;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42" name="Google Shape;1142;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43" name="Google Shape;1143;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144" name="Google Shape;1144;p12"/>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91  95       </a:t>
                    </a:r>
                    <a:endParaRPr b="0" i="0" sz="1400" u="none" cap="none" strike="noStrike">
                      <a:solidFill>
                        <a:srgbClr val="000000"/>
                      </a:solidFill>
                      <a:latin typeface="Arial"/>
                      <a:ea typeface="Arial"/>
                      <a:cs typeface="Arial"/>
                      <a:sym typeface="Arial"/>
                    </a:endParaRPr>
                  </a:p>
                </p:txBody>
              </p:sp>
            </p:grpSp>
            <p:sp>
              <p:nvSpPr>
                <p:cNvPr id="1145" name="Google Shape;1145;p12"/>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146" name="Google Shape;1146;p12"/>
              <p:cNvCxnSpPr/>
              <p:nvPr/>
            </p:nvCxnSpPr>
            <p:spPr>
              <a:xfrm flipH="1" rot="-5400000">
                <a:off x="8685029" y="3224256"/>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147" name="Google Shape;1147;p12"/>
              <p:cNvGrpSpPr/>
              <p:nvPr/>
            </p:nvGrpSpPr>
            <p:grpSpPr>
              <a:xfrm>
                <a:off x="9761940" y="4292553"/>
                <a:ext cx="2294197" cy="670937"/>
                <a:chOff x="4025092" y="2786058"/>
                <a:chExt cx="3240000" cy="720000"/>
              </a:xfrm>
            </p:grpSpPr>
            <p:sp>
              <p:nvSpPr>
                <p:cNvPr id="1148" name="Google Shape;1148;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49" name="Google Shape;1149;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50" name="Google Shape;1150;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151" name="Google Shape;1151;p12"/>
              <p:cNvSpPr txBox="1"/>
              <p:nvPr/>
            </p:nvSpPr>
            <p:spPr>
              <a:xfrm>
                <a:off x="9761939" y="39039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152" name="Google Shape;1152;p12"/>
              <p:cNvSpPr txBox="1"/>
              <p:nvPr/>
            </p:nvSpPr>
            <p:spPr>
              <a:xfrm>
                <a:off x="9668694" y="4357694"/>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grpSp>
          <p:nvGrpSpPr>
            <p:cNvPr id="1153" name="Google Shape;1153;p12"/>
            <p:cNvGrpSpPr/>
            <p:nvPr/>
          </p:nvGrpSpPr>
          <p:grpSpPr>
            <a:xfrm>
              <a:off x="238878" y="2928934"/>
              <a:ext cx="2500330" cy="2104445"/>
              <a:chOff x="238878" y="2928934"/>
              <a:chExt cx="2500330" cy="2104445"/>
            </a:xfrm>
          </p:grpSpPr>
          <p:grpSp>
            <p:nvGrpSpPr>
              <p:cNvPr id="1154" name="Google Shape;1154;p12"/>
              <p:cNvGrpSpPr/>
              <p:nvPr/>
            </p:nvGrpSpPr>
            <p:grpSpPr>
              <a:xfrm>
                <a:off x="238879" y="4286256"/>
                <a:ext cx="2328857" cy="708915"/>
                <a:chOff x="4025092" y="2786058"/>
                <a:chExt cx="3240000" cy="720000"/>
              </a:xfrm>
            </p:grpSpPr>
            <p:sp>
              <p:nvSpPr>
                <p:cNvPr id="1155" name="Google Shape;1155;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56" name="Google Shape;1156;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57" name="Google Shape;1157;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158" name="Google Shape;1158;p12"/>
              <p:cNvGrpSpPr/>
              <p:nvPr/>
            </p:nvGrpSpPr>
            <p:grpSpPr>
              <a:xfrm>
                <a:off x="238878" y="3906152"/>
                <a:ext cx="2393071" cy="1127227"/>
                <a:chOff x="238878" y="3906152"/>
                <a:chExt cx="2393071" cy="1127227"/>
              </a:xfrm>
            </p:grpSpPr>
            <p:sp>
              <p:nvSpPr>
                <p:cNvPr id="1159" name="Google Shape;1159;p12"/>
                <p:cNvSpPr txBox="1"/>
                <p:nvPr/>
              </p:nvSpPr>
              <p:spPr>
                <a:xfrm>
                  <a:off x="238878" y="3906152"/>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160" name="Google Shape;1160;p12"/>
                <p:cNvSpPr txBox="1"/>
                <p:nvPr/>
              </p:nvSpPr>
              <p:spPr>
                <a:xfrm>
                  <a:off x="311395" y="4400099"/>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25  40  55       </a:t>
                  </a:r>
                  <a:endParaRPr b="0" i="0" sz="1400" u="none" cap="none" strike="noStrike">
                    <a:solidFill>
                      <a:srgbClr val="000000"/>
                    </a:solidFill>
                    <a:latin typeface="Arial"/>
                    <a:ea typeface="Arial"/>
                    <a:cs typeface="Arial"/>
                    <a:sym typeface="Arial"/>
                  </a:endParaRPr>
                </a:p>
              </p:txBody>
            </p:sp>
          </p:grpSp>
          <p:cxnSp>
            <p:nvCxnSpPr>
              <p:cNvPr id="1161" name="Google Shape;1161;p12"/>
              <p:cNvCxnSpPr/>
              <p:nvPr/>
            </p:nvCxnSpPr>
            <p:spPr>
              <a:xfrm rot="5400000">
                <a:off x="1416930" y="2965328"/>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162" name="Google Shape;1162;p12"/>
            <p:cNvGrpSpPr/>
            <p:nvPr/>
          </p:nvGrpSpPr>
          <p:grpSpPr>
            <a:xfrm>
              <a:off x="2704483" y="4309405"/>
              <a:ext cx="4501826" cy="762669"/>
              <a:chOff x="2704483" y="4309405"/>
              <a:chExt cx="4501826" cy="762669"/>
            </a:xfrm>
          </p:grpSpPr>
          <p:grpSp>
            <p:nvGrpSpPr>
              <p:cNvPr id="1163" name="Google Shape;1163;p12"/>
              <p:cNvGrpSpPr/>
              <p:nvPr/>
            </p:nvGrpSpPr>
            <p:grpSpPr>
              <a:xfrm>
                <a:off x="2704483" y="4309405"/>
                <a:ext cx="4501826" cy="673701"/>
                <a:chOff x="2704483" y="4309405"/>
                <a:chExt cx="4501826" cy="673701"/>
              </a:xfrm>
            </p:grpSpPr>
            <p:grpSp>
              <p:nvGrpSpPr>
                <p:cNvPr id="1164" name="Google Shape;1164;p12"/>
                <p:cNvGrpSpPr/>
                <p:nvPr/>
              </p:nvGrpSpPr>
              <p:grpSpPr>
                <a:xfrm>
                  <a:off x="2704483" y="4309406"/>
                  <a:ext cx="2214578" cy="673700"/>
                  <a:chOff x="3445892" y="4268268"/>
                  <a:chExt cx="2436588" cy="691688"/>
                </a:xfrm>
              </p:grpSpPr>
              <p:grpSp>
                <p:nvGrpSpPr>
                  <p:cNvPr id="1165" name="Google Shape;1165;p12"/>
                  <p:cNvGrpSpPr/>
                  <p:nvPr/>
                </p:nvGrpSpPr>
                <p:grpSpPr>
                  <a:xfrm>
                    <a:off x="3445892" y="4268268"/>
                    <a:ext cx="2365150" cy="691688"/>
                    <a:chOff x="4025092" y="2786058"/>
                    <a:chExt cx="3240000" cy="720000"/>
                  </a:xfrm>
                </p:grpSpPr>
                <p:sp>
                  <p:nvSpPr>
                    <p:cNvPr id="1166" name="Google Shape;1166;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67" name="Google Shape;1167;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68" name="Google Shape;1168;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169" name="Google Shape;1169;p12"/>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70 75            </a:t>
                    </a:r>
                    <a:endParaRPr b="0" i="0" sz="1400" u="none" cap="none" strike="noStrike">
                      <a:solidFill>
                        <a:srgbClr val="000000"/>
                      </a:solidFill>
                      <a:latin typeface="Arial"/>
                      <a:ea typeface="Arial"/>
                      <a:cs typeface="Arial"/>
                      <a:sym typeface="Arial"/>
                    </a:endParaRPr>
                  </a:p>
                </p:txBody>
              </p:sp>
            </p:grpSp>
            <p:grpSp>
              <p:nvGrpSpPr>
                <p:cNvPr id="1170" name="Google Shape;1170;p12"/>
                <p:cNvGrpSpPr/>
                <p:nvPr/>
              </p:nvGrpSpPr>
              <p:grpSpPr>
                <a:xfrm>
                  <a:off x="5015476" y="4309405"/>
                  <a:ext cx="2190833" cy="667608"/>
                  <a:chOff x="4025093" y="2786057"/>
                  <a:chExt cx="3240000" cy="720000"/>
                </a:xfrm>
              </p:grpSpPr>
              <p:sp>
                <p:nvSpPr>
                  <p:cNvPr id="1171" name="Google Shape;1171;p12"/>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72" name="Google Shape;1172;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73" name="Google Shape;1173;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174" name="Google Shape;1174;p12"/>
              <p:cNvSpPr txBox="1"/>
              <p:nvPr/>
            </p:nvSpPr>
            <p:spPr>
              <a:xfrm>
                <a:off x="5025225" y="4391155"/>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grpSp>
        <p:grpSp>
          <p:nvGrpSpPr>
            <p:cNvPr id="1175" name="Google Shape;1175;p12"/>
            <p:cNvGrpSpPr/>
            <p:nvPr/>
          </p:nvGrpSpPr>
          <p:grpSpPr>
            <a:xfrm>
              <a:off x="2667770" y="2928934"/>
              <a:ext cx="3071834" cy="1393600"/>
              <a:chOff x="2667770" y="2928934"/>
              <a:chExt cx="3071834" cy="1393600"/>
            </a:xfrm>
          </p:grpSpPr>
          <p:sp>
            <p:nvSpPr>
              <p:cNvPr id="1176" name="Google Shape;1176;p12"/>
              <p:cNvSpPr txBox="1"/>
              <p:nvPr/>
            </p:nvSpPr>
            <p:spPr>
              <a:xfrm>
                <a:off x="2667770"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177" name="Google Shape;1177;p12"/>
              <p:cNvSpPr txBox="1"/>
              <p:nvPr/>
            </p:nvSpPr>
            <p:spPr>
              <a:xfrm>
                <a:off x="5025224"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grpSp>
            <p:nvGrpSpPr>
              <p:cNvPr id="1178" name="Google Shape;1178;p12"/>
              <p:cNvGrpSpPr/>
              <p:nvPr/>
            </p:nvGrpSpPr>
            <p:grpSpPr>
              <a:xfrm>
                <a:off x="3597208" y="2928934"/>
                <a:ext cx="2142396" cy="1380472"/>
                <a:chOff x="3597208" y="2928934"/>
                <a:chExt cx="2142396" cy="1380472"/>
              </a:xfrm>
            </p:grpSpPr>
            <p:cxnSp>
              <p:nvCxnSpPr>
                <p:cNvPr id="1179" name="Google Shape;1179;p12"/>
                <p:cNvCxnSpPr>
                  <a:endCxn id="1166" idx="0"/>
                </p:cNvCxnSpPr>
                <p:nvPr/>
              </p:nvCxnSpPr>
              <p:spPr>
                <a:xfrm>
                  <a:off x="3597208" y="2929706"/>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80" name="Google Shape;1180;p12"/>
                <p:cNvCxnSpPr/>
                <p:nvPr/>
              </p:nvCxnSpPr>
              <p:spPr>
                <a:xfrm flipH="1" rot="-5400000">
                  <a:off x="4453720" y="3000372"/>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grpSp>
        <p:grpSp>
          <p:nvGrpSpPr>
            <p:cNvPr id="1181" name="Google Shape;1181;p12"/>
            <p:cNvGrpSpPr/>
            <p:nvPr/>
          </p:nvGrpSpPr>
          <p:grpSpPr>
            <a:xfrm>
              <a:off x="4060811" y="-24"/>
              <a:ext cx="6679453" cy="2911428"/>
              <a:chOff x="4060811" y="-24"/>
              <a:chExt cx="6679453" cy="2911428"/>
            </a:xfrm>
          </p:grpSpPr>
          <p:grpSp>
            <p:nvGrpSpPr>
              <p:cNvPr id="1182" name="Google Shape;1182;p12"/>
              <p:cNvGrpSpPr/>
              <p:nvPr/>
            </p:nvGrpSpPr>
            <p:grpSpPr>
              <a:xfrm>
                <a:off x="8085483" y="1785926"/>
                <a:ext cx="2654781" cy="1125478"/>
                <a:chOff x="2727633" y="1809076"/>
                <a:chExt cx="2654781" cy="1125478"/>
              </a:xfrm>
            </p:grpSpPr>
            <p:sp>
              <p:nvSpPr>
                <p:cNvPr id="1183" name="Google Shape;1183;p12"/>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184" name="Google Shape;1184;p12"/>
                <p:cNvGrpSpPr/>
                <p:nvPr/>
              </p:nvGrpSpPr>
              <p:grpSpPr>
                <a:xfrm>
                  <a:off x="2739208" y="2214554"/>
                  <a:ext cx="2643206" cy="720000"/>
                  <a:chOff x="4668034" y="5500702"/>
                  <a:chExt cx="3240000" cy="720000"/>
                </a:xfrm>
              </p:grpSpPr>
              <p:grpSp>
                <p:nvGrpSpPr>
                  <p:cNvPr id="1185" name="Google Shape;1185;p12"/>
                  <p:cNvGrpSpPr/>
                  <p:nvPr/>
                </p:nvGrpSpPr>
                <p:grpSpPr>
                  <a:xfrm>
                    <a:off x="4668034" y="5500702"/>
                    <a:ext cx="3240000" cy="720000"/>
                    <a:chOff x="4025092" y="2786058"/>
                    <a:chExt cx="3240000" cy="720000"/>
                  </a:xfrm>
                </p:grpSpPr>
                <p:sp>
                  <p:nvSpPr>
                    <p:cNvPr id="1186" name="Google Shape;1186;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87" name="Google Shape;1187;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88" name="Google Shape;1188;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189" name="Google Shape;1189;p1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grpSp>
            <p:nvGrpSpPr>
              <p:cNvPr id="1190" name="Google Shape;1190;p12"/>
              <p:cNvGrpSpPr/>
              <p:nvPr/>
            </p:nvGrpSpPr>
            <p:grpSpPr>
              <a:xfrm>
                <a:off x="5156525" y="-24"/>
                <a:ext cx="2654781" cy="1125478"/>
                <a:chOff x="2727633" y="1809076"/>
                <a:chExt cx="2654781" cy="1125478"/>
              </a:xfrm>
            </p:grpSpPr>
            <p:sp>
              <p:nvSpPr>
                <p:cNvPr id="1191" name="Google Shape;1191;p12"/>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192" name="Google Shape;1192;p12"/>
                <p:cNvGrpSpPr/>
                <p:nvPr/>
              </p:nvGrpSpPr>
              <p:grpSpPr>
                <a:xfrm>
                  <a:off x="2739208" y="2214554"/>
                  <a:ext cx="2643206" cy="720000"/>
                  <a:chOff x="4668034" y="5500702"/>
                  <a:chExt cx="3240000" cy="720000"/>
                </a:xfrm>
              </p:grpSpPr>
              <p:grpSp>
                <p:nvGrpSpPr>
                  <p:cNvPr id="1193" name="Google Shape;1193;p12"/>
                  <p:cNvGrpSpPr/>
                  <p:nvPr/>
                </p:nvGrpSpPr>
                <p:grpSpPr>
                  <a:xfrm>
                    <a:off x="4668034" y="5500702"/>
                    <a:ext cx="3240000" cy="720000"/>
                    <a:chOff x="4025092" y="2786058"/>
                    <a:chExt cx="3240000" cy="720000"/>
                  </a:xfrm>
                </p:grpSpPr>
                <p:sp>
                  <p:nvSpPr>
                    <p:cNvPr id="1194" name="Google Shape;1194;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95" name="Google Shape;1195;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96" name="Google Shape;1196;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197" name="Google Shape;1197;p1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grpSp>
          </p:grpSp>
          <p:cxnSp>
            <p:nvCxnSpPr>
              <p:cNvPr id="1198" name="Google Shape;1198;p12"/>
              <p:cNvCxnSpPr>
                <a:endCxn id="1132" idx="0"/>
              </p:cNvCxnSpPr>
              <p:nvPr/>
            </p:nvCxnSpPr>
            <p:spPr>
              <a:xfrm flipH="1">
                <a:off x="4060811" y="1094654"/>
                <a:ext cx="1119000" cy="1119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99" name="Google Shape;1199;p12"/>
              <p:cNvCxnSpPr/>
              <p:nvPr/>
            </p:nvCxnSpPr>
            <p:spPr>
              <a:xfrm>
                <a:off x="6032180" y="1105666"/>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26"/>
                                        </p:tgtEl>
                                        <p:attrNameLst>
                                          <p:attrName>style.visibility</p:attrName>
                                        </p:attrNameLst>
                                      </p:cBhvr>
                                      <p:to>
                                        <p:strVal val="visible"/>
                                      </p:to>
                                    </p:set>
                                    <p:animEffect filter="fade" transition="in">
                                      <p:cBhvr>
                                        <p:cTn dur="1000"/>
                                        <p:tgtEl>
                                          <p:spTgt spid="11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500"/>
                                        <p:tgtEl>
                                          <p:spTgt spid="1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07" name="Shape 1207"/>
        <p:cNvGrpSpPr/>
        <p:nvPr/>
      </p:nvGrpSpPr>
      <p:grpSpPr>
        <a:xfrm>
          <a:off x="0" y="0"/>
          <a:ext cx="0" cy="0"/>
          <a:chOff x="0" y="0"/>
          <a:chExt cx="0" cy="0"/>
        </a:xfrm>
      </p:grpSpPr>
      <p:sp>
        <p:nvSpPr>
          <p:cNvPr id="1208" name="Google Shape;1208;p13"/>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1209" name="Google Shape;1209;p13"/>
          <p:cNvGrpSpPr/>
          <p:nvPr/>
        </p:nvGrpSpPr>
        <p:grpSpPr>
          <a:xfrm>
            <a:off x="2727633" y="2237704"/>
            <a:ext cx="2654781" cy="1125478"/>
            <a:chOff x="2727633" y="1809076"/>
            <a:chExt cx="2654781" cy="1125478"/>
          </a:xfrm>
        </p:grpSpPr>
        <p:sp>
          <p:nvSpPr>
            <p:cNvPr id="1210" name="Google Shape;1210;p13"/>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211" name="Google Shape;1211;p13"/>
            <p:cNvGrpSpPr/>
            <p:nvPr/>
          </p:nvGrpSpPr>
          <p:grpSpPr>
            <a:xfrm>
              <a:off x="2739208" y="2214554"/>
              <a:ext cx="2643206" cy="720000"/>
              <a:chOff x="4668034" y="5500702"/>
              <a:chExt cx="3240000" cy="720000"/>
            </a:xfrm>
          </p:grpSpPr>
          <p:grpSp>
            <p:nvGrpSpPr>
              <p:cNvPr id="1212" name="Google Shape;1212;p13"/>
              <p:cNvGrpSpPr/>
              <p:nvPr/>
            </p:nvGrpSpPr>
            <p:grpSpPr>
              <a:xfrm>
                <a:off x="4668034" y="5500702"/>
                <a:ext cx="3240000" cy="720000"/>
                <a:chOff x="4025092" y="2786058"/>
                <a:chExt cx="3240000" cy="720000"/>
              </a:xfrm>
            </p:grpSpPr>
            <p:sp>
              <p:nvSpPr>
                <p:cNvPr id="1213" name="Google Shape;1213;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14" name="Google Shape;1214;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15" name="Google Shape;1215;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16" name="Google Shape;1216;p13"/>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grpSp>
      <p:grpSp>
        <p:nvGrpSpPr>
          <p:cNvPr id="1217" name="Google Shape;1217;p13"/>
          <p:cNvGrpSpPr/>
          <p:nvPr/>
        </p:nvGrpSpPr>
        <p:grpSpPr>
          <a:xfrm>
            <a:off x="7314635" y="3346884"/>
            <a:ext cx="4997265" cy="2047655"/>
            <a:chOff x="7314635" y="2918256"/>
            <a:chExt cx="4997265" cy="2047655"/>
          </a:xfrm>
        </p:grpSpPr>
        <p:cxnSp>
          <p:nvCxnSpPr>
            <p:cNvPr id="1218" name="Google Shape;1218;p13"/>
            <p:cNvCxnSpPr/>
            <p:nvPr/>
          </p:nvCxnSpPr>
          <p:spPr>
            <a:xfrm rot="5400000">
              <a:off x="7239802" y="3429000"/>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219" name="Google Shape;1219;p13"/>
            <p:cNvGrpSpPr/>
            <p:nvPr/>
          </p:nvGrpSpPr>
          <p:grpSpPr>
            <a:xfrm>
              <a:off x="7314635" y="3895554"/>
              <a:ext cx="2294196" cy="1070357"/>
              <a:chOff x="6303412" y="3857628"/>
              <a:chExt cx="2365150" cy="1103461"/>
            </a:xfrm>
          </p:grpSpPr>
          <p:grpSp>
            <p:nvGrpSpPr>
              <p:cNvPr id="1220" name="Google Shape;1220;p13"/>
              <p:cNvGrpSpPr/>
              <p:nvPr/>
            </p:nvGrpSpPr>
            <p:grpSpPr>
              <a:xfrm>
                <a:off x="6303412" y="4269401"/>
                <a:ext cx="2365150" cy="691688"/>
                <a:chOff x="6303412" y="4269401"/>
                <a:chExt cx="2365150" cy="691688"/>
              </a:xfrm>
            </p:grpSpPr>
            <p:grpSp>
              <p:nvGrpSpPr>
                <p:cNvPr id="1221" name="Google Shape;1221;p13"/>
                <p:cNvGrpSpPr/>
                <p:nvPr/>
              </p:nvGrpSpPr>
              <p:grpSpPr>
                <a:xfrm>
                  <a:off x="6303412" y="4269401"/>
                  <a:ext cx="2365150" cy="691688"/>
                  <a:chOff x="4025092" y="2786058"/>
                  <a:chExt cx="3240000" cy="720000"/>
                </a:xfrm>
              </p:grpSpPr>
              <p:sp>
                <p:nvSpPr>
                  <p:cNvPr id="1222" name="Google Shape;1222;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23" name="Google Shape;1223;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24" name="Google Shape;1224;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25" name="Google Shape;1225;p13"/>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91  95       </a:t>
                  </a:r>
                  <a:endParaRPr b="0" i="0" sz="1400" u="none" cap="none" strike="noStrike">
                    <a:solidFill>
                      <a:srgbClr val="000000"/>
                    </a:solidFill>
                    <a:latin typeface="Arial"/>
                    <a:ea typeface="Arial"/>
                    <a:cs typeface="Arial"/>
                    <a:sym typeface="Arial"/>
                  </a:endParaRPr>
                </a:p>
              </p:txBody>
            </p:sp>
          </p:grpSp>
          <p:sp>
            <p:nvSpPr>
              <p:cNvPr id="1226" name="Google Shape;1226;p13"/>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227" name="Google Shape;1227;p13"/>
            <p:cNvCxnSpPr/>
            <p:nvPr/>
          </p:nvCxnSpPr>
          <p:spPr>
            <a:xfrm flipH="1" rot="-5400000">
              <a:off x="8685029" y="3224256"/>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228" name="Google Shape;1228;p13"/>
            <p:cNvGrpSpPr/>
            <p:nvPr/>
          </p:nvGrpSpPr>
          <p:grpSpPr>
            <a:xfrm>
              <a:off x="9761940" y="4292553"/>
              <a:ext cx="2294197" cy="670937"/>
              <a:chOff x="4025092" y="2786058"/>
              <a:chExt cx="3240000" cy="720000"/>
            </a:xfrm>
          </p:grpSpPr>
          <p:sp>
            <p:nvSpPr>
              <p:cNvPr id="1229" name="Google Shape;1229;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30" name="Google Shape;1230;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31" name="Google Shape;1231;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32" name="Google Shape;1232;p13"/>
            <p:cNvSpPr txBox="1"/>
            <p:nvPr/>
          </p:nvSpPr>
          <p:spPr>
            <a:xfrm>
              <a:off x="9761939" y="39039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233" name="Google Shape;1233;p13"/>
            <p:cNvSpPr txBox="1"/>
            <p:nvPr/>
          </p:nvSpPr>
          <p:spPr>
            <a:xfrm>
              <a:off x="9668694" y="4357694"/>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grpSp>
        <p:nvGrpSpPr>
          <p:cNvPr id="1234" name="Google Shape;1234;p13"/>
          <p:cNvGrpSpPr/>
          <p:nvPr/>
        </p:nvGrpSpPr>
        <p:grpSpPr>
          <a:xfrm>
            <a:off x="238878" y="3357562"/>
            <a:ext cx="2500330" cy="2104445"/>
            <a:chOff x="238878" y="2928934"/>
            <a:chExt cx="2500330" cy="2104445"/>
          </a:xfrm>
        </p:grpSpPr>
        <p:grpSp>
          <p:nvGrpSpPr>
            <p:cNvPr id="1235" name="Google Shape;1235;p13"/>
            <p:cNvGrpSpPr/>
            <p:nvPr/>
          </p:nvGrpSpPr>
          <p:grpSpPr>
            <a:xfrm>
              <a:off x="238879" y="4286256"/>
              <a:ext cx="2328857" cy="708915"/>
              <a:chOff x="4025092" y="2786058"/>
              <a:chExt cx="3240000" cy="720000"/>
            </a:xfrm>
          </p:grpSpPr>
          <p:sp>
            <p:nvSpPr>
              <p:cNvPr id="1236" name="Google Shape;1236;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37" name="Google Shape;1237;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38" name="Google Shape;1238;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239" name="Google Shape;1239;p13"/>
            <p:cNvGrpSpPr/>
            <p:nvPr/>
          </p:nvGrpSpPr>
          <p:grpSpPr>
            <a:xfrm>
              <a:off x="238878" y="3906152"/>
              <a:ext cx="2393071" cy="1127227"/>
              <a:chOff x="238878" y="3906152"/>
              <a:chExt cx="2393071" cy="1127227"/>
            </a:xfrm>
          </p:grpSpPr>
          <p:sp>
            <p:nvSpPr>
              <p:cNvPr id="1240" name="Google Shape;1240;p13"/>
              <p:cNvSpPr txBox="1"/>
              <p:nvPr/>
            </p:nvSpPr>
            <p:spPr>
              <a:xfrm>
                <a:off x="238878" y="3906152"/>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241" name="Google Shape;1241;p13"/>
              <p:cNvSpPr txBox="1"/>
              <p:nvPr/>
            </p:nvSpPr>
            <p:spPr>
              <a:xfrm>
                <a:off x="311395" y="4400099"/>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25  40  55       </a:t>
                </a:r>
                <a:endParaRPr b="0" i="0" sz="1400" u="none" cap="none" strike="noStrike">
                  <a:solidFill>
                    <a:srgbClr val="000000"/>
                  </a:solidFill>
                  <a:latin typeface="Arial"/>
                  <a:ea typeface="Arial"/>
                  <a:cs typeface="Arial"/>
                  <a:sym typeface="Arial"/>
                </a:endParaRPr>
              </a:p>
            </p:txBody>
          </p:sp>
        </p:grpSp>
        <p:cxnSp>
          <p:nvCxnSpPr>
            <p:cNvPr id="1242" name="Google Shape;1242;p13"/>
            <p:cNvCxnSpPr/>
            <p:nvPr/>
          </p:nvCxnSpPr>
          <p:spPr>
            <a:xfrm rot="5400000">
              <a:off x="1416930" y="2965328"/>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243" name="Google Shape;1243;p13"/>
          <p:cNvGrpSpPr/>
          <p:nvPr/>
        </p:nvGrpSpPr>
        <p:grpSpPr>
          <a:xfrm>
            <a:off x="2704483" y="4738033"/>
            <a:ext cx="4501826" cy="762669"/>
            <a:chOff x="2704483" y="4309405"/>
            <a:chExt cx="4501826" cy="762669"/>
          </a:xfrm>
        </p:grpSpPr>
        <p:grpSp>
          <p:nvGrpSpPr>
            <p:cNvPr id="1244" name="Google Shape;1244;p13"/>
            <p:cNvGrpSpPr/>
            <p:nvPr/>
          </p:nvGrpSpPr>
          <p:grpSpPr>
            <a:xfrm>
              <a:off x="2704483" y="4309405"/>
              <a:ext cx="4501826" cy="673701"/>
              <a:chOff x="2704483" y="4309405"/>
              <a:chExt cx="4501826" cy="673701"/>
            </a:xfrm>
          </p:grpSpPr>
          <p:grpSp>
            <p:nvGrpSpPr>
              <p:cNvPr id="1245" name="Google Shape;1245;p13"/>
              <p:cNvGrpSpPr/>
              <p:nvPr/>
            </p:nvGrpSpPr>
            <p:grpSpPr>
              <a:xfrm>
                <a:off x="2704483" y="4309406"/>
                <a:ext cx="2214578" cy="673700"/>
                <a:chOff x="3445892" y="4268268"/>
                <a:chExt cx="2436588" cy="691688"/>
              </a:xfrm>
            </p:grpSpPr>
            <p:grpSp>
              <p:nvGrpSpPr>
                <p:cNvPr id="1246" name="Google Shape;1246;p13"/>
                <p:cNvGrpSpPr/>
                <p:nvPr/>
              </p:nvGrpSpPr>
              <p:grpSpPr>
                <a:xfrm>
                  <a:off x="3445892" y="4268268"/>
                  <a:ext cx="2365150" cy="691688"/>
                  <a:chOff x="4025092" y="2786058"/>
                  <a:chExt cx="3240000" cy="720000"/>
                </a:xfrm>
              </p:grpSpPr>
              <p:sp>
                <p:nvSpPr>
                  <p:cNvPr id="1247" name="Google Shape;1247;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48" name="Google Shape;1248;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49" name="Google Shape;1249;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50" name="Google Shape;1250;p13"/>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70 75            </a:t>
                  </a:r>
                  <a:endParaRPr b="0" i="0" sz="1400" u="none" cap="none" strike="noStrike">
                    <a:solidFill>
                      <a:srgbClr val="000000"/>
                    </a:solidFill>
                    <a:latin typeface="Arial"/>
                    <a:ea typeface="Arial"/>
                    <a:cs typeface="Arial"/>
                    <a:sym typeface="Arial"/>
                  </a:endParaRPr>
                </a:p>
              </p:txBody>
            </p:sp>
          </p:grpSp>
          <p:grpSp>
            <p:nvGrpSpPr>
              <p:cNvPr id="1251" name="Google Shape;1251;p13"/>
              <p:cNvGrpSpPr/>
              <p:nvPr/>
            </p:nvGrpSpPr>
            <p:grpSpPr>
              <a:xfrm>
                <a:off x="5015476" y="4309405"/>
                <a:ext cx="2190833" cy="667608"/>
                <a:chOff x="4025093" y="2786057"/>
                <a:chExt cx="3240000" cy="720000"/>
              </a:xfrm>
            </p:grpSpPr>
            <p:sp>
              <p:nvSpPr>
                <p:cNvPr id="1252" name="Google Shape;1252;p13"/>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53" name="Google Shape;1253;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54" name="Google Shape;1254;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255" name="Google Shape;1255;p13"/>
            <p:cNvSpPr txBox="1"/>
            <p:nvPr/>
          </p:nvSpPr>
          <p:spPr>
            <a:xfrm>
              <a:off x="5025225" y="4391155"/>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grpSp>
      <p:grpSp>
        <p:nvGrpSpPr>
          <p:cNvPr id="1256" name="Google Shape;1256;p13"/>
          <p:cNvGrpSpPr/>
          <p:nvPr/>
        </p:nvGrpSpPr>
        <p:grpSpPr>
          <a:xfrm>
            <a:off x="2667770" y="3357562"/>
            <a:ext cx="3071834" cy="1393600"/>
            <a:chOff x="2667770" y="2928934"/>
            <a:chExt cx="3071834" cy="1393600"/>
          </a:xfrm>
        </p:grpSpPr>
        <p:sp>
          <p:nvSpPr>
            <p:cNvPr id="1257" name="Google Shape;1257;p13"/>
            <p:cNvSpPr txBox="1"/>
            <p:nvPr/>
          </p:nvSpPr>
          <p:spPr>
            <a:xfrm>
              <a:off x="2667770"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258" name="Google Shape;1258;p13"/>
            <p:cNvSpPr txBox="1"/>
            <p:nvPr/>
          </p:nvSpPr>
          <p:spPr>
            <a:xfrm>
              <a:off x="5025224"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grpSp>
          <p:nvGrpSpPr>
            <p:cNvPr id="1259" name="Google Shape;1259;p13"/>
            <p:cNvGrpSpPr/>
            <p:nvPr/>
          </p:nvGrpSpPr>
          <p:grpSpPr>
            <a:xfrm>
              <a:off x="3635359" y="2928934"/>
              <a:ext cx="2104245" cy="1387617"/>
              <a:chOff x="3635359" y="2928934"/>
              <a:chExt cx="2104245" cy="1387617"/>
            </a:xfrm>
          </p:grpSpPr>
          <p:cxnSp>
            <p:nvCxnSpPr>
              <p:cNvPr id="1260" name="Google Shape;1260;p13"/>
              <p:cNvCxnSpPr/>
              <p:nvPr/>
            </p:nvCxnSpPr>
            <p:spPr>
              <a:xfrm flipH="1" rot="-5400000">
                <a:off x="3036544" y="3535687"/>
                <a:ext cx="1379679" cy="182049"/>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61" name="Google Shape;1261;p13"/>
              <p:cNvCxnSpPr/>
              <p:nvPr/>
            </p:nvCxnSpPr>
            <p:spPr>
              <a:xfrm flipH="1" rot="-5400000">
                <a:off x="4453720" y="3000372"/>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grpSp>
      <p:grpSp>
        <p:nvGrpSpPr>
          <p:cNvPr id="1262" name="Google Shape;1262;p13"/>
          <p:cNvGrpSpPr/>
          <p:nvPr/>
        </p:nvGrpSpPr>
        <p:grpSpPr>
          <a:xfrm>
            <a:off x="4060811" y="446134"/>
            <a:ext cx="6679453" cy="2911428"/>
            <a:chOff x="4060811" y="-24"/>
            <a:chExt cx="6679453" cy="2911428"/>
          </a:xfrm>
        </p:grpSpPr>
        <p:grpSp>
          <p:nvGrpSpPr>
            <p:cNvPr id="1263" name="Google Shape;1263;p13"/>
            <p:cNvGrpSpPr/>
            <p:nvPr/>
          </p:nvGrpSpPr>
          <p:grpSpPr>
            <a:xfrm>
              <a:off x="8085483" y="1785926"/>
              <a:ext cx="2654781" cy="1125478"/>
              <a:chOff x="2727633" y="1809076"/>
              <a:chExt cx="2654781" cy="1125478"/>
            </a:xfrm>
          </p:grpSpPr>
          <p:sp>
            <p:nvSpPr>
              <p:cNvPr id="1264" name="Google Shape;1264;p13"/>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265" name="Google Shape;1265;p13"/>
              <p:cNvGrpSpPr/>
              <p:nvPr/>
            </p:nvGrpSpPr>
            <p:grpSpPr>
              <a:xfrm>
                <a:off x="2739208" y="2214554"/>
                <a:ext cx="2643206" cy="720000"/>
                <a:chOff x="4668034" y="5500702"/>
                <a:chExt cx="3240000" cy="720000"/>
              </a:xfrm>
            </p:grpSpPr>
            <p:grpSp>
              <p:nvGrpSpPr>
                <p:cNvPr id="1266" name="Google Shape;1266;p13"/>
                <p:cNvGrpSpPr/>
                <p:nvPr/>
              </p:nvGrpSpPr>
              <p:grpSpPr>
                <a:xfrm>
                  <a:off x="4668034" y="5500702"/>
                  <a:ext cx="3240000" cy="720000"/>
                  <a:chOff x="4025092" y="2786058"/>
                  <a:chExt cx="3240000" cy="720000"/>
                </a:xfrm>
              </p:grpSpPr>
              <p:sp>
                <p:nvSpPr>
                  <p:cNvPr id="1267" name="Google Shape;1267;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68" name="Google Shape;1268;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69" name="Google Shape;1269;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70" name="Google Shape;1270;p13"/>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grpSp>
          <p:nvGrpSpPr>
            <p:cNvPr id="1271" name="Google Shape;1271;p13"/>
            <p:cNvGrpSpPr/>
            <p:nvPr/>
          </p:nvGrpSpPr>
          <p:grpSpPr>
            <a:xfrm>
              <a:off x="5156525" y="-24"/>
              <a:ext cx="2654781" cy="1125478"/>
              <a:chOff x="2727633" y="1809076"/>
              <a:chExt cx="2654781" cy="1125478"/>
            </a:xfrm>
          </p:grpSpPr>
          <p:sp>
            <p:nvSpPr>
              <p:cNvPr id="1272" name="Google Shape;1272;p13"/>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273" name="Google Shape;1273;p13"/>
              <p:cNvGrpSpPr/>
              <p:nvPr/>
            </p:nvGrpSpPr>
            <p:grpSpPr>
              <a:xfrm>
                <a:off x="2739208" y="2214554"/>
                <a:ext cx="2643206" cy="720000"/>
                <a:chOff x="4668034" y="5500702"/>
                <a:chExt cx="3240000" cy="720000"/>
              </a:xfrm>
            </p:grpSpPr>
            <p:grpSp>
              <p:nvGrpSpPr>
                <p:cNvPr id="1274" name="Google Shape;1274;p13"/>
                <p:cNvGrpSpPr/>
                <p:nvPr/>
              </p:nvGrpSpPr>
              <p:grpSpPr>
                <a:xfrm>
                  <a:off x="4668034" y="5500702"/>
                  <a:ext cx="3240000" cy="720000"/>
                  <a:chOff x="4025092" y="2786058"/>
                  <a:chExt cx="3240000" cy="720000"/>
                </a:xfrm>
              </p:grpSpPr>
              <p:sp>
                <p:nvSpPr>
                  <p:cNvPr id="1275" name="Google Shape;1275;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76" name="Google Shape;1276;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77" name="Google Shape;1277;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78" name="Google Shape;1278;p13"/>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grpSp>
        </p:grpSp>
        <p:cxnSp>
          <p:nvCxnSpPr>
            <p:cNvPr id="1279" name="Google Shape;1279;p13"/>
            <p:cNvCxnSpPr>
              <a:endCxn id="1213" idx="0"/>
            </p:cNvCxnSpPr>
            <p:nvPr/>
          </p:nvCxnSpPr>
          <p:spPr>
            <a:xfrm flipH="1">
              <a:off x="4060811" y="1125424"/>
              <a:ext cx="1119000" cy="10716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80" name="Google Shape;1280;p13"/>
            <p:cNvCxnSpPr/>
            <p:nvPr/>
          </p:nvCxnSpPr>
          <p:spPr>
            <a:xfrm>
              <a:off x="6032180" y="1105666"/>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81" name="Google Shape;1281;p13"/>
          <p:cNvSpPr txBox="1"/>
          <p:nvPr/>
        </p:nvSpPr>
        <p:spPr>
          <a:xfrm>
            <a:off x="1953390" y="5857892"/>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-75</a:t>
            </a:r>
            <a:endParaRPr b="0" i="0" sz="1400" u="none" cap="none" strike="noStrike">
              <a:solidFill>
                <a:srgbClr val="000000"/>
              </a:solidFill>
              <a:latin typeface="Arial"/>
              <a:ea typeface="Arial"/>
              <a:cs typeface="Arial"/>
              <a:sym typeface="Arial"/>
            </a:endParaRPr>
          </a:p>
        </p:txBody>
      </p:sp>
      <p:sp>
        <p:nvSpPr>
          <p:cNvPr id="1282" name="Google Shape;1282;p13"/>
          <p:cNvSpPr txBox="1"/>
          <p:nvPr/>
        </p:nvSpPr>
        <p:spPr>
          <a:xfrm>
            <a:off x="1667638" y="214290"/>
            <a:ext cx="2571768" cy="85725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400"/>
              <a:buFont typeface="Times New Roman"/>
              <a:buNone/>
            </a:pPr>
            <a:r>
              <a:rPr b="0" i="0" lang="es-AR" sz="4400" u="none" cap="none" strike="noStrike">
                <a:solidFill>
                  <a:schemeClr val="dk1"/>
                </a:solidFill>
                <a:latin typeface="Century Gothic"/>
                <a:ea typeface="Century Gothic"/>
                <a:cs typeface="Century Gothic"/>
                <a:sym typeface="Century Gothic"/>
              </a:rPr>
              <a:t>Bajas</a:t>
            </a:r>
            <a:endParaRPr b="0" i="0" sz="40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1"/>
                                        </p:tgtEl>
                                        <p:attrNameLst>
                                          <p:attrName>style.visibility</p:attrName>
                                        </p:attrNameLst>
                                      </p:cBhvr>
                                      <p:to>
                                        <p:strVal val="visible"/>
                                      </p:to>
                                    </p:set>
                                    <p:animEffect filter="fade" transition="in">
                                      <p:cBhvr>
                                        <p:cTn dur="1000"/>
                                        <p:tgtEl>
                                          <p:spTgt spid="1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90" name="Shape 1290"/>
        <p:cNvGrpSpPr/>
        <p:nvPr/>
      </p:nvGrpSpPr>
      <p:grpSpPr>
        <a:xfrm>
          <a:off x="0" y="0"/>
          <a:ext cx="0" cy="0"/>
          <a:chOff x="0" y="0"/>
          <a:chExt cx="0" cy="0"/>
        </a:xfrm>
      </p:grpSpPr>
      <p:sp>
        <p:nvSpPr>
          <p:cNvPr id="1291" name="Google Shape;1291;p14"/>
          <p:cNvSpPr txBox="1"/>
          <p:nvPr/>
        </p:nvSpPr>
        <p:spPr>
          <a:xfrm>
            <a:off x="1810515" y="611188"/>
            <a:ext cx="792961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4000"/>
              <a:buFont typeface="Times New Roman"/>
              <a:buNone/>
            </a:pPr>
            <a:r>
              <a:rPr b="1" i="0" lang="es-AR" sz="4000" u="none" cap="none" strike="noStrike">
                <a:solidFill>
                  <a:srgbClr val="333333"/>
                </a:solidFill>
                <a:latin typeface="Century Gothic"/>
                <a:ea typeface="Century Gothic"/>
                <a:cs typeface="Century Gothic"/>
                <a:sym typeface="Century Gothic"/>
              </a:rPr>
              <a:t>Bajas</a:t>
            </a:r>
            <a:endParaRPr b="1" i="0" sz="2800" u="none" cap="none" strike="noStrike">
              <a:solidFill>
                <a:srgbClr val="333333"/>
              </a:solidFill>
              <a:latin typeface="Century Gothic"/>
              <a:ea typeface="Century Gothic"/>
              <a:cs typeface="Century Gothic"/>
              <a:sym typeface="Century Gothic"/>
            </a:endParaRPr>
          </a:p>
        </p:txBody>
      </p:sp>
      <p:sp>
        <p:nvSpPr>
          <p:cNvPr id="1292" name="Google Shape;1292;p14"/>
          <p:cNvSpPr txBox="1"/>
          <p:nvPr/>
        </p:nvSpPr>
        <p:spPr>
          <a:xfrm>
            <a:off x="1453325" y="1142984"/>
            <a:ext cx="10144196" cy="5072098"/>
          </a:xfrm>
          <a:prstGeom prst="rect">
            <a:avLst/>
          </a:prstGeom>
          <a:noFill/>
          <a:ln>
            <a:noFill/>
          </a:ln>
        </p:spPr>
        <p:txBody>
          <a:bodyPr anchorCtr="0" anchor="t" bIns="45000" lIns="90000" spcFirstLastPara="1" rIns="90000" wrap="square" tIns="45000">
            <a:noAutofit/>
          </a:bodyPr>
          <a:lstStyle/>
          <a:p>
            <a:pPr indent="-503238" lvl="0" marL="717550" marR="0" rtl="0" algn="l">
              <a:lnSpc>
                <a:spcPct val="93000"/>
              </a:lnSpc>
              <a:spcBef>
                <a:spcPts val="0"/>
              </a:spcBef>
              <a:spcAft>
                <a:spcPts val="0"/>
              </a:spcAft>
              <a:buClr>
                <a:schemeClr val="lt1"/>
              </a:buClr>
              <a:buSzPts val="3600"/>
              <a:buFont typeface="Times New Roman"/>
              <a:buNone/>
            </a:pPr>
            <a:r>
              <a:t/>
            </a:r>
            <a:endParaRPr b="1" i="0" sz="3600" u="none" cap="none" strike="noStrike">
              <a:solidFill>
                <a:schemeClr val="dk1"/>
              </a:solidFill>
              <a:latin typeface="Century Gothic"/>
              <a:ea typeface="Century Gothic"/>
              <a:cs typeface="Century Gothic"/>
              <a:sym typeface="Century Gothic"/>
            </a:endParaRPr>
          </a:p>
          <a:p>
            <a:pPr indent="-730250" lvl="1" marL="957262" marR="0" rtl="0" algn="l">
              <a:lnSpc>
                <a:spcPct val="93000"/>
              </a:lnSpc>
              <a:spcBef>
                <a:spcPts val="1200"/>
              </a:spcBef>
              <a:spcAft>
                <a:spcPts val="0"/>
              </a:spcAft>
              <a:buClr>
                <a:srgbClr val="000000"/>
              </a:buClr>
              <a:buSzPts val="3400"/>
              <a:buFont typeface="Century Gothic"/>
              <a:buAutoNum type="arabicPeriod"/>
            </a:pPr>
            <a:r>
              <a:rPr b="0" i="0" lang="es-AR" sz="3400" u="none" cap="none" strike="noStrike">
                <a:solidFill>
                  <a:schemeClr val="dk1"/>
                </a:solidFill>
                <a:latin typeface="Century Gothic"/>
                <a:ea typeface="Century Gothic"/>
                <a:cs typeface="Century Gothic"/>
                <a:sym typeface="Century Gothic"/>
              </a:rPr>
              <a:t>Si la clave a eliminar no está en una hoja, se debe reemplazar con la menor clave del subárbol derecho.</a:t>
            </a:r>
            <a:endParaRPr b="0" i="0" sz="1200" u="none" cap="none" strike="noStrike">
              <a:solidFill>
                <a:srgbClr val="000000"/>
              </a:solidFill>
              <a:latin typeface="Arial"/>
              <a:ea typeface="Arial"/>
              <a:cs typeface="Arial"/>
              <a:sym typeface="Arial"/>
            </a:endParaRPr>
          </a:p>
          <a:p>
            <a:pPr indent="-730250" lvl="1" marL="957262" marR="0" rtl="0" algn="l">
              <a:lnSpc>
                <a:spcPct val="93000"/>
              </a:lnSpc>
              <a:spcBef>
                <a:spcPts val="1200"/>
              </a:spcBef>
              <a:spcAft>
                <a:spcPts val="0"/>
              </a:spcAft>
              <a:buClr>
                <a:srgbClr val="000000"/>
              </a:buClr>
              <a:buSzPts val="3400"/>
              <a:buFont typeface="Century Gothic"/>
              <a:buAutoNum type="arabicPeriod"/>
            </a:pPr>
            <a:r>
              <a:rPr b="0" i="0" lang="es-AR" sz="3400" u="none" cap="none" strike="noStrike">
                <a:solidFill>
                  <a:schemeClr val="dk1"/>
                </a:solidFill>
                <a:latin typeface="Century Gothic"/>
                <a:ea typeface="Century Gothic"/>
                <a:cs typeface="Century Gothic"/>
                <a:sym typeface="Century Gothic"/>
              </a:rPr>
              <a:t>Si el nodo hoja contiene por lo menos el mínimo número de claves, luego de la eliminación, no se requiere ninguna acción adicional.</a:t>
            </a:r>
            <a:endParaRPr b="0" i="0" sz="1200" u="none" cap="none" strike="noStrike">
              <a:solidFill>
                <a:srgbClr val="000000"/>
              </a:solidFill>
              <a:latin typeface="Arial"/>
              <a:ea typeface="Arial"/>
              <a:cs typeface="Arial"/>
              <a:sym typeface="Arial"/>
            </a:endParaRPr>
          </a:p>
          <a:p>
            <a:pPr indent="-730250" lvl="1" marL="957262" marR="0" rtl="0" algn="l">
              <a:lnSpc>
                <a:spcPct val="93000"/>
              </a:lnSpc>
              <a:spcBef>
                <a:spcPts val="1200"/>
              </a:spcBef>
              <a:spcAft>
                <a:spcPts val="0"/>
              </a:spcAft>
              <a:buClr>
                <a:srgbClr val="000000"/>
              </a:buClr>
              <a:buSzPts val="3400"/>
              <a:buFont typeface="Century Gothic"/>
              <a:buAutoNum type="arabicPeriod"/>
            </a:pPr>
            <a:r>
              <a:rPr b="0" i="0" lang="es-AR" sz="3400" u="none" cap="none" strike="noStrike">
                <a:solidFill>
                  <a:schemeClr val="dk1"/>
                </a:solidFill>
                <a:latin typeface="Century Gothic"/>
                <a:ea typeface="Century Gothic"/>
                <a:cs typeface="Century Gothic"/>
                <a:sym typeface="Century Gothic"/>
              </a:rPr>
              <a:t>En caso contrario, se debe tratar el underflow</a:t>
            </a:r>
            <a:endParaRPr b="0" i="0" sz="3400" u="none" cap="none" strike="noStrike">
              <a:solidFill>
                <a:schemeClr val="dk1"/>
              </a:solidFill>
              <a:latin typeface="Century Gothic"/>
              <a:ea typeface="Century Gothic"/>
              <a:cs typeface="Century Gothic"/>
              <a:sym typeface="Century Gothic"/>
            </a:endParaRPr>
          </a:p>
        </p:txBody>
      </p:sp>
      <p:sp>
        <p:nvSpPr>
          <p:cNvPr id="1293" name="Google Shape;1293;p14"/>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47" name="Shape 247"/>
        <p:cNvGrpSpPr/>
        <p:nvPr/>
      </p:nvGrpSpPr>
      <p:grpSpPr>
        <a:xfrm>
          <a:off x="0" y="0"/>
          <a:ext cx="0" cy="0"/>
          <a:chOff x="0" y="0"/>
          <a:chExt cx="0" cy="0"/>
        </a:xfrm>
      </p:grpSpPr>
      <p:sp>
        <p:nvSpPr>
          <p:cNvPr id="248" name="Google Shape;248;p2"/>
          <p:cNvSpPr txBox="1"/>
          <p:nvPr/>
        </p:nvSpPr>
        <p:spPr>
          <a:xfrm>
            <a:off x="1810515" y="714356"/>
            <a:ext cx="507209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400"/>
              <a:buFont typeface="Times New Roman"/>
              <a:buNone/>
            </a:pPr>
            <a:r>
              <a:rPr b="0" i="0" lang="es-AR" sz="4400" u="none" cap="none" strike="noStrike">
                <a:solidFill>
                  <a:srgbClr val="262626"/>
                </a:solidFill>
                <a:latin typeface="Century Gothic"/>
                <a:ea typeface="Century Gothic"/>
                <a:cs typeface="Century Gothic"/>
                <a:sym typeface="Century Gothic"/>
              </a:rPr>
              <a:t>Árboles B y B+ </a:t>
            </a:r>
            <a:endParaRPr b="0" i="0" sz="1400" u="none" cap="none" strike="noStrike">
              <a:solidFill>
                <a:srgbClr val="000000"/>
              </a:solidFill>
              <a:latin typeface="Arial"/>
              <a:ea typeface="Arial"/>
              <a:cs typeface="Arial"/>
              <a:sym typeface="Arial"/>
            </a:endParaRPr>
          </a:p>
        </p:txBody>
      </p:sp>
      <p:sp>
        <p:nvSpPr>
          <p:cNvPr id="249" name="Google Shape;249;p2"/>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s-AR"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50" name="Google Shape;250;p2"/>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51" name="Google Shape;251;p2"/>
          <p:cNvSpPr txBox="1"/>
          <p:nvPr/>
        </p:nvSpPr>
        <p:spPr>
          <a:xfrm>
            <a:off x="1655763" y="1608138"/>
            <a:ext cx="9513129" cy="44640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lt1"/>
              </a:buClr>
              <a:buSzPts val="4000"/>
              <a:buFont typeface="Times New Roman"/>
              <a:buNone/>
            </a:pPr>
            <a:r>
              <a:t/>
            </a:r>
            <a:endParaRPr b="0" i="0" sz="4000" u="none" cap="none" strike="noStrike">
              <a:solidFill>
                <a:srgbClr val="262626"/>
              </a:solidFill>
              <a:latin typeface="Century Gothic"/>
              <a:ea typeface="Century Gothic"/>
              <a:cs typeface="Century Gothic"/>
              <a:sym typeface="Century Gothic"/>
            </a:endParaRPr>
          </a:p>
          <a:p>
            <a:pPr indent="0" lvl="0" marL="0" marR="0" rtl="0" algn="just">
              <a:lnSpc>
                <a:spcPct val="93000"/>
              </a:lnSpc>
              <a:spcBef>
                <a:spcPts val="0"/>
              </a:spcBef>
              <a:spcAft>
                <a:spcPts val="0"/>
              </a:spcAft>
              <a:buClr>
                <a:srgbClr val="333333"/>
              </a:buClr>
              <a:buSzPts val="4000"/>
              <a:buFont typeface="Times New Roman"/>
              <a:buNone/>
            </a:pPr>
            <a:r>
              <a:rPr b="0" i="0" lang="es-AR" sz="3700" u="none" cap="none" strike="noStrike">
                <a:solidFill>
                  <a:srgbClr val="333333"/>
                </a:solidFill>
                <a:latin typeface="Century Gothic"/>
                <a:ea typeface="Century Gothic"/>
                <a:cs typeface="Century Gothic"/>
                <a:sym typeface="Century Gothic"/>
              </a:rPr>
              <a:t>Los árboles B son </a:t>
            </a:r>
            <a:r>
              <a:rPr b="1" i="0" lang="es-AR" sz="3700" u="none" cap="none" strike="noStrike">
                <a:solidFill>
                  <a:srgbClr val="333333"/>
                </a:solidFill>
                <a:latin typeface="Century Gothic"/>
                <a:ea typeface="Century Gothic"/>
                <a:cs typeface="Century Gothic"/>
                <a:sym typeface="Century Gothic"/>
              </a:rPr>
              <a:t>árboles multicamino</a:t>
            </a:r>
            <a:r>
              <a:rPr b="0" i="0" lang="es-AR" sz="3700" u="none" cap="none" strike="noStrike">
                <a:solidFill>
                  <a:srgbClr val="333333"/>
                </a:solidFill>
                <a:latin typeface="Century Gothic"/>
                <a:ea typeface="Century Gothic"/>
                <a:cs typeface="Century Gothic"/>
                <a:sym typeface="Century Gothic"/>
              </a:rPr>
              <a:t> con una </a:t>
            </a:r>
            <a:r>
              <a:rPr b="1" i="0" lang="es-AR" sz="3700" u="none" cap="none" strike="noStrike">
                <a:solidFill>
                  <a:srgbClr val="333333"/>
                </a:solidFill>
                <a:latin typeface="Century Gothic"/>
                <a:ea typeface="Century Gothic"/>
                <a:cs typeface="Century Gothic"/>
                <a:sym typeface="Century Gothic"/>
              </a:rPr>
              <a:t>construcción especial </a:t>
            </a:r>
            <a:r>
              <a:rPr b="1" lang="es-AR" sz="3700">
                <a:solidFill>
                  <a:srgbClr val="333333"/>
                </a:solidFill>
                <a:latin typeface="Century Gothic"/>
                <a:ea typeface="Century Gothic"/>
                <a:cs typeface="Century Gothic"/>
                <a:sym typeface="Century Gothic"/>
              </a:rPr>
              <a:t>en forma ascendente</a:t>
            </a:r>
            <a:r>
              <a:rPr lang="es-AR" sz="3700">
                <a:solidFill>
                  <a:srgbClr val="333333"/>
                </a:solidFill>
                <a:latin typeface="Century Gothic"/>
                <a:ea typeface="Century Gothic"/>
                <a:cs typeface="Century Gothic"/>
                <a:sym typeface="Century Gothic"/>
              </a:rPr>
              <a:t> </a:t>
            </a:r>
            <a:r>
              <a:rPr b="0" i="0" lang="es-AR" sz="3700" u="none" cap="none" strike="noStrike">
                <a:solidFill>
                  <a:srgbClr val="333333"/>
                </a:solidFill>
                <a:latin typeface="Century Gothic"/>
                <a:ea typeface="Century Gothic"/>
                <a:cs typeface="Century Gothic"/>
                <a:sym typeface="Century Gothic"/>
              </a:rPr>
              <a:t>que permite mantenerlos balanceados a bajo costo.</a:t>
            </a:r>
            <a:endParaRPr b="0" i="0" sz="11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4000"/>
              <a:buFont typeface="Times New Roman"/>
              <a:buNone/>
            </a:pPr>
            <a:r>
              <a:t/>
            </a:r>
            <a:endParaRPr b="0" i="0" sz="4000" u="none" cap="none" strike="noStrike">
              <a:solidFill>
                <a:srgbClr val="333333"/>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15"/>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1303" name="Google Shape;1303;p15"/>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fld id="{00000000-1234-1234-1234-123412341234}" type="slidenum">
              <a:rPr b="0" i="0" lang="es-AR" sz="1800" u="none" cap="none" strike="noStrike">
                <a:solidFill>
                  <a:schemeClr val="dk1"/>
                </a:solidFill>
                <a:latin typeface="Century Gothic"/>
                <a:ea typeface="Century Gothic"/>
                <a:cs typeface="Century Gothic"/>
                <a:sym typeface="Century Gothic"/>
              </a:rPr>
              <a:t>‹#›</a:t>
            </a:fld>
            <a:endParaRPr b="0" i="0" sz="1800" u="none" cap="none" strike="noStrike">
              <a:solidFill>
                <a:schemeClr val="dk1"/>
              </a:solidFill>
              <a:latin typeface="Century Gothic"/>
              <a:ea typeface="Century Gothic"/>
              <a:cs typeface="Century Gothic"/>
              <a:sym typeface="Century Gothic"/>
            </a:endParaRPr>
          </a:p>
        </p:txBody>
      </p:sp>
      <p:sp>
        <p:nvSpPr>
          <p:cNvPr id="1304" name="Google Shape;1304;p15"/>
          <p:cNvSpPr txBox="1"/>
          <p:nvPr/>
        </p:nvSpPr>
        <p:spPr>
          <a:xfrm>
            <a:off x="1596200" y="1928802"/>
            <a:ext cx="10358510" cy="2214577"/>
          </a:xfrm>
          <a:prstGeom prst="rect">
            <a:avLst/>
          </a:prstGeom>
          <a:noFill/>
          <a:ln>
            <a:noFill/>
          </a:ln>
        </p:spPr>
        <p:txBody>
          <a:bodyPr anchorCtr="0" anchor="t" bIns="45000" lIns="90000" spcFirstLastPara="1" rIns="90000" wrap="square" tIns="45000">
            <a:noAutofit/>
          </a:bodyPr>
          <a:lstStyle/>
          <a:p>
            <a:pPr indent="-436563" lvl="1" marL="531813" marR="0" rtl="0" algn="just">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4. Primero </a:t>
            </a:r>
            <a:r>
              <a:rPr b="0" i="1" lang="es-AR" sz="3200" u="sng" cap="none" strike="noStrike">
                <a:solidFill>
                  <a:schemeClr val="dk1"/>
                </a:solidFill>
                <a:latin typeface="Century Gothic"/>
                <a:ea typeface="Century Gothic"/>
                <a:cs typeface="Century Gothic"/>
                <a:sym typeface="Century Gothic"/>
              </a:rPr>
              <a:t>se intenta</a:t>
            </a:r>
            <a:r>
              <a:rPr b="0" i="1" lang="es-AR" sz="3200" u="none" cap="none" strike="noStrike">
                <a:solidFill>
                  <a:schemeClr val="dk1"/>
                </a:solidFill>
                <a:latin typeface="Century Gothic"/>
                <a:ea typeface="Century Gothic"/>
                <a:cs typeface="Century Gothic"/>
                <a:sym typeface="Century Gothic"/>
              </a:rPr>
              <a:t> </a:t>
            </a:r>
            <a:r>
              <a:rPr b="1" i="0" lang="es-AR" sz="3200" u="none" cap="none" strike="noStrike">
                <a:solidFill>
                  <a:schemeClr val="dk1"/>
                </a:solidFill>
                <a:latin typeface="Century Gothic"/>
                <a:ea typeface="Century Gothic"/>
                <a:cs typeface="Century Gothic"/>
                <a:sym typeface="Century Gothic"/>
              </a:rPr>
              <a:t>redistribuir </a:t>
            </a:r>
            <a:r>
              <a:rPr b="0" i="0" lang="es-AR" sz="3200" u="none" cap="none" strike="noStrike">
                <a:solidFill>
                  <a:schemeClr val="dk1"/>
                </a:solidFill>
                <a:latin typeface="Century Gothic"/>
                <a:ea typeface="Century Gothic"/>
                <a:cs typeface="Century Gothic"/>
                <a:sym typeface="Century Gothic"/>
              </a:rPr>
              <a:t>con un hermano adyacente. La redistribución es un proceso mediante el cual se trata de dejar cada nodo lo más equitativamente cargado posible. </a:t>
            </a:r>
            <a:endParaRPr b="0" i="0" sz="1400" u="none" cap="none" strike="noStrike">
              <a:solidFill>
                <a:srgbClr val="000000"/>
              </a:solidFill>
              <a:latin typeface="Arial"/>
              <a:ea typeface="Arial"/>
              <a:cs typeface="Arial"/>
              <a:sym typeface="Arial"/>
            </a:endParaRPr>
          </a:p>
          <a:p>
            <a:pPr indent="0" lvl="1" marL="95250" marR="0" rtl="0" algn="l">
              <a:lnSpc>
                <a:spcPct val="93000"/>
              </a:lnSpc>
              <a:spcBef>
                <a:spcPts val="0"/>
              </a:spcBef>
              <a:spcAft>
                <a:spcPts val="0"/>
              </a:spcAft>
              <a:buClr>
                <a:srgbClr val="000000"/>
              </a:buClr>
              <a:buSzPts val="3200"/>
              <a:buFont typeface="Arial"/>
              <a:buNone/>
            </a:pPr>
            <a:r>
              <a:t/>
            </a:r>
            <a:endParaRPr b="0" i="0" sz="3200" u="none" cap="none" strike="noStrike">
              <a:solidFill>
                <a:schemeClr val="dk1"/>
              </a:solidFill>
              <a:latin typeface="Century Gothic"/>
              <a:ea typeface="Century Gothic"/>
              <a:cs typeface="Century Gothic"/>
              <a:sym typeface="Century Gothic"/>
            </a:endParaRPr>
          </a:p>
          <a:p>
            <a:pPr indent="91440" lvl="1" marL="95250" marR="0" rtl="0" algn="l">
              <a:lnSpc>
                <a:spcPct val="93000"/>
              </a:lnSpc>
              <a:spcBef>
                <a:spcPts val="0"/>
              </a:spcBef>
              <a:spcAft>
                <a:spcPts val="0"/>
              </a:spcAft>
              <a:buClr>
                <a:srgbClr val="000000"/>
              </a:buClr>
              <a:buSzPts val="1440"/>
              <a:buFont typeface="Noto Sans Symbols"/>
              <a:buNone/>
            </a:pPr>
            <a:r>
              <a:t/>
            </a:r>
            <a:endParaRPr b="0" i="0" sz="3200" u="none" cap="none" strike="noStrike">
              <a:solidFill>
                <a:schemeClr val="dk1"/>
              </a:solidFill>
              <a:latin typeface="Century Gothic"/>
              <a:ea typeface="Century Gothic"/>
              <a:cs typeface="Century Gothic"/>
              <a:sym typeface="Century Gothic"/>
            </a:endParaRPr>
          </a:p>
        </p:txBody>
      </p:sp>
      <p:sp>
        <p:nvSpPr>
          <p:cNvPr id="1305" name="Google Shape;1305;p15"/>
          <p:cNvSpPr txBox="1"/>
          <p:nvPr/>
        </p:nvSpPr>
        <p:spPr>
          <a:xfrm>
            <a:off x="1667638" y="571480"/>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000"/>
              <a:buFont typeface="Times New Roman"/>
              <a:buNone/>
            </a:pPr>
            <a:r>
              <a:rPr b="1" i="0" lang="es-AR" sz="4000" u="none" cap="none" strike="noStrike">
                <a:solidFill>
                  <a:schemeClr val="dk1"/>
                </a:solidFill>
                <a:latin typeface="Century Gothic"/>
                <a:ea typeface="Century Gothic"/>
                <a:cs typeface="Century Gothic"/>
                <a:sym typeface="Century Gothic"/>
              </a:rPr>
              <a:t>Bajas</a:t>
            </a:r>
            <a:r>
              <a:rPr b="1" i="0" lang="es-AR" sz="4400" u="none" cap="none" strike="noStrike">
                <a:solidFill>
                  <a:schemeClr val="dk1"/>
                </a:solidFill>
                <a:latin typeface="Century Gothic"/>
                <a:ea typeface="Century Gothic"/>
                <a:cs typeface="Century Gothic"/>
                <a:sym typeface="Century Gothic"/>
              </a:rPr>
              <a:t> - Underflow</a:t>
            </a:r>
            <a:endParaRPr b="1" i="0" sz="4000" u="none" cap="none" strike="noStrike">
              <a:solidFill>
                <a:schemeClr val="dk1"/>
              </a:solidFill>
              <a:latin typeface="Century Gothic"/>
              <a:ea typeface="Century Gothic"/>
              <a:cs typeface="Century Gothic"/>
              <a:sym typeface="Century Gothic"/>
            </a:endParaRPr>
          </a:p>
        </p:txBody>
      </p:sp>
      <p:sp>
        <p:nvSpPr>
          <p:cNvPr id="1306" name="Google Shape;1306;p15"/>
          <p:cNvSpPr/>
          <p:nvPr/>
        </p:nvSpPr>
        <p:spPr>
          <a:xfrm>
            <a:off x="1596200" y="4214817"/>
            <a:ext cx="10264032" cy="1466171"/>
          </a:xfrm>
          <a:prstGeom prst="rect">
            <a:avLst/>
          </a:prstGeom>
          <a:noFill/>
          <a:ln>
            <a:noFill/>
          </a:ln>
        </p:spPr>
        <p:txBody>
          <a:bodyPr anchorCtr="0" anchor="t" bIns="45700" lIns="91425" spcFirstLastPara="1" rIns="91425" wrap="square" tIns="45700">
            <a:noAutofit/>
          </a:bodyPr>
          <a:lstStyle/>
          <a:p>
            <a:pPr indent="-436563" lvl="1" marL="531813"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5. Si la redistribución no es posible, entonces se debe </a:t>
            </a:r>
            <a:r>
              <a:rPr b="1" i="0" lang="es-AR" sz="3200" u="none" cap="none" strike="noStrike">
                <a:solidFill>
                  <a:schemeClr val="dk1"/>
                </a:solidFill>
                <a:latin typeface="Century Gothic"/>
                <a:ea typeface="Century Gothic"/>
                <a:cs typeface="Century Gothic"/>
                <a:sym typeface="Century Gothic"/>
              </a:rPr>
              <a:t>fusionar</a:t>
            </a:r>
            <a:r>
              <a:rPr b="0" i="0" lang="es-AR" sz="3200" u="none" cap="none" strike="noStrike">
                <a:solidFill>
                  <a:schemeClr val="dk1"/>
                </a:solidFill>
                <a:latin typeface="Century Gothic"/>
                <a:ea typeface="Century Gothic"/>
                <a:cs typeface="Century Gothic"/>
                <a:sym typeface="Century Gothic"/>
              </a:rPr>
              <a:t> con el hermano adyacente.</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3200"/>
              <a:buFont typeface="Times New Roman"/>
              <a:buNone/>
            </a:pPr>
            <a:r>
              <a:t/>
            </a:r>
            <a:endParaRPr b="0" i="0" sz="32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04">
                                            <p:txEl>
                                              <p:pRg end="0" st="0"/>
                                            </p:txEl>
                                          </p:spTgt>
                                        </p:tgtEl>
                                        <p:attrNameLst>
                                          <p:attrName>style.visibility</p:attrName>
                                        </p:attrNameLst>
                                      </p:cBhvr>
                                      <p:to>
                                        <p:strVal val="visible"/>
                                      </p:to>
                                    </p:set>
                                    <p:animEffect filter="fade" transition="in">
                                      <p:cBhvr>
                                        <p:cTn dur="1000"/>
                                        <p:tgtEl>
                                          <p:spTgt spid="130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4">
                                            <p:txEl>
                                              <p:pRg end="1" st="1"/>
                                            </p:txEl>
                                          </p:spTgt>
                                        </p:tgtEl>
                                        <p:attrNameLst>
                                          <p:attrName>style.visibility</p:attrName>
                                        </p:attrNameLst>
                                      </p:cBhvr>
                                      <p:to>
                                        <p:strVal val="visible"/>
                                      </p:to>
                                    </p:set>
                                    <p:animEffect filter="fade" transition="in">
                                      <p:cBhvr>
                                        <p:cTn dur="1000"/>
                                        <p:tgtEl>
                                          <p:spTgt spid="130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4">
                                            <p:txEl>
                                              <p:pRg end="2" st="2"/>
                                            </p:txEl>
                                          </p:spTgt>
                                        </p:tgtEl>
                                        <p:attrNameLst>
                                          <p:attrName>style.visibility</p:attrName>
                                        </p:attrNameLst>
                                      </p:cBhvr>
                                      <p:to>
                                        <p:strVal val="visible"/>
                                      </p:to>
                                    </p:set>
                                    <p:animEffect filter="fade" transition="in">
                                      <p:cBhvr>
                                        <p:cTn dur="1000"/>
                                        <p:tgtEl>
                                          <p:spTgt spid="13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6"/>
                                        </p:tgtEl>
                                        <p:attrNameLst>
                                          <p:attrName>style.visibility</p:attrName>
                                        </p:attrNameLst>
                                      </p:cBhvr>
                                      <p:to>
                                        <p:strVal val="visible"/>
                                      </p:to>
                                    </p:set>
                                    <p:animEffect filter="fade" transition="in">
                                      <p:cBhvr>
                                        <p:cTn dur="1000"/>
                                        <p:tgtEl>
                                          <p:spTgt spid="1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16"/>
          <p:cNvSpPr txBox="1"/>
          <p:nvPr/>
        </p:nvSpPr>
        <p:spPr>
          <a:xfrm>
            <a:off x="1181350" y="1231350"/>
            <a:ext cx="11012100" cy="5403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25000"/>
              </a:lnSpc>
              <a:spcBef>
                <a:spcPts val="160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izquierda:</a:t>
            </a:r>
            <a:r>
              <a:rPr b="0" i="0" lang="es-AR" sz="2200" u="none" cap="none" strike="noStrike">
                <a:solidFill>
                  <a:srgbClr val="000000"/>
                </a:solidFill>
                <a:latin typeface="Century Gothic"/>
                <a:ea typeface="Century Gothic"/>
                <a:cs typeface="Century Gothic"/>
                <a:sym typeface="Century Gothic"/>
              </a:rPr>
              <a:t> se intenta redistribuir con el hermano adyacente izquierdo, si no es posible, se fusiona con hermano adyacente izquierdo.</a:t>
            </a:r>
            <a:endParaRPr b="0" i="0" sz="2200" u="none" cap="none" strike="noStrike">
              <a:solidFill>
                <a:srgbClr val="000000"/>
              </a:solidFill>
              <a:latin typeface="Century Gothic"/>
              <a:ea typeface="Century Gothic"/>
              <a:cs typeface="Century Gothic"/>
              <a:sym typeface="Century Gothic"/>
            </a:endParaRPr>
          </a:p>
          <a:p>
            <a:pPr indent="-368300" lvl="0" marL="457200" marR="0" rtl="0" algn="l">
              <a:lnSpc>
                <a:spcPct val="125000"/>
              </a:lnSpc>
              <a:spcBef>
                <a:spcPts val="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derecha: </a:t>
            </a:r>
            <a:r>
              <a:rPr b="0" i="0" lang="es-AR" sz="2200" u="none" cap="none" strike="noStrike">
                <a:solidFill>
                  <a:srgbClr val="000000"/>
                </a:solidFill>
                <a:latin typeface="Century Gothic"/>
                <a:ea typeface="Century Gothic"/>
                <a:cs typeface="Century Gothic"/>
                <a:sym typeface="Century Gothic"/>
              </a:rPr>
              <a:t>se intenta redistribuir con el hermano adyacente derecho, si no es posible, se fusiona con hermano adyacente derecho.</a:t>
            </a:r>
            <a:endParaRPr b="0" i="0" sz="2200" u="none" cap="none" strike="noStrike">
              <a:solidFill>
                <a:srgbClr val="000000"/>
              </a:solidFill>
              <a:latin typeface="Century Gothic"/>
              <a:ea typeface="Century Gothic"/>
              <a:cs typeface="Century Gothic"/>
              <a:sym typeface="Century Gothic"/>
            </a:endParaRPr>
          </a:p>
          <a:p>
            <a:pPr indent="-368300" lvl="0" marL="457200" marR="0" rtl="0" algn="l">
              <a:lnSpc>
                <a:spcPct val="125000"/>
              </a:lnSpc>
              <a:spcBef>
                <a:spcPts val="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izquierda o derecha:</a:t>
            </a:r>
            <a:r>
              <a:rPr b="0" i="0" lang="es-AR" sz="2200" u="none" cap="none" strike="noStrike">
                <a:solidFill>
                  <a:srgbClr val="000000"/>
                </a:solidFill>
                <a:latin typeface="Century Gothic"/>
                <a:ea typeface="Century Gothic"/>
                <a:cs typeface="Century Gothic"/>
                <a:sym typeface="Century Gothic"/>
              </a:rPr>
              <a:t> se intenta redistribuir con el hermano adyacente izquierdo, si no es posible,  se intenta con el hermano adyacente derecho, si tampoco es posible, se fusiona con hermano adyacente izquierdo.</a:t>
            </a:r>
            <a:endParaRPr b="0" i="0" sz="2200" u="none" cap="none" strike="noStrike">
              <a:solidFill>
                <a:srgbClr val="000000"/>
              </a:solidFill>
              <a:latin typeface="Century Gothic"/>
              <a:ea typeface="Century Gothic"/>
              <a:cs typeface="Century Gothic"/>
              <a:sym typeface="Century Gothic"/>
            </a:endParaRPr>
          </a:p>
          <a:p>
            <a:pPr indent="-342900" lvl="0" marL="457200" marR="0" rtl="0" algn="l">
              <a:lnSpc>
                <a:spcPct val="125000"/>
              </a:lnSpc>
              <a:spcBef>
                <a:spcPts val="0"/>
              </a:spcBef>
              <a:spcAft>
                <a:spcPts val="0"/>
              </a:spcAft>
              <a:buClr>
                <a:srgbClr val="0B5294"/>
              </a:buClr>
              <a:buSzPts val="18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derecha o izquierda:</a:t>
            </a:r>
            <a:r>
              <a:rPr b="0" i="0" lang="es-AR" sz="2200" u="none" cap="none" strike="noStrike">
                <a:solidFill>
                  <a:srgbClr val="000000"/>
                </a:solidFill>
                <a:latin typeface="Century Gothic"/>
                <a:ea typeface="Century Gothic"/>
                <a:cs typeface="Century Gothic"/>
                <a:sym typeface="Century Gothic"/>
              </a:rPr>
              <a:t> se intenta redistribuir con el hermano adyacente derecho, si no es posible,  se intenta con el hermano adyacente izquierdo, si tampoco es posible, se fusiona con hermano adyacente derecho.</a:t>
            </a:r>
            <a:br>
              <a:rPr b="0" i="0" lang="es-AR" sz="2400" u="none" cap="none" strike="noStrike">
                <a:solidFill>
                  <a:srgbClr val="0B5294"/>
                </a:solidFill>
                <a:latin typeface="Century Gothic"/>
                <a:ea typeface="Century Gothic"/>
                <a:cs typeface="Century Gothic"/>
                <a:sym typeface="Century Gothic"/>
              </a:rPr>
            </a:br>
            <a:endParaRPr b="0" i="0" sz="1800" u="none" cap="none" strike="noStrike">
              <a:solidFill>
                <a:srgbClr val="000000"/>
              </a:solidFill>
              <a:latin typeface="Arial"/>
              <a:ea typeface="Arial"/>
              <a:cs typeface="Arial"/>
              <a:sym typeface="Arial"/>
            </a:endParaRPr>
          </a:p>
        </p:txBody>
      </p:sp>
      <p:sp>
        <p:nvSpPr>
          <p:cNvPr id="1313" name="Google Shape;1313;p16"/>
          <p:cNvSpPr txBox="1"/>
          <p:nvPr/>
        </p:nvSpPr>
        <p:spPr>
          <a:xfrm>
            <a:off x="1580250" y="482325"/>
            <a:ext cx="10512900" cy="17745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1600"/>
              </a:spcBef>
              <a:spcAft>
                <a:spcPts val="400"/>
              </a:spcAft>
              <a:buClr>
                <a:srgbClr val="000000"/>
              </a:buClr>
              <a:buSzPts val="4000"/>
              <a:buFont typeface="Arial"/>
              <a:buNone/>
            </a:pPr>
            <a:r>
              <a:rPr b="1" i="1" lang="es-AR" sz="4000" u="none" cap="none" strike="noStrike">
                <a:solidFill>
                  <a:schemeClr val="dk1"/>
                </a:solidFill>
                <a:latin typeface="Century Gothic"/>
                <a:ea typeface="Century Gothic"/>
                <a:cs typeface="Century Gothic"/>
                <a:sym typeface="Century Gothic"/>
              </a:rPr>
              <a:t>Políticas para la resolución de underflow: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17"/>
          <p:cNvSpPr txBox="1"/>
          <p:nvPr/>
        </p:nvSpPr>
        <p:spPr>
          <a:xfrm>
            <a:off x="1239275" y="1932550"/>
            <a:ext cx="10562400" cy="3843000"/>
          </a:xfrm>
          <a:prstGeom prst="rect">
            <a:avLst/>
          </a:prstGeom>
          <a:noFill/>
          <a:ln>
            <a:noFill/>
          </a:ln>
        </p:spPr>
        <p:txBody>
          <a:bodyPr anchorCtr="0" anchor="t" bIns="91425" lIns="91425" spcFirstLastPara="1" rIns="91425" wrap="square" tIns="91425">
            <a:noAutofit/>
          </a:bodyPr>
          <a:lstStyle/>
          <a:p>
            <a:pPr indent="0" lvl="0" marL="457200" marR="0" rtl="0" algn="l">
              <a:lnSpc>
                <a:spcPct val="125000"/>
              </a:lnSpc>
              <a:spcBef>
                <a:spcPts val="1600"/>
              </a:spcBef>
              <a:spcAft>
                <a:spcPts val="400"/>
              </a:spcAft>
              <a:buClr>
                <a:srgbClr val="000000"/>
              </a:buClr>
              <a:buSzPts val="2400"/>
              <a:buFont typeface="Arial"/>
              <a:buNone/>
            </a:pPr>
            <a:r>
              <a:rPr b="1" i="0" lang="es-AR" sz="2400" u="none" cap="none" strike="noStrike">
                <a:solidFill>
                  <a:srgbClr val="000000"/>
                </a:solidFill>
                <a:latin typeface="Century Gothic"/>
                <a:ea typeface="Century Gothic"/>
                <a:cs typeface="Century Gothic"/>
                <a:sym typeface="Century Gothic"/>
              </a:rPr>
              <a:t>Casos especiales:</a:t>
            </a:r>
            <a:r>
              <a:rPr b="0" i="0" lang="es-AR" sz="2400" u="none" cap="none" strike="noStrike">
                <a:solidFill>
                  <a:srgbClr val="000000"/>
                </a:solidFill>
                <a:latin typeface="Century Gothic"/>
                <a:ea typeface="Century Gothic"/>
                <a:cs typeface="Century Gothic"/>
                <a:sym typeface="Century Gothic"/>
              </a:rPr>
              <a:t> en cualquier política si se tratase de un nodo hoja de un extremo del árbol debe intentarse redistribuir con el hermano adyacente que el mismo posea.</a:t>
            </a:r>
            <a:br>
              <a:rPr b="0" i="0" lang="es-AR" sz="2400" u="none" cap="none" strike="noStrike">
                <a:solidFill>
                  <a:srgbClr val="000000"/>
                </a:solidFill>
                <a:latin typeface="Century Gothic"/>
                <a:ea typeface="Century Gothic"/>
                <a:cs typeface="Century Gothic"/>
                <a:sym typeface="Century Gothic"/>
              </a:rPr>
            </a:br>
            <a:r>
              <a:rPr b="1" i="0" lang="es-AR" sz="2400" u="none" cap="none" strike="noStrike">
                <a:solidFill>
                  <a:srgbClr val="000000"/>
                </a:solidFill>
                <a:latin typeface="Century Gothic"/>
                <a:ea typeface="Century Gothic"/>
                <a:cs typeface="Century Gothic"/>
                <a:sym typeface="Century Gothic"/>
              </a:rPr>
              <a:t>Aclaración:</a:t>
            </a:r>
            <a:r>
              <a:rPr b="0" i="0" lang="es-AR" sz="2400" u="none" cap="none" strike="noStrike">
                <a:solidFill>
                  <a:srgbClr val="000000"/>
                </a:solidFill>
                <a:latin typeface="Century Gothic"/>
                <a:ea typeface="Century Gothic"/>
                <a:cs typeface="Century Gothic"/>
                <a:sym typeface="Century Gothic"/>
              </a:rPr>
              <a:t> </a:t>
            </a:r>
            <a:br>
              <a:rPr b="0" i="0" lang="es-AR" sz="2400" u="none" cap="none" strike="noStrike">
                <a:solidFill>
                  <a:srgbClr val="000000"/>
                </a:solidFill>
                <a:latin typeface="Century Gothic"/>
                <a:ea typeface="Century Gothic"/>
                <a:cs typeface="Century Gothic"/>
                <a:sym typeface="Century Gothic"/>
              </a:rPr>
            </a:br>
            <a:r>
              <a:rPr b="0" i="0" lang="es-AR" sz="2400" u="none" cap="none" strike="noStrike">
                <a:solidFill>
                  <a:srgbClr val="000000"/>
                </a:solidFill>
                <a:latin typeface="Century Gothic"/>
                <a:ea typeface="Century Gothic"/>
                <a:cs typeface="Century Gothic"/>
                <a:sym typeface="Century Gothic"/>
              </a:rPr>
              <a:t>- En caso de underflow lo primero que se intenta </a:t>
            </a:r>
            <a:r>
              <a:rPr b="1" i="0" lang="es-AR" sz="2400" u="none" cap="none" strike="noStrike">
                <a:solidFill>
                  <a:srgbClr val="000000"/>
                </a:solidFill>
                <a:latin typeface="Century Gothic"/>
                <a:ea typeface="Century Gothic"/>
                <a:cs typeface="Century Gothic"/>
                <a:sym typeface="Century Gothic"/>
              </a:rPr>
              <a:t>SIEMPRE</a:t>
            </a:r>
            <a:r>
              <a:rPr b="0" i="0" lang="es-AR" sz="2400" u="none" cap="none" strike="noStrike">
                <a:solidFill>
                  <a:srgbClr val="000000"/>
                </a:solidFill>
                <a:latin typeface="Century Gothic"/>
                <a:ea typeface="Century Gothic"/>
                <a:cs typeface="Century Gothic"/>
                <a:sym typeface="Century Gothic"/>
              </a:rPr>
              <a:t> es redistribuir si el hermano adyacente se encuentra en condiciones de hacer la redistribución y no se produce underflow en el.</a:t>
            </a:r>
            <a:br>
              <a:rPr b="0" i="0" lang="es-AR" sz="1800" u="none" cap="none" strike="noStrike">
                <a:solidFill>
                  <a:srgbClr val="0B5294"/>
                </a:solidFill>
                <a:latin typeface="Century Gothic"/>
                <a:ea typeface="Century Gothic"/>
                <a:cs typeface="Century Gothic"/>
                <a:sym typeface="Century Gothic"/>
              </a:rPr>
            </a:br>
            <a:endParaRPr b="0" i="0" sz="1400" u="none" cap="none" strike="noStrike">
              <a:solidFill>
                <a:srgbClr val="000000"/>
              </a:solidFill>
              <a:latin typeface="Arial"/>
              <a:ea typeface="Arial"/>
              <a:cs typeface="Arial"/>
              <a:sym typeface="Arial"/>
            </a:endParaRPr>
          </a:p>
        </p:txBody>
      </p:sp>
      <p:sp>
        <p:nvSpPr>
          <p:cNvPr id="1320" name="Google Shape;1320;p17"/>
          <p:cNvSpPr txBox="1"/>
          <p:nvPr/>
        </p:nvSpPr>
        <p:spPr>
          <a:xfrm>
            <a:off x="1580250" y="482325"/>
            <a:ext cx="10512900" cy="17745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1600"/>
              </a:spcBef>
              <a:spcAft>
                <a:spcPts val="400"/>
              </a:spcAft>
              <a:buClr>
                <a:srgbClr val="000000"/>
              </a:buClr>
              <a:buSzPts val="4000"/>
              <a:buFont typeface="Arial"/>
              <a:buNone/>
            </a:pPr>
            <a:r>
              <a:rPr b="1" i="1" lang="es-AR" sz="4000" u="none" cap="none" strike="noStrike">
                <a:solidFill>
                  <a:schemeClr val="dk1"/>
                </a:solidFill>
                <a:latin typeface="Century Gothic"/>
                <a:ea typeface="Century Gothic"/>
                <a:cs typeface="Century Gothic"/>
                <a:sym typeface="Century Gothic"/>
              </a:rPr>
              <a:t>Políticas para la resolución de underflow: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328" name="Shape 1328"/>
        <p:cNvGrpSpPr/>
        <p:nvPr/>
      </p:nvGrpSpPr>
      <p:grpSpPr>
        <a:xfrm>
          <a:off x="0" y="0"/>
          <a:ext cx="0" cy="0"/>
          <a:chOff x="0" y="0"/>
          <a:chExt cx="0" cy="0"/>
        </a:xfrm>
      </p:grpSpPr>
      <p:sp>
        <p:nvSpPr>
          <p:cNvPr id="1329" name="Google Shape;1329;p18"/>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fld id="{00000000-1234-1234-1234-123412341234}" type="slidenum">
              <a:rPr b="0" i="0" lang="es-AR" sz="1800" u="none" cap="none" strike="noStrike">
                <a:solidFill>
                  <a:schemeClr val="dk1"/>
                </a:solidFill>
                <a:latin typeface="Century Gothic"/>
                <a:ea typeface="Century Gothic"/>
                <a:cs typeface="Century Gothic"/>
                <a:sym typeface="Century Gothic"/>
              </a:rPr>
              <a:t>‹#›</a:t>
            </a:fld>
            <a:endParaRPr b="0" i="0" sz="1800" u="none" cap="none" strike="noStrike">
              <a:solidFill>
                <a:schemeClr val="dk1"/>
              </a:solidFill>
              <a:latin typeface="Century Gothic"/>
              <a:ea typeface="Century Gothic"/>
              <a:cs typeface="Century Gothic"/>
              <a:sym typeface="Century Gothic"/>
            </a:endParaRPr>
          </a:p>
        </p:txBody>
      </p:sp>
      <p:grpSp>
        <p:nvGrpSpPr>
          <p:cNvPr id="1330" name="Google Shape;1330;p18"/>
          <p:cNvGrpSpPr/>
          <p:nvPr/>
        </p:nvGrpSpPr>
        <p:grpSpPr>
          <a:xfrm>
            <a:off x="238878" y="-24"/>
            <a:ext cx="12073022" cy="5072098"/>
            <a:chOff x="238878" y="-24"/>
            <a:chExt cx="12073022" cy="5072098"/>
          </a:xfrm>
        </p:grpSpPr>
        <p:grpSp>
          <p:nvGrpSpPr>
            <p:cNvPr id="1331" name="Google Shape;1331;p18"/>
            <p:cNvGrpSpPr/>
            <p:nvPr/>
          </p:nvGrpSpPr>
          <p:grpSpPr>
            <a:xfrm>
              <a:off x="2727633" y="1809076"/>
              <a:ext cx="2654781" cy="1125478"/>
              <a:chOff x="2727633" y="1809076"/>
              <a:chExt cx="2654781" cy="1125478"/>
            </a:xfrm>
          </p:grpSpPr>
          <p:sp>
            <p:nvSpPr>
              <p:cNvPr id="1332" name="Google Shape;1332;p18"/>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333" name="Google Shape;1333;p18"/>
              <p:cNvGrpSpPr/>
              <p:nvPr/>
            </p:nvGrpSpPr>
            <p:grpSpPr>
              <a:xfrm>
                <a:off x="2739208" y="2214554"/>
                <a:ext cx="2643206" cy="720000"/>
                <a:chOff x="4668034" y="5500702"/>
                <a:chExt cx="3240000" cy="720000"/>
              </a:xfrm>
            </p:grpSpPr>
            <p:grpSp>
              <p:nvGrpSpPr>
                <p:cNvPr id="1334" name="Google Shape;1334;p18"/>
                <p:cNvGrpSpPr/>
                <p:nvPr/>
              </p:nvGrpSpPr>
              <p:grpSpPr>
                <a:xfrm>
                  <a:off x="4668034" y="5500702"/>
                  <a:ext cx="3240000" cy="720000"/>
                  <a:chOff x="4025092" y="2786058"/>
                  <a:chExt cx="3240000" cy="720000"/>
                </a:xfrm>
              </p:grpSpPr>
              <p:sp>
                <p:nvSpPr>
                  <p:cNvPr id="1335" name="Google Shape;1335;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36" name="Google Shape;1336;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37" name="Google Shape;1337;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338" name="Google Shape;1338;p1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grpSp>
        <p:grpSp>
          <p:nvGrpSpPr>
            <p:cNvPr id="1339" name="Google Shape;1339;p18"/>
            <p:cNvGrpSpPr/>
            <p:nvPr/>
          </p:nvGrpSpPr>
          <p:grpSpPr>
            <a:xfrm>
              <a:off x="7314635" y="2918256"/>
              <a:ext cx="4997265" cy="2047655"/>
              <a:chOff x="7314635" y="2918256"/>
              <a:chExt cx="4997265" cy="2047655"/>
            </a:xfrm>
          </p:grpSpPr>
          <p:cxnSp>
            <p:nvCxnSpPr>
              <p:cNvPr id="1340" name="Google Shape;1340;p18"/>
              <p:cNvCxnSpPr/>
              <p:nvPr/>
            </p:nvCxnSpPr>
            <p:spPr>
              <a:xfrm rot="5400000">
                <a:off x="7239802" y="3429000"/>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341" name="Google Shape;1341;p18"/>
              <p:cNvGrpSpPr/>
              <p:nvPr/>
            </p:nvGrpSpPr>
            <p:grpSpPr>
              <a:xfrm>
                <a:off x="7314635" y="3895554"/>
                <a:ext cx="2294196" cy="1070357"/>
                <a:chOff x="6303412" y="3857628"/>
                <a:chExt cx="2365150" cy="1103461"/>
              </a:xfrm>
            </p:grpSpPr>
            <p:grpSp>
              <p:nvGrpSpPr>
                <p:cNvPr id="1342" name="Google Shape;1342;p18"/>
                <p:cNvGrpSpPr/>
                <p:nvPr/>
              </p:nvGrpSpPr>
              <p:grpSpPr>
                <a:xfrm>
                  <a:off x="6303412" y="4269401"/>
                  <a:ext cx="2365150" cy="691688"/>
                  <a:chOff x="6303412" y="4269401"/>
                  <a:chExt cx="2365150" cy="691688"/>
                </a:xfrm>
              </p:grpSpPr>
              <p:grpSp>
                <p:nvGrpSpPr>
                  <p:cNvPr id="1343" name="Google Shape;1343;p18"/>
                  <p:cNvGrpSpPr/>
                  <p:nvPr/>
                </p:nvGrpSpPr>
                <p:grpSpPr>
                  <a:xfrm>
                    <a:off x="6303412" y="4269401"/>
                    <a:ext cx="2365150" cy="691688"/>
                    <a:chOff x="4025092" y="2786058"/>
                    <a:chExt cx="3240000" cy="720000"/>
                  </a:xfrm>
                </p:grpSpPr>
                <p:sp>
                  <p:nvSpPr>
                    <p:cNvPr id="1344" name="Google Shape;1344;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45" name="Google Shape;1345;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46" name="Google Shape;1346;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347" name="Google Shape;1347;p18"/>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91  95       </a:t>
                    </a:r>
                    <a:endParaRPr b="0" i="0" sz="1400" u="none" cap="none" strike="noStrike">
                      <a:solidFill>
                        <a:srgbClr val="000000"/>
                      </a:solidFill>
                      <a:latin typeface="Arial"/>
                      <a:ea typeface="Arial"/>
                      <a:cs typeface="Arial"/>
                      <a:sym typeface="Arial"/>
                    </a:endParaRPr>
                  </a:p>
                </p:txBody>
              </p:sp>
            </p:grpSp>
            <p:sp>
              <p:nvSpPr>
                <p:cNvPr id="1348" name="Google Shape;1348;p18"/>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349" name="Google Shape;1349;p18"/>
              <p:cNvCxnSpPr/>
              <p:nvPr/>
            </p:nvCxnSpPr>
            <p:spPr>
              <a:xfrm flipH="1" rot="-5400000">
                <a:off x="8685029" y="3224256"/>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350" name="Google Shape;1350;p18"/>
              <p:cNvGrpSpPr/>
              <p:nvPr/>
            </p:nvGrpSpPr>
            <p:grpSpPr>
              <a:xfrm>
                <a:off x="9761940" y="4292553"/>
                <a:ext cx="2294197" cy="670937"/>
                <a:chOff x="4025092" y="2786058"/>
                <a:chExt cx="3240000" cy="720000"/>
              </a:xfrm>
            </p:grpSpPr>
            <p:sp>
              <p:nvSpPr>
                <p:cNvPr id="1351" name="Google Shape;1351;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52" name="Google Shape;1352;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53" name="Google Shape;1353;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354" name="Google Shape;1354;p18"/>
              <p:cNvSpPr txBox="1"/>
              <p:nvPr/>
            </p:nvSpPr>
            <p:spPr>
              <a:xfrm>
                <a:off x="9761939" y="39039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355" name="Google Shape;1355;p18"/>
              <p:cNvSpPr txBox="1"/>
              <p:nvPr/>
            </p:nvSpPr>
            <p:spPr>
              <a:xfrm>
                <a:off x="9668694" y="4357694"/>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grpSp>
          <p:nvGrpSpPr>
            <p:cNvPr id="1356" name="Google Shape;1356;p18"/>
            <p:cNvGrpSpPr/>
            <p:nvPr/>
          </p:nvGrpSpPr>
          <p:grpSpPr>
            <a:xfrm>
              <a:off x="238878" y="2928934"/>
              <a:ext cx="2500330" cy="2104445"/>
              <a:chOff x="238878" y="2928934"/>
              <a:chExt cx="2500330" cy="2104445"/>
            </a:xfrm>
          </p:grpSpPr>
          <p:grpSp>
            <p:nvGrpSpPr>
              <p:cNvPr id="1357" name="Google Shape;1357;p18"/>
              <p:cNvGrpSpPr/>
              <p:nvPr/>
            </p:nvGrpSpPr>
            <p:grpSpPr>
              <a:xfrm>
                <a:off x="238879" y="4286256"/>
                <a:ext cx="2328857" cy="708915"/>
                <a:chOff x="4025092" y="2786058"/>
                <a:chExt cx="3240000" cy="720000"/>
              </a:xfrm>
            </p:grpSpPr>
            <p:sp>
              <p:nvSpPr>
                <p:cNvPr id="1358" name="Google Shape;1358;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59" name="Google Shape;1359;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60" name="Google Shape;1360;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361" name="Google Shape;1361;p18"/>
              <p:cNvGrpSpPr/>
              <p:nvPr/>
            </p:nvGrpSpPr>
            <p:grpSpPr>
              <a:xfrm>
                <a:off x="238878" y="3906152"/>
                <a:ext cx="2393071" cy="1127227"/>
                <a:chOff x="238878" y="3906152"/>
                <a:chExt cx="2393071" cy="1127227"/>
              </a:xfrm>
            </p:grpSpPr>
            <p:sp>
              <p:nvSpPr>
                <p:cNvPr id="1362" name="Google Shape;1362;p18"/>
                <p:cNvSpPr txBox="1"/>
                <p:nvPr/>
              </p:nvSpPr>
              <p:spPr>
                <a:xfrm>
                  <a:off x="238878" y="3906152"/>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363" name="Google Shape;1363;p18"/>
                <p:cNvSpPr txBox="1"/>
                <p:nvPr/>
              </p:nvSpPr>
              <p:spPr>
                <a:xfrm>
                  <a:off x="311395" y="4400099"/>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25  40  55       </a:t>
                  </a:r>
                  <a:endParaRPr b="0" i="0" sz="1400" u="none" cap="none" strike="noStrike">
                    <a:solidFill>
                      <a:srgbClr val="000000"/>
                    </a:solidFill>
                    <a:latin typeface="Arial"/>
                    <a:ea typeface="Arial"/>
                    <a:cs typeface="Arial"/>
                    <a:sym typeface="Arial"/>
                  </a:endParaRPr>
                </a:p>
              </p:txBody>
            </p:sp>
          </p:grpSp>
          <p:cxnSp>
            <p:nvCxnSpPr>
              <p:cNvPr id="1364" name="Google Shape;1364;p18"/>
              <p:cNvCxnSpPr/>
              <p:nvPr/>
            </p:nvCxnSpPr>
            <p:spPr>
              <a:xfrm rot="5400000">
                <a:off x="1416930" y="2965328"/>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365" name="Google Shape;1365;p18"/>
            <p:cNvGrpSpPr/>
            <p:nvPr/>
          </p:nvGrpSpPr>
          <p:grpSpPr>
            <a:xfrm>
              <a:off x="2704483" y="4309405"/>
              <a:ext cx="4501826" cy="762669"/>
              <a:chOff x="2704483" y="4309405"/>
              <a:chExt cx="4501826" cy="762669"/>
            </a:xfrm>
          </p:grpSpPr>
          <p:grpSp>
            <p:nvGrpSpPr>
              <p:cNvPr id="1366" name="Google Shape;1366;p18"/>
              <p:cNvGrpSpPr/>
              <p:nvPr/>
            </p:nvGrpSpPr>
            <p:grpSpPr>
              <a:xfrm>
                <a:off x="2704483" y="4309405"/>
                <a:ext cx="4501826" cy="673701"/>
                <a:chOff x="2704483" y="4309405"/>
                <a:chExt cx="4501826" cy="673701"/>
              </a:xfrm>
            </p:grpSpPr>
            <p:grpSp>
              <p:nvGrpSpPr>
                <p:cNvPr id="1367" name="Google Shape;1367;p18"/>
                <p:cNvGrpSpPr/>
                <p:nvPr/>
              </p:nvGrpSpPr>
              <p:grpSpPr>
                <a:xfrm>
                  <a:off x="2704483" y="4309406"/>
                  <a:ext cx="2214578" cy="673700"/>
                  <a:chOff x="3445892" y="4268268"/>
                  <a:chExt cx="2436588" cy="691688"/>
                </a:xfrm>
              </p:grpSpPr>
              <p:grpSp>
                <p:nvGrpSpPr>
                  <p:cNvPr id="1368" name="Google Shape;1368;p18"/>
                  <p:cNvGrpSpPr/>
                  <p:nvPr/>
                </p:nvGrpSpPr>
                <p:grpSpPr>
                  <a:xfrm>
                    <a:off x="3445892" y="4268268"/>
                    <a:ext cx="2365150" cy="691688"/>
                    <a:chOff x="4025092" y="2786058"/>
                    <a:chExt cx="3240000" cy="720000"/>
                  </a:xfrm>
                </p:grpSpPr>
                <p:sp>
                  <p:nvSpPr>
                    <p:cNvPr id="1369" name="Google Shape;1369;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70" name="Google Shape;1370;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71" name="Google Shape;1371;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372" name="Google Shape;1372;p18"/>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70 75            </a:t>
                    </a:r>
                    <a:endParaRPr b="0" i="0" sz="1400" u="none" cap="none" strike="noStrike">
                      <a:solidFill>
                        <a:srgbClr val="000000"/>
                      </a:solidFill>
                      <a:latin typeface="Arial"/>
                      <a:ea typeface="Arial"/>
                      <a:cs typeface="Arial"/>
                      <a:sym typeface="Arial"/>
                    </a:endParaRPr>
                  </a:p>
                </p:txBody>
              </p:sp>
            </p:grpSp>
            <p:grpSp>
              <p:nvGrpSpPr>
                <p:cNvPr id="1373" name="Google Shape;1373;p18"/>
                <p:cNvGrpSpPr/>
                <p:nvPr/>
              </p:nvGrpSpPr>
              <p:grpSpPr>
                <a:xfrm>
                  <a:off x="5015476" y="4309405"/>
                  <a:ext cx="2190833" cy="667608"/>
                  <a:chOff x="4025093" y="2786057"/>
                  <a:chExt cx="3240000" cy="720000"/>
                </a:xfrm>
              </p:grpSpPr>
              <p:sp>
                <p:nvSpPr>
                  <p:cNvPr id="1374" name="Google Shape;1374;p18"/>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75" name="Google Shape;1375;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76" name="Google Shape;1376;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377" name="Google Shape;1377;p18"/>
              <p:cNvSpPr txBox="1"/>
              <p:nvPr/>
            </p:nvSpPr>
            <p:spPr>
              <a:xfrm>
                <a:off x="5025225" y="4391155"/>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grpSp>
        <p:grpSp>
          <p:nvGrpSpPr>
            <p:cNvPr id="1378" name="Google Shape;1378;p18"/>
            <p:cNvGrpSpPr/>
            <p:nvPr/>
          </p:nvGrpSpPr>
          <p:grpSpPr>
            <a:xfrm>
              <a:off x="2667770" y="2928934"/>
              <a:ext cx="3071834" cy="1393600"/>
              <a:chOff x="2667770" y="2928934"/>
              <a:chExt cx="3071834" cy="1393600"/>
            </a:xfrm>
          </p:grpSpPr>
          <p:sp>
            <p:nvSpPr>
              <p:cNvPr id="1379" name="Google Shape;1379;p18"/>
              <p:cNvSpPr txBox="1"/>
              <p:nvPr/>
            </p:nvSpPr>
            <p:spPr>
              <a:xfrm>
                <a:off x="2667770"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380" name="Google Shape;1380;p18"/>
              <p:cNvSpPr txBox="1"/>
              <p:nvPr/>
            </p:nvSpPr>
            <p:spPr>
              <a:xfrm>
                <a:off x="5025224"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grpSp>
            <p:nvGrpSpPr>
              <p:cNvPr id="1381" name="Google Shape;1381;p18"/>
              <p:cNvGrpSpPr/>
              <p:nvPr/>
            </p:nvGrpSpPr>
            <p:grpSpPr>
              <a:xfrm>
                <a:off x="3597208" y="2928934"/>
                <a:ext cx="2142396" cy="1380472"/>
                <a:chOff x="3597208" y="2928934"/>
                <a:chExt cx="2142396" cy="1380472"/>
              </a:xfrm>
            </p:grpSpPr>
            <p:cxnSp>
              <p:nvCxnSpPr>
                <p:cNvPr id="1382" name="Google Shape;1382;p18"/>
                <p:cNvCxnSpPr>
                  <a:endCxn id="1369" idx="0"/>
                </p:cNvCxnSpPr>
                <p:nvPr/>
              </p:nvCxnSpPr>
              <p:spPr>
                <a:xfrm>
                  <a:off x="3597208" y="2929706"/>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83" name="Google Shape;1383;p18"/>
                <p:cNvCxnSpPr/>
                <p:nvPr/>
              </p:nvCxnSpPr>
              <p:spPr>
                <a:xfrm flipH="1" rot="-5400000">
                  <a:off x="4453720" y="3000372"/>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grpSp>
        <p:grpSp>
          <p:nvGrpSpPr>
            <p:cNvPr id="1384" name="Google Shape;1384;p18"/>
            <p:cNvGrpSpPr/>
            <p:nvPr/>
          </p:nvGrpSpPr>
          <p:grpSpPr>
            <a:xfrm>
              <a:off x="4060811" y="-24"/>
              <a:ext cx="6679453" cy="2911428"/>
              <a:chOff x="4060811" y="-24"/>
              <a:chExt cx="6679453" cy="2911428"/>
            </a:xfrm>
          </p:grpSpPr>
          <p:grpSp>
            <p:nvGrpSpPr>
              <p:cNvPr id="1385" name="Google Shape;1385;p18"/>
              <p:cNvGrpSpPr/>
              <p:nvPr/>
            </p:nvGrpSpPr>
            <p:grpSpPr>
              <a:xfrm>
                <a:off x="8085483" y="1785926"/>
                <a:ext cx="2654781" cy="1125478"/>
                <a:chOff x="2727633" y="1809076"/>
                <a:chExt cx="2654781" cy="1125478"/>
              </a:xfrm>
            </p:grpSpPr>
            <p:sp>
              <p:nvSpPr>
                <p:cNvPr id="1386" name="Google Shape;1386;p18"/>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387" name="Google Shape;1387;p18"/>
                <p:cNvGrpSpPr/>
                <p:nvPr/>
              </p:nvGrpSpPr>
              <p:grpSpPr>
                <a:xfrm>
                  <a:off x="2739208" y="2214554"/>
                  <a:ext cx="2643206" cy="720000"/>
                  <a:chOff x="4668034" y="5500702"/>
                  <a:chExt cx="3240000" cy="720000"/>
                </a:xfrm>
              </p:grpSpPr>
              <p:grpSp>
                <p:nvGrpSpPr>
                  <p:cNvPr id="1388" name="Google Shape;1388;p18"/>
                  <p:cNvGrpSpPr/>
                  <p:nvPr/>
                </p:nvGrpSpPr>
                <p:grpSpPr>
                  <a:xfrm>
                    <a:off x="4668034" y="5500702"/>
                    <a:ext cx="3240000" cy="720000"/>
                    <a:chOff x="4025092" y="2786058"/>
                    <a:chExt cx="3240000" cy="720000"/>
                  </a:xfrm>
                </p:grpSpPr>
                <p:sp>
                  <p:nvSpPr>
                    <p:cNvPr id="1389" name="Google Shape;1389;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90" name="Google Shape;1390;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91" name="Google Shape;1391;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392" name="Google Shape;1392;p1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grpSp>
            <p:nvGrpSpPr>
              <p:cNvPr id="1393" name="Google Shape;1393;p18"/>
              <p:cNvGrpSpPr/>
              <p:nvPr/>
            </p:nvGrpSpPr>
            <p:grpSpPr>
              <a:xfrm>
                <a:off x="5156525" y="-24"/>
                <a:ext cx="2654781" cy="1125478"/>
                <a:chOff x="2727633" y="1809076"/>
                <a:chExt cx="2654781" cy="1125478"/>
              </a:xfrm>
            </p:grpSpPr>
            <p:sp>
              <p:nvSpPr>
                <p:cNvPr id="1394" name="Google Shape;1394;p18"/>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395" name="Google Shape;1395;p18"/>
                <p:cNvGrpSpPr/>
                <p:nvPr/>
              </p:nvGrpSpPr>
              <p:grpSpPr>
                <a:xfrm>
                  <a:off x="2739208" y="2214554"/>
                  <a:ext cx="2643206" cy="720000"/>
                  <a:chOff x="4668034" y="5500702"/>
                  <a:chExt cx="3240000" cy="720000"/>
                </a:xfrm>
              </p:grpSpPr>
              <p:grpSp>
                <p:nvGrpSpPr>
                  <p:cNvPr id="1396" name="Google Shape;1396;p18"/>
                  <p:cNvGrpSpPr/>
                  <p:nvPr/>
                </p:nvGrpSpPr>
                <p:grpSpPr>
                  <a:xfrm>
                    <a:off x="4668034" y="5500702"/>
                    <a:ext cx="3240000" cy="720000"/>
                    <a:chOff x="4025092" y="2786058"/>
                    <a:chExt cx="3240000" cy="720000"/>
                  </a:xfrm>
                </p:grpSpPr>
                <p:sp>
                  <p:nvSpPr>
                    <p:cNvPr id="1397" name="Google Shape;1397;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98" name="Google Shape;1398;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99" name="Google Shape;1399;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00" name="Google Shape;1400;p1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grpSp>
          </p:grpSp>
          <p:cxnSp>
            <p:nvCxnSpPr>
              <p:cNvPr id="1401" name="Google Shape;1401;p18"/>
              <p:cNvCxnSpPr>
                <a:endCxn id="1335" idx="0"/>
              </p:cNvCxnSpPr>
              <p:nvPr/>
            </p:nvCxnSpPr>
            <p:spPr>
              <a:xfrm flipH="1">
                <a:off x="4060811" y="1094654"/>
                <a:ext cx="1119000" cy="1119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02" name="Google Shape;1402;p18"/>
              <p:cNvCxnSpPr/>
              <p:nvPr/>
            </p:nvCxnSpPr>
            <p:spPr>
              <a:xfrm>
                <a:off x="6032180" y="1105666"/>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403" name="Google Shape;1403;p18"/>
          <p:cNvSpPr txBox="1"/>
          <p:nvPr/>
        </p:nvSpPr>
        <p:spPr>
          <a:xfrm>
            <a:off x="9454380" y="428604"/>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-75</a:t>
            </a:r>
            <a:endParaRPr b="0" i="0" sz="1400" u="none" cap="none" strike="noStrike">
              <a:solidFill>
                <a:srgbClr val="000000"/>
              </a:solidFill>
              <a:latin typeface="Arial"/>
              <a:ea typeface="Arial"/>
              <a:cs typeface="Arial"/>
              <a:sym typeface="Arial"/>
            </a:endParaRPr>
          </a:p>
        </p:txBody>
      </p:sp>
      <p:grpSp>
        <p:nvGrpSpPr>
          <p:cNvPr id="1404" name="Google Shape;1404;p18"/>
          <p:cNvGrpSpPr/>
          <p:nvPr/>
        </p:nvGrpSpPr>
        <p:grpSpPr>
          <a:xfrm>
            <a:off x="238878" y="-24"/>
            <a:ext cx="12073022" cy="5072098"/>
            <a:chOff x="238878" y="-24"/>
            <a:chExt cx="12073022" cy="5072098"/>
          </a:xfrm>
        </p:grpSpPr>
        <p:grpSp>
          <p:nvGrpSpPr>
            <p:cNvPr id="1405" name="Google Shape;1405;p18"/>
            <p:cNvGrpSpPr/>
            <p:nvPr/>
          </p:nvGrpSpPr>
          <p:grpSpPr>
            <a:xfrm>
              <a:off x="2727633" y="1809076"/>
              <a:ext cx="2654781" cy="1125478"/>
              <a:chOff x="2727633" y="1809076"/>
              <a:chExt cx="2654781" cy="1125478"/>
            </a:xfrm>
          </p:grpSpPr>
          <p:sp>
            <p:nvSpPr>
              <p:cNvPr id="1406" name="Google Shape;1406;p18"/>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407" name="Google Shape;1407;p18"/>
              <p:cNvGrpSpPr/>
              <p:nvPr/>
            </p:nvGrpSpPr>
            <p:grpSpPr>
              <a:xfrm>
                <a:off x="2739208" y="2214554"/>
                <a:ext cx="2643206" cy="720000"/>
                <a:chOff x="4668034" y="5500702"/>
                <a:chExt cx="3240000" cy="720000"/>
              </a:xfrm>
            </p:grpSpPr>
            <p:grpSp>
              <p:nvGrpSpPr>
                <p:cNvPr id="1408" name="Google Shape;1408;p18"/>
                <p:cNvGrpSpPr/>
                <p:nvPr/>
              </p:nvGrpSpPr>
              <p:grpSpPr>
                <a:xfrm>
                  <a:off x="4668034" y="5500702"/>
                  <a:ext cx="3240000" cy="720000"/>
                  <a:chOff x="4025092" y="2786058"/>
                  <a:chExt cx="3240000" cy="720000"/>
                </a:xfrm>
              </p:grpSpPr>
              <p:sp>
                <p:nvSpPr>
                  <p:cNvPr id="1409" name="Google Shape;1409;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10" name="Google Shape;1410;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11" name="Google Shape;1411;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12" name="Google Shape;1412;p1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grpSp>
        <p:grpSp>
          <p:nvGrpSpPr>
            <p:cNvPr id="1413" name="Google Shape;1413;p18"/>
            <p:cNvGrpSpPr/>
            <p:nvPr/>
          </p:nvGrpSpPr>
          <p:grpSpPr>
            <a:xfrm>
              <a:off x="7314635" y="2918256"/>
              <a:ext cx="4997265" cy="2047655"/>
              <a:chOff x="7314635" y="2918256"/>
              <a:chExt cx="4997265" cy="2047655"/>
            </a:xfrm>
          </p:grpSpPr>
          <p:cxnSp>
            <p:nvCxnSpPr>
              <p:cNvPr id="1414" name="Google Shape;1414;p18"/>
              <p:cNvCxnSpPr/>
              <p:nvPr/>
            </p:nvCxnSpPr>
            <p:spPr>
              <a:xfrm rot="5400000">
                <a:off x="7239802" y="3429000"/>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415" name="Google Shape;1415;p18"/>
              <p:cNvGrpSpPr/>
              <p:nvPr/>
            </p:nvGrpSpPr>
            <p:grpSpPr>
              <a:xfrm>
                <a:off x="7314635" y="3895554"/>
                <a:ext cx="2294196" cy="1070357"/>
                <a:chOff x="6303412" y="3857628"/>
                <a:chExt cx="2365150" cy="1103461"/>
              </a:xfrm>
            </p:grpSpPr>
            <p:grpSp>
              <p:nvGrpSpPr>
                <p:cNvPr id="1416" name="Google Shape;1416;p18"/>
                <p:cNvGrpSpPr/>
                <p:nvPr/>
              </p:nvGrpSpPr>
              <p:grpSpPr>
                <a:xfrm>
                  <a:off x="6303412" y="4269401"/>
                  <a:ext cx="2365150" cy="691688"/>
                  <a:chOff x="6303412" y="4269401"/>
                  <a:chExt cx="2365150" cy="691688"/>
                </a:xfrm>
              </p:grpSpPr>
              <p:grpSp>
                <p:nvGrpSpPr>
                  <p:cNvPr id="1417" name="Google Shape;1417;p18"/>
                  <p:cNvGrpSpPr/>
                  <p:nvPr/>
                </p:nvGrpSpPr>
                <p:grpSpPr>
                  <a:xfrm>
                    <a:off x="6303412" y="4269401"/>
                    <a:ext cx="2365150" cy="691688"/>
                    <a:chOff x="4025092" y="2786058"/>
                    <a:chExt cx="3240000" cy="720000"/>
                  </a:xfrm>
                </p:grpSpPr>
                <p:sp>
                  <p:nvSpPr>
                    <p:cNvPr id="1418" name="Google Shape;1418;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19" name="Google Shape;1419;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20" name="Google Shape;1420;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21" name="Google Shape;1421;p18"/>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91  95       </a:t>
                    </a:r>
                    <a:endParaRPr b="0" i="0" sz="1400" u="none" cap="none" strike="noStrike">
                      <a:solidFill>
                        <a:srgbClr val="000000"/>
                      </a:solidFill>
                      <a:latin typeface="Arial"/>
                      <a:ea typeface="Arial"/>
                      <a:cs typeface="Arial"/>
                      <a:sym typeface="Arial"/>
                    </a:endParaRPr>
                  </a:p>
                </p:txBody>
              </p:sp>
            </p:grpSp>
            <p:sp>
              <p:nvSpPr>
                <p:cNvPr id="1422" name="Google Shape;1422;p18"/>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423" name="Google Shape;1423;p18"/>
              <p:cNvCxnSpPr/>
              <p:nvPr/>
            </p:nvCxnSpPr>
            <p:spPr>
              <a:xfrm flipH="1" rot="-5400000">
                <a:off x="8685029" y="3224256"/>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424" name="Google Shape;1424;p18"/>
              <p:cNvGrpSpPr/>
              <p:nvPr/>
            </p:nvGrpSpPr>
            <p:grpSpPr>
              <a:xfrm>
                <a:off x="9761940" y="4292553"/>
                <a:ext cx="2294197" cy="670937"/>
                <a:chOff x="4025092" y="2786058"/>
                <a:chExt cx="3240000" cy="720000"/>
              </a:xfrm>
            </p:grpSpPr>
            <p:sp>
              <p:nvSpPr>
                <p:cNvPr id="1425" name="Google Shape;1425;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26" name="Google Shape;1426;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27" name="Google Shape;1427;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28" name="Google Shape;1428;p18"/>
              <p:cNvSpPr txBox="1"/>
              <p:nvPr/>
            </p:nvSpPr>
            <p:spPr>
              <a:xfrm>
                <a:off x="9761939" y="39039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429" name="Google Shape;1429;p18"/>
              <p:cNvSpPr txBox="1"/>
              <p:nvPr/>
            </p:nvSpPr>
            <p:spPr>
              <a:xfrm>
                <a:off x="9668694" y="4357694"/>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grpSp>
          <p:nvGrpSpPr>
            <p:cNvPr id="1430" name="Google Shape;1430;p18"/>
            <p:cNvGrpSpPr/>
            <p:nvPr/>
          </p:nvGrpSpPr>
          <p:grpSpPr>
            <a:xfrm>
              <a:off x="238878" y="2928934"/>
              <a:ext cx="2500330" cy="2104445"/>
              <a:chOff x="238878" y="2928934"/>
              <a:chExt cx="2500330" cy="2104445"/>
            </a:xfrm>
          </p:grpSpPr>
          <p:grpSp>
            <p:nvGrpSpPr>
              <p:cNvPr id="1431" name="Google Shape;1431;p18"/>
              <p:cNvGrpSpPr/>
              <p:nvPr/>
            </p:nvGrpSpPr>
            <p:grpSpPr>
              <a:xfrm>
                <a:off x="238879" y="4286256"/>
                <a:ext cx="2328857" cy="708915"/>
                <a:chOff x="4025092" y="2786058"/>
                <a:chExt cx="3240000" cy="720000"/>
              </a:xfrm>
            </p:grpSpPr>
            <p:sp>
              <p:nvSpPr>
                <p:cNvPr id="1432" name="Google Shape;1432;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33" name="Google Shape;1433;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34" name="Google Shape;1434;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435" name="Google Shape;1435;p18"/>
              <p:cNvGrpSpPr/>
              <p:nvPr/>
            </p:nvGrpSpPr>
            <p:grpSpPr>
              <a:xfrm>
                <a:off x="238878" y="3906152"/>
                <a:ext cx="2393071" cy="1127227"/>
                <a:chOff x="238878" y="3906152"/>
                <a:chExt cx="2393071" cy="1127227"/>
              </a:xfrm>
            </p:grpSpPr>
            <p:sp>
              <p:nvSpPr>
                <p:cNvPr id="1436" name="Google Shape;1436;p18"/>
                <p:cNvSpPr txBox="1"/>
                <p:nvPr/>
              </p:nvSpPr>
              <p:spPr>
                <a:xfrm>
                  <a:off x="238878" y="3906152"/>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437" name="Google Shape;1437;p18"/>
                <p:cNvSpPr txBox="1"/>
                <p:nvPr/>
              </p:nvSpPr>
              <p:spPr>
                <a:xfrm>
                  <a:off x="311395" y="4400099"/>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25  40  55       </a:t>
                  </a:r>
                  <a:endParaRPr b="0" i="0" sz="1400" u="none" cap="none" strike="noStrike">
                    <a:solidFill>
                      <a:srgbClr val="000000"/>
                    </a:solidFill>
                    <a:latin typeface="Arial"/>
                    <a:ea typeface="Arial"/>
                    <a:cs typeface="Arial"/>
                    <a:sym typeface="Arial"/>
                  </a:endParaRPr>
                </a:p>
              </p:txBody>
            </p:sp>
          </p:grpSp>
          <p:cxnSp>
            <p:nvCxnSpPr>
              <p:cNvPr id="1438" name="Google Shape;1438;p18"/>
              <p:cNvCxnSpPr/>
              <p:nvPr/>
            </p:nvCxnSpPr>
            <p:spPr>
              <a:xfrm rot="5400000">
                <a:off x="1416930" y="2965328"/>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439" name="Google Shape;1439;p18"/>
            <p:cNvGrpSpPr/>
            <p:nvPr/>
          </p:nvGrpSpPr>
          <p:grpSpPr>
            <a:xfrm>
              <a:off x="2327990" y="4309405"/>
              <a:ext cx="4878319" cy="762669"/>
              <a:chOff x="2327990" y="4309405"/>
              <a:chExt cx="4878319" cy="762669"/>
            </a:xfrm>
          </p:grpSpPr>
          <p:grpSp>
            <p:nvGrpSpPr>
              <p:cNvPr id="1440" name="Google Shape;1440;p18"/>
              <p:cNvGrpSpPr/>
              <p:nvPr/>
            </p:nvGrpSpPr>
            <p:grpSpPr>
              <a:xfrm>
                <a:off x="2327990" y="4309405"/>
                <a:ext cx="4878319" cy="673701"/>
                <a:chOff x="2327990" y="4309405"/>
                <a:chExt cx="4878319" cy="673701"/>
              </a:xfrm>
            </p:grpSpPr>
            <p:grpSp>
              <p:nvGrpSpPr>
                <p:cNvPr id="1441" name="Google Shape;1441;p18"/>
                <p:cNvGrpSpPr/>
                <p:nvPr/>
              </p:nvGrpSpPr>
              <p:grpSpPr>
                <a:xfrm>
                  <a:off x="2327990" y="4309406"/>
                  <a:ext cx="2526142" cy="673700"/>
                  <a:chOff x="3031656" y="4268268"/>
                  <a:chExt cx="2779386" cy="691688"/>
                </a:xfrm>
              </p:grpSpPr>
              <p:grpSp>
                <p:nvGrpSpPr>
                  <p:cNvPr id="1442" name="Google Shape;1442;p18"/>
                  <p:cNvGrpSpPr/>
                  <p:nvPr/>
                </p:nvGrpSpPr>
                <p:grpSpPr>
                  <a:xfrm>
                    <a:off x="3445892" y="4268268"/>
                    <a:ext cx="2365150" cy="691688"/>
                    <a:chOff x="4025092" y="2786058"/>
                    <a:chExt cx="3240000" cy="720000"/>
                  </a:xfrm>
                </p:grpSpPr>
                <p:sp>
                  <p:nvSpPr>
                    <p:cNvPr id="1443" name="Google Shape;1443;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44" name="Google Shape;1444;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45" name="Google Shape;1445;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46" name="Google Shape;1446;p18"/>
                  <p:cNvSpPr txBox="1"/>
                  <p:nvPr/>
                </p:nvSpPr>
                <p:spPr>
                  <a:xfrm>
                    <a:off x="3031656" y="4325796"/>
                    <a:ext cx="2365200" cy="5994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70          </a:t>
                    </a:r>
                    <a:endParaRPr b="0" i="0" sz="1400" u="none" cap="none" strike="noStrike">
                      <a:solidFill>
                        <a:srgbClr val="000000"/>
                      </a:solidFill>
                      <a:latin typeface="Arial"/>
                      <a:ea typeface="Arial"/>
                      <a:cs typeface="Arial"/>
                      <a:sym typeface="Arial"/>
                    </a:endParaRPr>
                  </a:p>
                </p:txBody>
              </p:sp>
            </p:grpSp>
            <p:grpSp>
              <p:nvGrpSpPr>
                <p:cNvPr id="1447" name="Google Shape;1447;p18"/>
                <p:cNvGrpSpPr/>
                <p:nvPr/>
              </p:nvGrpSpPr>
              <p:grpSpPr>
                <a:xfrm>
                  <a:off x="5015476" y="4309405"/>
                  <a:ext cx="2190833" cy="667608"/>
                  <a:chOff x="4025093" y="2786057"/>
                  <a:chExt cx="3240000" cy="720000"/>
                </a:xfrm>
              </p:grpSpPr>
              <p:sp>
                <p:nvSpPr>
                  <p:cNvPr id="1448" name="Google Shape;1448;p18"/>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49" name="Google Shape;1449;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50" name="Google Shape;1450;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451" name="Google Shape;1451;p18"/>
              <p:cNvSpPr txBox="1"/>
              <p:nvPr/>
            </p:nvSpPr>
            <p:spPr>
              <a:xfrm>
                <a:off x="5025225" y="4391155"/>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grpSp>
        <p:grpSp>
          <p:nvGrpSpPr>
            <p:cNvPr id="1452" name="Google Shape;1452;p18"/>
            <p:cNvGrpSpPr/>
            <p:nvPr/>
          </p:nvGrpSpPr>
          <p:grpSpPr>
            <a:xfrm>
              <a:off x="2667770" y="2912392"/>
              <a:ext cx="3071834" cy="1410142"/>
              <a:chOff x="2667770" y="2912392"/>
              <a:chExt cx="3071834" cy="1410142"/>
            </a:xfrm>
          </p:grpSpPr>
          <p:sp>
            <p:nvSpPr>
              <p:cNvPr id="1453" name="Google Shape;1453;p18"/>
              <p:cNvSpPr txBox="1"/>
              <p:nvPr/>
            </p:nvSpPr>
            <p:spPr>
              <a:xfrm>
                <a:off x="2667770"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2400"/>
                  <a:buFont typeface="Times New Roman"/>
                  <a:buNone/>
                </a:pPr>
                <a:r>
                  <a:rPr b="0" i="0" lang="es-AR" sz="2400" u="none" cap="none" strike="noStrike">
                    <a:solidFill>
                      <a:srgbClr val="FF0000"/>
                    </a:solidFill>
                    <a:latin typeface="Century Gothic"/>
                    <a:ea typeface="Century Gothic"/>
                    <a:cs typeface="Century Gothic"/>
                    <a:sym typeface="Century Gothic"/>
                  </a:rPr>
                  <a:t>1</a:t>
                </a:r>
                <a:endParaRPr b="0" i="0" sz="3600" u="none" cap="none" strike="noStrike">
                  <a:solidFill>
                    <a:srgbClr val="FF0000"/>
                  </a:solidFill>
                  <a:latin typeface="Century Gothic"/>
                  <a:ea typeface="Century Gothic"/>
                  <a:cs typeface="Century Gothic"/>
                  <a:sym typeface="Century Gothic"/>
                </a:endParaRPr>
              </a:p>
            </p:txBody>
          </p:sp>
          <p:sp>
            <p:nvSpPr>
              <p:cNvPr id="1454" name="Google Shape;1454;p18"/>
              <p:cNvSpPr txBox="1"/>
              <p:nvPr/>
            </p:nvSpPr>
            <p:spPr>
              <a:xfrm>
                <a:off x="5025224"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grpSp>
            <p:nvGrpSpPr>
              <p:cNvPr id="1455" name="Google Shape;1455;p18"/>
              <p:cNvGrpSpPr/>
              <p:nvPr/>
            </p:nvGrpSpPr>
            <p:grpSpPr>
              <a:xfrm>
                <a:off x="3635782" y="2912392"/>
                <a:ext cx="2103822" cy="1379700"/>
                <a:chOff x="3635782" y="2912392"/>
                <a:chExt cx="2103822" cy="1379700"/>
              </a:xfrm>
            </p:grpSpPr>
            <p:cxnSp>
              <p:nvCxnSpPr>
                <p:cNvPr id="1456" name="Google Shape;1456;p18"/>
                <p:cNvCxnSpPr/>
                <p:nvPr/>
              </p:nvCxnSpPr>
              <p:spPr>
                <a:xfrm>
                  <a:off x="3635782" y="2912392"/>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57" name="Google Shape;1457;p18"/>
                <p:cNvCxnSpPr/>
                <p:nvPr/>
              </p:nvCxnSpPr>
              <p:spPr>
                <a:xfrm flipH="1" rot="-5400000">
                  <a:off x="4453720" y="3000372"/>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grpSp>
        <p:grpSp>
          <p:nvGrpSpPr>
            <p:cNvPr id="1458" name="Google Shape;1458;p18"/>
            <p:cNvGrpSpPr/>
            <p:nvPr/>
          </p:nvGrpSpPr>
          <p:grpSpPr>
            <a:xfrm>
              <a:off x="4060811" y="-24"/>
              <a:ext cx="6679453" cy="2911428"/>
              <a:chOff x="4060811" y="-24"/>
              <a:chExt cx="6679453" cy="2911428"/>
            </a:xfrm>
          </p:grpSpPr>
          <p:grpSp>
            <p:nvGrpSpPr>
              <p:cNvPr id="1459" name="Google Shape;1459;p18"/>
              <p:cNvGrpSpPr/>
              <p:nvPr/>
            </p:nvGrpSpPr>
            <p:grpSpPr>
              <a:xfrm>
                <a:off x="8085483" y="1785926"/>
                <a:ext cx="2654781" cy="1125478"/>
                <a:chOff x="2727633" y="1809076"/>
                <a:chExt cx="2654781" cy="1125478"/>
              </a:xfrm>
            </p:grpSpPr>
            <p:sp>
              <p:nvSpPr>
                <p:cNvPr id="1460" name="Google Shape;1460;p18"/>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461" name="Google Shape;1461;p18"/>
                <p:cNvGrpSpPr/>
                <p:nvPr/>
              </p:nvGrpSpPr>
              <p:grpSpPr>
                <a:xfrm>
                  <a:off x="2739208" y="2214554"/>
                  <a:ext cx="2643206" cy="720000"/>
                  <a:chOff x="4668034" y="5500702"/>
                  <a:chExt cx="3240000" cy="720000"/>
                </a:xfrm>
              </p:grpSpPr>
              <p:grpSp>
                <p:nvGrpSpPr>
                  <p:cNvPr id="1462" name="Google Shape;1462;p18"/>
                  <p:cNvGrpSpPr/>
                  <p:nvPr/>
                </p:nvGrpSpPr>
                <p:grpSpPr>
                  <a:xfrm>
                    <a:off x="4668034" y="5500702"/>
                    <a:ext cx="3240000" cy="720000"/>
                    <a:chOff x="4025092" y="2786058"/>
                    <a:chExt cx="3240000" cy="720000"/>
                  </a:xfrm>
                </p:grpSpPr>
                <p:sp>
                  <p:nvSpPr>
                    <p:cNvPr id="1463" name="Google Shape;1463;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64" name="Google Shape;1464;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65" name="Google Shape;1465;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66" name="Google Shape;1466;p1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grpSp>
            <p:nvGrpSpPr>
              <p:cNvPr id="1467" name="Google Shape;1467;p18"/>
              <p:cNvGrpSpPr/>
              <p:nvPr/>
            </p:nvGrpSpPr>
            <p:grpSpPr>
              <a:xfrm>
                <a:off x="5156525" y="-24"/>
                <a:ext cx="2654781" cy="1125478"/>
                <a:chOff x="2727633" y="1809076"/>
                <a:chExt cx="2654781" cy="1125478"/>
              </a:xfrm>
            </p:grpSpPr>
            <p:sp>
              <p:nvSpPr>
                <p:cNvPr id="1468" name="Google Shape;1468;p18"/>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469" name="Google Shape;1469;p18"/>
                <p:cNvGrpSpPr/>
                <p:nvPr/>
              </p:nvGrpSpPr>
              <p:grpSpPr>
                <a:xfrm>
                  <a:off x="2739208" y="2214554"/>
                  <a:ext cx="2643206" cy="720000"/>
                  <a:chOff x="4668034" y="5500702"/>
                  <a:chExt cx="3240000" cy="720000"/>
                </a:xfrm>
              </p:grpSpPr>
              <p:grpSp>
                <p:nvGrpSpPr>
                  <p:cNvPr id="1470" name="Google Shape;1470;p18"/>
                  <p:cNvGrpSpPr/>
                  <p:nvPr/>
                </p:nvGrpSpPr>
                <p:grpSpPr>
                  <a:xfrm>
                    <a:off x="4668034" y="5500702"/>
                    <a:ext cx="3240000" cy="720000"/>
                    <a:chOff x="4025092" y="2786058"/>
                    <a:chExt cx="3240000" cy="720000"/>
                  </a:xfrm>
                </p:grpSpPr>
                <p:sp>
                  <p:nvSpPr>
                    <p:cNvPr id="1471" name="Google Shape;1471;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72" name="Google Shape;1472;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73" name="Google Shape;1473;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74" name="Google Shape;1474;p1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grpSp>
          </p:grpSp>
          <p:cxnSp>
            <p:nvCxnSpPr>
              <p:cNvPr id="1475" name="Google Shape;1475;p18"/>
              <p:cNvCxnSpPr>
                <a:endCxn id="1409" idx="0"/>
              </p:cNvCxnSpPr>
              <p:nvPr/>
            </p:nvCxnSpPr>
            <p:spPr>
              <a:xfrm flipH="1">
                <a:off x="4060811" y="1094654"/>
                <a:ext cx="1119000" cy="1119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76" name="Google Shape;1476;p18"/>
              <p:cNvCxnSpPr/>
              <p:nvPr/>
            </p:nvCxnSpPr>
            <p:spPr>
              <a:xfrm>
                <a:off x="6032180" y="1105666"/>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477" name="Google Shape;1477;p18"/>
          <p:cNvSpPr txBox="1"/>
          <p:nvPr/>
        </p:nvSpPr>
        <p:spPr>
          <a:xfrm>
            <a:off x="10097322" y="428604"/>
            <a:ext cx="128588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-88</a:t>
            </a:r>
            <a:endParaRPr b="0" i="0" sz="1400" u="none" cap="none" strike="noStrike">
              <a:solidFill>
                <a:srgbClr val="000000"/>
              </a:solidFill>
              <a:latin typeface="Arial"/>
              <a:ea typeface="Arial"/>
              <a:cs typeface="Arial"/>
              <a:sym typeface="Arial"/>
            </a:endParaRPr>
          </a:p>
        </p:txBody>
      </p:sp>
      <p:sp>
        <p:nvSpPr>
          <p:cNvPr id="1478" name="Google Shape;1478;p18"/>
          <p:cNvSpPr txBox="1"/>
          <p:nvPr/>
        </p:nvSpPr>
        <p:spPr>
          <a:xfrm>
            <a:off x="928708" y="5143514"/>
            <a:ext cx="7215300" cy="571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Eliminación de la clave 75 en el nodo 1.</a:t>
            </a:r>
            <a:endParaRPr b="0" i="0" sz="2800" u="none" cap="none" strike="noStrike">
              <a:solidFill>
                <a:schemeClr val="accent6"/>
              </a:solidFill>
              <a:latin typeface="Century Gothic"/>
              <a:ea typeface="Century Gothic"/>
              <a:cs typeface="Century Gothic"/>
              <a:sym typeface="Century Gothic"/>
            </a:endParaRPr>
          </a:p>
        </p:txBody>
      </p:sp>
      <p:sp>
        <p:nvSpPr>
          <p:cNvPr id="1479" name="Google Shape;1479;p18"/>
          <p:cNvSpPr txBox="1"/>
          <p:nvPr/>
        </p:nvSpPr>
        <p:spPr>
          <a:xfrm>
            <a:off x="1021519" y="5507954"/>
            <a:ext cx="11454600" cy="1071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Baja del 88, se reemplaza la clave por la menor clave del subárbol derecho.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No se genera underflow en la hoja</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 </a:t>
            </a:r>
            <a:endParaRPr b="0" i="0" sz="2800" u="none" cap="none" strike="noStrike">
              <a:solidFill>
                <a:schemeClr val="accent6"/>
              </a:solidFill>
              <a:latin typeface="Century Gothic"/>
              <a:ea typeface="Century Gothic"/>
              <a:cs typeface="Century Gothic"/>
              <a:sym typeface="Century Gothic"/>
            </a:endParaRPr>
          </a:p>
        </p:txBody>
      </p:sp>
      <p:sp>
        <p:nvSpPr>
          <p:cNvPr id="1480" name="Google Shape;1480;p18"/>
          <p:cNvSpPr txBox="1"/>
          <p:nvPr/>
        </p:nvSpPr>
        <p:spPr>
          <a:xfrm>
            <a:off x="8882851" y="1202147"/>
            <a:ext cx="3310800" cy="3501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rPr b="0" i="0" lang="es-AR" sz="1800" u="none" cap="none" strike="noStrike">
                <a:solidFill>
                  <a:schemeClr val="dk1"/>
                </a:solidFill>
                <a:latin typeface="Arial"/>
                <a:ea typeface="Arial"/>
                <a:cs typeface="Arial"/>
                <a:sym typeface="Arial"/>
              </a:rPr>
              <a:t>-88 L/E:  L7, L6,L4, E4,E7</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30"/>
                                        </p:tgtEl>
                                        <p:attrNameLst>
                                          <p:attrName>style.visibility</p:attrName>
                                        </p:attrNameLst>
                                      </p:cBhvr>
                                      <p:to>
                                        <p:strVal val="visible"/>
                                      </p:to>
                                    </p:set>
                                    <p:animEffect filter="fade" transition="in">
                                      <p:cBhvr>
                                        <p:cTn dur="500"/>
                                        <p:tgtEl>
                                          <p:spTgt spid="13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03"/>
                                        </p:tgtEl>
                                        <p:attrNameLst>
                                          <p:attrName>style.visibility</p:attrName>
                                        </p:attrNameLst>
                                      </p:cBhvr>
                                      <p:to>
                                        <p:strVal val="visible"/>
                                      </p:to>
                                    </p:set>
                                    <p:animEffect filter="fade" transition="in">
                                      <p:cBhvr>
                                        <p:cTn dur="1000"/>
                                        <p:tgtEl>
                                          <p:spTgt spid="1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33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0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478">
                                            <p:txEl>
                                              <p:pRg end="0" st="0"/>
                                            </p:txEl>
                                          </p:spTgt>
                                        </p:tgtEl>
                                        <p:attrNameLst>
                                          <p:attrName>style.visibility</p:attrName>
                                        </p:attrNameLst>
                                      </p:cBhvr>
                                      <p:to>
                                        <p:strVal val="visible"/>
                                      </p:to>
                                    </p:set>
                                    <p:animEffect filter="fade" transition="in">
                                      <p:cBhvr>
                                        <p:cTn dur="500"/>
                                        <p:tgtEl>
                                          <p:spTgt spid="14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7"/>
                                        </p:tgtEl>
                                        <p:attrNameLst>
                                          <p:attrName>style.visibility</p:attrName>
                                        </p:attrNameLst>
                                      </p:cBhvr>
                                      <p:to>
                                        <p:strVal val="visible"/>
                                      </p:to>
                                    </p:set>
                                    <p:animEffect filter="fade" transition="in">
                                      <p:cBhvr>
                                        <p:cTn dur="1000"/>
                                        <p:tgtEl>
                                          <p:spTgt spid="1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9">
                                            <p:txEl>
                                              <p:pRg end="0" st="0"/>
                                            </p:txEl>
                                          </p:spTgt>
                                        </p:tgtEl>
                                        <p:attrNameLst>
                                          <p:attrName>style.visibility</p:attrName>
                                        </p:attrNameLst>
                                      </p:cBhvr>
                                      <p:to>
                                        <p:strVal val="visible"/>
                                      </p:to>
                                    </p:set>
                                    <p:animEffect filter="fade" transition="in">
                                      <p:cBhvr>
                                        <p:cTn dur="500"/>
                                        <p:tgtEl>
                                          <p:spTgt spid="14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9">
                                            <p:txEl>
                                              <p:pRg end="1" st="1"/>
                                            </p:txEl>
                                          </p:spTgt>
                                        </p:tgtEl>
                                        <p:attrNameLst>
                                          <p:attrName>style.visibility</p:attrName>
                                        </p:attrNameLst>
                                      </p:cBhvr>
                                      <p:to>
                                        <p:strVal val="visible"/>
                                      </p:to>
                                    </p:set>
                                    <p:animEffect filter="fade" transition="in">
                                      <p:cBhvr>
                                        <p:cTn dur="500"/>
                                        <p:tgtEl>
                                          <p:spTgt spid="14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9">
                                            <p:txEl>
                                              <p:pRg end="2" st="2"/>
                                            </p:txEl>
                                          </p:spTgt>
                                        </p:tgtEl>
                                        <p:attrNameLst>
                                          <p:attrName>style.visibility</p:attrName>
                                        </p:attrNameLst>
                                      </p:cBhvr>
                                      <p:to>
                                        <p:strVal val="visible"/>
                                      </p:to>
                                    </p:set>
                                    <p:animEffect filter="fade" transition="in">
                                      <p:cBhvr>
                                        <p:cTn dur="500"/>
                                        <p:tgtEl>
                                          <p:spTgt spid="14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488" name="Shape 1488"/>
        <p:cNvGrpSpPr/>
        <p:nvPr/>
      </p:nvGrpSpPr>
      <p:grpSpPr>
        <a:xfrm>
          <a:off x="0" y="0"/>
          <a:ext cx="0" cy="0"/>
          <a:chOff x="0" y="0"/>
          <a:chExt cx="0" cy="0"/>
        </a:xfrm>
      </p:grpSpPr>
      <p:sp>
        <p:nvSpPr>
          <p:cNvPr id="1489" name="Google Shape;1489;p19"/>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fld id="{00000000-1234-1234-1234-123412341234}" type="slidenum">
              <a:rPr b="0" i="0" lang="es-AR" sz="1800" u="none" cap="none" strike="noStrike">
                <a:solidFill>
                  <a:schemeClr val="dk1"/>
                </a:solidFill>
                <a:latin typeface="Century Gothic"/>
                <a:ea typeface="Century Gothic"/>
                <a:cs typeface="Century Gothic"/>
                <a:sym typeface="Century Gothic"/>
              </a:rPr>
              <a:t>‹#›</a:t>
            </a:fld>
            <a:endParaRPr b="0" i="0" sz="1800" u="none" cap="none" strike="noStrike">
              <a:solidFill>
                <a:schemeClr val="dk1"/>
              </a:solidFill>
              <a:latin typeface="Century Gothic"/>
              <a:ea typeface="Century Gothic"/>
              <a:cs typeface="Century Gothic"/>
              <a:sym typeface="Century Gothic"/>
            </a:endParaRPr>
          </a:p>
        </p:txBody>
      </p:sp>
      <p:grpSp>
        <p:nvGrpSpPr>
          <p:cNvPr id="1490" name="Google Shape;1490;p19"/>
          <p:cNvGrpSpPr/>
          <p:nvPr/>
        </p:nvGrpSpPr>
        <p:grpSpPr>
          <a:xfrm>
            <a:off x="238878" y="857232"/>
            <a:ext cx="12073022" cy="5072098"/>
            <a:chOff x="238878" y="-24"/>
            <a:chExt cx="12073022" cy="5072098"/>
          </a:xfrm>
        </p:grpSpPr>
        <p:sp>
          <p:nvSpPr>
            <p:cNvPr id="1491" name="Google Shape;1491;p19"/>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492" name="Google Shape;1492;p19"/>
            <p:cNvGrpSpPr/>
            <p:nvPr/>
          </p:nvGrpSpPr>
          <p:grpSpPr>
            <a:xfrm>
              <a:off x="2739208" y="2214554"/>
              <a:ext cx="2643206" cy="720000"/>
              <a:chOff x="4668034" y="5500702"/>
              <a:chExt cx="3240000" cy="720000"/>
            </a:xfrm>
          </p:grpSpPr>
          <p:grpSp>
            <p:nvGrpSpPr>
              <p:cNvPr id="1493" name="Google Shape;1493;p19"/>
              <p:cNvGrpSpPr/>
              <p:nvPr/>
            </p:nvGrpSpPr>
            <p:grpSpPr>
              <a:xfrm>
                <a:off x="4668034" y="5500702"/>
                <a:ext cx="3240000" cy="720000"/>
                <a:chOff x="4025092" y="2786058"/>
                <a:chExt cx="3240000" cy="720000"/>
              </a:xfrm>
            </p:grpSpPr>
            <p:sp>
              <p:nvSpPr>
                <p:cNvPr id="1494" name="Google Shape;1494;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95" name="Google Shape;1495;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96" name="Google Shape;1496;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97" name="Google Shape;1497;p19"/>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cxnSp>
          <p:nvCxnSpPr>
            <p:cNvPr id="1498" name="Google Shape;1498;p19"/>
            <p:cNvCxnSpPr/>
            <p:nvPr/>
          </p:nvCxnSpPr>
          <p:spPr>
            <a:xfrm rot="5400000">
              <a:off x="7239802" y="3429000"/>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499" name="Google Shape;1499;p19"/>
            <p:cNvGrpSpPr/>
            <p:nvPr/>
          </p:nvGrpSpPr>
          <p:grpSpPr>
            <a:xfrm>
              <a:off x="7314635" y="3895554"/>
              <a:ext cx="2294196" cy="1070357"/>
              <a:chOff x="6303412" y="3857628"/>
              <a:chExt cx="2365150" cy="1103461"/>
            </a:xfrm>
          </p:grpSpPr>
          <p:grpSp>
            <p:nvGrpSpPr>
              <p:cNvPr id="1500" name="Google Shape;1500;p19"/>
              <p:cNvGrpSpPr/>
              <p:nvPr/>
            </p:nvGrpSpPr>
            <p:grpSpPr>
              <a:xfrm>
                <a:off x="6303412" y="4269401"/>
                <a:ext cx="2365150" cy="691688"/>
                <a:chOff x="6303412" y="4269401"/>
                <a:chExt cx="2365150" cy="691688"/>
              </a:xfrm>
            </p:grpSpPr>
            <p:grpSp>
              <p:nvGrpSpPr>
                <p:cNvPr id="1501" name="Google Shape;1501;p19"/>
                <p:cNvGrpSpPr/>
                <p:nvPr/>
              </p:nvGrpSpPr>
              <p:grpSpPr>
                <a:xfrm>
                  <a:off x="6303412" y="4269401"/>
                  <a:ext cx="2365150" cy="691688"/>
                  <a:chOff x="4025092" y="2786058"/>
                  <a:chExt cx="3240000" cy="720000"/>
                </a:xfrm>
              </p:grpSpPr>
              <p:sp>
                <p:nvSpPr>
                  <p:cNvPr id="1502" name="Google Shape;1502;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03" name="Google Shape;1503;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04" name="Google Shape;1504;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05" name="Google Shape;1505;p19"/>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506" name="Google Shape;1506;p19"/>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2400"/>
                  <a:buFont typeface="Times New Roman"/>
                  <a:buNone/>
                </a:pPr>
                <a:r>
                  <a:rPr b="0" i="0" lang="es-AR" sz="2400" u="none" cap="none" strike="noStrike">
                    <a:solidFill>
                      <a:srgbClr val="FF0000"/>
                    </a:solidFill>
                    <a:latin typeface="Century Gothic"/>
                    <a:ea typeface="Century Gothic"/>
                    <a:cs typeface="Century Gothic"/>
                    <a:sym typeface="Century Gothic"/>
                  </a:rPr>
                  <a:t>4</a:t>
                </a:r>
                <a:endParaRPr b="0" i="0" sz="3600" u="none" cap="none" strike="noStrike">
                  <a:solidFill>
                    <a:srgbClr val="FF0000"/>
                  </a:solidFill>
                  <a:latin typeface="Century Gothic"/>
                  <a:ea typeface="Century Gothic"/>
                  <a:cs typeface="Century Gothic"/>
                  <a:sym typeface="Century Gothic"/>
                </a:endParaRPr>
              </a:p>
            </p:txBody>
          </p:sp>
        </p:grpSp>
        <p:cxnSp>
          <p:nvCxnSpPr>
            <p:cNvPr id="1507" name="Google Shape;1507;p19"/>
            <p:cNvCxnSpPr/>
            <p:nvPr/>
          </p:nvCxnSpPr>
          <p:spPr>
            <a:xfrm flipH="1" rot="-5400000">
              <a:off x="8685029" y="3224256"/>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508" name="Google Shape;1508;p19"/>
            <p:cNvGrpSpPr/>
            <p:nvPr/>
          </p:nvGrpSpPr>
          <p:grpSpPr>
            <a:xfrm>
              <a:off x="9761940" y="4292553"/>
              <a:ext cx="2294197" cy="670937"/>
              <a:chOff x="4025092" y="2786058"/>
              <a:chExt cx="3240000" cy="720000"/>
            </a:xfrm>
          </p:grpSpPr>
          <p:sp>
            <p:nvSpPr>
              <p:cNvPr id="1509" name="Google Shape;1509;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10" name="Google Shape;1510;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11" name="Google Shape;1511;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12" name="Google Shape;1512;p19"/>
            <p:cNvSpPr txBox="1"/>
            <p:nvPr/>
          </p:nvSpPr>
          <p:spPr>
            <a:xfrm>
              <a:off x="9761939" y="39039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513" name="Google Shape;1513;p19"/>
            <p:cNvSpPr txBox="1"/>
            <p:nvPr/>
          </p:nvSpPr>
          <p:spPr>
            <a:xfrm>
              <a:off x="9668694" y="4357694"/>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nvGrpSpPr>
            <p:cNvPr id="1514" name="Google Shape;1514;p19"/>
            <p:cNvGrpSpPr/>
            <p:nvPr/>
          </p:nvGrpSpPr>
          <p:grpSpPr>
            <a:xfrm>
              <a:off x="238879" y="4286256"/>
              <a:ext cx="2328857" cy="708915"/>
              <a:chOff x="4025092" y="2786058"/>
              <a:chExt cx="3240000" cy="720000"/>
            </a:xfrm>
          </p:grpSpPr>
          <p:sp>
            <p:nvSpPr>
              <p:cNvPr id="1515" name="Google Shape;1515;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16" name="Google Shape;1516;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17" name="Google Shape;1517;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518" name="Google Shape;1518;p19"/>
            <p:cNvGrpSpPr/>
            <p:nvPr/>
          </p:nvGrpSpPr>
          <p:grpSpPr>
            <a:xfrm>
              <a:off x="238878" y="3906152"/>
              <a:ext cx="2393071" cy="1127227"/>
              <a:chOff x="238878" y="3906152"/>
              <a:chExt cx="2393071" cy="1127227"/>
            </a:xfrm>
          </p:grpSpPr>
          <p:sp>
            <p:nvSpPr>
              <p:cNvPr id="1519" name="Google Shape;1519;p19"/>
              <p:cNvSpPr txBox="1"/>
              <p:nvPr/>
            </p:nvSpPr>
            <p:spPr>
              <a:xfrm>
                <a:off x="238878" y="3906152"/>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520" name="Google Shape;1520;p19"/>
              <p:cNvSpPr txBox="1"/>
              <p:nvPr/>
            </p:nvSpPr>
            <p:spPr>
              <a:xfrm>
                <a:off x="311395" y="4400099"/>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25  40  55       </a:t>
                </a:r>
                <a:endParaRPr b="0" i="0" sz="1400" u="none" cap="none" strike="noStrike">
                  <a:solidFill>
                    <a:srgbClr val="000000"/>
                  </a:solidFill>
                  <a:latin typeface="Arial"/>
                  <a:ea typeface="Arial"/>
                  <a:cs typeface="Arial"/>
                  <a:sym typeface="Arial"/>
                </a:endParaRPr>
              </a:p>
            </p:txBody>
          </p:sp>
        </p:grpSp>
        <p:cxnSp>
          <p:nvCxnSpPr>
            <p:cNvPr id="1521" name="Google Shape;1521;p19"/>
            <p:cNvCxnSpPr/>
            <p:nvPr/>
          </p:nvCxnSpPr>
          <p:spPr>
            <a:xfrm rot="5400000">
              <a:off x="1416930" y="2965328"/>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522" name="Google Shape;1522;p19"/>
            <p:cNvGrpSpPr/>
            <p:nvPr/>
          </p:nvGrpSpPr>
          <p:grpSpPr>
            <a:xfrm>
              <a:off x="2704483" y="4309405"/>
              <a:ext cx="4501826" cy="673701"/>
              <a:chOff x="2704483" y="4309405"/>
              <a:chExt cx="4501826" cy="673701"/>
            </a:xfrm>
          </p:grpSpPr>
          <p:grpSp>
            <p:nvGrpSpPr>
              <p:cNvPr id="1523" name="Google Shape;1523;p19"/>
              <p:cNvGrpSpPr/>
              <p:nvPr/>
            </p:nvGrpSpPr>
            <p:grpSpPr>
              <a:xfrm>
                <a:off x="2704483" y="4309406"/>
                <a:ext cx="2214578" cy="673700"/>
                <a:chOff x="3445892" y="4268268"/>
                <a:chExt cx="2436588" cy="691688"/>
              </a:xfrm>
            </p:grpSpPr>
            <p:grpSp>
              <p:nvGrpSpPr>
                <p:cNvPr id="1524" name="Google Shape;1524;p19"/>
                <p:cNvGrpSpPr/>
                <p:nvPr/>
              </p:nvGrpSpPr>
              <p:grpSpPr>
                <a:xfrm>
                  <a:off x="3445892" y="4268268"/>
                  <a:ext cx="2365150" cy="691688"/>
                  <a:chOff x="4025092" y="2786058"/>
                  <a:chExt cx="3240000" cy="720000"/>
                </a:xfrm>
              </p:grpSpPr>
              <p:sp>
                <p:nvSpPr>
                  <p:cNvPr id="1525" name="Google Shape;1525;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26" name="Google Shape;1526;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27" name="Google Shape;1527;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28" name="Google Shape;1528;p19"/>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70             </a:t>
                  </a:r>
                  <a:endParaRPr b="0" i="0" sz="1400" u="none" cap="none" strike="noStrike">
                    <a:solidFill>
                      <a:srgbClr val="000000"/>
                    </a:solidFill>
                    <a:latin typeface="Arial"/>
                    <a:ea typeface="Arial"/>
                    <a:cs typeface="Arial"/>
                    <a:sym typeface="Arial"/>
                  </a:endParaRPr>
                </a:p>
              </p:txBody>
            </p:sp>
          </p:grpSp>
          <p:grpSp>
            <p:nvGrpSpPr>
              <p:cNvPr id="1529" name="Google Shape;1529;p19"/>
              <p:cNvGrpSpPr/>
              <p:nvPr/>
            </p:nvGrpSpPr>
            <p:grpSpPr>
              <a:xfrm>
                <a:off x="5015476" y="4309405"/>
                <a:ext cx="2190833" cy="667608"/>
                <a:chOff x="4025093" y="2786057"/>
                <a:chExt cx="3240000" cy="720000"/>
              </a:xfrm>
            </p:grpSpPr>
            <p:sp>
              <p:nvSpPr>
                <p:cNvPr id="1530" name="Google Shape;1530;p19"/>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31" name="Google Shape;1531;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32" name="Google Shape;1532;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533" name="Google Shape;1533;p19"/>
            <p:cNvSpPr txBox="1"/>
            <p:nvPr/>
          </p:nvSpPr>
          <p:spPr>
            <a:xfrm>
              <a:off x="5025225" y="4391155"/>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sp>
          <p:nvSpPr>
            <p:cNvPr id="1534" name="Google Shape;1534;p19"/>
            <p:cNvSpPr txBox="1"/>
            <p:nvPr/>
          </p:nvSpPr>
          <p:spPr>
            <a:xfrm>
              <a:off x="2667770"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535" name="Google Shape;1535;p19"/>
            <p:cNvSpPr txBox="1"/>
            <p:nvPr/>
          </p:nvSpPr>
          <p:spPr>
            <a:xfrm>
              <a:off x="5025224"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grpSp>
          <p:nvGrpSpPr>
            <p:cNvPr id="1536" name="Google Shape;1536;p19"/>
            <p:cNvGrpSpPr/>
            <p:nvPr/>
          </p:nvGrpSpPr>
          <p:grpSpPr>
            <a:xfrm>
              <a:off x="3597208" y="2928934"/>
              <a:ext cx="2142396" cy="1380472"/>
              <a:chOff x="3597208" y="2928934"/>
              <a:chExt cx="2142396" cy="1380472"/>
            </a:xfrm>
          </p:grpSpPr>
          <p:cxnSp>
            <p:nvCxnSpPr>
              <p:cNvPr id="1537" name="Google Shape;1537;p19"/>
              <p:cNvCxnSpPr>
                <a:endCxn id="1525" idx="0"/>
              </p:cNvCxnSpPr>
              <p:nvPr/>
            </p:nvCxnSpPr>
            <p:spPr>
              <a:xfrm>
                <a:off x="3597208" y="2929706"/>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38" name="Google Shape;1538;p19"/>
              <p:cNvCxnSpPr/>
              <p:nvPr/>
            </p:nvCxnSpPr>
            <p:spPr>
              <a:xfrm flipH="1" rot="-5400000">
                <a:off x="4453720" y="3000372"/>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539" name="Google Shape;1539;p19"/>
            <p:cNvGrpSpPr/>
            <p:nvPr/>
          </p:nvGrpSpPr>
          <p:grpSpPr>
            <a:xfrm>
              <a:off x="8085483" y="1785926"/>
              <a:ext cx="2654781" cy="1125478"/>
              <a:chOff x="2727633" y="1809076"/>
              <a:chExt cx="2654781" cy="1125478"/>
            </a:xfrm>
          </p:grpSpPr>
          <p:sp>
            <p:nvSpPr>
              <p:cNvPr id="1540" name="Google Shape;1540;p19"/>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541" name="Google Shape;1541;p19"/>
              <p:cNvGrpSpPr/>
              <p:nvPr/>
            </p:nvGrpSpPr>
            <p:grpSpPr>
              <a:xfrm>
                <a:off x="2739208" y="2214554"/>
                <a:ext cx="2643206" cy="720000"/>
                <a:chOff x="4668034" y="5500702"/>
                <a:chExt cx="3240000" cy="720000"/>
              </a:xfrm>
            </p:grpSpPr>
            <p:grpSp>
              <p:nvGrpSpPr>
                <p:cNvPr id="1542" name="Google Shape;1542;p19"/>
                <p:cNvGrpSpPr/>
                <p:nvPr/>
              </p:nvGrpSpPr>
              <p:grpSpPr>
                <a:xfrm>
                  <a:off x="4668034" y="5500702"/>
                  <a:ext cx="3240000" cy="720000"/>
                  <a:chOff x="4025092" y="2786058"/>
                  <a:chExt cx="3240000" cy="720000"/>
                </a:xfrm>
              </p:grpSpPr>
              <p:sp>
                <p:nvSpPr>
                  <p:cNvPr id="1543" name="Google Shape;1543;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44" name="Google Shape;1544;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45" name="Google Shape;1545;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46" name="Google Shape;1546;p19"/>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grpSp>
          <p:nvGrpSpPr>
            <p:cNvPr id="1547" name="Google Shape;1547;p19"/>
            <p:cNvGrpSpPr/>
            <p:nvPr/>
          </p:nvGrpSpPr>
          <p:grpSpPr>
            <a:xfrm>
              <a:off x="5156525" y="-24"/>
              <a:ext cx="2654781" cy="1125478"/>
              <a:chOff x="2727633" y="1809076"/>
              <a:chExt cx="2654781" cy="1125478"/>
            </a:xfrm>
          </p:grpSpPr>
          <p:sp>
            <p:nvSpPr>
              <p:cNvPr id="1548" name="Google Shape;1548;p19"/>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2400"/>
                  <a:buFont typeface="Times New Roman"/>
                  <a:buNone/>
                </a:pPr>
                <a:r>
                  <a:rPr b="0" i="0" lang="es-AR" sz="2400" u="none" cap="none" strike="noStrike">
                    <a:solidFill>
                      <a:srgbClr val="FF0000"/>
                    </a:solidFill>
                    <a:latin typeface="Century Gothic"/>
                    <a:ea typeface="Century Gothic"/>
                    <a:cs typeface="Century Gothic"/>
                    <a:sym typeface="Century Gothic"/>
                  </a:rPr>
                  <a:t>7</a:t>
                </a:r>
                <a:endParaRPr b="0" i="0" sz="3600" u="none" cap="none" strike="noStrike">
                  <a:solidFill>
                    <a:srgbClr val="FF0000"/>
                  </a:solidFill>
                  <a:latin typeface="Century Gothic"/>
                  <a:ea typeface="Century Gothic"/>
                  <a:cs typeface="Century Gothic"/>
                  <a:sym typeface="Century Gothic"/>
                </a:endParaRPr>
              </a:p>
            </p:txBody>
          </p:sp>
          <p:grpSp>
            <p:nvGrpSpPr>
              <p:cNvPr id="1549" name="Google Shape;1549;p19"/>
              <p:cNvGrpSpPr/>
              <p:nvPr/>
            </p:nvGrpSpPr>
            <p:grpSpPr>
              <a:xfrm>
                <a:off x="2739208" y="2214554"/>
                <a:ext cx="2643206" cy="720000"/>
                <a:chOff x="4668034" y="5500702"/>
                <a:chExt cx="3240000" cy="720000"/>
              </a:xfrm>
            </p:grpSpPr>
            <p:grpSp>
              <p:nvGrpSpPr>
                <p:cNvPr id="1550" name="Google Shape;1550;p19"/>
                <p:cNvGrpSpPr/>
                <p:nvPr/>
              </p:nvGrpSpPr>
              <p:grpSpPr>
                <a:xfrm>
                  <a:off x="4668034" y="5500702"/>
                  <a:ext cx="3240000" cy="720000"/>
                  <a:chOff x="4025092" y="2786058"/>
                  <a:chExt cx="3240000" cy="720000"/>
                </a:xfrm>
              </p:grpSpPr>
              <p:sp>
                <p:nvSpPr>
                  <p:cNvPr id="1551" name="Google Shape;1551;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52" name="Google Shape;1552;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53" name="Google Shape;1553;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54" name="Google Shape;1554;p19"/>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grpSp>
        <p:cxnSp>
          <p:nvCxnSpPr>
            <p:cNvPr id="1555" name="Google Shape;1555;p19"/>
            <p:cNvCxnSpPr>
              <a:endCxn id="1494" idx="0"/>
            </p:cNvCxnSpPr>
            <p:nvPr/>
          </p:nvCxnSpPr>
          <p:spPr>
            <a:xfrm flipH="1">
              <a:off x="4060811" y="1094654"/>
              <a:ext cx="1119000" cy="1119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56" name="Google Shape;1556;p19"/>
            <p:cNvCxnSpPr/>
            <p:nvPr/>
          </p:nvCxnSpPr>
          <p:spPr>
            <a:xfrm>
              <a:off x="6032180" y="1105666"/>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57" name="Google Shape;1557;p19"/>
          <p:cNvSpPr txBox="1"/>
          <p:nvPr/>
        </p:nvSpPr>
        <p:spPr>
          <a:xfrm>
            <a:off x="1810514" y="6143644"/>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sp>
        <p:nvSpPr>
          <p:cNvPr id="1558" name="Google Shape;1558;p19"/>
          <p:cNvSpPr txBox="1"/>
          <p:nvPr/>
        </p:nvSpPr>
        <p:spPr>
          <a:xfrm>
            <a:off x="2667770" y="6143644"/>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-70</a:t>
            </a:r>
            <a:endParaRPr b="0" i="0" sz="1400" u="none" cap="none" strike="noStrike">
              <a:solidFill>
                <a:srgbClr val="000000"/>
              </a:solidFill>
              <a:latin typeface="Arial"/>
              <a:ea typeface="Arial"/>
              <a:cs typeface="Arial"/>
              <a:sym typeface="Arial"/>
            </a:endParaRPr>
          </a:p>
        </p:txBody>
      </p:sp>
      <p:sp>
        <p:nvSpPr>
          <p:cNvPr id="1559" name="Google Shape;1559;p19"/>
          <p:cNvSpPr txBox="1"/>
          <p:nvPr/>
        </p:nvSpPr>
        <p:spPr>
          <a:xfrm>
            <a:off x="1667638" y="214290"/>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400"/>
              <a:buFont typeface="Times New Roman"/>
              <a:buNone/>
            </a:pPr>
            <a:r>
              <a:rPr b="0" i="0" lang="es-AR" sz="4200" u="none" cap="none" strike="noStrike">
                <a:solidFill>
                  <a:schemeClr val="dk1"/>
                </a:solidFill>
                <a:latin typeface="Century Gothic"/>
                <a:ea typeface="Century Gothic"/>
                <a:cs typeface="Century Gothic"/>
                <a:sym typeface="Century Gothic"/>
              </a:rPr>
              <a:t>Ejemplo política derecha o izquierda</a:t>
            </a:r>
            <a:endParaRPr b="0" i="0" sz="42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7"/>
                                        </p:tgtEl>
                                        <p:attrNameLst>
                                          <p:attrName>style.visibility</p:attrName>
                                        </p:attrNameLst>
                                      </p:cBhvr>
                                      <p:to>
                                        <p:strVal val="visible"/>
                                      </p:to>
                                    </p:set>
                                    <p:animEffect filter="fade" transition="in">
                                      <p:cBhvr>
                                        <p:cTn dur="1000"/>
                                        <p:tgtEl>
                                          <p:spTgt spid="15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90"/>
                                        </p:tgtEl>
                                        <p:attrNameLst>
                                          <p:attrName>style.visibility</p:attrName>
                                        </p:attrNameLst>
                                      </p:cBhvr>
                                      <p:to>
                                        <p:strVal val="visible"/>
                                      </p:to>
                                    </p:set>
                                    <p:animEffect filter="fade" transition="in">
                                      <p:cBhvr>
                                        <p:cTn dur="500"/>
                                        <p:tgtEl>
                                          <p:spTgt spid="1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8"/>
                                        </p:tgtEl>
                                        <p:attrNameLst>
                                          <p:attrName>style.visibility</p:attrName>
                                        </p:attrNameLst>
                                      </p:cBhvr>
                                      <p:to>
                                        <p:strVal val="visible"/>
                                      </p:to>
                                    </p:set>
                                    <p:animEffect filter="fade" transition="in">
                                      <p:cBhvr>
                                        <p:cTn dur="1000"/>
                                        <p:tgtEl>
                                          <p:spTgt spid="1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20"/>
          <p:cNvSpPr txBox="1"/>
          <p:nvPr/>
        </p:nvSpPr>
        <p:spPr>
          <a:xfrm>
            <a:off x="1739076" y="1500174"/>
            <a:ext cx="9644130" cy="4572032"/>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accent6"/>
                </a:solidFill>
                <a:latin typeface="Century Gothic"/>
                <a:ea typeface="Century Gothic"/>
                <a:cs typeface="Century Gothic"/>
                <a:sym typeface="Century Gothic"/>
              </a:rPr>
              <a:t>La eliminación de la clave 70 en el nodo 1 produce underflow.</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1200"/>
              </a:spcBef>
              <a:spcAft>
                <a:spcPts val="0"/>
              </a:spcAft>
              <a:buClr>
                <a:srgbClr val="000000"/>
              </a:buClr>
              <a:buSzPts val="3200"/>
              <a:buFont typeface="Arial"/>
              <a:buNone/>
            </a:pPr>
            <a:r>
              <a:rPr b="0" i="0" lang="es-AR" sz="3200" u="none" cap="none" strike="noStrike">
                <a:solidFill>
                  <a:schemeClr val="accent6"/>
                </a:solidFill>
                <a:latin typeface="Century Gothic"/>
                <a:ea typeface="Century Gothic"/>
                <a:cs typeface="Century Gothic"/>
                <a:sym typeface="Century Gothic"/>
              </a:rPr>
              <a:t>Se intenta redistribuir con el hermano derecho. No es posible ya que el nodo contiene la cantidad mínima de claves.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1200"/>
              </a:spcBef>
              <a:spcAft>
                <a:spcPts val="0"/>
              </a:spcAft>
              <a:buClr>
                <a:srgbClr val="000000"/>
              </a:buClr>
              <a:buSzPts val="3200"/>
              <a:buFont typeface="Arial"/>
              <a:buNone/>
            </a:pPr>
            <a:r>
              <a:rPr b="0" i="0" lang="es-AR" sz="3200" u="none" cap="none" strike="noStrike">
                <a:solidFill>
                  <a:schemeClr val="accent6"/>
                </a:solidFill>
                <a:latin typeface="Century Gothic"/>
                <a:ea typeface="Century Gothic"/>
                <a:cs typeface="Century Gothic"/>
                <a:sym typeface="Century Gothic"/>
              </a:rPr>
              <a:t>Se intenta redistribuir con el hermano izquierdo. La operación es posible y se rebalancea la carga entre los nodos 1 y 0.</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1200"/>
              </a:spcBef>
              <a:spcAft>
                <a:spcPts val="0"/>
              </a:spcAft>
              <a:buClr>
                <a:srgbClr val="000000"/>
              </a:buClr>
              <a:buSzPts val="2800"/>
              <a:buFont typeface="Arial"/>
              <a:buNone/>
            </a:pPr>
            <a:r>
              <a:t/>
            </a:r>
            <a:endParaRPr b="0" i="0" sz="2800" u="none" cap="none" strike="noStrike">
              <a:solidFill>
                <a:schemeClr val="accent6"/>
              </a:solidFill>
              <a:latin typeface="Century Gothic"/>
              <a:ea typeface="Century Gothic"/>
              <a:cs typeface="Century Gothic"/>
              <a:sym typeface="Century Gothic"/>
            </a:endParaRPr>
          </a:p>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 </a:t>
            </a:r>
            <a:endParaRPr b="0" i="0" sz="2800" u="none" cap="none" strike="noStrike">
              <a:solidFill>
                <a:schemeClr val="accent6"/>
              </a:solidFill>
              <a:latin typeface="Century Gothic"/>
              <a:ea typeface="Century Gothic"/>
              <a:cs typeface="Century Gothic"/>
              <a:sym typeface="Century Gothic"/>
            </a:endParaRPr>
          </a:p>
        </p:txBody>
      </p:sp>
      <p:sp>
        <p:nvSpPr>
          <p:cNvPr id="1565" name="Google Shape;1565;p20"/>
          <p:cNvSpPr txBox="1"/>
          <p:nvPr/>
        </p:nvSpPr>
        <p:spPr>
          <a:xfrm>
            <a:off x="1667659" y="500050"/>
            <a:ext cx="10422000" cy="8574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400"/>
              <a:buFont typeface="Times New Roman"/>
              <a:buNone/>
            </a:pPr>
            <a:r>
              <a:rPr b="0" i="0" lang="es-AR" sz="3000" u="none" cap="none" strike="noStrike">
                <a:solidFill>
                  <a:schemeClr val="dk1"/>
                </a:solidFill>
                <a:latin typeface="Century Gothic"/>
                <a:ea typeface="Century Gothic"/>
                <a:cs typeface="Century Gothic"/>
                <a:sym typeface="Century Gothic"/>
              </a:rPr>
              <a:t>Baja de la clave 70 - política derecha o izquierda</a:t>
            </a:r>
            <a:endParaRPr b="0" i="0" sz="3000" u="none" cap="none" strike="noStrike">
              <a:solidFill>
                <a:schemeClr val="dk1"/>
              </a:solidFill>
              <a:latin typeface="Century Gothic"/>
              <a:ea typeface="Century Gothic"/>
              <a:cs typeface="Century Gothic"/>
              <a:sym typeface="Century Gothic"/>
            </a:endParaRPr>
          </a:p>
        </p:txBody>
      </p:sp>
      <p:sp>
        <p:nvSpPr>
          <p:cNvPr id="1566" name="Google Shape;1566;p20"/>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64">
                                            <p:txEl>
                                              <p:pRg end="0" st="0"/>
                                            </p:txEl>
                                          </p:spTgt>
                                        </p:tgtEl>
                                        <p:attrNameLst>
                                          <p:attrName>style.visibility</p:attrName>
                                        </p:attrNameLst>
                                      </p:cBhvr>
                                      <p:to>
                                        <p:strVal val="visible"/>
                                      </p:to>
                                    </p:set>
                                    <p:animEffect filter="fade" transition="in">
                                      <p:cBhvr>
                                        <p:cTn dur="500"/>
                                        <p:tgtEl>
                                          <p:spTgt spid="156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1" st="1"/>
                                            </p:txEl>
                                          </p:spTgt>
                                        </p:tgtEl>
                                        <p:attrNameLst>
                                          <p:attrName>style.visibility</p:attrName>
                                        </p:attrNameLst>
                                      </p:cBhvr>
                                      <p:to>
                                        <p:strVal val="visible"/>
                                      </p:to>
                                    </p:set>
                                    <p:animEffect filter="fade" transition="in">
                                      <p:cBhvr>
                                        <p:cTn dur="500"/>
                                        <p:tgtEl>
                                          <p:spTgt spid="156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2" st="2"/>
                                            </p:txEl>
                                          </p:spTgt>
                                        </p:tgtEl>
                                        <p:attrNameLst>
                                          <p:attrName>style.visibility</p:attrName>
                                        </p:attrNameLst>
                                      </p:cBhvr>
                                      <p:to>
                                        <p:strVal val="visible"/>
                                      </p:to>
                                    </p:set>
                                    <p:animEffect filter="fade" transition="in">
                                      <p:cBhvr>
                                        <p:cTn dur="500"/>
                                        <p:tgtEl>
                                          <p:spTgt spid="156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3" st="3"/>
                                            </p:txEl>
                                          </p:spTgt>
                                        </p:tgtEl>
                                        <p:attrNameLst>
                                          <p:attrName>style.visibility</p:attrName>
                                        </p:attrNameLst>
                                      </p:cBhvr>
                                      <p:to>
                                        <p:strVal val="visible"/>
                                      </p:to>
                                    </p:set>
                                    <p:animEffect filter="fade" transition="in">
                                      <p:cBhvr>
                                        <p:cTn dur="500"/>
                                        <p:tgtEl>
                                          <p:spTgt spid="156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4" st="4"/>
                                            </p:txEl>
                                          </p:spTgt>
                                        </p:tgtEl>
                                        <p:attrNameLst>
                                          <p:attrName>style.visibility</p:attrName>
                                        </p:attrNameLst>
                                      </p:cBhvr>
                                      <p:to>
                                        <p:strVal val="visible"/>
                                      </p:to>
                                    </p:set>
                                    <p:animEffect filter="fade" transition="in">
                                      <p:cBhvr>
                                        <p:cTn dur="500"/>
                                        <p:tgtEl>
                                          <p:spTgt spid="156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574" name="Shape 1574"/>
        <p:cNvGrpSpPr/>
        <p:nvPr/>
      </p:nvGrpSpPr>
      <p:grpSpPr>
        <a:xfrm>
          <a:off x="0" y="0"/>
          <a:ext cx="0" cy="0"/>
          <a:chOff x="0" y="0"/>
          <a:chExt cx="0" cy="0"/>
        </a:xfrm>
      </p:grpSpPr>
      <p:grpSp>
        <p:nvGrpSpPr>
          <p:cNvPr id="1575" name="Google Shape;1575;p21"/>
          <p:cNvGrpSpPr/>
          <p:nvPr/>
        </p:nvGrpSpPr>
        <p:grpSpPr>
          <a:xfrm>
            <a:off x="238878" y="857232"/>
            <a:ext cx="12073022" cy="5072098"/>
            <a:chOff x="238878" y="857232"/>
            <a:chExt cx="12073022" cy="5072098"/>
          </a:xfrm>
        </p:grpSpPr>
        <p:sp>
          <p:nvSpPr>
            <p:cNvPr id="1576" name="Google Shape;1576;p21"/>
            <p:cNvSpPr txBox="1"/>
            <p:nvPr/>
          </p:nvSpPr>
          <p:spPr>
            <a:xfrm>
              <a:off x="2855767" y="3162303"/>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sp>
          <p:nvSpPr>
            <p:cNvPr id="1577" name="Google Shape;1577;p21"/>
            <p:cNvSpPr txBox="1"/>
            <p:nvPr/>
          </p:nvSpPr>
          <p:spPr>
            <a:xfrm>
              <a:off x="311395" y="5257355"/>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25  40  55       </a:t>
              </a:r>
              <a:endParaRPr b="0" i="0" sz="1400" u="none" cap="none" strike="noStrike">
                <a:solidFill>
                  <a:srgbClr val="000000"/>
                </a:solidFill>
                <a:latin typeface="Arial"/>
                <a:ea typeface="Arial"/>
                <a:cs typeface="Arial"/>
                <a:sym typeface="Arial"/>
              </a:endParaRPr>
            </a:p>
          </p:txBody>
        </p:sp>
        <p:sp>
          <p:nvSpPr>
            <p:cNvPr id="1578" name="Google Shape;1578;p21"/>
            <p:cNvSpPr txBox="1"/>
            <p:nvPr/>
          </p:nvSpPr>
          <p:spPr>
            <a:xfrm>
              <a:off x="2667770"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grpSp>
          <p:nvGrpSpPr>
            <p:cNvPr id="1579" name="Google Shape;1579;p21"/>
            <p:cNvGrpSpPr/>
            <p:nvPr/>
          </p:nvGrpSpPr>
          <p:grpSpPr>
            <a:xfrm>
              <a:off x="238878" y="857232"/>
              <a:ext cx="12073022" cy="5072098"/>
              <a:chOff x="238878" y="857232"/>
              <a:chExt cx="12073022" cy="5072098"/>
            </a:xfrm>
          </p:grpSpPr>
          <p:sp>
            <p:nvSpPr>
              <p:cNvPr id="1580" name="Google Shape;1580;p21"/>
              <p:cNvSpPr txBox="1"/>
              <p:nvPr/>
            </p:nvSpPr>
            <p:spPr>
              <a:xfrm>
                <a:off x="5156525" y="8572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581" name="Google Shape;1581;p21"/>
              <p:cNvGrpSpPr/>
              <p:nvPr/>
            </p:nvGrpSpPr>
            <p:grpSpPr>
              <a:xfrm>
                <a:off x="5168100" y="1262710"/>
                <a:ext cx="2643206" cy="720000"/>
                <a:chOff x="4668034" y="5500702"/>
                <a:chExt cx="3240000" cy="720000"/>
              </a:xfrm>
            </p:grpSpPr>
            <p:grpSp>
              <p:nvGrpSpPr>
                <p:cNvPr id="1582" name="Google Shape;1582;p21"/>
                <p:cNvGrpSpPr/>
                <p:nvPr/>
              </p:nvGrpSpPr>
              <p:grpSpPr>
                <a:xfrm>
                  <a:off x="4668034" y="5500702"/>
                  <a:ext cx="3240000" cy="720000"/>
                  <a:chOff x="4025092" y="2786058"/>
                  <a:chExt cx="3240000" cy="720000"/>
                </a:xfrm>
              </p:grpSpPr>
              <p:sp>
                <p:nvSpPr>
                  <p:cNvPr id="1583" name="Google Shape;1583;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84" name="Google Shape;1584;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85" name="Google Shape;1585;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86" name="Google Shape;1586;p2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sp>
            <p:nvSpPr>
              <p:cNvPr id="1587" name="Google Shape;1587;p21"/>
              <p:cNvSpPr txBox="1"/>
              <p:nvPr/>
            </p:nvSpPr>
            <p:spPr>
              <a:xfrm>
                <a:off x="2727633" y="26663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588" name="Google Shape;1588;p21"/>
              <p:cNvGrpSpPr/>
              <p:nvPr/>
            </p:nvGrpSpPr>
            <p:grpSpPr>
              <a:xfrm>
                <a:off x="2739208" y="3071810"/>
                <a:ext cx="2643206" cy="720000"/>
                <a:chOff x="4025092" y="2786058"/>
                <a:chExt cx="3240000" cy="720000"/>
              </a:xfrm>
            </p:grpSpPr>
            <p:sp>
              <p:nvSpPr>
                <p:cNvPr id="1589" name="Google Shape;1589;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90" name="Google Shape;1590;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91" name="Google Shape;1591;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592" name="Google Shape;1592;p21"/>
              <p:cNvCxnSpPr/>
              <p:nvPr/>
            </p:nvCxnSpPr>
            <p:spPr>
              <a:xfrm rot="5400000">
                <a:off x="7239802" y="4286256"/>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593" name="Google Shape;1593;p21"/>
              <p:cNvGrpSpPr/>
              <p:nvPr/>
            </p:nvGrpSpPr>
            <p:grpSpPr>
              <a:xfrm>
                <a:off x="7314635" y="4752810"/>
                <a:ext cx="2294196" cy="1070357"/>
                <a:chOff x="6303412" y="3857628"/>
                <a:chExt cx="2365150" cy="1103461"/>
              </a:xfrm>
            </p:grpSpPr>
            <p:grpSp>
              <p:nvGrpSpPr>
                <p:cNvPr id="1594" name="Google Shape;1594;p21"/>
                <p:cNvGrpSpPr/>
                <p:nvPr/>
              </p:nvGrpSpPr>
              <p:grpSpPr>
                <a:xfrm>
                  <a:off x="6303412" y="4269401"/>
                  <a:ext cx="2365150" cy="691688"/>
                  <a:chOff x="6303412" y="4269401"/>
                  <a:chExt cx="2365150" cy="691688"/>
                </a:xfrm>
              </p:grpSpPr>
              <p:grpSp>
                <p:nvGrpSpPr>
                  <p:cNvPr id="1595" name="Google Shape;1595;p21"/>
                  <p:cNvGrpSpPr/>
                  <p:nvPr/>
                </p:nvGrpSpPr>
                <p:grpSpPr>
                  <a:xfrm>
                    <a:off x="6303412" y="4269401"/>
                    <a:ext cx="2365150" cy="691688"/>
                    <a:chOff x="4025092" y="2786058"/>
                    <a:chExt cx="3240000" cy="720000"/>
                  </a:xfrm>
                </p:grpSpPr>
                <p:sp>
                  <p:nvSpPr>
                    <p:cNvPr id="1596" name="Google Shape;1596;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97" name="Google Shape;1597;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98" name="Google Shape;1598;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99" name="Google Shape;1599;p21"/>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600" name="Google Shape;1600;p21"/>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601" name="Google Shape;1601;p21"/>
              <p:cNvCxnSpPr/>
              <p:nvPr/>
            </p:nvCxnSpPr>
            <p:spPr>
              <a:xfrm flipH="1" rot="-5400000">
                <a:off x="8685029" y="4081512"/>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02" name="Google Shape;1602;p21"/>
              <p:cNvGrpSpPr/>
              <p:nvPr/>
            </p:nvGrpSpPr>
            <p:grpSpPr>
              <a:xfrm>
                <a:off x="9761940" y="5149809"/>
                <a:ext cx="2294197" cy="670937"/>
                <a:chOff x="4025092" y="2786058"/>
                <a:chExt cx="3240000" cy="720000"/>
              </a:xfrm>
            </p:grpSpPr>
            <p:sp>
              <p:nvSpPr>
                <p:cNvPr id="1603" name="Google Shape;1603;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04" name="Google Shape;1604;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05" name="Google Shape;1605;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06" name="Google Shape;1606;p21"/>
              <p:cNvSpPr txBox="1"/>
              <p:nvPr/>
            </p:nvSpPr>
            <p:spPr>
              <a:xfrm>
                <a:off x="9761939" y="47611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607" name="Google Shape;1607;p21"/>
              <p:cNvSpPr txBox="1"/>
              <p:nvPr/>
            </p:nvSpPr>
            <p:spPr>
              <a:xfrm>
                <a:off x="9668694" y="5214950"/>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nvGrpSpPr>
              <p:cNvPr id="1608" name="Google Shape;1608;p21"/>
              <p:cNvGrpSpPr/>
              <p:nvPr/>
            </p:nvGrpSpPr>
            <p:grpSpPr>
              <a:xfrm>
                <a:off x="238879" y="5143512"/>
                <a:ext cx="2328857" cy="708915"/>
                <a:chOff x="4025092" y="2786058"/>
                <a:chExt cx="3240000" cy="720000"/>
              </a:xfrm>
            </p:grpSpPr>
            <p:sp>
              <p:nvSpPr>
                <p:cNvPr id="1609" name="Google Shape;1609;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10" name="Google Shape;1610;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11" name="Google Shape;1611;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12" name="Google Shape;1612;p21"/>
              <p:cNvSpPr txBox="1"/>
              <p:nvPr/>
            </p:nvSpPr>
            <p:spPr>
              <a:xfrm>
                <a:off x="238878" y="4763408"/>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1613" name="Google Shape;1613;p21"/>
              <p:cNvCxnSpPr/>
              <p:nvPr/>
            </p:nvCxnSpPr>
            <p:spPr>
              <a:xfrm rot="5400000">
                <a:off x="1416930" y="3822584"/>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14" name="Google Shape;1614;p21"/>
              <p:cNvGrpSpPr/>
              <p:nvPr/>
            </p:nvGrpSpPr>
            <p:grpSpPr>
              <a:xfrm>
                <a:off x="2704483" y="5166662"/>
                <a:ext cx="2214578" cy="673700"/>
                <a:chOff x="3445892" y="4268268"/>
                <a:chExt cx="2436588" cy="691688"/>
              </a:xfrm>
            </p:grpSpPr>
            <p:grpSp>
              <p:nvGrpSpPr>
                <p:cNvPr id="1615" name="Google Shape;1615;p21"/>
                <p:cNvGrpSpPr/>
                <p:nvPr/>
              </p:nvGrpSpPr>
              <p:grpSpPr>
                <a:xfrm>
                  <a:off x="3445892" y="4268268"/>
                  <a:ext cx="2365150" cy="691688"/>
                  <a:chOff x="4025092" y="2786058"/>
                  <a:chExt cx="3240000" cy="720000"/>
                </a:xfrm>
              </p:grpSpPr>
              <p:sp>
                <p:nvSpPr>
                  <p:cNvPr id="1616" name="Google Shape;1616;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17" name="Google Shape;1617;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18" name="Google Shape;1618;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19" name="Google Shape;1619;p21"/>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70             </a:t>
                  </a:r>
                  <a:endParaRPr b="0" i="0" sz="1400" u="none" cap="none" strike="noStrike">
                    <a:solidFill>
                      <a:srgbClr val="000000"/>
                    </a:solidFill>
                    <a:latin typeface="Arial"/>
                    <a:ea typeface="Arial"/>
                    <a:cs typeface="Arial"/>
                    <a:sym typeface="Arial"/>
                  </a:endParaRPr>
                </a:p>
              </p:txBody>
            </p:sp>
          </p:grpSp>
          <p:grpSp>
            <p:nvGrpSpPr>
              <p:cNvPr id="1620" name="Google Shape;1620;p21"/>
              <p:cNvGrpSpPr/>
              <p:nvPr/>
            </p:nvGrpSpPr>
            <p:grpSpPr>
              <a:xfrm>
                <a:off x="5015476" y="5166661"/>
                <a:ext cx="2190833" cy="667608"/>
                <a:chOff x="4025093" y="2786057"/>
                <a:chExt cx="3240000" cy="720000"/>
              </a:xfrm>
            </p:grpSpPr>
            <p:sp>
              <p:nvSpPr>
                <p:cNvPr id="1621" name="Google Shape;1621;p21"/>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22" name="Google Shape;1622;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23" name="Google Shape;1623;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24" name="Google Shape;1624;p21"/>
              <p:cNvSpPr txBox="1"/>
              <p:nvPr/>
            </p:nvSpPr>
            <p:spPr>
              <a:xfrm>
                <a:off x="5025225" y="5248411"/>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sp>
            <p:nvSpPr>
              <p:cNvPr id="1625" name="Google Shape;1625;p21"/>
              <p:cNvSpPr txBox="1"/>
              <p:nvPr/>
            </p:nvSpPr>
            <p:spPr>
              <a:xfrm>
                <a:off x="5025224"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cxnSp>
            <p:nvCxnSpPr>
              <p:cNvPr id="1626" name="Google Shape;1626;p21"/>
              <p:cNvCxnSpPr>
                <a:endCxn id="1616" idx="0"/>
              </p:cNvCxnSpPr>
              <p:nvPr/>
            </p:nvCxnSpPr>
            <p:spPr>
              <a:xfrm>
                <a:off x="3597208" y="3786962"/>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27" name="Google Shape;1627;p21"/>
              <p:cNvCxnSpPr/>
              <p:nvPr/>
            </p:nvCxnSpPr>
            <p:spPr>
              <a:xfrm flipH="1" rot="-5400000">
                <a:off x="4440072" y="3871276"/>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28" name="Google Shape;1628;p21"/>
              <p:cNvGrpSpPr/>
              <p:nvPr/>
            </p:nvGrpSpPr>
            <p:grpSpPr>
              <a:xfrm>
                <a:off x="8085483" y="2643182"/>
                <a:ext cx="2654781" cy="1125478"/>
                <a:chOff x="2727633" y="1809076"/>
                <a:chExt cx="2654781" cy="1125478"/>
              </a:xfrm>
            </p:grpSpPr>
            <p:sp>
              <p:nvSpPr>
                <p:cNvPr id="1629" name="Google Shape;1629;p21"/>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630" name="Google Shape;1630;p21"/>
                <p:cNvGrpSpPr/>
                <p:nvPr/>
              </p:nvGrpSpPr>
              <p:grpSpPr>
                <a:xfrm>
                  <a:off x="2739208" y="2214554"/>
                  <a:ext cx="2643206" cy="720000"/>
                  <a:chOff x="4668034" y="5500702"/>
                  <a:chExt cx="3240000" cy="720000"/>
                </a:xfrm>
              </p:grpSpPr>
              <p:grpSp>
                <p:nvGrpSpPr>
                  <p:cNvPr id="1631" name="Google Shape;1631;p21"/>
                  <p:cNvGrpSpPr/>
                  <p:nvPr/>
                </p:nvGrpSpPr>
                <p:grpSpPr>
                  <a:xfrm>
                    <a:off x="4668034" y="5500702"/>
                    <a:ext cx="3240000" cy="720000"/>
                    <a:chOff x="4025092" y="2786058"/>
                    <a:chExt cx="3240000" cy="720000"/>
                  </a:xfrm>
                </p:grpSpPr>
                <p:sp>
                  <p:nvSpPr>
                    <p:cNvPr id="1632" name="Google Shape;1632;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33" name="Google Shape;1633;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34" name="Google Shape;1634;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35" name="Google Shape;1635;p2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cxnSp>
            <p:nvCxnSpPr>
              <p:cNvPr id="1636" name="Google Shape;1636;p21"/>
              <p:cNvCxnSpPr/>
              <p:nvPr/>
            </p:nvCxnSpPr>
            <p:spPr>
              <a:xfrm rot="5400000">
                <a:off x="4060314" y="1952449"/>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37" name="Google Shape;1637;p21"/>
              <p:cNvCxnSpPr/>
              <p:nvPr/>
            </p:nvCxnSpPr>
            <p:spPr>
              <a:xfrm>
                <a:off x="6032180" y="1962922"/>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638" name="Google Shape;1638;p21"/>
          <p:cNvSpPr txBox="1"/>
          <p:nvPr/>
        </p:nvSpPr>
        <p:spPr>
          <a:xfrm>
            <a:off x="531813" y="785794"/>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fld id="{00000000-1234-1234-1234-123412341234}" type="slidenum">
              <a:rPr b="0" i="0" lang="es-AR" sz="1800" u="none" cap="none" strike="noStrike">
                <a:solidFill>
                  <a:schemeClr val="dk1"/>
                </a:solidFill>
                <a:latin typeface="Century Gothic"/>
                <a:ea typeface="Century Gothic"/>
                <a:cs typeface="Century Gothic"/>
                <a:sym typeface="Century Gothic"/>
              </a:rPr>
              <a:t>‹#›</a:t>
            </a:fld>
            <a:endParaRPr b="0" i="0" sz="1800" u="none" cap="none" strike="noStrike">
              <a:solidFill>
                <a:schemeClr val="dk1"/>
              </a:solidFill>
              <a:latin typeface="Century Gothic"/>
              <a:ea typeface="Century Gothic"/>
              <a:cs typeface="Century Gothic"/>
              <a:sym typeface="Century Gothic"/>
            </a:endParaRPr>
          </a:p>
        </p:txBody>
      </p:sp>
      <p:sp>
        <p:nvSpPr>
          <p:cNvPr id="1639" name="Google Shape;1639;p21"/>
          <p:cNvSpPr txBox="1"/>
          <p:nvPr/>
        </p:nvSpPr>
        <p:spPr>
          <a:xfrm>
            <a:off x="1453324" y="6091261"/>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-70</a:t>
            </a:r>
            <a:endParaRPr b="0" i="0" sz="1400" u="none" cap="none" strike="noStrike">
              <a:solidFill>
                <a:srgbClr val="000000"/>
              </a:solidFill>
              <a:latin typeface="Arial"/>
              <a:ea typeface="Arial"/>
              <a:cs typeface="Arial"/>
              <a:sym typeface="Arial"/>
            </a:endParaRPr>
          </a:p>
        </p:txBody>
      </p:sp>
      <p:sp>
        <p:nvSpPr>
          <p:cNvPr id="1640" name="Google Shape;1640;p21"/>
          <p:cNvSpPr txBox="1"/>
          <p:nvPr/>
        </p:nvSpPr>
        <p:spPr>
          <a:xfrm>
            <a:off x="1667638" y="214290"/>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400"/>
              <a:buFont typeface="Times New Roman"/>
              <a:buNone/>
            </a:pPr>
            <a:r>
              <a:rPr b="0" i="0" lang="es-AR" sz="4000" u="none" cap="none" strike="noStrike">
                <a:solidFill>
                  <a:schemeClr val="dk1"/>
                </a:solidFill>
                <a:latin typeface="Century Gothic"/>
                <a:ea typeface="Century Gothic"/>
                <a:cs typeface="Century Gothic"/>
                <a:sym typeface="Century Gothic"/>
              </a:rPr>
              <a:t>Ejemplo - política derecha o izquierda</a:t>
            </a:r>
            <a:endParaRPr b="0" i="0" sz="4000" u="none" cap="none" strike="noStrike">
              <a:solidFill>
                <a:schemeClr val="dk1"/>
              </a:solidFill>
              <a:latin typeface="Century Gothic"/>
              <a:ea typeface="Century Gothic"/>
              <a:cs typeface="Century Gothic"/>
              <a:sym typeface="Century Gothic"/>
            </a:endParaRPr>
          </a:p>
        </p:txBody>
      </p:sp>
      <p:grpSp>
        <p:nvGrpSpPr>
          <p:cNvPr id="1641" name="Google Shape;1641;p21"/>
          <p:cNvGrpSpPr/>
          <p:nvPr/>
        </p:nvGrpSpPr>
        <p:grpSpPr>
          <a:xfrm>
            <a:off x="238878" y="857232"/>
            <a:ext cx="12073022" cy="5072098"/>
            <a:chOff x="238878" y="857232"/>
            <a:chExt cx="12073022" cy="5072098"/>
          </a:xfrm>
        </p:grpSpPr>
        <p:sp>
          <p:nvSpPr>
            <p:cNvPr id="1642" name="Google Shape;1642;p21"/>
            <p:cNvSpPr txBox="1"/>
            <p:nvPr/>
          </p:nvSpPr>
          <p:spPr>
            <a:xfrm>
              <a:off x="2855767" y="3162303"/>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55   80</a:t>
              </a:r>
              <a:endParaRPr b="0" i="0" sz="1400" u="none" cap="none" strike="noStrike">
                <a:solidFill>
                  <a:srgbClr val="000000"/>
                </a:solidFill>
                <a:latin typeface="Arial"/>
                <a:ea typeface="Arial"/>
                <a:cs typeface="Arial"/>
                <a:sym typeface="Arial"/>
              </a:endParaRPr>
            </a:p>
          </p:txBody>
        </p:sp>
        <p:sp>
          <p:nvSpPr>
            <p:cNvPr id="1643" name="Google Shape;1643;p21"/>
            <p:cNvSpPr txBox="1"/>
            <p:nvPr/>
          </p:nvSpPr>
          <p:spPr>
            <a:xfrm>
              <a:off x="311395" y="5257355"/>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sp>
          <p:nvSpPr>
            <p:cNvPr id="1644" name="Google Shape;1644;p21"/>
            <p:cNvSpPr txBox="1"/>
            <p:nvPr/>
          </p:nvSpPr>
          <p:spPr>
            <a:xfrm>
              <a:off x="2667770"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grpSp>
          <p:nvGrpSpPr>
            <p:cNvPr id="1645" name="Google Shape;1645;p21"/>
            <p:cNvGrpSpPr/>
            <p:nvPr/>
          </p:nvGrpSpPr>
          <p:grpSpPr>
            <a:xfrm>
              <a:off x="238878" y="857232"/>
              <a:ext cx="12073022" cy="5072098"/>
              <a:chOff x="238878" y="857232"/>
              <a:chExt cx="12073022" cy="5072098"/>
            </a:xfrm>
          </p:grpSpPr>
          <p:sp>
            <p:nvSpPr>
              <p:cNvPr id="1646" name="Google Shape;1646;p21"/>
              <p:cNvSpPr txBox="1"/>
              <p:nvPr/>
            </p:nvSpPr>
            <p:spPr>
              <a:xfrm>
                <a:off x="5156525" y="8572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647" name="Google Shape;1647;p21"/>
              <p:cNvGrpSpPr/>
              <p:nvPr/>
            </p:nvGrpSpPr>
            <p:grpSpPr>
              <a:xfrm>
                <a:off x="5168100" y="1262710"/>
                <a:ext cx="2643206" cy="720000"/>
                <a:chOff x="4668034" y="5500702"/>
                <a:chExt cx="3240000" cy="720000"/>
              </a:xfrm>
            </p:grpSpPr>
            <p:grpSp>
              <p:nvGrpSpPr>
                <p:cNvPr id="1648" name="Google Shape;1648;p21"/>
                <p:cNvGrpSpPr/>
                <p:nvPr/>
              </p:nvGrpSpPr>
              <p:grpSpPr>
                <a:xfrm>
                  <a:off x="4668034" y="5500702"/>
                  <a:ext cx="3240000" cy="720000"/>
                  <a:chOff x="4025092" y="2786058"/>
                  <a:chExt cx="3240000" cy="720000"/>
                </a:xfrm>
              </p:grpSpPr>
              <p:sp>
                <p:nvSpPr>
                  <p:cNvPr id="1649" name="Google Shape;1649;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50" name="Google Shape;1650;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51" name="Google Shape;1651;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52" name="Google Shape;1652;p2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sp>
            <p:nvSpPr>
              <p:cNvPr id="1653" name="Google Shape;1653;p21"/>
              <p:cNvSpPr txBox="1"/>
              <p:nvPr/>
            </p:nvSpPr>
            <p:spPr>
              <a:xfrm>
                <a:off x="2727633" y="26663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654" name="Google Shape;1654;p21"/>
              <p:cNvGrpSpPr/>
              <p:nvPr/>
            </p:nvGrpSpPr>
            <p:grpSpPr>
              <a:xfrm>
                <a:off x="2739208" y="3071810"/>
                <a:ext cx="2643206" cy="720000"/>
                <a:chOff x="4025092" y="2786058"/>
                <a:chExt cx="3240000" cy="720000"/>
              </a:xfrm>
            </p:grpSpPr>
            <p:sp>
              <p:nvSpPr>
                <p:cNvPr id="1655" name="Google Shape;1655;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56" name="Google Shape;1656;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57" name="Google Shape;1657;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658" name="Google Shape;1658;p21"/>
              <p:cNvCxnSpPr/>
              <p:nvPr/>
            </p:nvCxnSpPr>
            <p:spPr>
              <a:xfrm rot="5400000">
                <a:off x="7239802" y="4286256"/>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59" name="Google Shape;1659;p21"/>
              <p:cNvGrpSpPr/>
              <p:nvPr/>
            </p:nvGrpSpPr>
            <p:grpSpPr>
              <a:xfrm>
                <a:off x="7314635" y="4752810"/>
                <a:ext cx="2294196" cy="1070357"/>
                <a:chOff x="6303412" y="3857628"/>
                <a:chExt cx="2365150" cy="1103461"/>
              </a:xfrm>
            </p:grpSpPr>
            <p:grpSp>
              <p:nvGrpSpPr>
                <p:cNvPr id="1660" name="Google Shape;1660;p21"/>
                <p:cNvGrpSpPr/>
                <p:nvPr/>
              </p:nvGrpSpPr>
              <p:grpSpPr>
                <a:xfrm>
                  <a:off x="6303412" y="4269401"/>
                  <a:ext cx="2365150" cy="691688"/>
                  <a:chOff x="6303412" y="4269401"/>
                  <a:chExt cx="2365150" cy="691688"/>
                </a:xfrm>
              </p:grpSpPr>
              <p:grpSp>
                <p:nvGrpSpPr>
                  <p:cNvPr id="1661" name="Google Shape;1661;p21"/>
                  <p:cNvGrpSpPr/>
                  <p:nvPr/>
                </p:nvGrpSpPr>
                <p:grpSpPr>
                  <a:xfrm>
                    <a:off x="6303412" y="4269401"/>
                    <a:ext cx="2365150" cy="691688"/>
                    <a:chOff x="4025092" y="2786058"/>
                    <a:chExt cx="3240000" cy="720000"/>
                  </a:xfrm>
                </p:grpSpPr>
                <p:sp>
                  <p:nvSpPr>
                    <p:cNvPr id="1662" name="Google Shape;1662;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63" name="Google Shape;1663;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64" name="Google Shape;1664;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65" name="Google Shape;1665;p21"/>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666" name="Google Shape;1666;p21"/>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667" name="Google Shape;1667;p21"/>
              <p:cNvCxnSpPr/>
              <p:nvPr/>
            </p:nvCxnSpPr>
            <p:spPr>
              <a:xfrm flipH="1" rot="-5400000">
                <a:off x="8685029" y="4081512"/>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68" name="Google Shape;1668;p21"/>
              <p:cNvGrpSpPr/>
              <p:nvPr/>
            </p:nvGrpSpPr>
            <p:grpSpPr>
              <a:xfrm>
                <a:off x="9761940" y="5149809"/>
                <a:ext cx="2294197" cy="670937"/>
                <a:chOff x="4025092" y="2786058"/>
                <a:chExt cx="3240000" cy="720000"/>
              </a:xfrm>
            </p:grpSpPr>
            <p:sp>
              <p:nvSpPr>
                <p:cNvPr id="1669" name="Google Shape;1669;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70" name="Google Shape;1670;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71" name="Google Shape;1671;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72" name="Google Shape;1672;p21"/>
              <p:cNvSpPr txBox="1"/>
              <p:nvPr/>
            </p:nvSpPr>
            <p:spPr>
              <a:xfrm>
                <a:off x="9761939" y="47611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673" name="Google Shape;1673;p21"/>
              <p:cNvSpPr txBox="1"/>
              <p:nvPr/>
            </p:nvSpPr>
            <p:spPr>
              <a:xfrm>
                <a:off x="9668694" y="5214950"/>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nvGrpSpPr>
              <p:cNvPr id="1674" name="Google Shape;1674;p21"/>
              <p:cNvGrpSpPr/>
              <p:nvPr/>
            </p:nvGrpSpPr>
            <p:grpSpPr>
              <a:xfrm>
                <a:off x="238879" y="5143512"/>
                <a:ext cx="2328857" cy="708915"/>
                <a:chOff x="4025092" y="2786058"/>
                <a:chExt cx="3240000" cy="720000"/>
              </a:xfrm>
            </p:grpSpPr>
            <p:sp>
              <p:nvSpPr>
                <p:cNvPr id="1675" name="Google Shape;1675;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76" name="Google Shape;1676;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77" name="Google Shape;1677;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78" name="Google Shape;1678;p21"/>
              <p:cNvSpPr txBox="1"/>
              <p:nvPr/>
            </p:nvSpPr>
            <p:spPr>
              <a:xfrm>
                <a:off x="238878" y="4763408"/>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1679" name="Google Shape;1679;p21"/>
              <p:cNvCxnSpPr/>
              <p:nvPr/>
            </p:nvCxnSpPr>
            <p:spPr>
              <a:xfrm rot="5400000">
                <a:off x="1416930" y="3822584"/>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80" name="Google Shape;1680;p21"/>
              <p:cNvGrpSpPr/>
              <p:nvPr/>
            </p:nvGrpSpPr>
            <p:grpSpPr>
              <a:xfrm>
                <a:off x="2704483" y="5166662"/>
                <a:ext cx="2214578" cy="673700"/>
                <a:chOff x="3445892" y="4268268"/>
                <a:chExt cx="2436588" cy="691688"/>
              </a:xfrm>
            </p:grpSpPr>
            <p:grpSp>
              <p:nvGrpSpPr>
                <p:cNvPr id="1681" name="Google Shape;1681;p21"/>
                <p:cNvGrpSpPr/>
                <p:nvPr/>
              </p:nvGrpSpPr>
              <p:grpSpPr>
                <a:xfrm>
                  <a:off x="3445892" y="4268268"/>
                  <a:ext cx="2365150" cy="691688"/>
                  <a:chOff x="4025092" y="2786058"/>
                  <a:chExt cx="3240000" cy="720000"/>
                </a:xfrm>
              </p:grpSpPr>
              <p:sp>
                <p:nvSpPr>
                  <p:cNvPr id="1682" name="Google Shape;1682;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83" name="Google Shape;1683;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84" name="Google Shape;1684;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85" name="Google Shape;1685;p21"/>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grpSp>
            <p:nvGrpSpPr>
              <p:cNvPr id="1686" name="Google Shape;1686;p21"/>
              <p:cNvGrpSpPr/>
              <p:nvPr/>
            </p:nvGrpSpPr>
            <p:grpSpPr>
              <a:xfrm>
                <a:off x="5015476" y="5166661"/>
                <a:ext cx="2190833" cy="667608"/>
                <a:chOff x="4025093" y="2786057"/>
                <a:chExt cx="3240000" cy="720000"/>
              </a:xfrm>
            </p:grpSpPr>
            <p:sp>
              <p:nvSpPr>
                <p:cNvPr id="1687" name="Google Shape;1687;p21"/>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88" name="Google Shape;1688;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89" name="Google Shape;1689;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90" name="Google Shape;1690;p21"/>
              <p:cNvSpPr txBox="1"/>
              <p:nvPr/>
            </p:nvSpPr>
            <p:spPr>
              <a:xfrm>
                <a:off x="5025225" y="5248411"/>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sp>
            <p:nvSpPr>
              <p:cNvPr id="1691" name="Google Shape;1691;p21"/>
              <p:cNvSpPr txBox="1"/>
              <p:nvPr/>
            </p:nvSpPr>
            <p:spPr>
              <a:xfrm>
                <a:off x="5025224"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cxnSp>
            <p:nvCxnSpPr>
              <p:cNvPr id="1692" name="Google Shape;1692;p21"/>
              <p:cNvCxnSpPr>
                <a:endCxn id="1682" idx="0"/>
              </p:cNvCxnSpPr>
              <p:nvPr/>
            </p:nvCxnSpPr>
            <p:spPr>
              <a:xfrm>
                <a:off x="3597208" y="3786962"/>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93" name="Google Shape;1693;p21"/>
              <p:cNvCxnSpPr/>
              <p:nvPr/>
            </p:nvCxnSpPr>
            <p:spPr>
              <a:xfrm flipH="1" rot="-5400000">
                <a:off x="4440072" y="3871276"/>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94" name="Google Shape;1694;p21"/>
              <p:cNvGrpSpPr/>
              <p:nvPr/>
            </p:nvGrpSpPr>
            <p:grpSpPr>
              <a:xfrm>
                <a:off x="8085483" y="2643182"/>
                <a:ext cx="2654781" cy="1125478"/>
                <a:chOff x="2727633" y="1809076"/>
                <a:chExt cx="2654781" cy="1125478"/>
              </a:xfrm>
            </p:grpSpPr>
            <p:sp>
              <p:nvSpPr>
                <p:cNvPr id="1695" name="Google Shape;1695;p21"/>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696" name="Google Shape;1696;p21"/>
                <p:cNvGrpSpPr/>
                <p:nvPr/>
              </p:nvGrpSpPr>
              <p:grpSpPr>
                <a:xfrm>
                  <a:off x="2739208" y="2214554"/>
                  <a:ext cx="2643206" cy="720000"/>
                  <a:chOff x="4668034" y="5500702"/>
                  <a:chExt cx="3240000" cy="720000"/>
                </a:xfrm>
              </p:grpSpPr>
              <p:grpSp>
                <p:nvGrpSpPr>
                  <p:cNvPr id="1697" name="Google Shape;1697;p21"/>
                  <p:cNvGrpSpPr/>
                  <p:nvPr/>
                </p:nvGrpSpPr>
                <p:grpSpPr>
                  <a:xfrm>
                    <a:off x="4668034" y="5500702"/>
                    <a:ext cx="3240000" cy="720000"/>
                    <a:chOff x="4025092" y="2786058"/>
                    <a:chExt cx="3240000" cy="720000"/>
                  </a:xfrm>
                </p:grpSpPr>
                <p:sp>
                  <p:nvSpPr>
                    <p:cNvPr id="1698" name="Google Shape;1698;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99" name="Google Shape;1699;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00" name="Google Shape;1700;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01" name="Google Shape;1701;p2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cxnSp>
            <p:nvCxnSpPr>
              <p:cNvPr id="1702" name="Google Shape;1702;p21"/>
              <p:cNvCxnSpPr/>
              <p:nvPr/>
            </p:nvCxnSpPr>
            <p:spPr>
              <a:xfrm rot="5400000">
                <a:off x="4060314" y="1952449"/>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03" name="Google Shape;1703;p21"/>
              <p:cNvCxnSpPr/>
              <p:nvPr/>
            </p:nvCxnSpPr>
            <p:spPr>
              <a:xfrm>
                <a:off x="6032180" y="1962922"/>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04" name="Google Shape;1704;p21"/>
            <p:cNvSpPr txBox="1"/>
            <p:nvPr/>
          </p:nvSpPr>
          <p:spPr>
            <a:xfrm>
              <a:off x="2739208" y="5234005"/>
              <a:ext cx="874049"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a:t>
              </a:r>
              <a:endParaRPr b="0" i="0" sz="1400" u="none" cap="none" strike="noStrike">
                <a:solidFill>
                  <a:srgbClr val="000000"/>
                </a:solidFill>
                <a:latin typeface="Arial"/>
                <a:ea typeface="Arial"/>
                <a:cs typeface="Arial"/>
                <a:sym typeface="Arial"/>
              </a:endParaRPr>
            </a:p>
          </p:txBody>
        </p:sp>
      </p:grpSp>
      <p:sp>
        <p:nvSpPr>
          <p:cNvPr id="1705" name="Google Shape;1705;p21"/>
          <p:cNvSpPr txBox="1"/>
          <p:nvPr/>
        </p:nvSpPr>
        <p:spPr>
          <a:xfrm>
            <a:off x="2310580" y="6091261"/>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 -105</a:t>
            </a:r>
            <a:endParaRPr b="0" i="0" sz="1400" u="none" cap="none" strike="noStrike">
              <a:solidFill>
                <a:srgbClr val="000000"/>
              </a:solidFill>
              <a:latin typeface="Arial"/>
              <a:ea typeface="Arial"/>
              <a:cs typeface="Arial"/>
              <a:sym typeface="Arial"/>
            </a:endParaRPr>
          </a:p>
        </p:txBody>
      </p:sp>
      <p:grpSp>
        <p:nvGrpSpPr>
          <p:cNvPr id="1706" name="Google Shape;1706;p21"/>
          <p:cNvGrpSpPr/>
          <p:nvPr/>
        </p:nvGrpSpPr>
        <p:grpSpPr>
          <a:xfrm>
            <a:off x="238878" y="857232"/>
            <a:ext cx="12073022" cy="5072098"/>
            <a:chOff x="238878" y="857232"/>
            <a:chExt cx="12073022" cy="5072098"/>
          </a:xfrm>
        </p:grpSpPr>
        <p:sp>
          <p:nvSpPr>
            <p:cNvPr id="1707" name="Google Shape;1707;p21"/>
            <p:cNvSpPr txBox="1"/>
            <p:nvPr/>
          </p:nvSpPr>
          <p:spPr>
            <a:xfrm>
              <a:off x="2855767" y="3162303"/>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55   80</a:t>
              </a:r>
              <a:endParaRPr b="0" i="0" sz="1400" u="none" cap="none" strike="noStrike">
                <a:solidFill>
                  <a:srgbClr val="000000"/>
                </a:solidFill>
                <a:latin typeface="Arial"/>
                <a:ea typeface="Arial"/>
                <a:cs typeface="Arial"/>
                <a:sym typeface="Arial"/>
              </a:endParaRPr>
            </a:p>
          </p:txBody>
        </p:sp>
        <p:sp>
          <p:nvSpPr>
            <p:cNvPr id="1708" name="Google Shape;1708;p21"/>
            <p:cNvSpPr txBox="1"/>
            <p:nvPr/>
          </p:nvSpPr>
          <p:spPr>
            <a:xfrm>
              <a:off x="311395" y="5257355"/>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sp>
          <p:nvSpPr>
            <p:cNvPr id="1709" name="Google Shape;1709;p21"/>
            <p:cNvSpPr txBox="1"/>
            <p:nvPr/>
          </p:nvSpPr>
          <p:spPr>
            <a:xfrm>
              <a:off x="2667770"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grpSp>
          <p:nvGrpSpPr>
            <p:cNvPr id="1710" name="Google Shape;1710;p21"/>
            <p:cNvGrpSpPr/>
            <p:nvPr/>
          </p:nvGrpSpPr>
          <p:grpSpPr>
            <a:xfrm>
              <a:off x="238878" y="857232"/>
              <a:ext cx="12073022" cy="5072098"/>
              <a:chOff x="238878" y="857232"/>
              <a:chExt cx="12073022" cy="5072098"/>
            </a:xfrm>
          </p:grpSpPr>
          <p:sp>
            <p:nvSpPr>
              <p:cNvPr id="1711" name="Google Shape;1711;p21"/>
              <p:cNvSpPr txBox="1"/>
              <p:nvPr/>
            </p:nvSpPr>
            <p:spPr>
              <a:xfrm>
                <a:off x="5156525" y="8572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712" name="Google Shape;1712;p21"/>
              <p:cNvGrpSpPr/>
              <p:nvPr/>
            </p:nvGrpSpPr>
            <p:grpSpPr>
              <a:xfrm>
                <a:off x="5168100" y="1262710"/>
                <a:ext cx="2643206" cy="720000"/>
                <a:chOff x="4668034" y="5500702"/>
                <a:chExt cx="3240000" cy="720000"/>
              </a:xfrm>
            </p:grpSpPr>
            <p:grpSp>
              <p:nvGrpSpPr>
                <p:cNvPr id="1713" name="Google Shape;1713;p21"/>
                <p:cNvGrpSpPr/>
                <p:nvPr/>
              </p:nvGrpSpPr>
              <p:grpSpPr>
                <a:xfrm>
                  <a:off x="4668034" y="5500702"/>
                  <a:ext cx="3240000" cy="720000"/>
                  <a:chOff x="4025092" y="2786058"/>
                  <a:chExt cx="3240000" cy="720000"/>
                </a:xfrm>
              </p:grpSpPr>
              <p:sp>
                <p:nvSpPr>
                  <p:cNvPr id="1714" name="Google Shape;1714;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15" name="Google Shape;1715;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16" name="Google Shape;1716;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17" name="Google Shape;1717;p2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sp>
            <p:nvSpPr>
              <p:cNvPr id="1718" name="Google Shape;1718;p21"/>
              <p:cNvSpPr txBox="1"/>
              <p:nvPr/>
            </p:nvSpPr>
            <p:spPr>
              <a:xfrm>
                <a:off x="2727633" y="26663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719" name="Google Shape;1719;p21"/>
              <p:cNvGrpSpPr/>
              <p:nvPr/>
            </p:nvGrpSpPr>
            <p:grpSpPr>
              <a:xfrm>
                <a:off x="2739208" y="3071810"/>
                <a:ext cx="2643206" cy="720000"/>
                <a:chOff x="4025092" y="2786058"/>
                <a:chExt cx="3240000" cy="720000"/>
              </a:xfrm>
            </p:grpSpPr>
            <p:sp>
              <p:nvSpPr>
                <p:cNvPr id="1720" name="Google Shape;1720;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21" name="Google Shape;1721;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22" name="Google Shape;1722;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723" name="Google Shape;1723;p21"/>
              <p:cNvCxnSpPr/>
              <p:nvPr/>
            </p:nvCxnSpPr>
            <p:spPr>
              <a:xfrm rot="5400000">
                <a:off x="7239802" y="4286256"/>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724" name="Google Shape;1724;p21"/>
              <p:cNvGrpSpPr/>
              <p:nvPr/>
            </p:nvGrpSpPr>
            <p:grpSpPr>
              <a:xfrm>
                <a:off x="7314635" y="4752810"/>
                <a:ext cx="2294196" cy="1070357"/>
                <a:chOff x="6303412" y="3857628"/>
                <a:chExt cx="2365150" cy="1103461"/>
              </a:xfrm>
            </p:grpSpPr>
            <p:grpSp>
              <p:nvGrpSpPr>
                <p:cNvPr id="1725" name="Google Shape;1725;p21"/>
                <p:cNvGrpSpPr/>
                <p:nvPr/>
              </p:nvGrpSpPr>
              <p:grpSpPr>
                <a:xfrm>
                  <a:off x="6303412" y="4269401"/>
                  <a:ext cx="2365150" cy="691688"/>
                  <a:chOff x="6303412" y="4269401"/>
                  <a:chExt cx="2365150" cy="691688"/>
                </a:xfrm>
              </p:grpSpPr>
              <p:grpSp>
                <p:nvGrpSpPr>
                  <p:cNvPr id="1726" name="Google Shape;1726;p21"/>
                  <p:cNvGrpSpPr/>
                  <p:nvPr/>
                </p:nvGrpSpPr>
                <p:grpSpPr>
                  <a:xfrm>
                    <a:off x="6303412" y="4269401"/>
                    <a:ext cx="2365150" cy="691688"/>
                    <a:chOff x="4025092" y="2786058"/>
                    <a:chExt cx="3240000" cy="720000"/>
                  </a:xfrm>
                </p:grpSpPr>
                <p:sp>
                  <p:nvSpPr>
                    <p:cNvPr id="1727" name="Google Shape;1727;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28" name="Google Shape;1728;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29" name="Google Shape;1729;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30" name="Google Shape;1730;p21"/>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731" name="Google Shape;1731;p21"/>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732" name="Google Shape;1732;p21"/>
              <p:cNvCxnSpPr/>
              <p:nvPr/>
            </p:nvCxnSpPr>
            <p:spPr>
              <a:xfrm flipH="1" rot="-5400000">
                <a:off x="8685029" y="4081512"/>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733" name="Google Shape;1733;p21"/>
              <p:cNvGrpSpPr/>
              <p:nvPr/>
            </p:nvGrpSpPr>
            <p:grpSpPr>
              <a:xfrm>
                <a:off x="9761940" y="5149809"/>
                <a:ext cx="2294197" cy="670937"/>
                <a:chOff x="4025092" y="2786058"/>
                <a:chExt cx="3240000" cy="720000"/>
              </a:xfrm>
            </p:grpSpPr>
            <p:sp>
              <p:nvSpPr>
                <p:cNvPr id="1734" name="Google Shape;1734;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35" name="Google Shape;1735;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36" name="Google Shape;1736;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37" name="Google Shape;1737;p21"/>
              <p:cNvSpPr txBox="1"/>
              <p:nvPr/>
            </p:nvSpPr>
            <p:spPr>
              <a:xfrm>
                <a:off x="9761939" y="47611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738" name="Google Shape;1738;p21"/>
              <p:cNvSpPr txBox="1"/>
              <p:nvPr/>
            </p:nvSpPr>
            <p:spPr>
              <a:xfrm>
                <a:off x="9668694" y="5214950"/>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120 230       </a:t>
                </a:r>
                <a:endParaRPr b="0" i="0" sz="1400" u="none" cap="none" strike="noStrike">
                  <a:solidFill>
                    <a:srgbClr val="000000"/>
                  </a:solidFill>
                  <a:latin typeface="Arial"/>
                  <a:ea typeface="Arial"/>
                  <a:cs typeface="Arial"/>
                  <a:sym typeface="Arial"/>
                </a:endParaRPr>
              </a:p>
            </p:txBody>
          </p:sp>
          <p:grpSp>
            <p:nvGrpSpPr>
              <p:cNvPr id="1739" name="Google Shape;1739;p21"/>
              <p:cNvGrpSpPr/>
              <p:nvPr/>
            </p:nvGrpSpPr>
            <p:grpSpPr>
              <a:xfrm>
                <a:off x="238879" y="5143512"/>
                <a:ext cx="2328857" cy="708915"/>
                <a:chOff x="4025092" y="2786058"/>
                <a:chExt cx="3240000" cy="720000"/>
              </a:xfrm>
            </p:grpSpPr>
            <p:sp>
              <p:nvSpPr>
                <p:cNvPr id="1740" name="Google Shape;1740;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41" name="Google Shape;1741;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42" name="Google Shape;1742;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43" name="Google Shape;1743;p21"/>
              <p:cNvSpPr txBox="1"/>
              <p:nvPr/>
            </p:nvSpPr>
            <p:spPr>
              <a:xfrm>
                <a:off x="238878" y="4763408"/>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1744" name="Google Shape;1744;p21"/>
              <p:cNvCxnSpPr/>
              <p:nvPr/>
            </p:nvCxnSpPr>
            <p:spPr>
              <a:xfrm rot="5400000">
                <a:off x="1416930" y="3822584"/>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745" name="Google Shape;1745;p21"/>
              <p:cNvGrpSpPr/>
              <p:nvPr/>
            </p:nvGrpSpPr>
            <p:grpSpPr>
              <a:xfrm>
                <a:off x="2704483" y="5166662"/>
                <a:ext cx="2214578" cy="673700"/>
                <a:chOff x="3445892" y="4268268"/>
                <a:chExt cx="2436588" cy="691688"/>
              </a:xfrm>
            </p:grpSpPr>
            <p:grpSp>
              <p:nvGrpSpPr>
                <p:cNvPr id="1746" name="Google Shape;1746;p21"/>
                <p:cNvGrpSpPr/>
                <p:nvPr/>
              </p:nvGrpSpPr>
              <p:grpSpPr>
                <a:xfrm>
                  <a:off x="3445892" y="4268268"/>
                  <a:ext cx="2365150" cy="691688"/>
                  <a:chOff x="4025092" y="2786058"/>
                  <a:chExt cx="3240000" cy="720000"/>
                </a:xfrm>
              </p:grpSpPr>
              <p:sp>
                <p:nvSpPr>
                  <p:cNvPr id="1747" name="Google Shape;1747;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48" name="Google Shape;1748;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49" name="Google Shape;1749;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50" name="Google Shape;1750;p21"/>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grpSp>
            <p:nvGrpSpPr>
              <p:cNvPr id="1751" name="Google Shape;1751;p21"/>
              <p:cNvGrpSpPr/>
              <p:nvPr/>
            </p:nvGrpSpPr>
            <p:grpSpPr>
              <a:xfrm>
                <a:off x="5015476" y="5166661"/>
                <a:ext cx="2190833" cy="667608"/>
                <a:chOff x="4025093" y="2786057"/>
                <a:chExt cx="3240000" cy="720000"/>
              </a:xfrm>
            </p:grpSpPr>
            <p:sp>
              <p:nvSpPr>
                <p:cNvPr id="1752" name="Google Shape;1752;p21"/>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53" name="Google Shape;1753;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54" name="Google Shape;1754;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55" name="Google Shape;1755;p21"/>
              <p:cNvSpPr txBox="1"/>
              <p:nvPr/>
            </p:nvSpPr>
            <p:spPr>
              <a:xfrm>
                <a:off x="5025225" y="5248411"/>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sp>
            <p:nvSpPr>
              <p:cNvPr id="1756" name="Google Shape;1756;p21"/>
              <p:cNvSpPr txBox="1"/>
              <p:nvPr/>
            </p:nvSpPr>
            <p:spPr>
              <a:xfrm>
                <a:off x="5025224"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cxnSp>
            <p:nvCxnSpPr>
              <p:cNvPr id="1757" name="Google Shape;1757;p21"/>
              <p:cNvCxnSpPr>
                <a:endCxn id="1747" idx="0"/>
              </p:cNvCxnSpPr>
              <p:nvPr/>
            </p:nvCxnSpPr>
            <p:spPr>
              <a:xfrm>
                <a:off x="3597208" y="3786962"/>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58" name="Google Shape;1758;p21"/>
              <p:cNvCxnSpPr/>
              <p:nvPr/>
            </p:nvCxnSpPr>
            <p:spPr>
              <a:xfrm flipH="1" rot="-5400000">
                <a:off x="4440072" y="3871276"/>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759" name="Google Shape;1759;p21"/>
              <p:cNvGrpSpPr/>
              <p:nvPr/>
            </p:nvGrpSpPr>
            <p:grpSpPr>
              <a:xfrm>
                <a:off x="8085483" y="2643182"/>
                <a:ext cx="2654781" cy="1125478"/>
                <a:chOff x="2727633" y="1809076"/>
                <a:chExt cx="2654781" cy="1125478"/>
              </a:xfrm>
            </p:grpSpPr>
            <p:sp>
              <p:nvSpPr>
                <p:cNvPr id="1760" name="Google Shape;1760;p21"/>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761" name="Google Shape;1761;p21"/>
                <p:cNvGrpSpPr/>
                <p:nvPr/>
              </p:nvGrpSpPr>
              <p:grpSpPr>
                <a:xfrm>
                  <a:off x="2739208" y="2214554"/>
                  <a:ext cx="2643206" cy="720000"/>
                  <a:chOff x="4668034" y="5500702"/>
                  <a:chExt cx="3240000" cy="720000"/>
                </a:xfrm>
              </p:grpSpPr>
              <p:grpSp>
                <p:nvGrpSpPr>
                  <p:cNvPr id="1762" name="Google Shape;1762;p21"/>
                  <p:cNvGrpSpPr/>
                  <p:nvPr/>
                </p:nvGrpSpPr>
                <p:grpSpPr>
                  <a:xfrm>
                    <a:off x="4668034" y="5500702"/>
                    <a:ext cx="3240000" cy="720000"/>
                    <a:chOff x="4025092" y="2786058"/>
                    <a:chExt cx="3240000" cy="720000"/>
                  </a:xfrm>
                </p:grpSpPr>
                <p:sp>
                  <p:nvSpPr>
                    <p:cNvPr id="1763" name="Google Shape;1763;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64" name="Google Shape;1764;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65" name="Google Shape;1765;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66" name="Google Shape;1766;p2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cxnSp>
            <p:nvCxnSpPr>
              <p:cNvPr id="1767" name="Google Shape;1767;p21"/>
              <p:cNvCxnSpPr/>
              <p:nvPr/>
            </p:nvCxnSpPr>
            <p:spPr>
              <a:xfrm rot="5400000">
                <a:off x="4060314" y="1952449"/>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68" name="Google Shape;1768;p21"/>
              <p:cNvCxnSpPr/>
              <p:nvPr/>
            </p:nvCxnSpPr>
            <p:spPr>
              <a:xfrm>
                <a:off x="6032180" y="1962922"/>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69" name="Google Shape;1769;p21"/>
            <p:cNvSpPr txBox="1"/>
            <p:nvPr/>
          </p:nvSpPr>
          <p:spPr>
            <a:xfrm>
              <a:off x="2739208" y="5234005"/>
              <a:ext cx="874049"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a:t>
              </a:r>
              <a:endParaRPr b="0" i="0" sz="1400" u="none" cap="none" strike="noStrike">
                <a:solidFill>
                  <a:srgbClr val="000000"/>
                </a:solidFill>
                <a:latin typeface="Arial"/>
                <a:ea typeface="Arial"/>
                <a:cs typeface="Arial"/>
                <a:sym typeface="Arial"/>
              </a:endParaRPr>
            </a:p>
          </p:txBody>
        </p:sp>
      </p:grpSp>
      <p:sp>
        <p:nvSpPr>
          <p:cNvPr id="1770" name="Google Shape;1770;p21"/>
          <p:cNvSpPr txBox="1"/>
          <p:nvPr/>
        </p:nvSpPr>
        <p:spPr>
          <a:xfrm>
            <a:off x="3525026" y="6091261"/>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 -86</a:t>
            </a:r>
            <a:endParaRPr b="0" i="0" sz="1400" u="none" cap="none" strike="noStrike">
              <a:solidFill>
                <a:srgbClr val="000000"/>
              </a:solidFill>
              <a:latin typeface="Arial"/>
              <a:ea typeface="Arial"/>
              <a:cs typeface="Arial"/>
              <a:sym typeface="Arial"/>
            </a:endParaRPr>
          </a:p>
        </p:txBody>
      </p:sp>
      <p:sp>
        <p:nvSpPr>
          <p:cNvPr id="1771" name="Google Shape;1771;p21"/>
          <p:cNvSpPr txBox="1"/>
          <p:nvPr/>
        </p:nvSpPr>
        <p:spPr>
          <a:xfrm>
            <a:off x="8668562" y="1214422"/>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200"/>
              <a:buFont typeface="Times New Roman"/>
              <a:buNone/>
            </a:pPr>
            <a:r>
              <a:rPr b="0" i="0" lang="es-AR" sz="3200" u="none" cap="none" strike="noStrike">
                <a:solidFill>
                  <a:srgbClr val="333333"/>
                </a:solidFill>
                <a:latin typeface="Century Gothic"/>
                <a:ea typeface="Century Gothic"/>
                <a:cs typeface="Century Gothic"/>
                <a:sym typeface="Century Gothic"/>
              </a:rPr>
              <a:t>25  40   55    67</a:t>
            </a:r>
            <a:endParaRPr b="0" i="0" sz="3600" u="none" cap="none" strike="noStrike">
              <a:solidFill>
                <a:srgbClr val="333333"/>
              </a:solidFill>
              <a:latin typeface="Century Gothic"/>
              <a:ea typeface="Century Gothic"/>
              <a:cs typeface="Century Gothic"/>
              <a:sym typeface="Century Gothic"/>
            </a:endParaRPr>
          </a:p>
        </p:txBody>
      </p:sp>
      <p:cxnSp>
        <p:nvCxnSpPr>
          <p:cNvPr id="1772" name="Google Shape;1772;p21"/>
          <p:cNvCxnSpPr/>
          <p:nvPr/>
        </p:nvCxnSpPr>
        <p:spPr>
          <a:xfrm rot="5400000">
            <a:off x="10288518" y="2001132"/>
            <a:ext cx="432000" cy="1588"/>
          </a:xfrm>
          <a:prstGeom prst="straightConnector1">
            <a:avLst/>
          </a:prstGeom>
          <a:noFill/>
          <a:ln cap="flat" cmpd="sng" w="38100">
            <a:solidFill>
              <a:srgbClr val="2727B7"/>
            </a:solidFill>
            <a:prstDash val="solid"/>
            <a:round/>
            <a:headEnd len="sm" w="sm" type="none"/>
            <a:tailEnd len="sm" w="sm" type="none"/>
          </a:ln>
        </p:spPr>
      </p:cxnSp>
      <p:grpSp>
        <p:nvGrpSpPr>
          <p:cNvPr id="1773" name="Google Shape;1773;p21"/>
          <p:cNvGrpSpPr/>
          <p:nvPr/>
        </p:nvGrpSpPr>
        <p:grpSpPr>
          <a:xfrm>
            <a:off x="8765400" y="1785926"/>
            <a:ext cx="1188000" cy="500066"/>
            <a:chOff x="8479648" y="1214422"/>
            <a:chExt cx="1188000" cy="500066"/>
          </a:xfrm>
        </p:grpSpPr>
        <p:cxnSp>
          <p:nvCxnSpPr>
            <p:cNvPr id="1774" name="Google Shape;1774;p21"/>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1775" name="Google Shape;1775;p21"/>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1400" u="none" cap="none" strike="noStrike">
                <a:solidFill>
                  <a:srgbClr val="000000"/>
                </a:solidFill>
                <a:latin typeface="Arial"/>
                <a:ea typeface="Arial"/>
                <a:cs typeface="Arial"/>
                <a:sym typeface="Arial"/>
              </a:endParaRPr>
            </a:p>
          </p:txBody>
        </p:sp>
      </p:grpSp>
      <p:grpSp>
        <p:nvGrpSpPr>
          <p:cNvPr id="1776" name="Google Shape;1776;p21"/>
          <p:cNvGrpSpPr/>
          <p:nvPr/>
        </p:nvGrpSpPr>
        <p:grpSpPr>
          <a:xfrm>
            <a:off x="10811702" y="1785926"/>
            <a:ext cx="1133484" cy="500066"/>
            <a:chOff x="10525950" y="1214422"/>
            <a:chExt cx="1133484" cy="500066"/>
          </a:xfrm>
        </p:grpSpPr>
        <p:cxnSp>
          <p:nvCxnSpPr>
            <p:cNvPr id="1777" name="Google Shape;1777;p21"/>
            <p:cNvCxnSpPr/>
            <p:nvPr/>
          </p:nvCxnSpPr>
          <p:spPr>
            <a:xfrm>
              <a:off x="10831068" y="1214422"/>
              <a:ext cx="468000" cy="1588"/>
            </a:xfrm>
            <a:prstGeom prst="straightConnector1">
              <a:avLst/>
            </a:prstGeom>
            <a:noFill/>
            <a:ln cap="flat" cmpd="sng" w="38100">
              <a:solidFill>
                <a:srgbClr val="2727B7"/>
              </a:solidFill>
              <a:prstDash val="solid"/>
              <a:round/>
              <a:headEnd len="sm" w="sm" type="none"/>
              <a:tailEnd len="sm" w="sm" type="none"/>
            </a:ln>
          </p:spPr>
        </p:cxnSp>
        <p:sp>
          <p:nvSpPr>
            <p:cNvPr id="1778" name="Google Shape;1778;p21"/>
            <p:cNvSpPr txBox="1"/>
            <p:nvPr/>
          </p:nvSpPr>
          <p:spPr>
            <a:xfrm>
              <a:off x="105259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9"/>
                                        </p:tgtEl>
                                        <p:attrNameLst>
                                          <p:attrName>style.visibility</p:attrName>
                                        </p:attrNameLst>
                                      </p:cBhvr>
                                      <p:to>
                                        <p:strVal val="visible"/>
                                      </p:to>
                                    </p:set>
                                    <p:animEffect filter="fade" transition="in">
                                      <p:cBhvr>
                                        <p:cTn dur="1000"/>
                                        <p:tgtEl>
                                          <p:spTgt spid="1639"/>
                                        </p:tgtEl>
                                      </p:cBhvr>
                                    </p:animEffect>
                                  </p:childTnLst>
                                </p:cTn>
                              </p:par>
                              <p:par>
                                <p:cTn fill="hold" nodeType="withEffect" presetClass="entr" presetID="10" presetSubtype="0">
                                  <p:stCondLst>
                                    <p:cond delay="0"/>
                                  </p:stCondLst>
                                  <p:childTnLst>
                                    <p:set>
                                      <p:cBhvr>
                                        <p:cTn dur="1" fill="hold">
                                          <p:stCondLst>
                                            <p:cond delay="0"/>
                                          </p:stCondLst>
                                        </p:cTn>
                                        <p:tgtEl>
                                          <p:spTgt spid="1575"/>
                                        </p:tgtEl>
                                        <p:attrNameLst>
                                          <p:attrName>style.visibility</p:attrName>
                                        </p:attrNameLst>
                                      </p:cBhvr>
                                      <p:to>
                                        <p:strVal val="visible"/>
                                      </p:to>
                                    </p:set>
                                    <p:animEffect filter="fade" transition="in">
                                      <p:cBhvr>
                                        <p:cTn dur="500"/>
                                        <p:tgtEl>
                                          <p:spTgt spid="1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1"/>
                                        </p:tgtEl>
                                        <p:attrNameLst>
                                          <p:attrName>style.visibility</p:attrName>
                                        </p:attrNameLst>
                                      </p:cBhvr>
                                      <p:to>
                                        <p:strVal val="visible"/>
                                      </p:to>
                                    </p:set>
                                    <p:animEffect filter="fade" transition="in">
                                      <p:cBhvr>
                                        <p:cTn dur="500"/>
                                        <p:tgtEl>
                                          <p:spTgt spid="177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73"/>
                                        </p:tgtEl>
                                        <p:attrNameLst>
                                          <p:attrName>style.visibility</p:attrName>
                                        </p:attrNameLst>
                                      </p:cBhvr>
                                      <p:to>
                                        <p:strVal val="visible"/>
                                      </p:to>
                                    </p:set>
                                    <p:animEffect filter="fade" transition="in">
                                      <p:cBhvr>
                                        <p:cTn dur="1000"/>
                                        <p:tgtEl>
                                          <p:spTgt spid="177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76"/>
                                        </p:tgtEl>
                                        <p:attrNameLst>
                                          <p:attrName>style.visibility</p:attrName>
                                        </p:attrNameLst>
                                      </p:cBhvr>
                                      <p:to>
                                        <p:strVal val="visible"/>
                                      </p:to>
                                    </p:set>
                                    <p:animEffect filter="fade" transition="in">
                                      <p:cBhvr>
                                        <p:cTn dur="1000"/>
                                        <p:tgtEl>
                                          <p:spTgt spid="177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772"/>
                                        </p:tgtEl>
                                        <p:attrNameLst>
                                          <p:attrName>style.visibility</p:attrName>
                                        </p:attrNameLst>
                                      </p:cBhvr>
                                      <p:to>
                                        <p:strVal val="visible"/>
                                      </p:to>
                                    </p:set>
                                    <p:animEffect filter="fade" transition="in">
                                      <p:cBhvr>
                                        <p:cTn dur="1000"/>
                                        <p:tgtEl>
                                          <p:spTgt spid="17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7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5"/>
                                        </p:tgtEl>
                                        <p:attrNameLst>
                                          <p:attrName>style.visibility</p:attrName>
                                        </p:attrNameLst>
                                      </p:cBhvr>
                                      <p:to>
                                        <p:strVal val="visible"/>
                                      </p:to>
                                    </p:set>
                                    <p:animEffect filter="fade" transition="in">
                                      <p:cBhvr>
                                        <p:cTn dur="1000"/>
                                        <p:tgtEl>
                                          <p:spTgt spid="17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64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0"/>
                                        </p:tgtEl>
                                        <p:attrNameLst>
                                          <p:attrName>style.visibility</p:attrName>
                                        </p:attrNameLst>
                                      </p:cBhvr>
                                      <p:to>
                                        <p:strVal val="visible"/>
                                      </p:to>
                                    </p:set>
                                    <p:animEffect filter="fade" transition="in">
                                      <p:cBhvr>
                                        <p:cTn dur="1000"/>
                                        <p:tgtEl>
                                          <p:spTgt spid="17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786" name="Shape 1786"/>
        <p:cNvGrpSpPr/>
        <p:nvPr/>
      </p:nvGrpSpPr>
      <p:grpSpPr>
        <a:xfrm>
          <a:off x="0" y="0"/>
          <a:ext cx="0" cy="0"/>
          <a:chOff x="0" y="0"/>
          <a:chExt cx="0" cy="0"/>
        </a:xfrm>
      </p:grpSpPr>
      <p:sp>
        <p:nvSpPr>
          <p:cNvPr id="1787" name="Google Shape;1787;p22"/>
          <p:cNvSpPr txBox="1"/>
          <p:nvPr/>
        </p:nvSpPr>
        <p:spPr>
          <a:xfrm>
            <a:off x="531813" y="785794"/>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fld id="{00000000-1234-1234-1234-123412341234}" type="slidenum">
              <a:rPr b="0" i="0" lang="es-AR" sz="1800" u="none" cap="none" strike="noStrike">
                <a:solidFill>
                  <a:schemeClr val="dk1"/>
                </a:solidFill>
                <a:latin typeface="Century Gothic"/>
                <a:ea typeface="Century Gothic"/>
                <a:cs typeface="Century Gothic"/>
                <a:sym typeface="Century Gothic"/>
              </a:rPr>
              <a:t>‹#›</a:t>
            </a:fld>
            <a:endParaRPr b="0" i="0" sz="1800" u="none" cap="none" strike="noStrike">
              <a:solidFill>
                <a:schemeClr val="dk1"/>
              </a:solidFill>
              <a:latin typeface="Century Gothic"/>
              <a:ea typeface="Century Gothic"/>
              <a:cs typeface="Century Gothic"/>
              <a:sym typeface="Century Gothic"/>
            </a:endParaRPr>
          </a:p>
        </p:txBody>
      </p:sp>
      <p:sp>
        <p:nvSpPr>
          <p:cNvPr id="1788" name="Google Shape;1788;p22"/>
          <p:cNvSpPr txBox="1"/>
          <p:nvPr/>
        </p:nvSpPr>
        <p:spPr>
          <a:xfrm>
            <a:off x="1667638" y="214290"/>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400"/>
              <a:buFont typeface="Times New Roman"/>
              <a:buNone/>
            </a:pPr>
            <a:r>
              <a:rPr b="0" i="0" lang="es-AR" sz="4400" u="none" cap="none" strike="noStrike">
                <a:solidFill>
                  <a:schemeClr val="dk1"/>
                </a:solidFill>
                <a:latin typeface="Century Gothic"/>
                <a:ea typeface="Century Gothic"/>
                <a:cs typeface="Century Gothic"/>
                <a:sym typeface="Century Gothic"/>
              </a:rPr>
              <a:t>Ejemplo </a:t>
            </a:r>
            <a:r>
              <a:rPr b="0" i="0" lang="es-AR" sz="4000" u="none" cap="none" strike="noStrike">
                <a:solidFill>
                  <a:schemeClr val="dk1"/>
                </a:solidFill>
                <a:latin typeface="Century Gothic"/>
                <a:ea typeface="Century Gothic"/>
                <a:cs typeface="Century Gothic"/>
                <a:sym typeface="Century Gothic"/>
              </a:rPr>
              <a:t>- política derecha o izquierda</a:t>
            </a:r>
            <a:endParaRPr b="0" i="0" sz="4000" u="none" cap="none" strike="noStrike">
              <a:solidFill>
                <a:schemeClr val="dk1"/>
              </a:solidFill>
              <a:latin typeface="Century Gothic"/>
              <a:ea typeface="Century Gothic"/>
              <a:cs typeface="Century Gothic"/>
              <a:sym typeface="Century Gothic"/>
            </a:endParaRPr>
          </a:p>
        </p:txBody>
      </p:sp>
      <p:grpSp>
        <p:nvGrpSpPr>
          <p:cNvPr id="1789" name="Google Shape;1789;p22"/>
          <p:cNvGrpSpPr/>
          <p:nvPr/>
        </p:nvGrpSpPr>
        <p:grpSpPr>
          <a:xfrm>
            <a:off x="238878" y="785794"/>
            <a:ext cx="12073022" cy="5072098"/>
            <a:chOff x="238878" y="857232"/>
            <a:chExt cx="12073022" cy="5072098"/>
          </a:xfrm>
        </p:grpSpPr>
        <p:sp>
          <p:nvSpPr>
            <p:cNvPr id="1790" name="Google Shape;1790;p22"/>
            <p:cNvSpPr txBox="1"/>
            <p:nvPr/>
          </p:nvSpPr>
          <p:spPr>
            <a:xfrm>
              <a:off x="2855767" y="3162303"/>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55   80</a:t>
              </a:r>
              <a:endParaRPr b="0" i="0" sz="1400" u="none" cap="none" strike="noStrike">
                <a:solidFill>
                  <a:srgbClr val="000000"/>
                </a:solidFill>
                <a:latin typeface="Arial"/>
                <a:ea typeface="Arial"/>
                <a:cs typeface="Arial"/>
                <a:sym typeface="Arial"/>
              </a:endParaRPr>
            </a:p>
          </p:txBody>
        </p:sp>
        <p:sp>
          <p:nvSpPr>
            <p:cNvPr id="1791" name="Google Shape;1791;p22"/>
            <p:cNvSpPr txBox="1"/>
            <p:nvPr/>
          </p:nvSpPr>
          <p:spPr>
            <a:xfrm>
              <a:off x="311395" y="5257355"/>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sp>
          <p:nvSpPr>
            <p:cNvPr id="1792" name="Google Shape;1792;p22"/>
            <p:cNvSpPr txBox="1"/>
            <p:nvPr/>
          </p:nvSpPr>
          <p:spPr>
            <a:xfrm>
              <a:off x="2667770"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grpSp>
          <p:nvGrpSpPr>
            <p:cNvPr id="1793" name="Google Shape;1793;p22"/>
            <p:cNvGrpSpPr/>
            <p:nvPr/>
          </p:nvGrpSpPr>
          <p:grpSpPr>
            <a:xfrm>
              <a:off x="238878" y="857232"/>
              <a:ext cx="12073022" cy="5072098"/>
              <a:chOff x="238878" y="857232"/>
              <a:chExt cx="12073022" cy="5072098"/>
            </a:xfrm>
          </p:grpSpPr>
          <p:sp>
            <p:nvSpPr>
              <p:cNvPr id="1794" name="Google Shape;1794;p22"/>
              <p:cNvSpPr txBox="1"/>
              <p:nvPr/>
            </p:nvSpPr>
            <p:spPr>
              <a:xfrm>
                <a:off x="5156525" y="8572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795" name="Google Shape;1795;p22"/>
              <p:cNvGrpSpPr/>
              <p:nvPr/>
            </p:nvGrpSpPr>
            <p:grpSpPr>
              <a:xfrm>
                <a:off x="5168100" y="1262710"/>
                <a:ext cx="2643206" cy="720000"/>
                <a:chOff x="4668034" y="5500702"/>
                <a:chExt cx="3240000" cy="720000"/>
              </a:xfrm>
            </p:grpSpPr>
            <p:grpSp>
              <p:nvGrpSpPr>
                <p:cNvPr id="1796" name="Google Shape;1796;p22"/>
                <p:cNvGrpSpPr/>
                <p:nvPr/>
              </p:nvGrpSpPr>
              <p:grpSpPr>
                <a:xfrm>
                  <a:off x="4668034" y="5500702"/>
                  <a:ext cx="3240000" cy="720000"/>
                  <a:chOff x="4025092" y="2786058"/>
                  <a:chExt cx="3240000" cy="720000"/>
                </a:xfrm>
              </p:grpSpPr>
              <p:sp>
                <p:nvSpPr>
                  <p:cNvPr id="1797" name="Google Shape;1797;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98" name="Google Shape;1798;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99" name="Google Shape;1799;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00" name="Google Shape;1800;p2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sp>
            <p:nvSpPr>
              <p:cNvPr id="1801" name="Google Shape;1801;p22"/>
              <p:cNvSpPr txBox="1"/>
              <p:nvPr/>
            </p:nvSpPr>
            <p:spPr>
              <a:xfrm>
                <a:off x="2727633" y="26663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802" name="Google Shape;1802;p22"/>
              <p:cNvGrpSpPr/>
              <p:nvPr/>
            </p:nvGrpSpPr>
            <p:grpSpPr>
              <a:xfrm>
                <a:off x="2739208" y="3071810"/>
                <a:ext cx="2643206" cy="720000"/>
                <a:chOff x="4025092" y="2786058"/>
                <a:chExt cx="3240000" cy="720000"/>
              </a:xfrm>
            </p:grpSpPr>
            <p:sp>
              <p:nvSpPr>
                <p:cNvPr id="1803" name="Google Shape;1803;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04" name="Google Shape;1804;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05" name="Google Shape;1805;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806" name="Google Shape;1806;p22"/>
              <p:cNvCxnSpPr/>
              <p:nvPr/>
            </p:nvCxnSpPr>
            <p:spPr>
              <a:xfrm rot="5400000">
                <a:off x="7239802" y="4286256"/>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07" name="Google Shape;1807;p22"/>
              <p:cNvGrpSpPr/>
              <p:nvPr/>
            </p:nvGrpSpPr>
            <p:grpSpPr>
              <a:xfrm>
                <a:off x="7314635" y="4752810"/>
                <a:ext cx="2294196" cy="1070357"/>
                <a:chOff x="6303412" y="3857628"/>
                <a:chExt cx="2365150" cy="1103461"/>
              </a:xfrm>
            </p:grpSpPr>
            <p:grpSp>
              <p:nvGrpSpPr>
                <p:cNvPr id="1808" name="Google Shape;1808;p22"/>
                <p:cNvGrpSpPr/>
                <p:nvPr/>
              </p:nvGrpSpPr>
              <p:grpSpPr>
                <a:xfrm>
                  <a:off x="6303412" y="4269401"/>
                  <a:ext cx="2365150" cy="691688"/>
                  <a:chOff x="6303412" y="4269401"/>
                  <a:chExt cx="2365150" cy="691688"/>
                </a:xfrm>
              </p:grpSpPr>
              <p:grpSp>
                <p:nvGrpSpPr>
                  <p:cNvPr id="1809" name="Google Shape;1809;p22"/>
                  <p:cNvGrpSpPr/>
                  <p:nvPr/>
                </p:nvGrpSpPr>
                <p:grpSpPr>
                  <a:xfrm>
                    <a:off x="6303412" y="4269401"/>
                    <a:ext cx="2365150" cy="691688"/>
                    <a:chOff x="4025092" y="2786058"/>
                    <a:chExt cx="3240000" cy="720000"/>
                  </a:xfrm>
                </p:grpSpPr>
                <p:sp>
                  <p:nvSpPr>
                    <p:cNvPr id="1810" name="Google Shape;1810;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11" name="Google Shape;1811;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12" name="Google Shape;1812;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13" name="Google Shape;1813;p22"/>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814" name="Google Shape;1814;p22"/>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815" name="Google Shape;1815;p22"/>
              <p:cNvCxnSpPr/>
              <p:nvPr/>
            </p:nvCxnSpPr>
            <p:spPr>
              <a:xfrm flipH="1" rot="-5400000">
                <a:off x="8685029" y="4081512"/>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16" name="Google Shape;1816;p22"/>
              <p:cNvGrpSpPr/>
              <p:nvPr/>
            </p:nvGrpSpPr>
            <p:grpSpPr>
              <a:xfrm>
                <a:off x="9761940" y="5149809"/>
                <a:ext cx="2294197" cy="670937"/>
                <a:chOff x="4025092" y="2786058"/>
                <a:chExt cx="3240000" cy="720000"/>
              </a:xfrm>
            </p:grpSpPr>
            <p:sp>
              <p:nvSpPr>
                <p:cNvPr id="1817" name="Google Shape;1817;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18" name="Google Shape;1818;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19" name="Google Shape;1819;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20" name="Google Shape;1820;p22"/>
              <p:cNvSpPr txBox="1"/>
              <p:nvPr/>
            </p:nvSpPr>
            <p:spPr>
              <a:xfrm>
                <a:off x="9761939" y="47611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821" name="Google Shape;1821;p22"/>
              <p:cNvSpPr txBox="1"/>
              <p:nvPr/>
            </p:nvSpPr>
            <p:spPr>
              <a:xfrm>
                <a:off x="9668694" y="5214950"/>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120 230       </a:t>
                </a:r>
                <a:endParaRPr b="0" i="0" sz="1400" u="none" cap="none" strike="noStrike">
                  <a:solidFill>
                    <a:srgbClr val="000000"/>
                  </a:solidFill>
                  <a:latin typeface="Arial"/>
                  <a:ea typeface="Arial"/>
                  <a:cs typeface="Arial"/>
                  <a:sym typeface="Arial"/>
                </a:endParaRPr>
              </a:p>
            </p:txBody>
          </p:sp>
          <p:grpSp>
            <p:nvGrpSpPr>
              <p:cNvPr id="1822" name="Google Shape;1822;p22"/>
              <p:cNvGrpSpPr/>
              <p:nvPr/>
            </p:nvGrpSpPr>
            <p:grpSpPr>
              <a:xfrm>
                <a:off x="238879" y="5143512"/>
                <a:ext cx="2328857" cy="708915"/>
                <a:chOff x="4025092" y="2786058"/>
                <a:chExt cx="3240000" cy="720000"/>
              </a:xfrm>
            </p:grpSpPr>
            <p:sp>
              <p:nvSpPr>
                <p:cNvPr id="1823" name="Google Shape;1823;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24" name="Google Shape;1824;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25" name="Google Shape;1825;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26" name="Google Shape;1826;p22"/>
              <p:cNvSpPr txBox="1"/>
              <p:nvPr/>
            </p:nvSpPr>
            <p:spPr>
              <a:xfrm>
                <a:off x="238878" y="4763408"/>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1827" name="Google Shape;1827;p22"/>
              <p:cNvCxnSpPr/>
              <p:nvPr/>
            </p:nvCxnSpPr>
            <p:spPr>
              <a:xfrm rot="5400000">
                <a:off x="1416930" y="3822584"/>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28" name="Google Shape;1828;p22"/>
              <p:cNvGrpSpPr/>
              <p:nvPr/>
            </p:nvGrpSpPr>
            <p:grpSpPr>
              <a:xfrm>
                <a:off x="2704483" y="5166662"/>
                <a:ext cx="2214578" cy="673700"/>
                <a:chOff x="3445892" y="4268268"/>
                <a:chExt cx="2436588" cy="691688"/>
              </a:xfrm>
            </p:grpSpPr>
            <p:grpSp>
              <p:nvGrpSpPr>
                <p:cNvPr id="1829" name="Google Shape;1829;p22"/>
                <p:cNvGrpSpPr/>
                <p:nvPr/>
              </p:nvGrpSpPr>
              <p:grpSpPr>
                <a:xfrm>
                  <a:off x="3445892" y="4268268"/>
                  <a:ext cx="2365150" cy="691688"/>
                  <a:chOff x="4025092" y="2786058"/>
                  <a:chExt cx="3240000" cy="720000"/>
                </a:xfrm>
              </p:grpSpPr>
              <p:sp>
                <p:nvSpPr>
                  <p:cNvPr id="1830" name="Google Shape;1830;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31" name="Google Shape;1831;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32" name="Google Shape;1832;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33" name="Google Shape;1833;p22"/>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grpSp>
            <p:nvGrpSpPr>
              <p:cNvPr id="1834" name="Google Shape;1834;p22"/>
              <p:cNvGrpSpPr/>
              <p:nvPr/>
            </p:nvGrpSpPr>
            <p:grpSpPr>
              <a:xfrm>
                <a:off x="5015476" y="5166661"/>
                <a:ext cx="2190833" cy="667608"/>
                <a:chOff x="4025093" y="2786057"/>
                <a:chExt cx="3240000" cy="720000"/>
              </a:xfrm>
            </p:grpSpPr>
            <p:sp>
              <p:nvSpPr>
                <p:cNvPr id="1835" name="Google Shape;1835;p22"/>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36" name="Google Shape;1836;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37" name="Google Shape;1837;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38" name="Google Shape;1838;p22"/>
              <p:cNvSpPr txBox="1"/>
              <p:nvPr/>
            </p:nvSpPr>
            <p:spPr>
              <a:xfrm>
                <a:off x="5025225" y="5248411"/>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sp>
            <p:nvSpPr>
              <p:cNvPr id="1839" name="Google Shape;1839;p22"/>
              <p:cNvSpPr txBox="1"/>
              <p:nvPr/>
            </p:nvSpPr>
            <p:spPr>
              <a:xfrm>
                <a:off x="5025224"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cxnSp>
            <p:nvCxnSpPr>
              <p:cNvPr id="1840" name="Google Shape;1840;p22"/>
              <p:cNvCxnSpPr>
                <a:endCxn id="1830" idx="0"/>
              </p:cNvCxnSpPr>
              <p:nvPr/>
            </p:nvCxnSpPr>
            <p:spPr>
              <a:xfrm>
                <a:off x="3597208" y="3786962"/>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41" name="Google Shape;1841;p22"/>
              <p:cNvCxnSpPr/>
              <p:nvPr/>
            </p:nvCxnSpPr>
            <p:spPr>
              <a:xfrm flipH="1" rot="-5400000">
                <a:off x="4440072" y="3871276"/>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42" name="Google Shape;1842;p22"/>
              <p:cNvGrpSpPr/>
              <p:nvPr/>
            </p:nvGrpSpPr>
            <p:grpSpPr>
              <a:xfrm>
                <a:off x="8085483" y="2643182"/>
                <a:ext cx="2654781" cy="1125478"/>
                <a:chOff x="2727633" y="1809076"/>
                <a:chExt cx="2654781" cy="1125478"/>
              </a:xfrm>
            </p:grpSpPr>
            <p:sp>
              <p:nvSpPr>
                <p:cNvPr id="1843" name="Google Shape;1843;p22"/>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844" name="Google Shape;1844;p22"/>
                <p:cNvGrpSpPr/>
                <p:nvPr/>
              </p:nvGrpSpPr>
              <p:grpSpPr>
                <a:xfrm>
                  <a:off x="2739208" y="2214554"/>
                  <a:ext cx="2643206" cy="720000"/>
                  <a:chOff x="4668034" y="5500702"/>
                  <a:chExt cx="3240000" cy="720000"/>
                </a:xfrm>
              </p:grpSpPr>
              <p:grpSp>
                <p:nvGrpSpPr>
                  <p:cNvPr id="1845" name="Google Shape;1845;p22"/>
                  <p:cNvGrpSpPr/>
                  <p:nvPr/>
                </p:nvGrpSpPr>
                <p:grpSpPr>
                  <a:xfrm>
                    <a:off x="4668034" y="5500702"/>
                    <a:ext cx="3240000" cy="720000"/>
                    <a:chOff x="4025092" y="2786058"/>
                    <a:chExt cx="3240000" cy="720000"/>
                  </a:xfrm>
                </p:grpSpPr>
                <p:sp>
                  <p:nvSpPr>
                    <p:cNvPr id="1846" name="Google Shape;1846;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47" name="Google Shape;1847;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48" name="Google Shape;1848;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49" name="Google Shape;1849;p2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cxnSp>
            <p:nvCxnSpPr>
              <p:cNvPr id="1850" name="Google Shape;1850;p22"/>
              <p:cNvCxnSpPr/>
              <p:nvPr/>
            </p:nvCxnSpPr>
            <p:spPr>
              <a:xfrm rot="5400000">
                <a:off x="4060314" y="1952449"/>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51" name="Google Shape;1851;p22"/>
              <p:cNvCxnSpPr/>
              <p:nvPr/>
            </p:nvCxnSpPr>
            <p:spPr>
              <a:xfrm>
                <a:off x="6032180" y="1962922"/>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52" name="Google Shape;1852;p22"/>
            <p:cNvSpPr txBox="1"/>
            <p:nvPr/>
          </p:nvSpPr>
          <p:spPr>
            <a:xfrm>
              <a:off x="2739208" y="5234005"/>
              <a:ext cx="874049"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a:t>
              </a:r>
              <a:endParaRPr b="0" i="0" sz="1400" u="none" cap="none" strike="noStrike">
                <a:solidFill>
                  <a:srgbClr val="000000"/>
                </a:solidFill>
                <a:latin typeface="Arial"/>
                <a:ea typeface="Arial"/>
                <a:cs typeface="Arial"/>
                <a:sym typeface="Arial"/>
              </a:endParaRPr>
            </a:p>
          </p:txBody>
        </p:sp>
      </p:grpSp>
      <p:sp>
        <p:nvSpPr>
          <p:cNvPr id="1853" name="Google Shape;1853;p22"/>
          <p:cNvSpPr txBox="1"/>
          <p:nvPr/>
        </p:nvSpPr>
        <p:spPr>
          <a:xfrm>
            <a:off x="2024828" y="6072206"/>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-86</a:t>
            </a:r>
            <a:endParaRPr b="0" i="0" sz="1400" u="none" cap="none" strike="noStrike">
              <a:solidFill>
                <a:srgbClr val="000000"/>
              </a:solidFill>
              <a:latin typeface="Arial"/>
              <a:ea typeface="Arial"/>
              <a:cs typeface="Arial"/>
              <a:sym typeface="Arial"/>
            </a:endParaRPr>
          </a:p>
        </p:txBody>
      </p:sp>
      <p:grpSp>
        <p:nvGrpSpPr>
          <p:cNvPr id="1854" name="Google Shape;1854;p22"/>
          <p:cNvGrpSpPr/>
          <p:nvPr/>
        </p:nvGrpSpPr>
        <p:grpSpPr>
          <a:xfrm>
            <a:off x="981855" y="785794"/>
            <a:ext cx="11330045" cy="5033403"/>
            <a:chOff x="981855" y="785794"/>
            <a:chExt cx="11330045" cy="5033403"/>
          </a:xfrm>
        </p:grpSpPr>
        <p:sp>
          <p:nvSpPr>
            <p:cNvPr id="1855" name="Google Shape;1855;p22"/>
            <p:cNvSpPr txBox="1"/>
            <p:nvPr/>
          </p:nvSpPr>
          <p:spPr>
            <a:xfrm>
              <a:off x="2855767" y="3090865"/>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   </a:t>
              </a:r>
              <a:endParaRPr b="0" i="0" sz="1400" u="none" cap="none" strike="noStrike">
                <a:solidFill>
                  <a:srgbClr val="000000"/>
                </a:solidFill>
                <a:latin typeface="Arial"/>
                <a:ea typeface="Arial"/>
                <a:cs typeface="Arial"/>
                <a:sym typeface="Arial"/>
              </a:endParaRPr>
            </a:p>
          </p:txBody>
        </p:sp>
        <p:sp>
          <p:nvSpPr>
            <p:cNvPr id="1856" name="Google Shape;1856;p22"/>
            <p:cNvSpPr txBox="1"/>
            <p:nvPr/>
          </p:nvSpPr>
          <p:spPr>
            <a:xfrm>
              <a:off x="1061596" y="5185917"/>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sp>
          <p:nvSpPr>
            <p:cNvPr id="1857" name="Google Shape;1857;p22"/>
            <p:cNvSpPr txBox="1"/>
            <p:nvPr/>
          </p:nvSpPr>
          <p:spPr>
            <a:xfrm>
              <a:off x="3764349" y="47148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858" name="Google Shape;1858;p22"/>
            <p:cNvSpPr txBox="1"/>
            <p:nvPr/>
          </p:nvSpPr>
          <p:spPr>
            <a:xfrm>
              <a:off x="5156525" y="78579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859" name="Google Shape;1859;p22"/>
            <p:cNvGrpSpPr/>
            <p:nvPr/>
          </p:nvGrpSpPr>
          <p:grpSpPr>
            <a:xfrm>
              <a:off x="5168100" y="1191272"/>
              <a:ext cx="2643206" cy="720000"/>
              <a:chOff x="4668034" y="5500702"/>
              <a:chExt cx="3240000" cy="720000"/>
            </a:xfrm>
          </p:grpSpPr>
          <p:grpSp>
            <p:nvGrpSpPr>
              <p:cNvPr id="1860" name="Google Shape;1860;p22"/>
              <p:cNvGrpSpPr/>
              <p:nvPr/>
            </p:nvGrpSpPr>
            <p:grpSpPr>
              <a:xfrm>
                <a:off x="4668034" y="5500702"/>
                <a:ext cx="3240000" cy="720000"/>
                <a:chOff x="4025092" y="2786058"/>
                <a:chExt cx="3240000" cy="720000"/>
              </a:xfrm>
            </p:grpSpPr>
            <p:sp>
              <p:nvSpPr>
                <p:cNvPr id="1861" name="Google Shape;1861;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62" name="Google Shape;1862;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63" name="Google Shape;1863;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64" name="Google Shape;1864;p2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sp>
          <p:nvSpPr>
            <p:cNvPr id="1865" name="Google Shape;1865;p22"/>
            <p:cNvSpPr txBox="1"/>
            <p:nvPr/>
          </p:nvSpPr>
          <p:spPr>
            <a:xfrm>
              <a:off x="2727633" y="259489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866" name="Google Shape;1866;p22"/>
            <p:cNvGrpSpPr/>
            <p:nvPr/>
          </p:nvGrpSpPr>
          <p:grpSpPr>
            <a:xfrm>
              <a:off x="2739208" y="3000372"/>
              <a:ext cx="2643206" cy="720000"/>
              <a:chOff x="4025092" y="2786058"/>
              <a:chExt cx="3240000" cy="720000"/>
            </a:xfrm>
          </p:grpSpPr>
          <p:sp>
            <p:nvSpPr>
              <p:cNvPr id="1867" name="Google Shape;1867;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68" name="Google Shape;1868;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69" name="Google Shape;1869;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870" name="Google Shape;1870;p22"/>
            <p:cNvCxnSpPr/>
            <p:nvPr/>
          </p:nvCxnSpPr>
          <p:spPr>
            <a:xfrm rot="5400000">
              <a:off x="7239802" y="4214818"/>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71" name="Google Shape;1871;p22"/>
            <p:cNvGrpSpPr/>
            <p:nvPr/>
          </p:nvGrpSpPr>
          <p:grpSpPr>
            <a:xfrm>
              <a:off x="7025488" y="4681372"/>
              <a:ext cx="2294196" cy="1070357"/>
              <a:chOff x="6303412" y="3857628"/>
              <a:chExt cx="2365150" cy="1103461"/>
            </a:xfrm>
          </p:grpSpPr>
          <p:grpSp>
            <p:nvGrpSpPr>
              <p:cNvPr id="1872" name="Google Shape;1872;p22"/>
              <p:cNvGrpSpPr/>
              <p:nvPr/>
            </p:nvGrpSpPr>
            <p:grpSpPr>
              <a:xfrm>
                <a:off x="6303412" y="4269401"/>
                <a:ext cx="2365150" cy="691688"/>
                <a:chOff x="6303412" y="4269401"/>
                <a:chExt cx="2365150" cy="691688"/>
              </a:xfrm>
            </p:grpSpPr>
            <p:grpSp>
              <p:nvGrpSpPr>
                <p:cNvPr id="1873" name="Google Shape;1873;p22"/>
                <p:cNvGrpSpPr/>
                <p:nvPr/>
              </p:nvGrpSpPr>
              <p:grpSpPr>
                <a:xfrm>
                  <a:off x="6303412" y="4269401"/>
                  <a:ext cx="2365150" cy="691688"/>
                  <a:chOff x="4025092" y="2786058"/>
                  <a:chExt cx="3240000" cy="720000"/>
                </a:xfrm>
              </p:grpSpPr>
              <p:sp>
                <p:nvSpPr>
                  <p:cNvPr id="1874" name="Google Shape;1874;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75" name="Google Shape;1875;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76" name="Google Shape;1876;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77" name="Google Shape;1877;p22"/>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878" name="Google Shape;1878;p22"/>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879" name="Google Shape;1879;p22"/>
            <p:cNvCxnSpPr/>
            <p:nvPr/>
          </p:nvCxnSpPr>
          <p:spPr>
            <a:xfrm flipH="1" rot="-5400000">
              <a:off x="8685029" y="4010074"/>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80" name="Google Shape;1880;p22"/>
            <p:cNvGrpSpPr/>
            <p:nvPr/>
          </p:nvGrpSpPr>
          <p:grpSpPr>
            <a:xfrm>
              <a:off x="9761940" y="5078371"/>
              <a:ext cx="2294197" cy="670937"/>
              <a:chOff x="4025092" y="2786058"/>
              <a:chExt cx="3240000" cy="720000"/>
            </a:xfrm>
          </p:grpSpPr>
          <p:sp>
            <p:nvSpPr>
              <p:cNvPr id="1881" name="Google Shape;1881;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82" name="Google Shape;1882;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83" name="Google Shape;1883;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84" name="Google Shape;1884;p22"/>
            <p:cNvSpPr txBox="1"/>
            <p:nvPr/>
          </p:nvSpPr>
          <p:spPr>
            <a:xfrm>
              <a:off x="9761939" y="468974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885" name="Google Shape;1885;p22"/>
            <p:cNvSpPr txBox="1"/>
            <p:nvPr/>
          </p:nvSpPr>
          <p:spPr>
            <a:xfrm>
              <a:off x="9668694" y="5143512"/>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120 230       </a:t>
              </a:r>
              <a:endParaRPr b="0" i="0" sz="1400" u="none" cap="none" strike="noStrike">
                <a:solidFill>
                  <a:srgbClr val="000000"/>
                </a:solidFill>
                <a:latin typeface="Arial"/>
                <a:ea typeface="Arial"/>
                <a:cs typeface="Arial"/>
                <a:sym typeface="Arial"/>
              </a:endParaRPr>
            </a:p>
          </p:txBody>
        </p:sp>
        <p:grpSp>
          <p:nvGrpSpPr>
            <p:cNvPr id="1886" name="Google Shape;1886;p22"/>
            <p:cNvGrpSpPr/>
            <p:nvPr/>
          </p:nvGrpSpPr>
          <p:grpSpPr>
            <a:xfrm>
              <a:off x="981855" y="5072074"/>
              <a:ext cx="2328857" cy="708915"/>
              <a:chOff x="4025092" y="2786058"/>
              <a:chExt cx="3240000" cy="720000"/>
            </a:xfrm>
          </p:grpSpPr>
          <p:sp>
            <p:nvSpPr>
              <p:cNvPr id="1887" name="Google Shape;1887;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88" name="Google Shape;1888;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89" name="Google Shape;1889;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90" name="Google Shape;1890;p22"/>
            <p:cNvSpPr txBox="1"/>
            <p:nvPr/>
          </p:nvSpPr>
          <p:spPr>
            <a:xfrm>
              <a:off x="1188641" y="4691970"/>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1891" name="Google Shape;1891;p22"/>
            <p:cNvCxnSpPr>
              <a:endCxn id="1887" idx="0"/>
            </p:cNvCxnSpPr>
            <p:nvPr/>
          </p:nvCxnSpPr>
          <p:spPr>
            <a:xfrm flipH="1">
              <a:off x="2146284" y="3714874"/>
              <a:ext cx="592800" cy="13572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92" name="Google Shape;1892;p22"/>
            <p:cNvGrpSpPr/>
            <p:nvPr/>
          </p:nvGrpSpPr>
          <p:grpSpPr>
            <a:xfrm>
              <a:off x="3882216" y="5095224"/>
              <a:ext cx="2214578" cy="673700"/>
              <a:chOff x="3445892" y="4268268"/>
              <a:chExt cx="2436588" cy="691688"/>
            </a:xfrm>
          </p:grpSpPr>
          <p:grpSp>
            <p:nvGrpSpPr>
              <p:cNvPr id="1893" name="Google Shape;1893;p22"/>
              <p:cNvGrpSpPr/>
              <p:nvPr/>
            </p:nvGrpSpPr>
            <p:grpSpPr>
              <a:xfrm>
                <a:off x="3445892" y="4268268"/>
                <a:ext cx="2365150" cy="691688"/>
                <a:chOff x="4025092" y="2786058"/>
                <a:chExt cx="3240000" cy="720000"/>
              </a:xfrm>
            </p:grpSpPr>
            <p:sp>
              <p:nvSpPr>
                <p:cNvPr id="1894" name="Google Shape;1894;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95" name="Google Shape;1895;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96" name="Google Shape;1896;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97" name="Google Shape;1897;p22"/>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cxnSp>
          <p:nvCxnSpPr>
            <p:cNvPr id="1898" name="Google Shape;1898;p22"/>
            <p:cNvCxnSpPr/>
            <p:nvPr/>
          </p:nvCxnSpPr>
          <p:spPr>
            <a:xfrm flipH="1" rot="-5400000">
              <a:off x="3310711" y="4000503"/>
              <a:ext cx="1357324" cy="785821"/>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99" name="Google Shape;1899;p22"/>
            <p:cNvGrpSpPr/>
            <p:nvPr/>
          </p:nvGrpSpPr>
          <p:grpSpPr>
            <a:xfrm>
              <a:off x="8085483" y="2571744"/>
              <a:ext cx="2654781" cy="1125478"/>
              <a:chOff x="2727633" y="1809076"/>
              <a:chExt cx="2654781" cy="1125478"/>
            </a:xfrm>
          </p:grpSpPr>
          <p:sp>
            <p:nvSpPr>
              <p:cNvPr id="1900" name="Google Shape;1900;p22"/>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901" name="Google Shape;1901;p22"/>
              <p:cNvGrpSpPr/>
              <p:nvPr/>
            </p:nvGrpSpPr>
            <p:grpSpPr>
              <a:xfrm>
                <a:off x="2739208" y="2214554"/>
                <a:ext cx="2643206" cy="720000"/>
                <a:chOff x="4668034" y="5500702"/>
                <a:chExt cx="3240000" cy="720000"/>
              </a:xfrm>
            </p:grpSpPr>
            <p:grpSp>
              <p:nvGrpSpPr>
                <p:cNvPr id="1902" name="Google Shape;1902;p22"/>
                <p:cNvGrpSpPr/>
                <p:nvPr/>
              </p:nvGrpSpPr>
              <p:grpSpPr>
                <a:xfrm>
                  <a:off x="4668034" y="5500702"/>
                  <a:ext cx="3240000" cy="720000"/>
                  <a:chOff x="4025092" y="2786058"/>
                  <a:chExt cx="3240000" cy="720000"/>
                </a:xfrm>
              </p:grpSpPr>
              <p:sp>
                <p:nvSpPr>
                  <p:cNvPr id="1903" name="Google Shape;1903;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04" name="Google Shape;1904;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05" name="Google Shape;1905;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06" name="Google Shape;1906;p2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cxnSp>
          <p:nvCxnSpPr>
            <p:cNvPr id="1907" name="Google Shape;1907;p22"/>
            <p:cNvCxnSpPr/>
            <p:nvPr/>
          </p:nvCxnSpPr>
          <p:spPr>
            <a:xfrm rot="5400000">
              <a:off x="4060314" y="1881011"/>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08" name="Google Shape;1908;p22"/>
            <p:cNvCxnSpPr/>
            <p:nvPr/>
          </p:nvCxnSpPr>
          <p:spPr>
            <a:xfrm>
              <a:off x="6032180" y="1891484"/>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1909" name="Google Shape;1909;p22"/>
            <p:cNvSpPr txBox="1"/>
            <p:nvPr/>
          </p:nvSpPr>
          <p:spPr>
            <a:xfrm>
              <a:off x="3953654" y="5162567"/>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grpSp>
        <p:nvGrpSpPr>
          <p:cNvPr id="1910" name="Google Shape;1910;p22"/>
          <p:cNvGrpSpPr/>
          <p:nvPr/>
        </p:nvGrpSpPr>
        <p:grpSpPr>
          <a:xfrm>
            <a:off x="981855" y="785794"/>
            <a:ext cx="11330045" cy="5033403"/>
            <a:chOff x="981855" y="785794"/>
            <a:chExt cx="11330045" cy="5033403"/>
          </a:xfrm>
        </p:grpSpPr>
        <p:sp>
          <p:nvSpPr>
            <p:cNvPr id="1911" name="Google Shape;1911;p22"/>
            <p:cNvSpPr txBox="1"/>
            <p:nvPr/>
          </p:nvSpPr>
          <p:spPr>
            <a:xfrm>
              <a:off x="2855767" y="3090865"/>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   </a:t>
              </a:r>
              <a:endParaRPr b="0" i="0" sz="1400" u="none" cap="none" strike="noStrike">
                <a:solidFill>
                  <a:srgbClr val="000000"/>
                </a:solidFill>
                <a:latin typeface="Arial"/>
                <a:ea typeface="Arial"/>
                <a:cs typeface="Arial"/>
                <a:sym typeface="Arial"/>
              </a:endParaRPr>
            </a:p>
          </p:txBody>
        </p:sp>
        <p:sp>
          <p:nvSpPr>
            <p:cNvPr id="1912" name="Google Shape;1912;p22"/>
            <p:cNvSpPr txBox="1"/>
            <p:nvPr/>
          </p:nvSpPr>
          <p:spPr>
            <a:xfrm>
              <a:off x="1061596" y="5185917"/>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sp>
          <p:nvSpPr>
            <p:cNvPr id="1913" name="Google Shape;1913;p22"/>
            <p:cNvSpPr txBox="1"/>
            <p:nvPr/>
          </p:nvSpPr>
          <p:spPr>
            <a:xfrm>
              <a:off x="3764349" y="47148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914" name="Google Shape;1914;p22"/>
            <p:cNvSpPr txBox="1"/>
            <p:nvPr/>
          </p:nvSpPr>
          <p:spPr>
            <a:xfrm>
              <a:off x="5156525" y="78579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915" name="Google Shape;1915;p22"/>
            <p:cNvGrpSpPr/>
            <p:nvPr/>
          </p:nvGrpSpPr>
          <p:grpSpPr>
            <a:xfrm>
              <a:off x="5168100" y="1191272"/>
              <a:ext cx="2643206" cy="720000"/>
              <a:chOff x="4668034" y="5500702"/>
              <a:chExt cx="3240000" cy="720000"/>
            </a:xfrm>
          </p:grpSpPr>
          <p:grpSp>
            <p:nvGrpSpPr>
              <p:cNvPr id="1916" name="Google Shape;1916;p22"/>
              <p:cNvGrpSpPr/>
              <p:nvPr/>
            </p:nvGrpSpPr>
            <p:grpSpPr>
              <a:xfrm>
                <a:off x="4668034" y="5500702"/>
                <a:ext cx="3240000" cy="720000"/>
                <a:chOff x="4025092" y="2786058"/>
                <a:chExt cx="3240000" cy="720000"/>
              </a:xfrm>
            </p:grpSpPr>
            <p:sp>
              <p:nvSpPr>
                <p:cNvPr id="1917" name="Google Shape;1917;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18" name="Google Shape;1918;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19" name="Google Shape;1919;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20" name="Google Shape;1920;p2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sp>
          <p:nvSpPr>
            <p:cNvPr id="1921" name="Google Shape;1921;p22"/>
            <p:cNvSpPr txBox="1"/>
            <p:nvPr/>
          </p:nvSpPr>
          <p:spPr>
            <a:xfrm>
              <a:off x="2727633" y="259489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922" name="Google Shape;1922;p22"/>
            <p:cNvGrpSpPr/>
            <p:nvPr/>
          </p:nvGrpSpPr>
          <p:grpSpPr>
            <a:xfrm>
              <a:off x="2739208" y="3000372"/>
              <a:ext cx="2643206" cy="720000"/>
              <a:chOff x="4025092" y="2786058"/>
              <a:chExt cx="3240000" cy="720000"/>
            </a:xfrm>
          </p:grpSpPr>
          <p:sp>
            <p:nvSpPr>
              <p:cNvPr id="1923" name="Google Shape;1923;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24" name="Google Shape;1924;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25" name="Google Shape;1925;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926" name="Google Shape;1926;p22"/>
            <p:cNvCxnSpPr/>
            <p:nvPr/>
          </p:nvCxnSpPr>
          <p:spPr>
            <a:xfrm rot="5400000">
              <a:off x="7239802" y="4214818"/>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927" name="Google Shape;1927;p22"/>
            <p:cNvGrpSpPr/>
            <p:nvPr/>
          </p:nvGrpSpPr>
          <p:grpSpPr>
            <a:xfrm>
              <a:off x="7025488" y="4681372"/>
              <a:ext cx="2294196" cy="1070357"/>
              <a:chOff x="6303412" y="3857628"/>
              <a:chExt cx="2365150" cy="1103461"/>
            </a:xfrm>
          </p:grpSpPr>
          <p:grpSp>
            <p:nvGrpSpPr>
              <p:cNvPr id="1928" name="Google Shape;1928;p22"/>
              <p:cNvGrpSpPr/>
              <p:nvPr/>
            </p:nvGrpSpPr>
            <p:grpSpPr>
              <a:xfrm>
                <a:off x="6303412" y="4269401"/>
                <a:ext cx="2365150" cy="691688"/>
                <a:chOff x="6303412" y="4269401"/>
                <a:chExt cx="2365150" cy="691688"/>
              </a:xfrm>
            </p:grpSpPr>
            <p:grpSp>
              <p:nvGrpSpPr>
                <p:cNvPr id="1929" name="Google Shape;1929;p22"/>
                <p:cNvGrpSpPr/>
                <p:nvPr/>
              </p:nvGrpSpPr>
              <p:grpSpPr>
                <a:xfrm>
                  <a:off x="6303412" y="4269401"/>
                  <a:ext cx="2365150" cy="691688"/>
                  <a:chOff x="4025092" y="2786058"/>
                  <a:chExt cx="3240000" cy="720000"/>
                </a:xfrm>
              </p:grpSpPr>
              <p:sp>
                <p:nvSpPr>
                  <p:cNvPr id="1930" name="Google Shape;1930;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31" name="Google Shape;1931;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32" name="Google Shape;1932;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33" name="Google Shape;1933;p22"/>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934" name="Google Shape;1934;p22"/>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935" name="Google Shape;1935;p22"/>
            <p:cNvCxnSpPr/>
            <p:nvPr/>
          </p:nvCxnSpPr>
          <p:spPr>
            <a:xfrm flipH="1" rot="-5400000">
              <a:off x="8685029" y="4010074"/>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936" name="Google Shape;1936;p22"/>
            <p:cNvGrpSpPr/>
            <p:nvPr/>
          </p:nvGrpSpPr>
          <p:grpSpPr>
            <a:xfrm>
              <a:off x="9761940" y="5078371"/>
              <a:ext cx="2294197" cy="670937"/>
              <a:chOff x="4025092" y="2786058"/>
              <a:chExt cx="3240000" cy="720000"/>
            </a:xfrm>
          </p:grpSpPr>
          <p:sp>
            <p:nvSpPr>
              <p:cNvPr id="1937" name="Google Shape;1937;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38" name="Google Shape;1938;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39" name="Google Shape;1939;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40" name="Google Shape;1940;p22"/>
            <p:cNvSpPr txBox="1"/>
            <p:nvPr/>
          </p:nvSpPr>
          <p:spPr>
            <a:xfrm>
              <a:off x="9761939" y="468974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941" name="Google Shape;1941;p22"/>
            <p:cNvSpPr txBox="1"/>
            <p:nvPr/>
          </p:nvSpPr>
          <p:spPr>
            <a:xfrm>
              <a:off x="9668694" y="5143512"/>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120        </a:t>
              </a:r>
              <a:endParaRPr b="0" i="0" sz="1400" u="none" cap="none" strike="noStrike">
                <a:solidFill>
                  <a:srgbClr val="000000"/>
                </a:solidFill>
                <a:latin typeface="Arial"/>
                <a:ea typeface="Arial"/>
                <a:cs typeface="Arial"/>
                <a:sym typeface="Arial"/>
              </a:endParaRPr>
            </a:p>
          </p:txBody>
        </p:sp>
        <p:grpSp>
          <p:nvGrpSpPr>
            <p:cNvPr id="1942" name="Google Shape;1942;p22"/>
            <p:cNvGrpSpPr/>
            <p:nvPr/>
          </p:nvGrpSpPr>
          <p:grpSpPr>
            <a:xfrm>
              <a:off x="981855" y="5072074"/>
              <a:ext cx="2328857" cy="708915"/>
              <a:chOff x="4025092" y="2786058"/>
              <a:chExt cx="3240000" cy="720000"/>
            </a:xfrm>
          </p:grpSpPr>
          <p:sp>
            <p:nvSpPr>
              <p:cNvPr id="1943" name="Google Shape;1943;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44" name="Google Shape;1944;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45" name="Google Shape;1945;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46" name="Google Shape;1946;p22"/>
            <p:cNvSpPr txBox="1"/>
            <p:nvPr/>
          </p:nvSpPr>
          <p:spPr>
            <a:xfrm>
              <a:off x="1188641" y="4691970"/>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1947" name="Google Shape;1947;p22"/>
            <p:cNvCxnSpPr>
              <a:endCxn id="1943" idx="0"/>
            </p:cNvCxnSpPr>
            <p:nvPr/>
          </p:nvCxnSpPr>
          <p:spPr>
            <a:xfrm flipH="1">
              <a:off x="2146284" y="3714874"/>
              <a:ext cx="592800" cy="13572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948" name="Google Shape;1948;p22"/>
            <p:cNvGrpSpPr/>
            <p:nvPr/>
          </p:nvGrpSpPr>
          <p:grpSpPr>
            <a:xfrm>
              <a:off x="3882216" y="5095224"/>
              <a:ext cx="2214578" cy="673700"/>
              <a:chOff x="3445892" y="4268268"/>
              <a:chExt cx="2436588" cy="691688"/>
            </a:xfrm>
          </p:grpSpPr>
          <p:grpSp>
            <p:nvGrpSpPr>
              <p:cNvPr id="1949" name="Google Shape;1949;p22"/>
              <p:cNvGrpSpPr/>
              <p:nvPr/>
            </p:nvGrpSpPr>
            <p:grpSpPr>
              <a:xfrm>
                <a:off x="3445892" y="4268268"/>
                <a:ext cx="2365150" cy="691688"/>
                <a:chOff x="4025092" y="2786058"/>
                <a:chExt cx="3240000" cy="720000"/>
              </a:xfrm>
            </p:grpSpPr>
            <p:sp>
              <p:nvSpPr>
                <p:cNvPr id="1950" name="Google Shape;1950;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51" name="Google Shape;1951;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52" name="Google Shape;1952;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53" name="Google Shape;1953;p22"/>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cxnSp>
          <p:nvCxnSpPr>
            <p:cNvPr id="1954" name="Google Shape;1954;p22"/>
            <p:cNvCxnSpPr/>
            <p:nvPr/>
          </p:nvCxnSpPr>
          <p:spPr>
            <a:xfrm flipH="1" rot="-5400000">
              <a:off x="3310711" y="4000503"/>
              <a:ext cx="1357324" cy="785821"/>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955" name="Google Shape;1955;p22"/>
            <p:cNvGrpSpPr/>
            <p:nvPr/>
          </p:nvGrpSpPr>
          <p:grpSpPr>
            <a:xfrm>
              <a:off x="8085483" y="2571744"/>
              <a:ext cx="2654781" cy="1125478"/>
              <a:chOff x="2727633" y="1809076"/>
              <a:chExt cx="2654781" cy="1125478"/>
            </a:xfrm>
          </p:grpSpPr>
          <p:sp>
            <p:nvSpPr>
              <p:cNvPr id="1956" name="Google Shape;1956;p22"/>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957" name="Google Shape;1957;p22"/>
              <p:cNvGrpSpPr/>
              <p:nvPr/>
            </p:nvGrpSpPr>
            <p:grpSpPr>
              <a:xfrm>
                <a:off x="2739208" y="2214554"/>
                <a:ext cx="2643206" cy="720000"/>
                <a:chOff x="4668034" y="5500702"/>
                <a:chExt cx="3240000" cy="720000"/>
              </a:xfrm>
            </p:grpSpPr>
            <p:grpSp>
              <p:nvGrpSpPr>
                <p:cNvPr id="1958" name="Google Shape;1958;p22"/>
                <p:cNvGrpSpPr/>
                <p:nvPr/>
              </p:nvGrpSpPr>
              <p:grpSpPr>
                <a:xfrm>
                  <a:off x="4668034" y="5500702"/>
                  <a:ext cx="3240000" cy="720000"/>
                  <a:chOff x="4025092" y="2786058"/>
                  <a:chExt cx="3240000" cy="720000"/>
                </a:xfrm>
              </p:grpSpPr>
              <p:sp>
                <p:nvSpPr>
                  <p:cNvPr id="1959" name="Google Shape;1959;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60" name="Google Shape;1960;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61" name="Google Shape;1961;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62" name="Google Shape;1962;p2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cxnSp>
          <p:nvCxnSpPr>
            <p:cNvPr id="1963" name="Google Shape;1963;p22"/>
            <p:cNvCxnSpPr/>
            <p:nvPr/>
          </p:nvCxnSpPr>
          <p:spPr>
            <a:xfrm rot="5400000">
              <a:off x="4060314" y="1881011"/>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64" name="Google Shape;1964;p22"/>
            <p:cNvCxnSpPr/>
            <p:nvPr/>
          </p:nvCxnSpPr>
          <p:spPr>
            <a:xfrm>
              <a:off x="6032180" y="1891484"/>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1965" name="Google Shape;1965;p22"/>
            <p:cNvSpPr txBox="1"/>
            <p:nvPr/>
          </p:nvSpPr>
          <p:spPr>
            <a:xfrm>
              <a:off x="3953654" y="5162567"/>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sp>
        <p:nvSpPr>
          <p:cNvPr id="1966" name="Google Shape;1966;p22"/>
          <p:cNvSpPr txBox="1"/>
          <p:nvPr/>
        </p:nvSpPr>
        <p:spPr>
          <a:xfrm>
            <a:off x="2810646" y="6072206"/>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-230</a:t>
            </a:r>
            <a:endParaRPr b="0" i="0" sz="1400" u="none" cap="none" strike="noStrike">
              <a:solidFill>
                <a:srgbClr val="000000"/>
              </a:solidFill>
              <a:latin typeface="Arial"/>
              <a:ea typeface="Arial"/>
              <a:cs typeface="Arial"/>
              <a:sym typeface="Arial"/>
            </a:endParaRPr>
          </a:p>
        </p:txBody>
      </p:sp>
      <p:sp>
        <p:nvSpPr>
          <p:cNvPr id="1967" name="Google Shape;1967;p22"/>
          <p:cNvSpPr txBox="1"/>
          <p:nvPr/>
        </p:nvSpPr>
        <p:spPr>
          <a:xfrm>
            <a:off x="4025092" y="6072206"/>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-95</a:t>
            </a:r>
            <a:endParaRPr b="0" i="0" sz="1400" u="none" cap="none" strike="noStrike">
              <a:solidFill>
                <a:srgbClr val="000000"/>
              </a:solidFill>
              <a:latin typeface="Arial"/>
              <a:ea typeface="Arial"/>
              <a:cs typeface="Arial"/>
              <a:sym typeface="Arial"/>
            </a:endParaRPr>
          </a:p>
        </p:txBody>
      </p:sp>
      <p:sp>
        <p:nvSpPr>
          <p:cNvPr id="1968" name="Google Shape;1968;p22"/>
          <p:cNvSpPr txBox="1"/>
          <p:nvPr/>
        </p:nvSpPr>
        <p:spPr>
          <a:xfrm>
            <a:off x="8454248" y="1214422"/>
            <a:ext cx="3214710" cy="1122871"/>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rPr b="0" i="0" lang="es-AR" sz="1800" u="none" cap="none" strike="noStrike">
                <a:solidFill>
                  <a:schemeClr val="dk1"/>
                </a:solidFill>
                <a:latin typeface="Arial"/>
                <a:ea typeface="Arial"/>
                <a:cs typeface="Arial"/>
                <a:sym typeface="Arial"/>
              </a:rPr>
              <a:t>-86, no se puede balancear con adyacente entonces se fusiona el nodo en underflow con su adyacente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3"/>
                                        </p:tgtEl>
                                        <p:attrNameLst>
                                          <p:attrName>style.visibility</p:attrName>
                                        </p:attrNameLst>
                                      </p:cBhvr>
                                      <p:to>
                                        <p:strVal val="visible"/>
                                      </p:to>
                                    </p:set>
                                    <p:animEffect filter="fade" transition="in">
                                      <p:cBhvr>
                                        <p:cTn dur="500"/>
                                        <p:tgtEl>
                                          <p:spTgt spid="18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7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6"/>
                                        </p:tgtEl>
                                        <p:attrNameLst>
                                          <p:attrName>style.visibility</p:attrName>
                                        </p:attrNameLst>
                                      </p:cBhvr>
                                      <p:to>
                                        <p:strVal val="visible"/>
                                      </p:to>
                                    </p:set>
                                    <p:animEffect filter="fade" transition="in">
                                      <p:cBhvr>
                                        <p:cTn dur="1000"/>
                                        <p:tgtEl>
                                          <p:spTgt spid="19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85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7"/>
                                        </p:tgtEl>
                                        <p:attrNameLst>
                                          <p:attrName>style.visibility</p:attrName>
                                        </p:attrNameLst>
                                      </p:cBhvr>
                                      <p:to>
                                        <p:strVal val="visible"/>
                                      </p:to>
                                    </p:set>
                                    <p:animEffect filter="fade" transition="in">
                                      <p:cBhvr>
                                        <p:cTn dur="1000"/>
                                        <p:tgtEl>
                                          <p:spTgt spid="19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976" name="Shape 1976"/>
        <p:cNvGrpSpPr/>
        <p:nvPr/>
      </p:nvGrpSpPr>
      <p:grpSpPr>
        <a:xfrm>
          <a:off x="0" y="0"/>
          <a:ext cx="0" cy="0"/>
          <a:chOff x="0" y="0"/>
          <a:chExt cx="0" cy="0"/>
        </a:xfrm>
      </p:grpSpPr>
      <p:sp>
        <p:nvSpPr>
          <p:cNvPr id="1977" name="Google Shape;1977;p23"/>
          <p:cNvSpPr txBox="1"/>
          <p:nvPr/>
        </p:nvSpPr>
        <p:spPr>
          <a:xfrm>
            <a:off x="531813" y="785794"/>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fld id="{00000000-1234-1234-1234-123412341234}" type="slidenum">
              <a:rPr b="0" i="0" lang="es-AR" sz="1800" u="none" cap="none" strike="noStrike">
                <a:solidFill>
                  <a:schemeClr val="dk1"/>
                </a:solidFill>
                <a:latin typeface="Century Gothic"/>
                <a:ea typeface="Century Gothic"/>
                <a:cs typeface="Century Gothic"/>
                <a:sym typeface="Century Gothic"/>
              </a:rPr>
              <a:t>‹#›</a:t>
            </a:fld>
            <a:endParaRPr b="0" i="0" sz="1800" u="none" cap="none" strike="noStrike">
              <a:solidFill>
                <a:schemeClr val="dk1"/>
              </a:solidFill>
              <a:latin typeface="Century Gothic"/>
              <a:ea typeface="Century Gothic"/>
              <a:cs typeface="Century Gothic"/>
              <a:sym typeface="Century Gothic"/>
            </a:endParaRPr>
          </a:p>
        </p:txBody>
      </p:sp>
      <p:sp>
        <p:nvSpPr>
          <p:cNvPr id="1978" name="Google Shape;1978;p23"/>
          <p:cNvSpPr txBox="1"/>
          <p:nvPr/>
        </p:nvSpPr>
        <p:spPr>
          <a:xfrm>
            <a:off x="1667638" y="214290"/>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400"/>
              <a:buFont typeface="Times New Roman"/>
              <a:buNone/>
            </a:pPr>
            <a:r>
              <a:rPr b="0" i="0" lang="es-AR" sz="4400" u="none" cap="none" strike="noStrike">
                <a:solidFill>
                  <a:schemeClr val="dk1"/>
                </a:solidFill>
                <a:latin typeface="Century Gothic"/>
                <a:ea typeface="Century Gothic"/>
                <a:cs typeface="Century Gothic"/>
                <a:sym typeface="Century Gothic"/>
              </a:rPr>
              <a:t>Ejemplo </a:t>
            </a:r>
            <a:r>
              <a:rPr b="0" i="0" lang="es-AR" sz="4000" u="none" cap="none" strike="noStrike">
                <a:solidFill>
                  <a:schemeClr val="dk1"/>
                </a:solidFill>
                <a:latin typeface="Century Gothic"/>
                <a:ea typeface="Century Gothic"/>
                <a:cs typeface="Century Gothic"/>
                <a:sym typeface="Century Gothic"/>
              </a:rPr>
              <a:t>- política derecha o izquierda</a:t>
            </a:r>
            <a:endParaRPr b="0" i="0" sz="4000" u="none" cap="none" strike="noStrike">
              <a:solidFill>
                <a:schemeClr val="dk1"/>
              </a:solidFill>
              <a:latin typeface="Century Gothic"/>
              <a:ea typeface="Century Gothic"/>
              <a:cs typeface="Century Gothic"/>
              <a:sym typeface="Century Gothic"/>
            </a:endParaRPr>
          </a:p>
        </p:txBody>
      </p:sp>
      <p:grpSp>
        <p:nvGrpSpPr>
          <p:cNvPr id="1979" name="Google Shape;1979;p23"/>
          <p:cNvGrpSpPr/>
          <p:nvPr/>
        </p:nvGrpSpPr>
        <p:grpSpPr>
          <a:xfrm>
            <a:off x="1973807" y="1571612"/>
            <a:ext cx="8034702" cy="3390330"/>
            <a:chOff x="1973807" y="1785926"/>
            <a:chExt cx="8034702" cy="3390330"/>
          </a:xfrm>
        </p:grpSpPr>
        <p:sp>
          <p:nvSpPr>
            <p:cNvPr id="1980" name="Google Shape;1980;p23"/>
            <p:cNvSpPr txBox="1"/>
            <p:nvPr/>
          </p:nvSpPr>
          <p:spPr>
            <a:xfrm>
              <a:off x="4784593" y="2281897"/>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55   91   </a:t>
              </a:r>
              <a:endParaRPr b="0" i="0" sz="1400" u="none" cap="none" strike="noStrike">
                <a:solidFill>
                  <a:srgbClr val="000000"/>
                </a:solidFill>
                <a:latin typeface="Arial"/>
                <a:ea typeface="Arial"/>
                <a:cs typeface="Arial"/>
                <a:sym typeface="Arial"/>
              </a:endParaRPr>
            </a:p>
          </p:txBody>
        </p:sp>
        <p:sp>
          <p:nvSpPr>
            <p:cNvPr id="1981" name="Google Shape;1981;p23"/>
            <p:cNvSpPr txBox="1"/>
            <p:nvPr/>
          </p:nvSpPr>
          <p:spPr>
            <a:xfrm>
              <a:off x="2053548" y="4542976"/>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sp>
          <p:nvSpPr>
            <p:cNvPr id="1982" name="Google Shape;1982;p23"/>
            <p:cNvSpPr txBox="1"/>
            <p:nvPr/>
          </p:nvSpPr>
          <p:spPr>
            <a:xfrm>
              <a:off x="4756301" y="4071943"/>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983" name="Google Shape;1983;p23"/>
            <p:cNvSpPr txBox="1"/>
            <p:nvPr/>
          </p:nvSpPr>
          <p:spPr>
            <a:xfrm>
              <a:off x="4656459" y="178592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984" name="Google Shape;1984;p23"/>
            <p:cNvGrpSpPr/>
            <p:nvPr/>
          </p:nvGrpSpPr>
          <p:grpSpPr>
            <a:xfrm>
              <a:off x="4668034" y="2191404"/>
              <a:ext cx="2643206" cy="720000"/>
              <a:chOff x="4025092" y="2786058"/>
              <a:chExt cx="3240000" cy="720000"/>
            </a:xfrm>
          </p:grpSpPr>
          <p:sp>
            <p:nvSpPr>
              <p:cNvPr id="1985" name="Google Shape;1985;p2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86" name="Google Shape;1986;p2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87" name="Google Shape;1987;p2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988" name="Google Shape;1988;p23"/>
            <p:cNvCxnSpPr/>
            <p:nvPr/>
          </p:nvCxnSpPr>
          <p:spPr>
            <a:xfrm>
              <a:off x="6396194" y="2915286"/>
              <a:ext cx="2071702" cy="151384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989" name="Google Shape;1989;p23"/>
            <p:cNvGrpSpPr/>
            <p:nvPr/>
          </p:nvGrpSpPr>
          <p:grpSpPr>
            <a:xfrm>
              <a:off x="7668430" y="4038430"/>
              <a:ext cx="2340079" cy="1091764"/>
              <a:chOff x="6303412" y="3857628"/>
              <a:chExt cx="2365150" cy="1103461"/>
            </a:xfrm>
          </p:grpSpPr>
          <p:grpSp>
            <p:nvGrpSpPr>
              <p:cNvPr id="1990" name="Google Shape;1990;p23"/>
              <p:cNvGrpSpPr/>
              <p:nvPr/>
            </p:nvGrpSpPr>
            <p:grpSpPr>
              <a:xfrm>
                <a:off x="6303412" y="4269401"/>
                <a:ext cx="2365150" cy="691688"/>
                <a:chOff x="6303412" y="4269401"/>
                <a:chExt cx="2365150" cy="691688"/>
              </a:xfrm>
            </p:grpSpPr>
            <p:grpSp>
              <p:nvGrpSpPr>
                <p:cNvPr id="1991" name="Google Shape;1991;p23"/>
                <p:cNvGrpSpPr/>
                <p:nvPr/>
              </p:nvGrpSpPr>
              <p:grpSpPr>
                <a:xfrm>
                  <a:off x="6303412" y="4269401"/>
                  <a:ext cx="2365150" cy="691688"/>
                  <a:chOff x="4025092" y="2786058"/>
                  <a:chExt cx="3240000" cy="720000"/>
                </a:xfrm>
              </p:grpSpPr>
              <p:sp>
                <p:nvSpPr>
                  <p:cNvPr id="1992" name="Google Shape;1992;p2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93" name="Google Shape;1993;p2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94" name="Google Shape;1994;p2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95" name="Google Shape;1995;p23"/>
                <p:cNvSpPr txBox="1"/>
                <p:nvPr/>
              </p:nvSpPr>
              <p:spPr>
                <a:xfrm>
                  <a:off x="6331000" y="4338030"/>
                  <a:ext cx="1990689"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96 120       </a:t>
                  </a:r>
                  <a:endParaRPr b="0" i="0" sz="1400" u="none" cap="none" strike="noStrike">
                    <a:solidFill>
                      <a:srgbClr val="000000"/>
                    </a:solidFill>
                    <a:latin typeface="Arial"/>
                    <a:ea typeface="Arial"/>
                    <a:cs typeface="Arial"/>
                    <a:sym typeface="Arial"/>
                  </a:endParaRPr>
                </a:p>
              </p:txBody>
            </p:sp>
          </p:grpSp>
          <p:sp>
            <p:nvSpPr>
              <p:cNvPr id="1996" name="Google Shape;1996;p23"/>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grpSp>
          <p:nvGrpSpPr>
            <p:cNvPr id="1997" name="Google Shape;1997;p23"/>
            <p:cNvGrpSpPr/>
            <p:nvPr/>
          </p:nvGrpSpPr>
          <p:grpSpPr>
            <a:xfrm>
              <a:off x="1973807" y="4429133"/>
              <a:ext cx="2328857" cy="708915"/>
              <a:chOff x="4025092" y="2786058"/>
              <a:chExt cx="3240000" cy="720000"/>
            </a:xfrm>
          </p:grpSpPr>
          <p:sp>
            <p:nvSpPr>
              <p:cNvPr id="1998" name="Google Shape;1998;p2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99" name="Google Shape;1999;p2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00" name="Google Shape;2000;p2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01" name="Google Shape;2001;p23"/>
            <p:cNvSpPr txBox="1"/>
            <p:nvPr/>
          </p:nvSpPr>
          <p:spPr>
            <a:xfrm>
              <a:off x="2180593" y="4049029"/>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2002" name="Google Shape;2002;p23"/>
            <p:cNvCxnSpPr>
              <a:endCxn id="1998" idx="0"/>
            </p:cNvCxnSpPr>
            <p:nvPr/>
          </p:nvCxnSpPr>
          <p:spPr>
            <a:xfrm flipH="1">
              <a:off x="3138236" y="2928833"/>
              <a:ext cx="1551300" cy="15003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003" name="Google Shape;2003;p23"/>
            <p:cNvGrpSpPr/>
            <p:nvPr/>
          </p:nvGrpSpPr>
          <p:grpSpPr>
            <a:xfrm>
              <a:off x="4874168" y="4452282"/>
              <a:ext cx="2258870" cy="687174"/>
              <a:chOff x="3445892" y="4268268"/>
              <a:chExt cx="2436588" cy="691688"/>
            </a:xfrm>
          </p:grpSpPr>
          <p:grpSp>
            <p:nvGrpSpPr>
              <p:cNvPr id="2004" name="Google Shape;2004;p23"/>
              <p:cNvGrpSpPr/>
              <p:nvPr/>
            </p:nvGrpSpPr>
            <p:grpSpPr>
              <a:xfrm>
                <a:off x="3445892" y="4268268"/>
                <a:ext cx="2365150" cy="691688"/>
                <a:chOff x="4025092" y="2786058"/>
                <a:chExt cx="3240000" cy="720000"/>
              </a:xfrm>
            </p:grpSpPr>
            <p:sp>
              <p:nvSpPr>
                <p:cNvPr id="2005" name="Google Shape;2005;p2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2006" name="Google Shape;2006;p2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07" name="Google Shape;2007;p2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08" name="Google Shape;2008;p23"/>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cxnSp>
          <p:nvCxnSpPr>
            <p:cNvPr id="2009" name="Google Shape;2009;p23"/>
            <p:cNvCxnSpPr>
              <a:endCxn id="2005" idx="0"/>
            </p:cNvCxnSpPr>
            <p:nvPr/>
          </p:nvCxnSpPr>
          <p:spPr>
            <a:xfrm>
              <a:off x="5525289" y="2928882"/>
              <a:ext cx="445200" cy="1523400"/>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2010" name="Google Shape;2010;p23"/>
            <p:cNvSpPr txBox="1"/>
            <p:nvPr/>
          </p:nvSpPr>
          <p:spPr>
            <a:xfrm>
              <a:off x="4945606" y="4519626"/>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sp>
        <p:nvSpPr>
          <p:cNvPr id="2011" name="Google Shape;2011;p23"/>
          <p:cNvSpPr txBox="1"/>
          <p:nvPr/>
        </p:nvSpPr>
        <p:spPr>
          <a:xfrm>
            <a:off x="1953390" y="5929330"/>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-95</a:t>
            </a:r>
            <a:endParaRPr b="0" i="0" sz="1400" u="none" cap="none" strike="noStrike">
              <a:solidFill>
                <a:srgbClr val="000000"/>
              </a:solidFill>
              <a:latin typeface="Arial"/>
              <a:ea typeface="Arial"/>
              <a:cs typeface="Arial"/>
              <a:sym typeface="Arial"/>
            </a:endParaRPr>
          </a:p>
        </p:txBody>
      </p:sp>
      <p:sp>
        <p:nvSpPr>
          <p:cNvPr id="2012" name="Google Shape;2012;p23"/>
          <p:cNvSpPr/>
          <p:nvPr/>
        </p:nvSpPr>
        <p:spPr>
          <a:xfrm>
            <a:off x="7638700" y="1251831"/>
            <a:ext cx="4286400" cy="24165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93000"/>
              </a:lnSpc>
              <a:spcBef>
                <a:spcPts val="0"/>
              </a:spcBef>
              <a:spcAft>
                <a:spcPts val="0"/>
              </a:spcAft>
              <a:buClr>
                <a:schemeClr val="dk1"/>
              </a:buClr>
              <a:buSzPts val="1800"/>
              <a:buFont typeface="Arial"/>
              <a:buChar char="●"/>
            </a:pPr>
            <a:r>
              <a:rPr b="0" i="0" lang="es-AR" sz="1800" u="none" cap="none" strike="noStrike">
                <a:solidFill>
                  <a:schemeClr val="dk1"/>
                </a:solidFill>
                <a:latin typeface="Arial"/>
                <a:ea typeface="Arial"/>
                <a:cs typeface="Arial"/>
                <a:sym typeface="Arial"/>
              </a:rPr>
              <a:t>-95, no se puede balancear con adyacente entonces se fusiona el nodo 4 y el nodo 3</a:t>
            </a:r>
            <a:endParaRPr b="0" i="0" sz="1800" u="none" cap="none" strike="noStrike">
              <a:solidFill>
                <a:schemeClr val="dk1"/>
              </a:solidFill>
              <a:latin typeface="Arial"/>
              <a:ea typeface="Arial"/>
              <a:cs typeface="Arial"/>
              <a:sym typeface="Arial"/>
            </a:endParaRPr>
          </a:p>
          <a:p>
            <a:pPr indent="-342900" lvl="0" marL="457200" marR="0" rtl="0" algn="just">
              <a:lnSpc>
                <a:spcPct val="93000"/>
              </a:lnSpc>
              <a:spcBef>
                <a:spcPts val="0"/>
              </a:spcBef>
              <a:spcAft>
                <a:spcPts val="0"/>
              </a:spcAft>
              <a:buClr>
                <a:schemeClr val="dk1"/>
              </a:buClr>
              <a:buSzPts val="1800"/>
              <a:buFont typeface="Arial"/>
              <a:buChar char="●"/>
            </a:pPr>
            <a:r>
              <a:rPr b="0" i="0" lang="es-AR" sz="1800" u="none" cap="none" strike="noStrike">
                <a:solidFill>
                  <a:schemeClr val="dk1"/>
                </a:solidFill>
                <a:latin typeface="Arial"/>
                <a:ea typeface="Arial"/>
                <a:cs typeface="Arial"/>
                <a:sym typeface="Arial"/>
              </a:rPr>
              <a:t>Se propaga el underflow al nodo 6 </a:t>
            </a:r>
            <a:endParaRPr b="0" i="0" sz="1800" u="none" cap="none" strike="noStrike">
              <a:solidFill>
                <a:schemeClr val="dk1"/>
              </a:solidFill>
              <a:latin typeface="Arial"/>
              <a:ea typeface="Arial"/>
              <a:cs typeface="Arial"/>
              <a:sym typeface="Arial"/>
            </a:endParaRPr>
          </a:p>
          <a:p>
            <a:pPr indent="-342900" lvl="0" marL="457200" marR="0" rtl="0" algn="just">
              <a:lnSpc>
                <a:spcPct val="93000"/>
              </a:lnSpc>
              <a:spcBef>
                <a:spcPts val="0"/>
              </a:spcBef>
              <a:spcAft>
                <a:spcPts val="0"/>
              </a:spcAft>
              <a:buClr>
                <a:schemeClr val="dk1"/>
              </a:buClr>
              <a:buSzPts val="1800"/>
              <a:buFont typeface="Arial"/>
              <a:buChar char="●"/>
            </a:pPr>
            <a:r>
              <a:rPr b="0" i="0" lang="es-AR" sz="1800" u="none" cap="none" strike="noStrike">
                <a:solidFill>
                  <a:schemeClr val="dk1"/>
                </a:solidFill>
                <a:latin typeface="Arial"/>
                <a:ea typeface="Arial"/>
                <a:cs typeface="Arial"/>
                <a:sym typeface="Arial"/>
              </a:rPr>
              <a:t>Como el nodo 6 no puede balancear con adyacente (nodo 2) se fusionan y disminuye en 1 la altura del árbol</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1"/>
                                        </p:tgtEl>
                                        <p:attrNameLst>
                                          <p:attrName>style.visibility</p:attrName>
                                        </p:attrNameLst>
                                      </p:cBhvr>
                                      <p:to>
                                        <p:strVal val="visible"/>
                                      </p:to>
                                    </p:set>
                                    <p:animEffect filter="fade" transition="in">
                                      <p:cBhvr>
                                        <p:cTn dur="1000"/>
                                        <p:tgtEl>
                                          <p:spTgt spid="2011"/>
                                        </p:tgtEl>
                                      </p:cBhvr>
                                    </p:animEffect>
                                  </p:childTnLst>
                                </p:cTn>
                              </p:par>
                              <p:par>
                                <p:cTn fill="hold" nodeType="withEffect" presetClass="entr" presetID="10" presetSubtype="0">
                                  <p:stCondLst>
                                    <p:cond delay="0"/>
                                  </p:stCondLst>
                                  <p:childTnLst>
                                    <p:set>
                                      <p:cBhvr>
                                        <p:cTn dur="1" fill="hold">
                                          <p:stCondLst>
                                            <p:cond delay="0"/>
                                          </p:stCondLst>
                                        </p:cTn>
                                        <p:tgtEl>
                                          <p:spTgt spid="1979"/>
                                        </p:tgtEl>
                                        <p:attrNameLst>
                                          <p:attrName>style.visibility</p:attrName>
                                        </p:attrNameLst>
                                      </p:cBhvr>
                                      <p:to>
                                        <p:strVal val="visible"/>
                                      </p:to>
                                    </p:set>
                                    <p:animEffect filter="fade" transition="in">
                                      <p:cBhvr>
                                        <p:cTn dur="500"/>
                                        <p:tgtEl>
                                          <p:spTgt spid="19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020" name="Shape 2020"/>
        <p:cNvGrpSpPr/>
        <p:nvPr/>
      </p:nvGrpSpPr>
      <p:grpSpPr>
        <a:xfrm>
          <a:off x="0" y="0"/>
          <a:ext cx="0" cy="0"/>
          <a:chOff x="0" y="0"/>
          <a:chExt cx="0" cy="0"/>
        </a:xfrm>
      </p:grpSpPr>
      <p:sp>
        <p:nvSpPr>
          <p:cNvPr id="2021" name="Google Shape;2021;p24"/>
          <p:cNvSpPr txBox="1"/>
          <p:nvPr/>
        </p:nvSpPr>
        <p:spPr>
          <a:xfrm>
            <a:off x="531813" y="785794"/>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022" name="Google Shape;2022;p24"/>
          <p:cNvSpPr txBox="1"/>
          <p:nvPr/>
        </p:nvSpPr>
        <p:spPr>
          <a:xfrm>
            <a:off x="1667638" y="214290"/>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400"/>
              <a:buFont typeface="Times New Roman"/>
              <a:buNone/>
            </a:pPr>
            <a:r>
              <a:rPr b="0" i="0" lang="es-AR" sz="4400" u="none" cap="none" strike="noStrike">
                <a:solidFill>
                  <a:srgbClr val="262626"/>
                </a:solidFill>
                <a:latin typeface="Century Gothic"/>
                <a:ea typeface="Century Gothic"/>
                <a:cs typeface="Century Gothic"/>
                <a:sym typeface="Century Gothic"/>
              </a:rPr>
              <a:t>Ej: Redistribución en nodo interno</a:t>
            </a:r>
            <a:endParaRPr b="0" i="0" sz="4000" u="none" cap="none" strike="noStrike">
              <a:solidFill>
                <a:srgbClr val="262626"/>
              </a:solidFill>
              <a:latin typeface="Century Gothic"/>
              <a:ea typeface="Century Gothic"/>
              <a:cs typeface="Century Gothic"/>
              <a:sym typeface="Century Gothic"/>
            </a:endParaRPr>
          </a:p>
        </p:txBody>
      </p:sp>
      <p:grpSp>
        <p:nvGrpSpPr>
          <p:cNvPr id="2023" name="Google Shape;2023;p24"/>
          <p:cNvGrpSpPr/>
          <p:nvPr/>
        </p:nvGrpSpPr>
        <p:grpSpPr>
          <a:xfrm>
            <a:off x="238878" y="857232"/>
            <a:ext cx="12061447" cy="5072098"/>
            <a:chOff x="238878" y="857232"/>
            <a:chExt cx="12061447" cy="5072098"/>
          </a:xfrm>
        </p:grpSpPr>
        <p:sp>
          <p:nvSpPr>
            <p:cNvPr id="2024" name="Google Shape;2024;p24"/>
            <p:cNvSpPr txBox="1"/>
            <p:nvPr/>
          </p:nvSpPr>
          <p:spPr>
            <a:xfrm>
              <a:off x="2855767" y="3162303"/>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35</a:t>
              </a:r>
              <a:r>
                <a:rPr b="0" i="0" lang="es-AR" sz="3600" u="none" cap="none" strike="noStrike">
                  <a:solidFill>
                    <a:srgbClr val="333333"/>
                  </a:solidFill>
                  <a:latin typeface="Century Gothic"/>
                  <a:ea typeface="Century Gothic"/>
                  <a:cs typeface="Century Gothic"/>
                  <a:sym typeface="Century Gothic"/>
                </a:rPr>
                <a:t>   </a:t>
              </a:r>
              <a:r>
                <a:rPr b="0" i="0" lang="es-AR" sz="3600" u="none" cap="none" strike="noStrike">
                  <a:solidFill>
                    <a:schemeClr val="dk1"/>
                  </a:solidFill>
                  <a:latin typeface="Century Gothic"/>
                  <a:ea typeface="Century Gothic"/>
                  <a:cs typeface="Century Gothic"/>
                  <a:sym typeface="Century Gothic"/>
                </a:rPr>
                <a:t>83</a:t>
              </a:r>
              <a:endParaRPr b="0" i="0" sz="1400" u="none" cap="none" strike="noStrike">
                <a:solidFill>
                  <a:srgbClr val="000000"/>
                </a:solidFill>
                <a:latin typeface="Arial"/>
                <a:ea typeface="Arial"/>
                <a:cs typeface="Arial"/>
                <a:sym typeface="Arial"/>
              </a:endParaRPr>
            </a:p>
          </p:txBody>
        </p:sp>
        <p:sp>
          <p:nvSpPr>
            <p:cNvPr id="2025" name="Google Shape;2025;p24"/>
            <p:cNvSpPr txBox="1"/>
            <p:nvPr/>
          </p:nvSpPr>
          <p:spPr>
            <a:xfrm>
              <a:off x="311395" y="5257355"/>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13  22</a:t>
              </a:r>
              <a:r>
                <a:rPr b="0" i="0" lang="es-AR" sz="3600" u="none" cap="none" strike="noStrike">
                  <a:solidFill>
                    <a:srgbClr val="333333"/>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026" name="Google Shape;2026;p24"/>
            <p:cNvSpPr txBox="1"/>
            <p:nvPr/>
          </p:nvSpPr>
          <p:spPr>
            <a:xfrm>
              <a:off x="2667770"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1</a:t>
              </a:r>
              <a:endParaRPr b="0" i="0" sz="3600" u="none" cap="none" strike="noStrike">
                <a:solidFill>
                  <a:srgbClr val="333333"/>
                </a:solidFill>
                <a:latin typeface="Century Gothic"/>
                <a:ea typeface="Century Gothic"/>
                <a:cs typeface="Century Gothic"/>
                <a:sym typeface="Century Gothic"/>
              </a:endParaRPr>
            </a:p>
          </p:txBody>
        </p:sp>
        <p:grpSp>
          <p:nvGrpSpPr>
            <p:cNvPr id="2027" name="Google Shape;2027;p24"/>
            <p:cNvGrpSpPr/>
            <p:nvPr/>
          </p:nvGrpSpPr>
          <p:grpSpPr>
            <a:xfrm>
              <a:off x="238878" y="857232"/>
              <a:ext cx="12061447" cy="5072098"/>
              <a:chOff x="238878" y="857232"/>
              <a:chExt cx="12061447" cy="5072098"/>
            </a:xfrm>
          </p:grpSpPr>
          <p:sp>
            <p:nvSpPr>
              <p:cNvPr id="2028" name="Google Shape;2028;p24"/>
              <p:cNvSpPr txBox="1"/>
              <p:nvPr/>
            </p:nvSpPr>
            <p:spPr>
              <a:xfrm>
                <a:off x="5156525" y="8572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7</a:t>
                </a:r>
                <a:endParaRPr b="0" i="0" sz="3600" u="none" cap="none" strike="noStrike">
                  <a:solidFill>
                    <a:srgbClr val="333333"/>
                  </a:solidFill>
                  <a:latin typeface="Century Gothic"/>
                  <a:ea typeface="Century Gothic"/>
                  <a:cs typeface="Century Gothic"/>
                  <a:sym typeface="Century Gothic"/>
                </a:endParaRPr>
              </a:p>
            </p:txBody>
          </p:sp>
          <p:grpSp>
            <p:nvGrpSpPr>
              <p:cNvPr id="2029" name="Google Shape;2029;p24"/>
              <p:cNvGrpSpPr/>
              <p:nvPr/>
            </p:nvGrpSpPr>
            <p:grpSpPr>
              <a:xfrm>
                <a:off x="5096661" y="1262710"/>
                <a:ext cx="2714644" cy="720000"/>
                <a:chOff x="4580466" y="5500702"/>
                <a:chExt cx="3327568" cy="720000"/>
              </a:xfrm>
            </p:grpSpPr>
            <p:grpSp>
              <p:nvGrpSpPr>
                <p:cNvPr id="2030" name="Google Shape;2030;p24"/>
                <p:cNvGrpSpPr/>
                <p:nvPr/>
              </p:nvGrpSpPr>
              <p:grpSpPr>
                <a:xfrm>
                  <a:off x="4668034" y="5500702"/>
                  <a:ext cx="3240000" cy="720000"/>
                  <a:chOff x="4025092" y="2786058"/>
                  <a:chExt cx="3240000" cy="720000"/>
                </a:xfrm>
              </p:grpSpPr>
              <p:sp>
                <p:nvSpPr>
                  <p:cNvPr id="2031" name="Google Shape;2031;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32" name="Google Shape;2032;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33" name="Google Shape;2033;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34" name="Google Shape;2034;p24"/>
                <p:cNvSpPr txBox="1"/>
                <p:nvPr/>
              </p:nvSpPr>
              <p:spPr>
                <a:xfrm>
                  <a:off x="4580466"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116</a:t>
                  </a:r>
                  <a:endParaRPr b="0" i="0" sz="1400" u="none" cap="none" strike="noStrike">
                    <a:solidFill>
                      <a:srgbClr val="000000"/>
                    </a:solidFill>
                    <a:latin typeface="Arial"/>
                    <a:ea typeface="Arial"/>
                    <a:cs typeface="Arial"/>
                    <a:sym typeface="Arial"/>
                  </a:endParaRPr>
                </a:p>
              </p:txBody>
            </p:sp>
          </p:grpSp>
          <p:sp>
            <p:nvSpPr>
              <p:cNvPr id="2035" name="Google Shape;2035;p24"/>
              <p:cNvSpPr txBox="1"/>
              <p:nvPr/>
            </p:nvSpPr>
            <p:spPr>
              <a:xfrm>
                <a:off x="2727633" y="26663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2</a:t>
                </a:r>
                <a:endParaRPr b="0" i="0" sz="3600" u="none" cap="none" strike="noStrike">
                  <a:solidFill>
                    <a:srgbClr val="333333"/>
                  </a:solidFill>
                  <a:latin typeface="Century Gothic"/>
                  <a:ea typeface="Century Gothic"/>
                  <a:cs typeface="Century Gothic"/>
                  <a:sym typeface="Century Gothic"/>
                </a:endParaRPr>
              </a:p>
            </p:txBody>
          </p:sp>
          <p:grpSp>
            <p:nvGrpSpPr>
              <p:cNvPr id="2036" name="Google Shape;2036;p24"/>
              <p:cNvGrpSpPr/>
              <p:nvPr/>
            </p:nvGrpSpPr>
            <p:grpSpPr>
              <a:xfrm>
                <a:off x="2739208" y="3071810"/>
                <a:ext cx="2643206" cy="720000"/>
                <a:chOff x="4025092" y="2786058"/>
                <a:chExt cx="3240000" cy="720000"/>
              </a:xfrm>
            </p:grpSpPr>
            <p:sp>
              <p:nvSpPr>
                <p:cNvPr id="2037" name="Google Shape;2037;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38" name="Google Shape;2038;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39" name="Google Shape;2039;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2040" name="Google Shape;2040;p24"/>
              <p:cNvCxnSpPr/>
              <p:nvPr/>
            </p:nvCxnSpPr>
            <p:spPr>
              <a:xfrm rot="5400000">
                <a:off x="7239802" y="4286256"/>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041" name="Google Shape;2041;p24"/>
              <p:cNvGrpSpPr/>
              <p:nvPr/>
            </p:nvGrpSpPr>
            <p:grpSpPr>
              <a:xfrm>
                <a:off x="7209308" y="4752810"/>
                <a:ext cx="2399526" cy="1070356"/>
                <a:chOff x="6194826" y="3857628"/>
                <a:chExt cx="2473737" cy="1103460"/>
              </a:xfrm>
            </p:grpSpPr>
            <p:grpSp>
              <p:nvGrpSpPr>
                <p:cNvPr id="2042" name="Google Shape;2042;p24"/>
                <p:cNvGrpSpPr/>
                <p:nvPr/>
              </p:nvGrpSpPr>
              <p:grpSpPr>
                <a:xfrm>
                  <a:off x="6194826" y="4269400"/>
                  <a:ext cx="2473737" cy="691689"/>
                  <a:chOff x="6194826" y="4269400"/>
                  <a:chExt cx="2473737" cy="691689"/>
                </a:xfrm>
              </p:grpSpPr>
              <p:grpSp>
                <p:nvGrpSpPr>
                  <p:cNvPr id="2043" name="Google Shape;2043;p24"/>
                  <p:cNvGrpSpPr/>
                  <p:nvPr/>
                </p:nvGrpSpPr>
                <p:grpSpPr>
                  <a:xfrm>
                    <a:off x="6303413" y="4269400"/>
                    <a:ext cx="2365150" cy="691689"/>
                    <a:chOff x="4025095" y="2786058"/>
                    <a:chExt cx="3240000" cy="720001"/>
                  </a:xfrm>
                </p:grpSpPr>
                <p:sp>
                  <p:nvSpPr>
                    <p:cNvPr id="2044" name="Google Shape;2044;p24"/>
                    <p:cNvSpPr/>
                    <p:nvPr/>
                  </p:nvSpPr>
                  <p:spPr>
                    <a:xfrm>
                      <a:off x="4025095"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45" name="Google Shape;2045;p24"/>
                    <p:cNvCxnSpPr/>
                    <p:nvPr/>
                  </p:nvCxnSpPr>
                  <p:spPr>
                    <a:xfrm rot="5400000">
                      <a:off x="4817364" y="3142454"/>
                      <a:ext cx="714380" cy="1587"/>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46" name="Google Shape;2046;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47" name="Google Shape;2047;p24"/>
                  <p:cNvSpPr txBox="1"/>
                  <p:nvPr/>
                </p:nvSpPr>
                <p:spPr>
                  <a:xfrm>
                    <a:off x="6194826" y="4338030"/>
                    <a:ext cx="1579331"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C0C0C"/>
                      </a:buClr>
                      <a:buSzPts val="3600"/>
                      <a:buFont typeface="Times New Roman"/>
                      <a:buNone/>
                    </a:pPr>
                    <a:r>
                      <a:rPr b="0" i="0" lang="es-AR" sz="3600" u="none" cap="none" strike="noStrike">
                        <a:solidFill>
                          <a:srgbClr val="0C0C0C"/>
                        </a:solidFill>
                        <a:latin typeface="Century Gothic"/>
                        <a:ea typeface="Century Gothic"/>
                        <a:cs typeface="Century Gothic"/>
                        <a:sym typeface="Century Gothic"/>
                      </a:rPr>
                      <a:t>134       </a:t>
                    </a:r>
                    <a:endParaRPr b="0" i="0" sz="1400" u="none" cap="none" strike="noStrike">
                      <a:solidFill>
                        <a:srgbClr val="000000"/>
                      </a:solidFill>
                      <a:latin typeface="Arial"/>
                      <a:ea typeface="Arial"/>
                      <a:cs typeface="Arial"/>
                      <a:sym typeface="Arial"/>
                    </a:endParaRPr>
                  </a:p>
                </p:txBody>
              </p:sp>
            </p:grpSp>
            <p:sp>
              <p:nvSpPr>
                <p:cNvPr id="2048" name="Google Shape;2048;p24"/>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4</a:t>
                  </a:r>
                  <a:endParaRPr b="0" i="0" sz="3600" u="none" cap="none" strike="noStrike">
                    <a:solidFill>
                      <a:srgbClr val="333333"/>
                    </a:solidFill>
                    <a:latin typeface="Century Gothic"/>
                    <a:ea typeface="Century Gothic"/>
                    <a:cs typeface="Century Gothic"/>
                    <a:sym typeface="Century Gothic"/>
                  </a:endParaRPr>
                </a:p>
              </p:txBody>
            </p:sp>
          </p:grpSp>
          <p:cxnSp>
            <p:nvCxnSpPr>
              <p:cNvPr id="2049" name="Google Shape;2049;p24"/>
              <p:cNvCxnSpPr/>
              <p:nvPr/>
            </p:nvCxnSpPr>
            <p:spPr>
              <a:xfrm flipH="1" rot="-5400000">
                <a:off x="8685029" y="4081512"/>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050" name="Google Shape;2050;p24"/>
              <p:cNvGrpSpPr/>
              <p:nvPr/>
            </p:nvGrpSpPr>
            <p:grpSpPr>
              <a:xfrm>
                <a:off x="9761940" y="5149809"/>
                <a:ext cx="2294197" cy="670937"/>
                <a:chOff x="4025092" y="2786058"/>
                <a:chExt cx="3240000" cy="720000"/>
              </a:xfrm>
            </p:grpSpPr>
            <p:sp>
              <p:nvSpPr>
                <p:cNvPr id="2051" name="Google Shape;2051;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52" name="Google Shape;2052;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53" name="Google Shape;2053;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54" name="Google Shape;2054;p24"/>
              <p:cNvSpPr txBox="1"/>
              <p:nvPr/>
            </p:nvSpPr>
            <p:spPr>
              <a:xfrm>
                <a:off x="9761939" y="47611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3</a:t>
                </a:r>
                <a:endParaRPr b="0" i="0" sz="3600" u="none" cap="none" strike="noStrike">
                  <a:solidFill>
                    <a:srgbClr val="333333"/>
                  </a:solidFill>
                  <a:latin typeface="Century Gothic"/>
                  <a:ea typeface="Century Gothic"/>
                  <a:cs typeface="Century Gothic"/>
                  <a:sym typeface="Century Gothic"/>
                </a:endParaRPr>
              </a:p>
            </p:txBody>
          </p:sp>
          <p:sp>
            <p:nvSpPr>
              <p:cNvPr id="2055" name="Google Shape;2055;p24"/>
              <p:cNvSpPr txBox="1"/>
              <p:nvPr/>
            </p:nvSpPr>
            <p:spPr>
              <a:xfrm>
                <a:off x="9657119" y="5214950"/>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C0C0C"/>
                  </a:buClr>
                  <a:buSzPts val="3600"/>
                  <a:buFont typeface="Times New Roman"/>
                  <a:buNone/>
                </a:pPr>
                <a:r>
                  <a:rPr b="0" i="0" lang="es-AR" sz="3600" u="none" cap="none" strike="noStrike">
                    <a:solidFill>
                      <a:srgbClr val="0C0C0C"/>
                    </a:solidFill>
                    <a:latin typeface="Century Gothic"/>
                    <a:ea typeface="Century Gothic"/>
                    <a:cs typeface="Century Gothic"/>
                    <a:sym typeface="Century Gothic"/>
                  </a:rPr>
                  <a:t>199</a:t>
                </a:r>
                <a:r>
                  <a:rPr b="0" i="0" lang="es-AR" sz="3200" u="none" cap="none" strike="noStrike">
                    <a:solidFill>
                      <a:srgbClr val="333333"/>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nvGrpSpPr>
              <p:cNvPr id="2056" name="Google Shape;2056;p24"/>
              <p:cNvGrpSpPr/>
              <p:nvPr/>
            </p:nvGrpSpPr>
            <p:grpSpPr>
              <a:xfrm>
                <a:off x="238879" y="5143512"/>
                <a:ext cx="2328857" cy="708915"/>
                <a:chOff x="4025092" y="2786058"/>
                <a:chExt cx="3240000" cy="720000"/>
              </a:xfrm>
            </p:grpSpPr>
            <p:sp>
              <p:nvSpPr>
                <p:cNvPr id="2057" name="Google Shape;2057;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58" name="Google Shape;2058;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59" name="Google Shape;2059;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60" name="Google Shape;2060;p24"/>
              <p:cNvSpPr txBox="1"/>
              <p:nvPr/>
            </p:nvSpPr>
            <p:spPr>
              <a:xfrm>
                <a:off x="238878" y="4763408"/>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0</a:t>
                </a:r>
                <a:endParaRPr b="0" i="0" sz="3600" u="none" cap="none" strike="noStrike">
                  <a:solidFill>
                    <a:srgbClr val="333333"/>
                  </a:solidFill>
                  <a:latin typeface="Century Gothic"/>
                  <a:ea typeface="Century Gothic"/>
                  <a:cs typeface="Century Gothic"/>
                  <a:sym typeface="Century Gothic"/>
                </a:endParaRPr>
              </a:p>
            </p:txBody>
          </p:sp>
          <p:cxnSp>
            <p:nvCxnSpPr>
              <p:cNvPr id="2061" name="Google Shape;2061;p24"/>
              <p:cNvCxnSpPr/>
              <p:nvPr/>
            </p:nvCxnSpPr>
            <p:spPr>
              <a:xfrm rot="5400000">
                <a:off x="1416930" y="3822584"/>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062" name="Google Shape;2062;p24"/>
              <p:cNvGrpSpPr/>
              <p:nvPr/>
            </p:nvGrpSpPr>
            <p:grpSpPr>
              <a:xfrm>
                <a:off x="2704483" y="5166662"/>
                <a:ext cx="2214578" cy="673700"/>
                <a:chOff x="3445892" y="4268268"/>
                <a:chExt cx="2436588" cy="691688"/>
              </a:xfrm>
            </p:grpSpPr>
            <p:grpSp>
              <p:nvGrpSpPr>
                <p:cNvPr id="2063" name="Google Shape;2063;p24"/>
                <p:cNvGrpSpPr/>
                <p:nvPr/>
              </p:nvGrpSpPr>
              <p:grpSpPr>
                <a:xfrm>
                  <a:off x="3445892" y="4268268"/>
                  <a:ext cx="2365150" cy="691688"/>
                  <a:chOff x="4025092" y="2786058"/>
                  <a:chExt cx="3240000" cy="720000"/>
                </a:xfrm>
              </p:grpSpPr>
              <p:sp>
                <p:nvSpPr>
                  <p:cNvPr id="2064" name="Google Shape;2064;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65" name="Google Shape;2065;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66" name="Google Shape;2066;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67" name="Google Shape;2067;p24"/>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600"/>
                    <a:buFont typeface="Times New Roman"/>
                    <a:buNone/>
                  </a:pPr>
                  <a:r>
                    <a:rPr b="0" i="0" lang="es-AR" sz="3600" u="none" cap="none" strike="noStrike">
                      <a:solidFill>
                        <a:srgbClr val="333333"/>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grpSp>
            <p:nvGrpSpPr>
              <p:cNvPr id="2068" name="Google Shape;2068;p24"/>
              <p:cNvGrpSpPr/>
              <p:nvPr/>
            </p:nvGrpSpPr>
            <p:grpSpPr>
              <a:xfrm>
                <a:off x="4953786" y="5166661"/>
                <a:ext cx="2224326" cy="667608"/>
                <a:chOff x="3933860" y="2786057"/>
                <a:chExt cx="3289532" cy="720000"/>
              </a:xfrm>
            </p:grpSpPr>
            <p:sp>
              <p:nvSpPr>
                <p:cNvPr id="2069" name="Google Shape;2069;p24"/>
                <p:cNvSpPr/>
                <p:nvPr/>
              </p:nvSpPr>
              <p:spPr>
                <a:xfrm>
                  <a:off x="3933860" y="2786057"/>
                  <a:ext cx="3289532"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70" name="Google Shape;2070;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71" name="Google Shape;2071;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72" name="Google Shape;2072;p24"/>
              <p:cNvSpPr txBox="1"/>
              <p:nvPr/>
            </p:nvSpPr>
            <p:spPr>
              <a:xfrm>
                <a:off x="4953786" y="5248411"/>
                <a:ext cx="242889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89  96 101        </a:t>
                </a:r>
                <a:endParaRPr b="0" i="0" sz="1400" u="none" cap="none" strike="noStrike">
                  <a:solidFill>
                    <a:srgbClr val="000000"/>
                  </a:solidFill>
                  <a:latin typeface="Arial"/>
                  <a:ea typeface="Arial"/>
                  <a:cs typeface="Arial"/>
                  <a:sym typeface="Arial"/>
                </a:endParaRPr>
              </a:p>
            </p:txBody>
          </p:sp>
          <p:sp>
            <p:nvSpPr>
              <p:cNvPr id="2073" name="Google Shape;2073;p24"/>
              <p:cNvSpPr txBox="1"/>
              <p:nvPr/>
            </p:nvSpPr>
            <p:spPr>
              <a:xfrm>
                <a:off x="5025224"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5</a:t>
                </a:r>
                <a:endParaRPr b="0" i="0" sz="3600" u="none" cap="none" strike="noStrike">
                  <a:solidFill>
                    <a:srgbClr val="333333"/>
                  </a:solidFill>
                  <a:latin typeface="Century Gothic"/>
                  <a:ea typeface="Century Gothic"/>
                  <a:cs typeface="Century Gothic"/>
                  <a:sym typeface="Century Gothic"/>
                </a:endParaRPr>
              </a:p>
            </p:txBody>
          </p:sp>
          <p:cxnSp>
            <p:nvCxnSpPr>
              <p:cNvPr id="2074" name="Google Shape;2074;p24"/>
              <p:cNvCxnSpPr>
                <a:endCxn id="2064" idx="0"/>
              </p:cNvCxnSpPr>
              <p:nvPr/>
            </p:nvCxnSpPr>
            <p:spPr>
              <a:xfrm>
                <a:off x="3597208" y="3786962"/>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75" name="Google Shape;2075;p24"/>
              <p:cNvCxnSpPr/>
              <p:nvPr/>
            </p:nvCxnSpPr>
            <p:spPr>
              <a:xfrm flipH="1" rot="-5400000">
                <a:off x="4440072" y="3871276"/>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076" name="Google Shape;2076;p24"/>
              <p:cNvGrpSpPr/>
              <p:nvPr/>
            </p:nvGrpSpPr>
            <p:grpSpPr>
              <a:xfrm>
                <a:off x="8051021" y="2643182"/>
                <a:ext cx="2689242" cy="1125478"/>
                <a:chOff x="2693171" y="1809076"/>
                <a:chExt cx="2689242" cy="1125478"/>
              </a:xfrm>
            </p:grpSpPr>
            <p:sp>
              <p:nvSpPr>
                <p:cNvPr id="2077" name="Google Shape;2077;p24"/>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6</a:t>
                  </a:r>
                  <a:endParaRPr b="0" i="0" sz="3600" u="none" cap="none" strike="noStrike">
                    <a:solidFill>
                      <a:srgbClr val="333333"/>
                    </a:solidFill>
                    <a:latin typeface="Century Gothic"/>
                    <a:ea typeface="Century Gothic"/>
                    <a:cs typeface="Century Gothic"/>
                    <a:sym typeface="Century Gothic"/>
                  </a:endParaRPr>
                </a:p>
              </p:txBody>
            </p:sp>
            <p:grpSp>
              <p:nvGrpSpPr>
                <p:cNvPr id="2078" name="Google Shape;2078;p24"/>
                <p:cNvGrpSpPr/>
                <p:nvPr/>
              </p:nvGrpSpPr>
              <p:grpSpPr>
                <a:xfrm>
                  <a:off x="2693171" y="2214554"/>
                  <a:ext cx="2689242" cy="720000"/>
                  <a:chOff x="4611603" y="5500702"/>
                  <a:chExt cx="3296431" cy="720000"/>
                </a:xfrm>
              </p:grpSpPr>
              <p:grpSp>
                <p:nvGrpSpPr>
                  <p:cNvPr id="2079" name="Google Shape;2079;p24"/>
                  <p:cNvGrpSpPr/>
                  <p:nvPr/>
                </p:nvGrpSpPr>
                <p:grpSpPr>
                  <a:xfrm>
                    <a:off x="4668034" y="5500702"/>
                    <a:ext cx="3240000" cy="720000"/>
                    <a:chOff x="4025092" y="2786058"/>
                    <a:chExt cx="3240000" cy="720000"/>
                  </a:xfrm>
                </p:grpSpPr>
                <p:sp>
                  <p:nvSpPr>
                    <p:cNvPr id="2080" name="Google Shape;2080;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81" name="Google Shape;2081;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82" name="Google Shape;2082;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83" name="Google Shape;2083;p24"/>
                  <p:cNvSpPr txBox="1"/>
                  <p:nvPr/>
                </p:nvSpPr>
                <p:spPr>
                  <a:xfrm>
                    <a:off x="4611603" y="5595290"/>
                    <a:ext cx="1313513"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160</a:t>
                    </a:r>
                    <a:endParaRPr b="0" i="0" sz="1400" u="none" cap="none" strike="noStrike">
                      <a:solidFill>
                        <a:srgbClr val="000000"/>
                      </a:solidFill>
                      <a:latin typeface="Arial"/>
                      <a:ea typeface="Arial"/>
                      <a:cs typeface="Arial"/>
                      <a:sym typeface="Arial"/>
                    </a:endParaRPr>
                  </a:p>
                </p:txBody>
              </p:sp>
            </p:grpSp>
          </p:grpSp>
          <p:cxnSp>
            <p:nvCxnSpPr>
              <p:cNvPr id="2084" name="Google Shape;2084;p24"/>
              <p:cNvCxnSpPr/>
              <p:nvPr/>
            </p:nvCxnSpPr>
            <p:spPr>
              <a:xfrm rot="5400000">
                <a:off x="4060314" y="1952449"/>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85" name="Google Shape;2085;p24"/>
              <p:cNvCxnSpPr/>
              <p:nvPr/>
            </p:nvCxnSpPr>
            <p:spPr>
              <a:xfrm>
                <a:off x="6032180" y="1962922"/>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86" name="Google Shape;2086;p24"/>
            <p:cNvSpPr txBox="1"/>
            <p:nvPr/>
          </p:nvSpPr>
          <p:spPr>
            <a:xfrm>
              <a:off x="2739208" y="5234005"/>
              <a:ext cx="15716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39 40</a:t>
              </a:r>
              <a:endParaRPr b="0" i="0" sz="1400" u="none" cap="none" strike="noStrike">
                <a:solidFill>
                  <a:srgbClr val="000000"/>
                </a:solidFill>
                <a:latin typeface="Arial"/>
                <a:ea typeface="Arial"/>
                <a:cs typeface="Arial"/>
                <a:sym typeface="Arial"/>
              </a:endParaRPr>
            </a:p>
          </p:txBody>
        </p:sp>
      </p:grpSp>
      <p:sp>
        <p:nvSpPr>
          <p:cNvPr id="2087" name="Google Shape;2087;p24"/>
          <p:cNvSpPr txBox="1"/>
          <p:nvPr/>
        </p:nvSpPr>
        <p:spPr>
          <a:xfrm>
            <a:off x="1596200" y="6072206"/>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-134</a:t>
            </a:r>
            <a:endParaRPr b="0" i="0" sz="1400" u="none" cap="none" strike="noStrike">
              <a:solidFill>
                <a:srgbClr val="000000"/>
              </a:solidFill>
              <a:latin typeface="Arial"/>
              <a:ea typeface="Arial"/>
              <a:cs typeface="Arial"/>
              <a:sym typeface="Arial"/>
            </a:endParaRPr>
          </a:p>
        </p:txBody>
      </p:sp>
      <p:grpSp>
        <p:nvGrpSpPr>
          <p:cNvPr id="2088" name="Google Shape;2088;p24"/>
          <p:cNvGrpSpPr/>
          <p:nvPr/>
        </p:nvGrpSpPr>
        <p:grpSpPr>
          <a:xfrm>
            <a:off x="202165" y="857232"/>
            <a:ext cx="11643315" cy="5038637"/>
            <a:chOff x="382833" y="857232"/>
            <a:chExt cx="11643315" cy="5038637"/>
          </a:xfrm>
        </p:grpSpPr>
        <p:sp>
          <p:nvSpPr>
            <p:cNvPr id="2089" name="Google Shape;2089;p24"/>
            <p:cNvSpPr txBox="1"/>
            <p:nvPr/>
          </p:nvSpPr>
          <p:spPr>
            <a:xfrm>
              <a:off x="2998643" y="3162303"/>
              <a:ext cx="1526515"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35   </a:t>
              </a:r>
              <a:endParaRPr b="0" i="0" sz="1400" u="none" cap="none" strike="noStrike">
                <a:solidFill>
                  <a:srgbClr val="000000"/>
                </a:solidFill>
                <a:latin typeface="Arial"/>
                <a:ea typeface="Arial"/>
                <a:cs typeface="Arial"/>
                <a:sym typeface="Arial"/>
              </a:endParaRPr>
            </a:p>
          </p:txBody>
        </p:sp>
        <p:sp>
          <p:nvSpPr>
            <p:cNvPr id="2090" name="Google Shape;2090;p24"/>
            <p:cNvSpPr txBox="1"/>
            <p:nvPr/>
          </p:nvSpPr>
          <p:spPr>
            <a:xfrm>
              <a:off x="382833" y="5257355"/>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13  22         </a:t>
              </a:r>
              <a:endParaRPr b="0" i="0" sz="1400" u="none" cap="none" strike="noStrike">
                <a:solidFill>
                  <a:srgbClr val="000000"/>
                </a:solidFill>
                <a:latin typeface="Arial"/>
                <a:ea typeface="Arial"/>
                <a:cs typeface="Arial"/>
                <a:sym typeface="Arial"/>
              </a:endParaRPr>
            </a:p>
          </p:txBody>
        </p:sp>
        <p:sp>
          <p:nvSpPr>
            <p:cNvPr id="2091" name="Google Shape;2091;p24"/>
            <p:cNvSpPr txBox="1"/>
            <p:nvPr/>
          </p:nvSpPr>
          <p:spPr>
            <a:xfrm>
              <a:off x="3478597"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1</a:t>
              </a:r>
              <a:endParaRPr b="0" i="0" sz="3600" u="none" cap="none" strike="noStrike">
                <a:solidFill>
                  <a:srgbClr val="333333"/>
                </a:solidFill>
                <a:latin typeface="Century Gothic"/>
                <a:ea typeface="Century Gothic"/>
                <a:cs typeface="Century Gothic"/>
                <a:sym typeface="Century Gothic"/>
              </a:endParaRPr>
            </a:p>
          </p:txBody>
        </p:sp>
        <p:sp>
          <p:nvSpPr>
            <p:cNvPr id="2092" name="Google Shape;2092;p24"/>
            <p:cNvSpPr txBox="1"/>
            <p:nvPr/>
          </p:nvSpPr>
          <p:spPr>
            <a:xfrm>
              <a:off x="5341508" y="8572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7</a:t>
              </a:r>
              <a:endParaRPr b="0" i="0" sz="3600" u="none" cap="none" strike="noStrike">
                <a:solidFill>
                  <a:srgbClr val="333333"/>
                </a:solidFill>
                <a:latin typeface="Century Gothic"/>
                <a:ea typeface="Century Gothic"/>
                <a:cs typeface="Century Gothic"/>
                <a:sym typeface="Century Gothic"/>
              </a:endParaRPr>
            </a:p>
          </p:txBody>
        </p:sp>
        <p:grpSp>
          <p:nvGrpSpPr>
            <p:cNvPr id="2093" name="Google Shape;2093;p24"/>
            <p:cNvGrpSpPr/>
            <p:nvPr/>
          </p:nvGrpSpPr>
          <p:grpSpPr>
            <a:xfrm>
              <a:off x="5353083" y="1262710"/>
              <a:ext cx="2643206" cy="720000"/>
              <a:chOff x="4668034" y="5500702"/>
              <a:chExt cx="3240000" cy="720000"/>
            </a:xfrm>
          </p:grpSpPr>
          <p:grpSp>
            <p:nvGrpSpPr>
              <p:cNvPr id="2094" name="Google Shape;2094;p24"/>
              <p:cNvGrpSpPr/>
              <p:nvPr/>
            </p:nvGrpSpPr>
            <p:grpSpPr>
              <a:xfrm>
                <a:off x="4668034" y="5500702"/>
                <a:ext cx="3240000" cy="720000"/>
                <a:chOff x="4025092" y="2786058"/>
                <a:chExt cx="3240000" cy="720000"/>
              </a:xfrm>
            </p:grpSpPr>
            <p:sp>
              <p:nvSpPr>
                <p:cNvPr id="2095" name="Google Shape;2095;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96" name="Google Shape;2096;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97" name="Google Shape;2097;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98" name="Google Shape;2098;p24"/>
              <p:cNvSpPr txBox="1"/>
              <p:nvPr/>
            </p:nvSpPr>
            <p:spPr>
              <a:xfrm>
                <a:off x="4755600" y="5591195"/>
                <a:ext cx="113838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83</a:t>
                </a:r>
                <a:endParaRPr b="0" i="0" sz="1400" u="none" cap="none" strike="noStrike">
                  <a:solidFill>
                    <a:srgbClr val="000000"/>
                  </a:solidFill>
                  <a:latin typeface="Arial"/>
                  <a:ea typeface="Arial"/>
                  <a:cs typeface="Arial"/>
                  <a:sym typeface="Arial"/>
                </a:endParaRPr>
              </a:p>
            </p:txBody>
          </p:sp>
        </p:grpSp>
        <p:sp>
          <p:nvSpPr>
            <p:cNvPr id="2099" name="Google Shape;2099;p24"/>
            <p:cNvSpPr txBox="1"/>
            <p:nvPr/>
          </p:nvSpPr>
          <p:spPr>
            <a:xfrm>
              <a:off x="2912616" y="26663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2</a:t>
              </a:r>
              <a:endParaRPr b="0" i="0" sz="3600" u="none" cap="none" strike="noStrike">
                <a:solidFill>
                  <a:srgbClr val="333333"/>
                </a:solidFill>
                <a:latin typeface="Century Gothic"/>
                <a:ea typeface="Century Gothic"/>
                <a:cs typeface="Century Gothic"/>
                <a:sym typeface="Century Gothic"/>
              </a:endParaRPr>
            </a:p>
          </p:txBody>
        </p:sp>
        <p:grpSp>
          <p:nvGrpSpPr>
            <p:cNvPr id="2100" name="Google Shape;2100;p24"/>
            <p:cNvGrpSpPr/>
            <p:nvPr/>
          </p:nvGrpSpPr>
          <p:grpSpPr>
            <a:xfrm>
              <a:off x="2924191" y="3071810"/>
              <a:ext cx="2643206" cy="720000"/>
              <a:chOff x="4025092" y="2786058"/>
              <a:chExt cx="3240000" cy="720000"/>
            </a:xfrm>
          </p:grpSpPr>
          <p:sp>
            <p:nvSpPr>
              <p:cNvPr id="2101" name="Google Shape;2101;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102" name="Google Shape;2102;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03" name="Google Shape;2103;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2104" name="Google Shape;2104;p24"/>
            <p:cNvCxnSpPr>
              <a:endCxn id="2105" idx="0"/>
            </p:cNvCxnSpPr>
            <p:nvPr/>
          </p:nvCxnSpPr>
          <p:spPr>
            <a:xfrm flipH="1">
              <a:off x="7668430" y="3786061"/>
              <a:ext cx="613500" cy="13806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106" name="Google Shape;2106;p24"/>
            <p:cNvGrpSpPr/>
            <p:nvPr/>
          </p:nvGrpSpPr>
          <p:grpSpPr>
            <a:xfrm>
              <a:off x="9311500" y="4714884"/>
              <a:ext cx="2173636" cy="1094333"/>
              <a:chOff x="9311500" y="4714884"/>
              <a:chExt cx="2173636" cy="1094333"/>
            </a:xfrm>
          </p:grpSpPr>
          <p:grpSp>
            <p:nvGrpSpPr>
              <p:cNvPr id="2107" name="Google Shape;2107;p24"/>
              <p:cNvGrpSpPr/>
              <p:nvPr/>
            </p:nvGrpSpPr>
            <p:grpSpPr>
              <a:xfrm>
                <a:off x="9311500" y="5143512"/>
                <a:ext cx="2173636" cy="665705"/>
                <a:chOff x="6194826" y="4269397"/>
                <a:chExt cx="2240859" cy="686293"/>
              </a:xfrm>
            </p:grpSpPr>
            <p:grpSp>
              <p:nvGrpSpPr>
                <p:cNvPr id="2108" name="Google Shape;2108;p24"/>
                <p:cNvGrpSpPr/>
                <p:nvPr/>
              </p:nvGrpSpPr>
              <p:grpSpPr>
                <a:xfrm>
                  <a:off x="7140340" y="4269397"/>
                  <a:ext cx="1072347" cy="686293"/>
                  <a:chOff x="5173761" y="2786053"/>
                  <a:chExt cx="1469615" cy="714384"/>
                </a:xfrm>
              </p:grpSpPr>
              <p:cxnSp>
                <p:nvCxnSpPr>
                  <p:cNvPr id="2109" name="Google Shape;2109;p24"/>
                  <p:cNvCxnSpPr/>
                  <p:nvPr/>
                </p:nvCxnSpPr>
                <p:spPr>
                  <a:xfrm rot="5400000">
                    <a:off x="4817364" y="3142454"/>
                    <a:ext cx="714380" cy="1587"/>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10" name="Google Shape;2110;p24"/>
                  <p:cNvCxnSpPr/>
                  <p:nvPr/>
                </p:nvCxnSpPr>
                <p:spPr>
                  <a:xfrm rot="5400000">
                    <a:off x="6285392" y="3142449"/>
                    <a:ext cx="714379" cy="1587"/>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111" name="Google Shape;2111;p24"/>
                <p:cNvSpPr txBox="1"/>
                <p:nvPr/>
              </p:nvSpPr>
              <p:spPr>
                <a:xfrm>
                  <a:off x="6194826" y="4334060"/>
                  <a:ext cx="2240859"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160  199       </a:t>
                  </a:r>
                  <a:endParaRPr b="0" i="0" sz="1400" u="none" cap="none" strike="noStrike">
                    <a:solidFill>
                      <a:srgbClr val="000000"/>
                    </a:solidFill>
                    <a:latin typeface="Arial"/>
                    <a:ea typeface="Arial"/>
                    <a:cs typeface="Arial"/>
                    <a:sym typeface="Arial"/>
                  </a:endParaRPr>
                </a:p>
              </p:txBody>
            </p:sp>
          </p:grpSp>
          <p:sp>
            <p:nvSpPr>
              <p:cNvPr id="2112" name="Google Shape;2112;p24"/>
              <p:cNvSpPr txBox="1"/>
              <p:nvPr/>
            </p:nvSpPr>
            <p:spPr>
              <a:xfrm>
                <a:off x="9344335" y="4714884"/>
                <a:ext cx="252921" cy="38166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4</a:t>
                </a:r>
                <a:endParaRPr b="0" i="0" sz="3600" u="none" cap="none" strike="noStrike">
                  <a:solidFill>
                    <a:srgbClr val="333333"/>
                  </a:solidFill>
                  <a:latin typeface="Century Gothic"/>
                  <a:ea typeface="Century Gothic"/>
                  <a:cs typeface="Century Gothic"/>
                  <a:sym typeface="Century Gothic"/>
                </a:endParaRPr>
              </a:p>
            </p:txBody>
          </p:sp>
        </p:grpSp>
        <p:grpSp>
          <p:nvGrpSpPr>
            <p:cNvPr id="2113" name="Google Shape;2113;p24"/>
            <p:cNvGrpSpPr/>
            <p:nvPr/>
          </p:nvGrpSpPr>
          <p:grpSpPr>
            <a:xfrm>
              <a:off x="423862" y="5143512"/>
              <a:ext cx="2328857" cy="708915"/>
              <a:chOff x="4025092" y="2786058"/>
              <a:chExt cx="3240000" cy="720000"/>
            </a:xfrm>
          </p:grpSpPr>
          <p:sp>
            <p:nvSpPr>
              <p:cNvPr id="2114" name="Google Shape;2114;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115" name="Google Shape;2115;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16" name="Google Shape;2116;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117" name="Google Shape;2117;p24"/>
            <p:cNvSpPr txBox="1"/>
            <p:nvPr/>
          </p:nvSpPr>
          <p:spPr>
            <a:xfrm>
              <a:off x="423861" y="4763408"/>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0</a:t>
              </a:r>
              <a:endParaRPr b="0" i="0" sz="3600" u="none" cap="none" strike="noStrike">
                <a:solidFill>
                  <a:srgbClr val="333333"/>
                </a:solidFill>
                <a:latin typeface="Century Gothic"/>
                <a:ea typeface="Century Gothic"/>
                <a:cs typeface="Century Gothic"/>
                <a:sym typeface="Century Gothic"/>
              </a:endParaRPr>
            </a:p>
          </p:txBody>
        </p:sp>
        <p:cxnSp>
          <p:nvCxnSpPr>
            <p:cNvPr id="2118" name="Google Shape;2118;p24"/>
            <p:cNvCxnSpPr/>
            <p:nvPr/>
          </p:nvCxnSpPr>
          <p:spPr>
            <a:xfrm rot="5400000">
              <a:off x="1601913" y="3822584"/>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119" name="Google Shape;2119;p24"/>
            <p:cNvGrpSpPr/>
            <p:nvPr/>
          </p:nvGrpSpPr>
          <p:grpSpPr>
            <a:xfrm>
              <a:off x="3453588" y="5166662"/>
              <a:ext cx="2214578" cy="673700"/>
              <a:chOff x="3445892" y="4268268"/>
              <a:chExt cx="2436588" cy="691688"/>
            </a:xfrm>
          </p:grpSpPr>
          <p:grpSp>
            <p:nvGrpSpPr>
              <p:cNvPr id="2120" name="Google Shape;2120;p24"/>
              <p:cNvGrpSpPr/>
              <p:nvPr/>
            </p:nvGrpSpPr>
            <p:grpSpPr>
              <a:xfrm>
                <a:off x="3445892" y="4268268"/>
                <a:ext cx="2365150" cy="691688"/>
                <a:chOff x="4025092" y="2786058"/>
                <a:chExt cx="3240000" cy="720000"/>
              </a:xfrm>
            </p:grpSpPr>
            <p:sp>
              <p:nvSpPr>
                <p:cNvPr id="2121" name="Google Shape;2121;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122" name="Google Shape;2122;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23" name="Google Shape;2123;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124" name="Google Shape;2124;p24"/>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600"/>
                  <a:buFont typeface="Times New Roman"/>
                  <a:buNone/>
                </a:pPr>
                <a:r>
                  <a:rPr b="0" i="0" lang="es-AR" sz="3600" u="none" cap="none" strike="noStrike">
                    <a:solidFill>
                      <a:srgbClr val="333333"/>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sp>
          <p:nvSpPr>
            <p:cNvPr id="2105" name="Google Shape;2105;p24"/>
            <p:cNvSpPr/>
            <p:nvPr/>
          </p:nvSpPr>
          <p:spPr>
            <a:xfrm>
              <a:off x="6311108" y="5166661"/>
              <a:ext cx="2714644" cy="667608"/>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125" name="Google Shape;2125;p24"/>
            <p:cNvCxnSpPr/>
            <p:nvPr/>
          </p:nvCxnSpPr>
          <p:spPr>
            <a:xfrm rot="5400000">
              <a:off x="6766383" y="5513338"/>
              <a:ext cx="662397" cy="131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26" name="Google Shape;2126;p24"/>
            <p:cNvCxnSpPr/>
            <p:nvPr/>
          </p:nvCxnSpPr>
          <p:spPr>
            <a:xfrm rot="5400000">
              <a:off x="7623639" y="5497205"/>
              <a:ext cx="662397" cy="1310"/>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2127" name="Google Shape;2127;p24"/>
            <p:cNvSpPr txBox="1"/>
            <p:nvPr/>
          </p:nvSpPr>
          <p:spPr>
            <a:xfrm>
              <a:off x="6369846" y="5214950"/>
              <a:ext cx="2643206"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89   96  101</a:t>
              </a:r>
              <a:r>
                <a:rPr b="0" i="0" lang="es-AR" sz="3600" u="none" cap="none" strike="noStrike">
                  <a:solidFill>
                    <a:srgbClr val="333333"/>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128" name="Google Shape;2128;p24"/>
            <p:cNvSpPr txBox="1"/>
            <p:nvPr/>
          </p:nvSpPr>
          <p:spPr>
            <a:xfrm>
              <a:off x="6382546"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5</a:t>
              </a:r>
              <a:endParaRPr b="0" i="0" sz="3600" u="none" cap="none" strike="noStrike">
                <a:solidFill>
                  <a:srgbClr val="333333"/>
                </a:solidFill>
                <a:latin typeface="Century Gothic"/>
                <a:ea typeface="Century Gothic"/>
                <a:cs typeface="Century Gothic"/>
                <a:sym typeface="Century Gothic"/>
              </a:endParaRPr>
            </a:p>
          </p:txBody>
        </p:sp>
        <p:cxnSp>
          <p:nvCxnSpPr>
            <p:cNvPr id="2129" name="Google Shape;2129;p24"/>
            <p:cNvCxnSpPr>
              <a:endCxn id="2121" idx="0"/>
            </p:cNvCxnSpPr>
            <p:nvPr/>
          </p:nvCxnSpPr>
          <p:spPr>
            <a:xfrm>
              <a:off x="3810813" y="3786062"/>
              <a:ext cx="717600" cy="13806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30" name="Google Shape;2130;p24"/>
            <p:cNvCxnSpPr/>
            <p:nvPr/>
          </p:nvCxnSpPr>
          <p:spPr>
            <a:xfrm flipH="1" rot="-5400000">
              <a:off x="9007396" y="3910710"/>
              <a:ext cx="1394034" cy="107157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131" name="Google Shape;2131;p24"/>
            <p:cNvGrpSpPr/>
            <p:nvPr/>
          </p:nvGrpSpPr>
          <p:grpSpPr>
            <a:xfrm>
              <a:off x="8225096" y="2643182"/>
              <a:ext cx="2700152" cy="1125478"/>
              <a:chOff x="2682263" y="1809076"/>
              <a:chExt cx="2700152" cy="1125478"/>
            </a:xfrm>
          </p:grpSpPr>
          <p:sp>
            <p:nvSpPr>
              <p:cNvPr id="2132" name="Google Shape;2132;p24"/>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6</a:t>
                </a:r>
                <a:endParaRPr b="0" i="0" sz="3600" u="none" cap="none" strike="noStrike">
                  <a:solidFill>
                    <a:srgbClr val="333333"/>
                  </a:solidFill>
                  <a:latin typeface="Century Gothic"/>
                  <a:ea typeface="Century Gothic"/>
                  <a:cs typeface="Century Gothic"/>
                  <a:sym typeface="Century Gothic"/>
                </a:endParaRPr>
              </a:p>
            </p:txBody>
          </p:sp>
          <p:grpSp>
            <p:nvGrpSpPr>
              <p:cNvPr id="2133" name="Google Shape;2133;p24"/>
              <p:cNvGrpSpPr/>
              <p:nvPr/>
            </p:nvGrpSpPr>
            <p:grpSpPr>
              <a:xfrm>
                <a:off x="2682263" y="2214554"/>
                <a:ext cx="2700152" cy="720000"/>
                <a:chOff x="4598231" y="5500702"/>
                <a:chExt cx="3309803" cy="720000"/>
              </a:xfrm>
            </p:grpSpPr>
            <p:grpSp>
              <p:nvGrpSpPr>
                <p:cNvPr id="2134" name="Google Shape;2134;p24"/>
                <p:cNvGrpSpPr/>
                <p:nvPr/>
              </p:nvGrpSpPr>
              <p:grpSpPr>
                <a:xfrm>
                  <a:off x="4668034" y="5500702"/>
                  <a:ext cx="3240000" cy="720000"/>
                  <a:chOff x="4025092" y="2786058"/>
                  <a:chExt cx="3240000" cy="720000"/>
                </a:xfrm>
              </p:grpSpPr>
              <p:sp>
                <p:nvSpPr>
                  <p:cNvPr id="2135" name="Google Shape;2135;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136" name="Google Shape;2136;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37" name="Google Shape;2137;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138" name="Google Shape;2138;p24"/>
                <p:cNvSpPr txBox="1"/>
                <p:nvPr/>
              </p:nvSpPr>
              <p:spPr>
                <a:xfrm>
                  <a:off x="4598231" y="5595290"/>
                  <a:ext cx="124375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116</a:t>
                  </a:r>
                  <a:endParaRPr b="0" i="0" sz="1400" u="none" cap="none" strike="noStrike">
                    <a:solidFill>
                      <a:srgbClr val="000000"/>
                    </a:solidFill>
                    <a:latin typeface="Arial"/>
                    <a:ea typeface="Arial"/>
                    <a:cs typeface="Arial"/>
                    <a:sym typeface="Arial"/>
                  </a:endParaRPr>
                </a:p>
              </p:txBody>
            </p:sp>
          </p:grpSp>
        </p:grpSp>
        <p:cxnSp>
          <p:nvCxnSpPr>
            <p:cNvPr id="2139" name="Google Shape;2139;p24"/>
            <p:cNvCxnSpPr/>
            <p:nvPr/>
          </p:nvCxnSpPr>
          <p:spPr>
            <a:xfrm rot="5400000">
              <a:off x="4245297" y="1952449"/>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40" name="Google Shape;2140;p24"/>
            <p:cNvCxnSpPr/>
            <p:nvPr/>
          </p:nvCxnSpPr>
          <p:spPr>
            <a:xfrm>
              <a:off x="6217163" y="1962922"/>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2141" name="Google Shape;2141;p24"/>
            <p:cNvSpPr txBox="1"/>
            <p:nvPr/>
          </p:nvSpPr>
          <p:spPr>
            <a:xfrm>
              <a:off x="3525026" y="5234005"/>
              <a:ext cx="15716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39 40</a:t>
              </a:r>
              <a:endParaRPr b="0" i="0" sz="1400" u="none" cap="none" strike="noStrike">
                <a:solidFill>
                  <a:srgbClr val="000000"/>
                </a:solidFill>
                <a:latin typeface="Arial"/>
                <a:ea typeface="Arial"/>
                <a:cs typeface="Arial"/>
                <a:sym typeface="Arial"/>
              </a:endParaRPr>
            </a:p>
          </p:txBody>
        </p:sp>
        <p:sp>
          <p:nvSpPr>
            <p:cNvPr id="2142" name="Google Shape;2142;p24"/>
            <p:cNvSpPr/>
            <p:nvPr/>
          </p:nvSpPr>
          <p:spPr>
            <a:xfrm>
              <a:off x="9301756" y="5143512"/>
              <a:ext cx="2724392" cy="667608"/>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2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087"/>
                                        </p:tgtEl>
                                        <p:attrNameLst>
                                          <p:attrName>style.visibility</p:attrName>
                                        </p:attrNameLst>
                                      </p:cBhvr>
                                      <p:to>
                                        <p:strVal val="visible"/>
                                      </p:to>
                                    </p:set>
                                    <p:animEffect filter="fade" transition="in">
                                      <p:cBhvr>
                                        <p:cTn dur="1000"/>
                                        <p:tgtEl>
                                          <p:spTgt spid="20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88"/>
                                        </p:tgtEl>
                                        <p:attrNameLst>
                                          <p:attrName>style.visibility</p:attrName>
                                        </p:attrNameLst>
                                      </p:cBhvr>
                                      <p:to>
                                        <p:strVal val="visible"/>
                                      </p:to>
                                    </p:set>
                                    <p:animEffect filter="fade" transition="in">
                                      <p:cBhvr>
                                        <p:cTn dur="500"/>
                                        <p:tgtEl>
                                          <p:spTgt spid="20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59" name="Shape 259"/>
        <p:cNvGrpSpPr/>
        <p:nvPr/>
      </p:nvGrpSpPr>
      <p:grpSpPr>
        <a:xfrm>
          <a:off x="0" y="0"/>
          <a:ext cx="0" cy="0"/>
          <a:chOff x="0" y="0"/>
          <a:chExt cx="0" cy="0"/>
        </a:xfrm>
      </p:grpSpPr>
      <p:sp>
        <p:nvSpPr>
          <p:cNvPr id="260" name="Google Shape;260;p3"/>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s-AR"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61" name="Google Shape;261;p3"/>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62" name="Google Shape;262;p3"/>
          <p:cNvSpPr txBox="1"/>
          <p:nvPr/>
        </p:nvSpPr>
        <p:spPr>
          <a:xfrm>
            <a:off x="1239838" y="1357298"/>
            <a:ext cx="10571996" cy="5143511"/>
          </a:xfrm>
          <a:prstGeom prst="rect">
            <a:avLst/>
          </a:prstGeom>
          <a:noFill/>
          <a:ln>
            <a:noFill/>
          </a:ln>
        </p:spPr>
        <p:txBody>
          <a:bodyPr anchorCtr="0" anchor="t" bIns="45000" lIns="90000" spcFirstLastPara="1" rIns="90000" wrap="square" tIns="45000">
            <a:noAutofit/>
          </a:bodyPr>
          <a:lstStyle/>
          <a:p>
            <a:pPr indent="-190497" lvl="1" marL="430213" marR="0" rtl="0" algn="l">
              <a:lnSpc>
                <a:spcPct val="93000"/>
              </a:lnSpc>
              <a:spcBef>
                <a:spcPts val="0"/>
              </a:spcBef>
              <a:spcAft>
                <a:spcPts val="0"/>
              </a:spcAft>
              <a:buClr>
                <a:srgbClr val="000000"/>
              </a:buClr>
              <a:buSzPts val="950"/>
              <a:buFont typeface="Noto Sans Symbols"/>
              <a:buChar char="●"/>
            </a:pPr>
            <a:r>
              <a:rPr b="0" i="0" lang="es-AR" sz="2600" u="none" cap="none" strike="noStrike">
                <a:solidFill>
                  <a:srgbClr val="262626"/>
                </a:solidFill>
                <a:latin typeface="Century Gothic"/>
                <a:ea typeface="Century Gothic"/>
                <a:cs typeface="Century Gothic"/>
                <a:sym typeface="Century Gothic"/>
              </a:rPr>
              <a:t>Cada nodo del árbol puede contener como </a:t>
            </a:r>
            <a:r>
              <a:rPr b="1" i="0" lang="es-AR" sz="2600" u="none" cap="none" strike="noStrike">
                <a:solidFill>
                  <a:srgbClr val="262626"/>
                </a:solidFill>
                <a:latin typeface="Century Gothic"/>
                <a:ea typeface="Century Gothic"/>
                <a:cs typeface="Century Gothic"/>
                <a:sym typeface="Century Gothic"/>
              </a:rPr>
              <a:t>máximo M descendientes directos (hijos)</a:t>
            </a:r>
            <a:r>
              <a:rPr b="0" i="0" lang="es-AR" sz="2600" u="none" cap="none" strike="noStrike">
                <a:solidFill>
                  <a:srgbClr val="262626"/>
                </a:solidFill>
                <a:latin typeface="Century Gothic"/>
                <a:ea typeface="Century Gothic"/>
                <a:cs typeface="Century Gothic"/>
                <a:sym typeface="Century Gothic"/>
              </a:rPr>
              <a:t>.</a:t>
            </a:r>
            <a:endParaRPr b="0" i="0" sz="1000" u="none" cap="none" strike="noStrike">
              <a:solidFill>
                <a:srgbClr val="000000"/>
              </a:solidFill>
              <a:latin typeface="Arial"/>
              <a:ea typeface="Arial"/>
              <a:cs typeface="Arial"/>
              <a:sym typeface="Arial"/>
            </a:endParaRPr>
          </a:p>
          <a:p>
            <a:pPr indent="-190497" lvl="1" marL="430213" marR="0" rtl="0" algn="l">
              <a:lnSpc>
                <a:spcPct val="93000"/>
              </a:lnSpc>
              <a:spcBef>
                <a:spcPts val="600"/>
              </a:spcBef>
              <a:spcAft>
                <a:spcPts val="0"/>
              </a:spcAft>
              <a:buClr>
                <a:srgbClr val="000000"/>
              </a:buClr>
              <a:buSzPts val="950"/>
              <a:buFont typeface="Noto Sans Symbols"/>
              <a:buChar char="●"/>
            </a:pPr>
            <a:r>
              <a:rPr b="0" i="0" lang="es-AR" sz="2600" u="none" cap="none" strike="noStrike">
                <a:solidFill>
                  <a:srgbClr val="262626"/>
                </a:solidFill>
                <a:latin typeface="Century Gothic"/>
                <a:ea typeface="Century Gothic"/>
                <a:cs typeface="Century Gothic"/>
                <a:sym typeface="Century Gothic"/>
              </a:rPr>
              <a:t>La raíz no posee descendientes directos o tiene al menos dos.</a:t>
            </a:r>
            <a:endParaRPr b="0" i="0" sz="1000" u="none" cap="none" strike="noStrike">
              <a:solidFill>
                <a:srgbClr val="000000"/>
              </a:solidFill>
              <a:latin typeface="Arial"/>
              <a:ea typeface="Arial"/>
              <a:cs typeface="Arial"/>
              <a:sym typeface="Arial"/>
            </a:endParaRPr>
          </a:p>
          <a:p>
            <a:pPr indent="-190497" lvl="1" marL="430213" marR="0" rtl="0" algn="l">
              <a:lnSpc>
                <a:spcPct val="93000"/>
              </a:lnSpc>
              <a:spcBef>
                <a:spcPts val="600"/>
              </a:spcBef>
              <a:spcAft>
                <a:spcPts val="0"/>
              </a:spcAft>
              <a:buClr>
                <a:srgbClr val="000000"/>
              </a:buClr>
              <a:buSzPts val="950"/>
              <a:buFont typeface="Noto Sans Symbols"/>
              <a:buChar char="●"/>
            </a:pPr>
            <a:r>
              <a:rPr b="0" i="0" lang="es-AR" sz="2600" u="none" cap="none" strike="noStrike">
                <a:solidFill>
                  <a:srgbClr val="262626"/>
                </a:solidFill>
                <a:latin typeface="Century Gothic"/>
                <a:ea typeface="Century Gothic"/>
                <a:cs typeface="Century Gothic"/>
                <a:sym typeface="Century Gothic"/>
              </a:rPr>
              <a:t>Un nodo interno con </a:t>
            </a:r>
            <a:r>
              <a:rPr b="1" i="0" lang="es-AR" sz="2600" u="none" cap="none" strike="noStrike">
                <a:solidFill>
                  <a:srgbClr val="262626"/>
                </a:solidFill>
                <a:latin typeface="Century Gothic"/>
                <a:ea typeface="Century Gothic"/>
                <a:cs typeface="Century Gothic"/>
                <a:sym typeface="Century Gothic"/>
              </a:rPr>
              <a:t>X </a:t>
            </a:r>
            <a:r>
              <a:rPr b="1" lang="es-AR" sz="2600">
                <a:solidFill>
                  <a:srgbClr val="262626"/>
                </a:solidFill>
                <a:latin typeface="Century Gothic"/>
                <a:ea typeface="Century Gothic"/>
                <a:cs typeface="Century Gothic"/>
                <a:sym typeface="Century Gothic"/>
              </a:rPr>
              <a:t>hijos</a:t>
            </a:r>
            <a:r>
              <a:rPr b="0" i="0" lang="es-AR" sz="2600" u="none" cap="none" strike="noStrike">
                <a:solidFill>
                  <a:srgbClr val="262626"/>
                </a:solidFill>
                <a:latin typeface="Century Gothic"/>
                <a:ea typeface="Century Gothic"/>
                <a:cs typeface="Century Gothic"/>
                <a:sym typeface="Century Gothic"/>
              </a:rPr>
              <a:t> contiene </a:t>
            </a:r>
            <a:r>
              <a:rPr b="1" i="0" lang="es-AR" sz="2600" u="none" cap="none" strike="noStrike">
                <a:solidFill>
                  <a:srgbClr val="262626"/>
                </a:solidFill>
                <a:latin typeface="Century Gothic"/>
                <a:ea typeface="Century Gothic"/>
                <a:cs typeface="Century Gothic"/>
                <a:sym typeface="Century Gothic"/>
              </a:rPr>
              <a:t>X-1 elementos</a:t>
            </a:r>
            <a:r>
              <a:rPr b="0" i="0" lang="es-AR" sz="2600" u="none" cap="none" strike="noStrike">
                <a:solidFill>
                  <a:srgbClr val="262626"/>
                </a:solidFill>
                <a:latin typeface="Century Gothic"/>
                <a:ea typeface="Century Gothic"/>
                <a:cs typeface="Century Gothic"/>
                <a:sym typeface="Century Gothic"/>
              </a:rPr>
              <a:t>.</a:t>
            </a:r>
            <a:endParaRPr b="0" i="0" sz="1000" u="none" cap="none" strike="noStrike">
              <a:solidFill>
                <a:srgbClr val="000000"/>
              </a:solidFill>
              <a:latin typeface="Arial"/>
              <a:ea typeface="Arial"/>
              <a:cs typeface="Arial"/>
              <a:sym typeface="Arial"/>
            </a:endParaRPr>
          </a:p>
          <a:p>
            <a:pPr indent="-190497" lvl="1" marL="430213" marR="0" rtl="0" algn="l">
              <a:lnSpc>
                <a:spcPct val="93000"/>
              </a:lnSpc>
              <a:spcBef>
                <a:spcPts val="600"/>
              </a:spcBef>
              <a:spcAft>
                <a:spcPts val="0"/>
              </a:spcAft>
              <a:buClr>
                <a:srgbClr val="000000"/>
              </a:buClr>
              <a:buSzPts val="950"/>
              <a:buFont typeface="Noto Sans Symbols"/>
              <a:buChar char="●"/>
            </a:pPr>
            <a:r>
              <a:rPr b="0" i="0" lang="es-AR" sz="2600" u="none" cap="none" strike="noStrike">
                <a:solidFill>
                  <a:srgbClr val="262626"/>
                </a:solidFill>
                <a:latin typeface="Century Gothic"/>
                <a:ea typeface="Century Gothic"/>
                <a:cs typeface="Century Gothic"/>
                <a:sym typeface="Century Gothic"/>
              </a:rPr>
              <a:t>Todos los nodos (salvo la raíz) tienen como </a:t>
            </a:r>
            <a:r>
              <a:rPr b="1" i="0" lang="es-AR" sz="2600" u="none" cap="none" strike="noStrike">
                <a:solidFill>
                  <a:srgbClr val="262626"/>
                </a:solidFill>
                <a:latin typeface="Century Gothic"/>
                <a:ea typeface="Century Gothic"/>
                <a:cs typeface="Century Gothic"/>
                <a:sym typeface="Century Gothic"/>
              </a:rPr>
              <a:t>mínimo [M/2] – 1 elementos </a:t>
            </a:r>
            <a:r>
              <a:rPr b="0" i="0" lang="es-AR" sz="2600" u="none" cap="none" strike="noStrike">
                <a:solidFill>
                  <a:srgbClr val="262626"/>
                </a:solidFill>
                <a:latin typeface="Century Gothic"/>
                <a:ea typeface="Century Gothic"/>
                <a:cs typeface="Century Gothic"/>
                <a:sym typeface="Century Gothic"/>
              </a:rPr>
              <a:t>y como </a:t>
            </a:r>
            <a:r>
              <a:rPr b="1" i="0" lang="es-AR" sz="2600" u="none" cap="none" strike="noStrike">
                <a:solidFill>
                  <a:srgbClr val="262626"/>
                </a:solidFill>
                <a:latin typeface="Century Gothic"/>
                <a:ea typeface="Century Gothic"/>
                <a:cs typeface="Century Gothic"/>
                <a:sym typeface="Century Gothic"/>
              </a:rPr>
              <a:t>máximo M-1 elementos</a:t>
            </a:r>
            <a:r>
              <a:rPr b="0" i="0" lang="es-AR" sz="2600" u="none" cap="none" strike="noStrike">
                <a:solidFill>
                  <a:srgbClr val="262626"/>
                </a:solidFill>
                <a:latin typeface="Century Gothic"/>
                <a:ea typeface="Century Gothic"/>
                <a:cs typeface="Century Gothic"/>
                <a:sym typeface="Century Gothic"/>
              </a:rPr>
              <a:t>.</a:t>
            </a:r>
            <a:endParaRPr b="0" i="0" sz="1000" u="none" cap="none" strike="noStrike">
              <a:solidFill>
                <a:srgbClr val="000000"/>
              </a:solidFill>
              <a:latin typeface="Arial"/>
              <a:ea typeface="Arial"/>
              <a:cs typeface="Arial"/>
              <a:sym typeface="Arial"/>
            </a:endParaRPr>
          </a:p>
          <a:p>
            <a:pPr indent="-190496" lvl="1" marL="430212" marR="0" rtl="0" algn="l">
              <a:lnSpc>
                <a:spcPct val="93000"/>
              </a:lnSpc>
              <a:spcBef>
                <a:spcPts val="600"/>
              </a:spcBef>
              <a:spcAft>
                <a:spcPts val="0"/>
              </a:spcAft>
              <a:buClr>
                <a:srgbClr val="000000"/>
              </a:buClr>
              <a:buSzPts val="950"/>
              <a:buFont typeface="Noto Sans Symbols"/>
              <a:buChar char="●"/>
            </a:pPr>
            <a:r>
              <a:rPr b="0" i="0" lang="es-AR" sz="2600" u="none" cap="none" strike="noStrike">
                <a:solidFill>
                  <a:srgbClr val="262626"/>
                </a:solidFill>
                <a:latin typeface="Century Gothic"/>
                <a:ea typeface="Century Gothic"/>
                <a:cs typeface="Century Gothic"/>
                <a:sym typeface="Century Gothic"/>
              </a:rPr>
              <a:t>Todos los </a:t>
            </a:r>
            <a:r>
              <a:rPr b="1" i="0" lang="es-AR" sz="2600" u="none" cap="none" strike="noStrike">
                <a:solidFill>
                  <a:srgbClr val="262626"/>
                </a:solidFill>
                <a:latin typeface="Century Gothic"/>
                <a:ea typeface="Century Gothic"/>
                <a:cs typeface="Century Gothic"/>
                <a:sym typeface="Century Gothic"/>
              </a:rPr>
              <a:t>nodos terminales </a:t>
            </a:r>
            <a:r>
              <a:rPr b="0" i="0" lang="es-AR" sz="2600" u="none" cap="none" strike="noStrike">
                <a:solidFill>
                  <a:srgbClr val="262626"/>
                </a:solidFill>
                <a:latin typeface="Century Gothic"/>
                <a:ea typeface="Century Gothic"/>
                <a:cs typeface="Century Gothic"/>
                <a:sym typeface="Century Gothic"/>
              </a:rPr>
              <a:t>se encuentran al </a:t>
            </a:r>
            <a:r>
              <a:rPr b="1" i="0" lang="es-AR" sz="2600" u="none" cap="none" strike="noStrike">
                <a:solidFill>
                  <a:srgbClr val="262626"/>
                </a:solidFill>
                <a:latin typeface="Century Gothic"/>
                <a:ea typeface="Century Gothic"/>
                <a:cs typeface="Century Gothic"/>
                <a:sym typeface="Century Gothic"/>
              </a:rPr>
              <a:t>mismo nivel</a:t>
            </a:r>
            <a:r>
              <a:rPr b="0" i="0" lang="es-AR" sz="2600" u="none" cap="none" strike="noStrike">
                <a:solidFill>
                  <a:srgbClr val="262626"/>
                </a:solidFill>
                <a:latin typeface="Century Gothic"/>
                <a:ea typeface="Century Gothic"/>
                <a:cs typeface="Century Gothic"/>
                <a:sym typeface="Century Gothic"/>
              </a:rPr>
              <a:t>.</a:t>
            </a:r>
            <a:endParaRPr sz="1000">
              <a:solidFill>
                <a:schemeClr val="dk1"/>
              </a:solidFill>
            </a:endParaRPr>
          </a:p>
          <a:p>
            <a:pPr indent="-288925" lvl="0" marL="457200" rtl="0" algn="l">
              <a:lnSpc>
                <a:spcPct val="93000"/>
              </a:lnSpc>
              <a:spcBef>
                <a:spcPts val="600"/>
              </a:spcBef>
              <a:spcAft>
                <a:spcPts val="0"/>
              </a:spcAft>
              <a:buClr>
                <a:schemeClr val="dk1"/>
              </a:buClr>
              <a:buSzPts val="950"/>
              <a:buFont typeface="Noto Sans Symbols"/>
              <a:buChar char="●"/>
            </a:pPr>
            <a:r>
              <a:rPr lang="es-AR" sz="2600">
                <a:solidFill>
                  <a:srgbClr val="262626"/>
                </a:solidFill>
                <a:latin typeface="Century Gothic"/>
                <a:ea typeface="Century Gothic"/>
                <a:cs typeface="Century Gothic"/>
                <a:sym typeface="Century Gothic"/>
              </a:rPr>
              <a:t>Cada nodo tiene sus </a:t>
            </a:r>
            <a:r>
              <a:rPr b="1" lang="es-AR" sz="2600">
                <a:solidFill>
                  <a:srgbClr val="262626"/>
                </a:solidFill>
                <a:latin typeface="Century Gothic"/>
                <a:ea typeface="Century Gothic"/>
                <a:cs typeface="Century Gothic"/>
                <a:sym typeface="Century Gothic"/>
              </a:rPr>
              <a:t>elementos ordenados por clave</a:t>
            </a:r>
            <a:r>
              <a:rPr lang="es-AR" sz="2600">
                <a:solidFill>
                  <a:srgbClr val="262626"/>
                </a:solidFill>
                <a:latin typeface="Century Gothic"/>
                <a:ea typeface="Century Gothic"/>
                <a:cs typeface="Century Gothic"/>
                <a:sym typeface="Century Gothic"/>
              </a:rPr>
              <a:t>. Además, todos los elementos en el subárbol izquierdo de un elemento son menores o iguales que dicho elemento, mientras que todos los elementos en el subárbol derecho son mayores que ese elemento</a:t>
            </a:r>
            <a:endParaRPr sz="2600">
              <a:solidFill>
                <a:srgbClr val="262626"/>
              </a:solidFill>
              <a:latin typeface="Century Gothic"/>
              <a:ea typeface="Century Gothic"/>
              <a:cs typeface="Century Gothic"/>
              <a:sym typeface="Century Gothic"/>
            </a:endParaRPr>
          </a:p>
          <a:p>
            <a:pPr indent="0" lvl="0" marL="914400" marR="0" rtl="0" algn="l">
              <a:lnSpc>
                <a:spcPct val="93000"/>
              </a:lnSpc>
              <a:spcBef>
                <a:spcPts val="600"/>
              </a:spcBef>
              <a:spcAft>
                <a:spcPts val="0"/>
              </a:spcAft>
              <a:buNone/>
            </a:pPr>
            <a:r>
              <a:t/>
            </a:r>
            <a:endParaRPr sz="3000">
              <a:solidFill>
                <a:srgbClr val="262626"/>
              </a:solidFill>
              <a:latin typeface="Century Gothic"/>
              <a:ea typeface="Century Gothic"/>
              <a:cs typeface="Century Gothic"/>
              <a:sym typeface="Century Gothic"/>
            </a:endParaRPr>
          </a:p>
          <a:p>
            <a:pPr indent="0" lvl="0" marL="0" marR="0" rtl="0" algn="l">
              <a:lnSpc>
                <a:spcPct val="93000"/>
              </a:lnSpc>
              <a:spcBef>
                <a:spcPts val="600"/>
              </a:spcBef>
              <a:spcAft>
                <a:spcPts val="0"/>
              </a:spcAft>
              <a:buClr>
                <a:schemeClr val="lt1"/>
              </a:buClr>
              <a:buSzPts val="3000"/>
              <a:buFont typeface="Times New Roman"/>
              <a:buNone/>
            </a:pPr>
            <a:r>
              <a:t/>
            </a:r>
            <a:endParaRPr b="0" i="0" sz="3000" u="none" cap="none" strike="noStrike">
              <a:solidFill>
                <a:srgbClr val="262626"/>
              </a:solidFill>
              <a:latin typeface="Century Gothic"/>
              <a:ea typeface="Century Gothic"/>
              <a:cs typeface="Century Gothic"/>
              <a:sym typeface="Century Gothic"/>
            </a:endParaRPr>
          </a:p>
        </p:txBody>
      </p:sp>
      <p:sp>
        <p:nvSpPr>
          <p:cNvPr id="263" name="Google Shape;263;p3"/>
          <p:cNvSpPr txBox="1"/>
          <p:nvPr/>
        </p:nvSpPr>
        <p:spPr>
          <a:xfrm>
            <a:off x="1667638" y="598474"/>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Propiedades de un Árbol B de orden M</a:t>
            </a:r>
            <a:endParaRPr b="0" i="0" sz="4000" u="none" cap="none" strike="noStrike">
              <a:solidFill>
                <a:srgbClr val="26262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000"/>
                                        <p:tgtEl>
                                          <p:spTgt spid="26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1000"/>
                                        <p:tgtEl>
                                          <p:spTgt spid="26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animEffect filter="fade" transition="in">
                                      <p:cBhvr>
                                        <p:cTn dur="1000"/>
                                        <p:tgtEl>
                                          <p:spTgt spid="26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5" st="5"/>
                                            </p:txEl>
                                          </p:spTgt>
                                        </p:tgtEl>
                                        <p:attrNameLst>
                                          <p:attrName>style.visibility</p:attrName>
                                        </p:attrNameLst>
                                      </p:cBhvr>
                                      <p:to>
                                        <p:strVal val="visible"/>
                                      </p:to>
                                    </p:set>
                                    <p:animEffect filter="fade" transition="in">
                                      <p:cBhvr>
                                        <p:cTn dur="1000"/>
                                        <p:tgtEl>
                                          <p:spTgt spid="26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6" st="6"/>
                                            </p:txEl>
                                          </p:spTgt>
                                        </p:tgtEl>
                                        <p:attrNameLst>
                                          <p:attrName>style.visibility</p:attrName>
                                        </p:attrNameLst>
                                      </p:cBhvr>
                                      <p:to>
                                        <p:strVal val="visible"/>
                                      </p:to>
                                    </p:set>
                                    <p:animEffect filter="fade" transition="in">
                                      <p:cBhvr>
                                        <p:cTn dur="1000"/>
                                        <p:tgtEl>
                                          <p:spTgt spid="26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7" st="7"/>
                                            </p:txEl>
                                          </p:spTgt>
                                        </p:tgtEl>
                                        <p:attrNameLst>
                                          <p:attrName>style.visibility</p:attrName>
                                        </p:attrNameLst>
                                      </p:cBhvr>
                                      <p:to>
                                        <p:strVal val="visible"/>
                                      </p:to>
                                    </p:set>
                                    <p:animEffect filter="fade" transition="in">
                                      <p:cBhvr>
                                        <p:cTn dur="1000"/>
                                        <p:tgtEl>
                                          <p:spTgt spid="26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71" name="Shape 271"/>
        <p:cNvGrpSpPr/>
        <p:nvPr/>
      </p:nvGrpSpPr>
      <p:grpSpPr>
        <a:xfrm>
          <a:off x="0" y="0"/>
          <a:ext cx="0" cy="0"/>
          <a:chOff x="0" y="0"/>
          <a:chExt cx="0" cy="0"/>
        </a:xfrm>
      </p:grpSpPr>
      <p:sp>
        <p:nvSpPr>
          <p:cNvPr id="272" name="Google Shape;272;g1ff1df51834_0_4"/>
          <p:cNvSpPr txBox="1"/>
          <p:nvPr/>
        </p:nvSpPr>
        <p:spPr>
          <a:xfrm>
            <a:off x="2589213" y="6335713"/>
            <a:ext cx="76200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s-AR"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73" name="Google Shape;273;g1ff1df51834_0_4"/>
          <p:cNvSpPr txBox="1"/>
          <p:nvPr/>
        </p:nvSpPr>
        <p:spPr>
          <a:xfrm>
            <a:off x="531813" y="787400"/>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74" name="Google Shape;274;g1ff1df51834_0_4"/>
          <p:cNvSpPr txBox="1"/>
          <p:nvPr/>
        </p:nvSpPr>
        <p:spPr>
          <a:xfrm>
            <a:off x="1667638" y="598474"/>
            <a:ext cx="9858300" cy="9018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Ejemplo de Árbol B de orden 4</a:t>
            </a:r>
            <a:endParaRPr b="0" i="0" sz="4000" u="none" cap="none" strike="noStrike">
              <a:solidFill>
                <a:srgbClr val="262626"/>
              </a:solidFill>
              <a:latin typeface="Century Gothic"/>
              <a:ea typeface="Century Gothic"/>
              <a:cs typeface="Century Gothic"/>
              <a:sym typeface="Century Gothic"/>
            </a:endParaRPr>
          </a:p>
        </p:txBody>
      </p:sp>
      <p:sp>
        <p:nvSpPr>
          <p:cNvPr id="275" name="Google Shape;275;g1ff1df51834_0_4"/>
          <p:cNvSpPr txBox="1"/>
          <p:nvPr/>
        </p:nvSpPr>
        <p:spPr>
          <a:xfrm>
            <a:off x="5119783" y="1990906"/>
            <a:ext cx="2079808" cy="43101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67      </a:t>
            </a:r>
            <a:endParaRPr b="0" i="0" sz="1400" u="none" cap="none" strike="noStrike">
              <a:solidFill>
                <a:srgbClr val="000000"/>
              </a:solidFill>
              <a:latin typeface="Arial"/>
              <a:ea typeface="Arial"/>
              <a:cs typeface="Arial"/>
              <a:sym typeface="Arial"/>
            </a:endParaRPr>
          </a:p>
        </p:txBody>
      </p:sp>
      <p:sp>
        <p:nvSpPr>
          <p:cNvPr id="276" name="Google Shape;276;g1ff1df51834_0_4"/>
          <p:cNvSpPr/>
          <p:nvPr/>
        </p:nvSpPr>
        <p:spPr>
          <a:xfrm>
            <a:off x="5036646" y="1950140"/>
            <a:ext cx="2246100" cy="492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277" name="Google Shape;277;g1ff1df51834_0_4"/>
          <p:cNvCxnSpPr/>
          <p:nvPr/>
        </p:nvCxnSpPr>
        <p:spPr>
          <a:xfrm rot="5400000">
            <a:off x="5549290" y="2168282"/>
            <a:ext cx="488224" cy="104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78" name="Google Shape;278;g1ff1df51834_0_4"/>
          <p:cNvCxnSpPr/>
          <p:nvPr/>
        </p:nvCxnSpPr>
        <p:spPr>
          <a:xfrm rot="5400000">
            <a:off x="6292102" y="2168282"/>
            <a:ext cx="488224" cy="104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79" name="Google Shape;279;g1ff1df51834_0_4"/>
          <p:cNvCxnSpPr/>
          <p:nvPr/>
        </p:nvCxnSpPr>
        <p:spPr>
          <a:xfrm rot="5400000">
            <a:off x="5540272" y="2170299"/>
            <a:ext cx="488100" cy="9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80" name="Google Shape;280;g1ff1df51834_0_4"/>
          <p:cNvGrpSpPr/>
          <p:nvPr/>
        </p:nvGrpSpPr>
        <p:grpSpPr>
          <a:xfrm>
            <a:off x="3191057" y="3147399"/>
            <a:ext cx="2245968" cy="492120"/>
            <a:chOff x="4025092" y="2786058"/>
            <a:chExt cx="3240000" cy="720000"/>
          </a:xfrm>
        </p:grpSpPr>
        <p:sp>
          <p:nvSpPr>
            <p:cNvPr id="281" name="Google Shape;281;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282" name="Google Shape;282;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83" name="Google Shape;283;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84" name="Google Shape;284;g1ff1df51834_0_4"/>
          <p:cNvSpPr txBox="1"/>
          <p:nvPr/>
        </p:nvSpPr>
        <p:spPr>
          <a:xfrm>
            <a:off x="3290099" y="3196227"/>
            <a:ext cx="2079900" cy="426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grpSp>
        <p:nvGrpSpPr>
          <p:cNvPr id="285" name="Google Shape;285;g1ff1df51834_0_4"/>
          <p:cNvGrpSpPr/>
          <p:nvPr/>
        </p:nvGrpSpPr>
        <p:grpSpPr>
          <a:xfrm>
            <a:off x="6756556" y="3147397"/>
            <a:ext cx="2245968" cy="492120"/>
            <a:chOff x="4025092" y="2786058"/>
            <a:chExt cx="3240000" cy="720000"/>
          </a:xfrm>
        </p:grpSpPr>
        <p:sp>
          <p:nvSpPr>
            <p:cNvPr id="286" name="Google Shape;286;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287" name="Google Shape;287;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88" name="Google Shape;288;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289" name="Google Shape;289;g1ff1df51834_0_4"/>
          <p:cNvGrpSpPr/>
          <p:nvPr/>
        </p:nvGrpSpPr>
        <p:grpSpPr>
          <a:xfrm>
            <a:off x="4314041" y="2414756"/>
            <a:ext cx="2442594" cy="732663"/>
            <a:chOff x="3333786" y="3000043"/>
            <a:chExt cx="3523650" cy="1071929"/>
          </a:xfrm>
        </p:grpSpPr>
        <p:cxnSp>
          <p:nvCxnSpPr>
            <p:cNvPr id="290" name="Google Shape;290;g1ff1df51834_0_4"/>
            <p:cNvCxnSpPr>
              <a:endCxn id="281" idx="0"/>
            </p:cNvCxnSpPr>
            <p:nvPr/>
          </p:nvCxnSpPr>
          <p:spPr>
            <a:xfrm flipH="1">
              <a:off x="3333786" y="3000043"/>
              <a:ext cx="1023000" cy="1071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91" name="Google Shape;291;g1ff1df51834_0_4"/>
            <p:cNvCxnSpPr/>
            <p:nvPr/>
          </p:nvCxnSpPr>
          <p:spPr>
            <a:xfrm>
              <a:off x="5451636" y="3000372"/>
              <a:ext cx="1405800" cy="10716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292" name="Google Shape;292;g1ff1df51834_0_4"/>
          <p:cNvGrpSpPr/>
          <p:nvPr/>
        </p:nvGrpSpPr>
        <p:grpSpPr>
          <a:xfrm>
            <a:off x="6756556" y="3147399"/>
            <a:ext cx="2245968" cy="492120"/>
            <a:chOff x="6882612" y="4071942"/>
            <a:chExt cx="3240000" cy="720000"/>
          </a:xfrm>
        </p:grpSpPr>
        <p:grpSp>
          <p:nvGrpSpPr>
            <p:cNvPr id="293" name="Google Shape;293;g1ff1df51834_0_4"/>
            <p:cNvGrpSpPr/>
            <p:nvPr/>
          </p:nvGrpSpPr>
          <p:grpSpPr>
            <a:xfrm>
              <a:off x="6882612" y="4071942"/>
              <a:ext cx="3240000" cy="720000"/>
              <a:chOff x="4025092" y="2786058"/>
              <a:chExt cx="3240000" cy="720000"/>
            </a:xfrm>
          </p:grpSpPr>
          <p:sp>
            <p:nvSpPr>
              <p:cNvPr id="294" name="Google Shape;294;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295" name="Google Shape;295;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96" name="Google Shape;296;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97" name="Google Shape;297;g1ff1df51834_0_4"/>
            <p:cNvSpPr txBox="1"/>
            <p:nvPr/>
          </p:nvSpPr>
          <p:spPr>
            <a:xfrm>
              <a:off x="7097679" y="4159831"/>
              <a:ext cx="3000300" cy="624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88         </a:t>
              </a:r>
              <a:endParaRPr b="0" i="0" sz="1400" u="none" cap="none" strike="noStrike">
                <a:solidFill>
                  <a:srgbClr val="000000"/>
                </a:solidFill>
                <a:latin typeface="Arial"/>
                <a:ea typeface="Arial"/>
                <a:cs typeface="Arial"/>
                <a:sym typeface="Arial"/>
              </a:endParaRPr>
            </a:p>
          </p:txBody>
        </p:sp>
      </p:grpSp>
      <p:grpSp>
        <p:nvGrpSpPr>
          <p:cNvPr id="298" name="Google Shape;298;g1ff1df51834_0_4"/>
          <p:cNvGrpSpPr/>
          <p:nvPr/>
        </p:nvGrpSpPr>
        <p:grpSpPr>
          <a:xfrm>
            <a:off x="1047444" y="4620623"/>
            <a:ext cx="1730269" cy="495307"/>
            <a:chOff x="2055158" y="5021799"/>
            <a:chExt cx="2079900" cy="495307"/>
          </a:xfrm>
        </p:grpSpPr>
        <p:sp>
          <p:nvSpPr>
            <p:cNvPr id="299" name="Google Shape;299;g1ff1df51834_0_4"/>
            <p:cNvSpPr txBox="1"/>
            <p:nvPr/>
          </p:nvSpPr>
          <p:spPr>
            <a:xfrm>
              <a:off x="2055158" y="5086006"/>
              <a:ext cx="2079900" cy="431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 5    10   20</a:t>
              </a:r>
              <a:endParaRPr b="0" i="0" sz="1400" u="none" cap="none" strike="noStrike">
                <a:solidFill>
                  <a:srgbClr val="000000"/>
                </a:solidFill>
                <a:latin typeface="Arial"/>
                <a:ea typeface="Arial"/>
                <a:cs typeface="Arial"/>
                <a:sym typeface="Arial"/>
              </a:endParaRPr>
            </a:p>
          </p:txBody>
        </p:sp>
        <p:cxnSp>
          <p:nvCxnSpPr>
            <p:cNvPr id="300" name="Google Shape;300;g1ff1df51834_0_4"/>
            <p:cNvCxnSpPr/>
            <p:nvPr/>
          </p:nvCxnSpPr>
          <p:spPr>
            <a:xfrm rot="5400000">
              <a:off x="2475647" y="5265399"/>
              <a:ext cx="488100" cy="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01" name="Google Shape;301;g1ff1df51834_0_4"/>
            <p:cNvCxnSpPr/>
            <p:nvPr/>
          </p:nvCxnSpPr>
          <p:spPr>
            <a:xfrm rot="5400000">
              <a:off x="3218459" y="5265399"/>
              <a:ext cx="488100" cy="9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302" name="Google Shape;302;g1ff1df51834_0_4"/>
          <p:cNvSpPr/>
          <p:nvPr/>
        </p:nvSpPr>
        <p:spPr>
          <a:xfrm>
            <a:off x="1047362" y="4654268"/>
            <a:ext cx="1730100" cy="492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03" name="Google Shape;303;g1ff1df51834_0_4"/>
          <p:cNvCxnSpPr/>
          <p:nvPr/>
        </p:nvCxnSpPr>
        <p:spPr>
          <a:xfrm rot="5400000">
            <a:off x="1375854" y="4897806"/>
            <a:ext cx="488100" cy="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04" name="Google Shape;304;g1ff1df51834_0_4"/>
          <p:cNvCxnSpPr/>
          <p:nvPr/>
        </p:nvCxnSpPr>
        <p:spPr>
          <a:xfrm rot="5400000">
            <a:off x="1948059" y="4897917"/>
            <a:ext cx="488224" cy="801"/>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305" name="Google Shape;305;g1ff1df51834_0_4"/>
          <p:cNvGrpSpPr/>
          <p:nvPr/>
        </p:nvGrpSpPr>
        <p:grpSpPr>
          <a:xfrm>
            <a:off x="3133087" y="4676456"/>
            <a:ext cx="1730160" cy="492120"/>
            <a:chOff x="4025092" y="2786058"/>
            <a:chExt cx="3240000" cy="720000"/>
          </a:xfrm>
        </p:grpSpPr>
        <p:sp>
          <p:nvSpPr>
            <p:cNvPr id="306" name="Google Shape;306;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07" name="Google Shape;307;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08" name="Google Shape;308;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309" name="Google Shape;309;g1ff1df51834_0_4"/>
          <p:cNvGrpSpPr/>
          <p:nvPr/>
        </p:nvGrpSpPr>
        <p:grpSpPr>
          <a:xfrm>
            <a:off x="5218887" y="4665368"/>
            <a:ext cx="1730160" cy="492120"/>
            <a:chOff x="4025092" y="2786058"/>
            <a:chExt cx="3240000" cy="720000"/>
          </a:xfrm>
        </p:grpSpPr>
        <p:sp>
          <p:nvSpPr>
            <p:cNvPr id="310" name="Google Shape;310;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11" name="Google Shape;311;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12" name="Google Shape;312;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313" name="Google Shape;313;g1ff1df51834_0_4"/>
          <p:cNvGrpSpPr/>
          <p:nvPr/>
        </p:nvGrpSpPr>
        <p:grpSpPr>
          <a:xfrm>
            <a:off x="7442537" y="4654193"/>
            <a:ext cx="1730160" cy="492120"/>
            <a:chOff x="4025092" y="2786058"/>
            <a:chExt cx="3240000" cy="720000"/>
          </a:xfrm>
        </p:grpSpPr>
        <p:sp>
          <p:nvSpPr>
            <p:cNvPr id="314" name="Google Shape;314;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15" name="Google Shape;315;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16" name="Google Shape;316;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317" name="Google Shape;317;g1ff1df51834_0_4"/>
          <p:cNvGrpSpPr/>
          <p:nvPr/>
        </p:nvGrpSpPr>
        <p:grpSpPr>
          <a:xfrm>
            <a:off x="9614937" y="4654193"/>
            <a:ext cx="1730160" cy="492120"/>
            <a:chOff x="4025092" y="2786058"/>
            <a:chExt cx="3240000" cy="720000"/>
          </a:xfrm>
        </p:grpSpPr>
        <p:sp>
          <p:nvSpPr>
            <p:cNvPr id="318" name="Google Shape;318;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19" name="Google Shape;319;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20" name="Google Shape;320;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321" name="Google Shape;321;g1ff1df51834_0_4"/>
          <p:cNvCxnSpPr>
            <a:endCxn id="302" idx="0"/>
          </p:cNvCxnSpPr>
          <p:nvPr/>
        </p:nvCxnSpPr>
        <p:spPr>
          <a:xfrm flipH="1">
            <a:off x="1912412" y="3638168"/>
            <a:ext cx="1301400" cy="10161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22" name="Google Shape;322;g1ff1df51834_0_4"/>
          <p:cNvCxnSpPr>
            <a:endCxn id="306" idx="0"/>
          </p:cNvCxnSpPr>
          <p:nvPr/>
        </p:nvCxnSpPr>
        <p:spPr>
          <a:xfrm>
            <a:off x="3965167" y="3633956"/>
            <a:ext cx="33000" cy="1042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23" name="Google Shape;323;g1ff1df51834_0_4"/>
          <p:cNvCxnSpPr>
            <a:endCxn id="314" idx="0"/>
          </p:cNvCxnSpPr>
          <p:nvPr/>
        </p:nvCxnSpPr>
        <p:spPr>
          <a:xfrm>
            <a:off x="6786017" y="3636893"/>
            <a:ext cx="1521600" cy="10173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24" name="Google Shape;324;g1ff1df51834_0_4"/>
          <p:cNvCxnSpPr>
            <a:endCxn id="310" idx="0"/>
          </p:cNvCxnSpPr>
          <p:nvPr/>
        </p:nvCxnSpPr>
        <p:spPr>
          <a:xfrm>
            <a:off x="4685667" y="3640868"/>
            <a:ext cx="1398300" cy="1024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25" name="Google Shape;325;g1ff1df51834_0_4"/>
          <p:cNvCxnSpPr>
            <a:endCxn id="318" idx="0"/>
          </p:cNvCxnSpPr>
          <p:nvPr/>
        </p:nvCxnSpPr>
        <p:spPr>
          <a:xfrm>
            <a:off x="7483917" y="3609293"/>
            <a:ext cx="2996100" cy="10449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326" name="Google Shape;326;g1ff1df51834_0_4"/>
          <p:cNvGrpSpPr/>
          <p:nvPr/>
        </p:nvGrpSpPr>
        <p:grpSpPr>
          <a:xfrm>
            <a:off x="3116531" y="4666298"/>
            <a:ext cx="1730269" cy="495307"/>
            <a:chOff x="2055158" y="5021799"/>
            <a:chExt cx="2079900" cy="495307"/>
          </a:xfrm>
        </p:grpSpPr>
        <p:sp>
          <p:nvSpPr>
            <p:cNvPr id="327" name="Google Shape;327;g1ff1df51834_0_4"/>
            <p:cNvSpPr txBox="1"/>
            <p:nvPr/>
          </p:nvSpPr>
          <p:spPr>
            <a:xfrm>
              <a:off x="2055158" y="5086006"/>
              <a:ext cx="2079900" cy="431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28   32   37</a:t>
              </a:r>
              <a:endParaRPr b="0" i="0" sz="1400" u="none" cap="none" strike="noStrike">
                <a:solidFill>
                  <a:srgbClr val="000000"/>
                </a:solidFill>
                <a:latin typeface="Arial"/>
                <a:ea typeface="Arial"/>
                <a:cs typeface="Arial"/>
                <a:sym typeface="Arial"/>
              </a:endParaRPr>
            </a:p>
          </p:txBody>
        </p:sp>
        <p:cxnSp>
          <p:nvCxnSpPr>
            <p:cNvPr id="328" name="Google Shape;328;g1ff1df51834_0_4"/>
            <p:cNvCxnSpPr/>
            <p:nvPr/>
          </p:nvCxnSpPr>
          <p:spPr>
            <a:xfrm rot="5400000">
              <a:off x="2475647" y="5265399"/>
              <a:ext cx="488100" cy="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29" name="Google Shape;329;g1ff1df51834_0_4"/>
            <p:cNvCxnSpPr/>
            <p:nvPr/>
          </p:nvCxnSpPr>
          <p:spPr>
            <a:xfrm rot="5400000">
              <a:off x="3218459" y="5265399"/>
              <a:ext cx="488100" cy="9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330" name="Google Shape;330;g1ff1df51834_0_4"/>
          <p:cNvGrpSpPr/>
          <p:nvPr/>
        </p:nvGrpSpPr>
        <p:grpSpPr>
          <a:xfrm>
            <a:off x="5191019" y="4663773"/>
            <a:ext cx="1730269" cy="495307"/>
            <a:chOff x="5185606" y="5498961"/>
            <a:chExt cx="1730269" cy="495307"/>
          </a:xfrm>
        </p:grpSpPr>
        <p:sp>
          <p:nvSpPr>
            <p:cNvPr id="331" name="Google Shape;331;g1ff1df51834_0_4"/>
            <p:cNvSpPr txBox="1"/>
            <p:nvPr/>
          </p:nvSpPr>
          <p:spPr>
            <a:xfrm>
              <a:off x="5185606" y="5563168"/>
              <a:ext cx="1730269" cy="431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45   50   56</a:t>
              </a:r>
              <a:endParaRPr b="0" i="0" sz="1400" u="none" cap="none" strike="noStrike">
                <a:solidFill>
                  <a:srgbClr val="000000"/>
                </a:solidFill>
                <a:latin typeface="Arial"/>
                <a:ea typeface="Arial"/>
                <a:cs typeface="Arial"/>
                <a:sym typeface="Arial"/>
              </a:endParaRPr>
            </a:p>
          </p:txBody>
        </p:sp>
        <p:cxnSp>
          <p:nvCxnSpPr>
            <p:cNvPr id="332" name="Google Shape;332;g1ff1df51834_0_4"/>
            <p:cNvCxnSpPr/>
            <p:nvPr/>
          </p:nvCxnSpPr>
          <p:spPr>
            <a:xfrm rot="5400000">
              <a:off x="5494386" y="5742636"/>
              <a:ext cx="488100" cy="749"/>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33" name="Google Shape;333;g1ff1df51834_0_4"/>
            <p:cNvCxnSpPr/>
            <p:nvPr/>
          </p:nvCxnSpPr>
          <p:spPr>
            <a:xfrm rot="5400000">
              <a:off x="6112331" y="5742636"/>
              <a:ext cx="488100" cy="749"/>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334" name="Google Shape;334;g1ff1df51834_0_4"/>
          <p:cNvSpPr txBox="1"/>
          <p:nvPr/>
        </p:nvSpPr>
        <p:spPr>
          <a:xfrm>
            <a:off x="7401469" y="4728930"/>
            <a:ext cx="1730400" cy="431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70   76   82</a:t>
            </a:r>
            <a:endParaRPr b="0" i="0" sz="1400" u="none" cap="none" strike="noStrike">
              <a:solidFill>
                <a:srgbClr val="000000"/>
              </a:solidFill>
              <a:latin typeface="Arial"/>
              <a:ea typeface="Arial"/>
              <a:cs typeface="Arial"/>
              <a:sym typeface="Arial"/>
            </a:endParaRPr>
          </a:p>
        </p:txBody>
      </p:sp>
      <p:sp>
        <p:nvSpPr>
          <p:cNvPr id="335" name="Google Shape;335;g1ff1df51834_0_4"/>
          <p:cNvSpPr txBox="1"/>
          <p:nvPr/>
        </p:nvSpPr>
        <p:spPr>
          <a:xfrm>
            <a:off x="9589981" y="4706968"/>
            <a:ext cx="1730400" cy="431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90   93   99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
          <p:cNvSpPr txBox="1"/>
          <p:nvPr/>
        </p:nvSpPr>
        <p:spPr>
          <a:xfrm>
            <a:off x="1745825" y="519100"/>
            <a:ext cx="8927700" cy="9018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¿Para qué usamos los árboles B?</a:t>
            </a:r>
            <a:endParaRPr b="0" i="0" sz="1400" u="none" cap="none" strike="noStrike">
              <a:solidFill>
                <a:srgbClr val="000000"/>
              </a:solidFill>
              <a:latin typeface="Arial"/>
              <a:ea typeface="Arial"/>
              <a:cs typeface="Arial"/>
              <a:sym typeface="Arial"/>
            </a:endParaRPr>
          </a:p>
        </p:txBody>
      </p:sp>
      <p:sp>
        <p:nvSpPr>
          <p:cNvPr id="345" name="Google Shape;345;p4"/>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46" name="Google Shape;346;p4"/>
          <p:cNvSpPr txBox="1"/>
          <p:nvPr/>
        </p:nvSpPr>
        <p:spPr>
          <a:xfrm>
            <a:off x="1745825" y="1809375"/>
            <a:ext cx="9513000" cy="3776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lt1"/>
              </a:buClr>
              <a:buSzPts val="4000"/>
              <a:buFont typeface="Times New Roman"/>
              <a:buNone/>
            </a:pPr>
            <a:r>
              <a:rPr b="0" i="0" lang="es-AR" sz="3600" u="none" cap="none" strike="noStrike">
                <a:solidFill>
                  <a:srgbClr val="333333"/>
                </a:solidFill>
                <a:latin typeface="Century Gothic"/>
                <a:ea typeface="Century Gothic"/>
                <a:cs typeface="Century Gothic"/>
                <a:sym typeface="Century Gothic"/>
              </a:rPr>
              <a:t>Alternativas:</a:t>
            </a:r>
            <a:endParaRPr b="0" i="0" sz="3600" u="none" cap="none" strike="noStrike">
              <a:solidFill>
                <a:srgbClr val="333333"/>
              </a:solidFill>
              <a:latin typeface="Century Gothic"/>
              <a:ea typeface="Century Gothic"/>
              <a:cs typeface="Century Gothic"/>
              <a:sym typeface="Century Gothic"/>
            </a:endParaRPr>
          </a:p>
          <a:p>
            <a:pPr indent="0" lvl="0" marL="0" marR="0" rtl="0" algn="l">
              <a:lnSpc>
                <a:spcPct val="93000"/>
              </a:lnSpc>
              <a:spcBef>
                <a:spcPts val="0"/>
              </a:spcBef>
              <a:spcAft>
                <a:spcPts val="0"/>
              </a:spcAft>
              <a:buClr>
                <a:schemeClr val="lt1"/>
              </a:buClr>
              <a:buSzPts val="4000"/>
              <a:buFont typeface="Times New Roman"/>
              <a:buNone/>
            </a:pPr>
            <a:r>
              <a:t/>
            </a:r>
            <a:endParaRPr b="0" i="0" sz="3600" u="none" cap="none" strike="noStrike">
              <a:solidFill>
                <a:srgbClr val="333333"/>
              </a:solidFill>
              <a:latin typeface="Century Gothic"/>
              <a:ea typeface="Century Gothic"/>
              <a:cs typeface="Century Gothic"/>
              <a:sym typeface="Century Gothic"/>
            </a:endParaRPr>
          </a:p>
          <a:p>
            <a:pPr indent="-457200" lvl="0" marL="457200" marR="0" rtl="0" algn="l">
              <a:lnSpc>
                <a:spcPct val="93000"/>
              </a:lnSpc>
              <a:spcBef>
                <a:spcPts val="0"/>
              </a:spcBef>
              <a:spcAft>
                <a:spcPts val="0"/>
              </a:spcAft>
              <a:buClr>
                <a:srgbClr val="333333"/>
              </a:buClr>
              <a:buSzPts val="3600"/>
              <a:buFont typeface="Century Gothic"/>
              <a:buChar char="●"/>
            </a:pPr>
            <a:r>
              <a:rPr b="0" i="0" lang="es-AR" sz="3600" u="none" cap="none" strike="noStrike">
                <a:solidFill>
                  <a:srgbClr val="333333"/>
                </a:solidFill>
                <a:latin typeface="Century Gothic"/>
                <a:ea typeface="Century Gothic"/>
                <a:cs typeface="Century Gothic"/>
                <a:sym typeface="Century Gothic"/>
              </a:rPr>
              <a:t>Organizar el archivo de datos como un árbol B</a:t>
            </a:r>
            <a:endParaRPr b="0" i="0" sz="3600" u="none" cap="none" strike="noStrike">
              <a:solidFill>
                <a:srgbClr val="333333"/>
              </a:solidFill>
              <a:latin typeface="Century Gothic"/>
              <a:ea typeface="Century Gothic"/>
              <a:cs typeface="Century Gothic"/>
              <a:sym typeface="Century Gothic"/>
            </a:endParaRPr>
          </a:p>
          <a:p>
            <a:pPr indent="-457200" lvl="0" marL="457200" marR="0" rtl="0" algn="l">
              <a:lnSpc>
                <a:spcPct val="93000"/>
              </a:lnSpc>
              <a:spcBef>
                <a:spcPts val="0"/>
              </a:spcBef>
              <a:spcAft>
                <a:spcPts val="0"/>
              </a:spcAft>
              <a:buClr>
                <a:srgbClr val="333333"/>
              </a:buClr>
              <a:buSzPts val="3600"/>
              <a:buFont typeface="Century Gothic"/>
              <a:buChar char="●"/>
            </a:pPr>
            <a:r>
              <a:rPr b="0" i="0" lang="es-AR" sz="3600" u="none" cap="none" strike="noStrike">
                <a:solidFill>
                  <a:srgbClr val="333333"/>
                </a:solidFill>
                <a:latin typeface="Century Gothic"/>
                <a:ea typeface="Century Gothic"/>
                <a:cs typeface="Century Gothic"/>
                <a:sym typeface="Century Gothic"/>
              </a:rPr>
              <a:t>Organizar el archivo índice un árbol B</a:t>
            </a:r>
            <a:endParaRPr b="0" i="0" sz="3600" u="none" cap="none" strike="noStrike">
              <a:solidFill>
                <a:srgbClr val="333333"/>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ff1df51834_0_120"/>
          <p:cNvSpPr txBox="1"/>
          <p:nvPr/>
        </p:nvSpPr>
        <p:spPr>
          <a:xfrm>
            <a:off x="1546325" y="519040"/>
            <a:ext cx="7929600" cy="9018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Archivo de datos como árbol B</a:t>
            </a:r>
            <a:endParaRPr b="0" i="0" sz="1400" u="none" cap="none" strike="noStrike">
              <a:solidFill>
                <a:srgbClr val="000000"/>
              </a:solidFill>
              <a:latin typeface="Arial"/>
              <a:ea typeface="Arial"/>
              <a:cs typeface="Arial"/>
              <a:sym typeface="Arial"/>
            </a:endParaRPr>
          </a:p>
        </p:txBody>
      </p:sp>
      <p:sp>
        <p:nvSpPr>
          <p:cNvPr id="356" name="Google Shape;356;g1ff1df51834_0_120"/>
          <p:cNvSpPr txBox="1"/>
          <p:nvPr/>
        </p:nvSpPr>
        <p:spPr>
          <a:xfrm>
            <a:off x="531813" y="787400"/>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57" name="Google Shape;357;g1ff1df51834_0_120"/>
          <p:cNvSpPr txBox="1"/>
          <p:nvPr/>
        </p:nvSpPr>
        <p:spPr>
          <a:xfrm>
            <a:off x="1382350" y="1402500"/>
            <a:ext cx="10454400" cy="5280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1" i="1" lang="es-AR" sz="2300" u="none" cap="none" strike="noStrike">
                <a:solidFill>
                  <a:srgbClr val="262626"/>
                </a:solidFill>
                <a:latin typeface="Century Gothic"/>
                <a:ea typeface="Century Gothic"/>
                <a:cs typeface="Century Gothic"/>
                <a:sym typeface="Century Gothic"/>
              </a:rPr>
              <a:t>const</a:t>
            </a:r>
            <a:r>
              <a:rPr b="0" i="1" lang="es-AR" sz="2300" u="none" cap="none" strike="noStrike">
                <a:solidFill>
                  <a:srgbClr val="262626"/>
                </a:solidFill>
                <a:latin typeface="Century Gothic"/>
                <a:ea typeface="Century Gothic"/>
                <a:cs typeface="Century Gothic"/>
                <a:sym typeface="Century Gothic"/>
              </a:rPr>
              <a:t> M = … ; </a:t>
            </a:r>
            <a:r>
              <a:rPr b="1" i="1" lang="es-AR" sz="2300" u="none" cap="none" strike="noStrike">
                <a:solidFill>
                  <a:srgbClr val="0070C0"/>
                </a:solidFill>
                <a:latin typeface="Century Gothic"/>
                <a:ea typeface="Century Gothic"/>
                <a:cs typeface="Century Gothic"/>
                <a:sym typeface="Century Gothic"/>
              </a:rPr>
              <a:t>{orden del árbol}</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1" lang="es-AR" sz="2300" u="none" cap="none" strike="noStrike">
                <a:solidFill>
                  <a:schemeClr val="dk1"/>
                </a:solidFill>
                <a:latin typeface="Century Gothic"/>
                <a:ea typeface="Century Gothic"/>
                <a:cs typeface="Century Gothic"/>
                <a:sym typeface="Century Gothic"/>
              </a:rPr>
              <a:t>type</a:t>
            </a:r>
            <a:endParaRPr b="1" i="1" sz="2300" u="none" cap="none" strike="noStrike">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b="0" i="1" lang="es-AR" sz="2300" u="none" cap="none" strike="noStrike">
                <a:solidFill>
                  <a:schemeClr val="dk1"/>
                </a:solidFill>
                <a:latin typeface="Century Gothic"/>
                <a:ea typeface="Century Gothic"/>
                <a:cs typeface="Century Gothic"/>
                <a:sym typeface="Century Gothic"/>
              </a:rPr>
              <a:t>TDato = </a:t>
            </a:r>
            <a:r>
              <a:rPr b="1" i="1" lang="es-AR" sz="2300" u="none" cap="none" strike="noStrike">
                <a:solidFill>
                  <a:schemeClr val="dk1"/>
                </a:solidFill>
                <a:latin typeface="Century Gothic"/>
                <a:ea typeface="Century Gothic"/>
                <a:cs typeface="Century Gothic"/>
                <a:sym typeface="Century Gothic"/>
              </a:rPr>
              <a:t>record</a:t>
            </a:r>
            <a:endParaRPr b="1" i="1" sz="2300" u="none" cap="none" strike="noStrike">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b="0" i="1" lang="es-AR" sz="2300" u="none" cap="none" strike="noStrike">
                <a:solidFill>
                  <a:schemeClr val="dk1"/>
                </a:solidFill>
                <a:latin typeface="Century Gothic"/>
                <a:ea typeface="Century Gothic"/>
                <a:cs typeface="Century Gothic"/>
                <a:sym typeface="Century Gothic"/>
              </a:rPr>
              <a:t>  codigo: longint;</a:t>
            </a:r>
            <a:endParaRPr b="0" i="1" sz="2300" u="none" cap="none" strike="noStrike">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b="0" i="1" lang="es-AR" sz="2300" u="none" cap="none" strike="noStrike">
                <a:solidFill>
                  <a:schemeClr val="dk1"/>
                </a:solidFill>
                <a:latin typeface="Century Gothic"/>
                <a:ea typeface="Century Gothic"/>
                <a:cs typeface="Century Gothic"/>
                <a:sym typeface="Century Gothic"/>
              </a:rPr>
              <a:t>  nombre: string[50];</a:t>
            </a:r>
            <a:endParaRPr b="0" i="1" sz="2300" u="none" cap="none" strike="noStrike">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b="1" i="1" lang="es-AR" sz="2300" u="none" cap="none" strike="noStrike">
                <a:solidFill>
                  <a:schemeClr val="dk1"/>
                </a:solidFill>
                <a:latin typeface="Century Gothic"/>
                <a:ea typeface="Century Gothic"/>
                <a:cs typeface="Century Gothic"/>
                <a:sym typeface="Century Gothic"/>
              </a:rPr>
              <a:t>end</a:t>
            </a:r>
            <a:r>
              <a:rPr b="0" i="1" lang="es-AR" sz="2300" u="none" cap="none" strike="noStrike">
                <a:solidFill>
                  <a:schemeClr val="dk1"/>
                </a:solidFill>
                <a:latin typeface="Century Gothic"/>
                <a:ea typeface="Century Gothic"/>
                <a:cs typeface="Century Gothic"/>
                <a:sym typeface="Century Gothic"/>
              </a:rPr>
              <a:t>; </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300" u="none" cap="none" strike="noStrike">
                <a:solidFill>
                  <a:schemeClr val="dk1"/>
                </a:solidFill>
                <a:latin typeface="Century Gothic"/>
                <a:ea typeface="Century Gothic"/>
                <a:cs typeface="Century Gothic"/>
                <a:sym typeface="Century Gothic"/>
              </a:rPr>
              <a:t>	TNodo = </a:t>
            </a:r>
            <a:r>
              <a:rPr b="1" i="1" lang="es-AR" sz="2300" u="none" cap="none" strike="noStrike">
                <a:solidFill>
                  <a:schemeClr val="dk1"/>
                </a:solidFill>
                <a:latin typeface="Century Gothic"/>
                <a:ea typeface="Century Gothic"/>
                <a:cs typeface="Century Gothic"/>
                <a:sym typeface="Century Gothic"/>
              </a:rPr>
              <a:t>record</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300" u="none" cap="none" strike="noStrike">
                <a:solidFill>
                  <a:schemeClr val="dk1"/>
                </a:solidFill>
                <a:latin typeface="Century Gothic"/>
                <a:ea typeface="Century Gothic"/>
                <a:cs typeface="Century Gothic"/>
                <a:sym typeface="Century Gothic"/>
              </a:rPr>
              <a:t>		cant_datos:	</a:t>
            </a:r>
            <a:r>
              <a:rPr b="1" i="1" lang="es-AR" sz="2300" u="none" cap="none" strike="noStrike">
                <a:solidFill>
                  <a:schemeClr val="dk1"/>
                </a:solidFill>
                <a:latin typeface="Century Gothic"/>
                <a:ea typeface="Century Gothic"/>
                <a:cs typeface="Century Gothic"/>
                <a:sym typeface="Century Gothic"/>
              </a:rPr>
              <a:t>integer</a:t>
            </a:r>
            <a:r>
              <a:rPr b="0" i="1" lang="es-AR" sz="2300" u="none" cap="none" strike="noStrike">
                <a:solidFill>
                  <a:schemeClr val="dk1"/>
                </a:solidFill>
                <a:latin typeface="Century Gothic"/>
                <a:ea typeface="Century Gothic"/>
                <a:cs typeface="Century Gothic"/>
                <a:sym typeface="Century Gothic"/>
              </a:rPr>
              <a:t>;</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300" u="none" cap="none" strike="noStrike">
                <a:solidFill>
                  <a:schemeClr val="dk1"/>
                </a:solidFill>
                <a:latin typeface="Century Gothic"/>
                <a:ea typeface="Century Gothic"/>
                <a:cs typeface="Century Gothic"/>
                <a:sym typeface="Century Gothic"/>
              </a:rPr>
              <a:t>		datos: </a:t>
            </a:r>
            <a:r>
              <a:rPr b="1" i="1" lang="es-AR" sz="2300" u="none" cap="none" strike="noStrike">
                <a:solidFill>
                  <a:schemeClr val="dk1"/>
                </a:solidFill>
                <a:latin typeface="Century Gothic"/>
                <a:ea typeface="Century Gothic"/>
                <a:cs typeface="Century Gothic"/>
                <a:sym typeface="Century Gothic"/>
              </a:rPr>
              <a:t>array</a:t>
            </a:r>
            <a:r>
              <a:rPr b="0" i="1" lang="es-AR" sz="2300" u="none" cap="none" strike="noStrike">
                <a:solidFill>
                  <a:schemeClr val="dk1"/>
                </a:solidFill>
                <a:latin typeface="Century Gothic"/>
                <a:ea typeface="Century Gothic"/>
                <a:cs typeface="Century Gothic"/>
                <a:sym typeface="Century Gothic"/>
              </a:rPr>
              <a:t>[1..M-1] </a:t>
            </a:r>
            <a:r>
              <a:rPr b="1" i="1" lang="es-AR" sz="2300" u="none" cap="none" strike="noStrike">
                <a:solidFill>
                  <a:schemeClr val="dk1"/>
                </a:solidFill>
                <a:latin typeface="Century Gothic"/>
                <a:ea typeface="Century Gothic"/>
                <a:cs typeface="Century Gothic"/>
                <a:sym typeface="Century Gothic"/>
              </a:rPr>
              <a:t>of TDato;</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300" u="none" cap="none" strike="noStrike">
                <a:solidFill>
                  <a:schemeClr val="dk1"/>
                </a:solidFill>
                <a:latin typeface="Century Gothic"/>
                <a:ea typeface="Century Gothic"/>
                <a:cs typeface="Century Gothic"/>
                <a:sym typeface="Century Gothic"/>
              </a:rPr>
              <a:t>		hijos: </a:t>
            </a:r>
            <a:r>
              <a:rPr b="1" i="1" lang="es-AR" sz="2300" u="none" cap="none" strike="noStrike">
                <a:solidFill>
                  <a:schemeClr val="dk1"/>
                </a:solidFill>
                <a:latin typeface="Century Gothic"/>
                <a:ea typeface="Century Gothic"/>
                <a:cs typeface="Century Gothic"/>
                <a:sym typeface="Century Gothic"/>
              </a:rPr>
              <a:t>array</a:t>
            </a:r>
            <a:r>
              <a:rPr b="0" i="1" lang="es-AR" sz="2300" u="none" cap="none" strike="noStrike">
                <a:solidFill>
                  <a:schemeClr val="dk1"/>
                </a:solidFill>
                <a:latin typeface="Century Gothic"/>
                <a:ea typeface="Century Gothic"/>
                <a:cs typeface="Century Gothic"/>
                <a:sym typeface="Century Gothic"/>
              </a:rPr>
              <a:t>[1..M] </a:t>
            </a:r>
            <a:r>
              <a:rPr b="1" i="1" lang="es-AR" sz="2300" u="none" cap="none" strike="noStrike">
                <a:solidFill>
                  <a:schemeClr val="dk1"/>
                </a:solidFill>
                <a:latin typeface="Century Gothic"/>
                <a:ea typeface="Century Gothic"/>
                <a:cs typeface="Century Gothic"/>
                <a:sym typeface="Century Gothic"/>
              </a:rPr>
              <a:t>of integer</a:t>
            </a:r>
            <a:r>
              <a:rPr b="0" i="1" lang="es-AR" sz="2300" u="none" cap="none" strike="noStrike">
                <a:solidFill>
                  <a:schemeClr val="dk1"/>
                </a:solidFill>
                <a:latin typeface="Century Gothic"/>
                <a:ea typeface="Century Gothic"/>
                <a:cs typeface="Century Gothic"/>
                <a:sym typeface="Century Gothic"/>
              </a:rPr>
              <a:t>;</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Times New Roman"/>
              <a:buNone/>
            </a:pPr>
            <a:r>
              <a:rPr b="0" i="1" lang="es-AR" sz="2300" u="none" cap="none" strike="noStrike">
                <a:solidFill>
                  <a:schemeClr val="dk1"/>
                </a:solidFill>
                <a:latin typeface="Century Gothic"/>
                <a:ea typeface="Century Gothic"/>
                <a:cs typeface="Century Gothic"/>
                <a:sym typeface="Century Gothic"/>
              </a:rPr>
              <a:t>	</a:t>
            </a:r>
            <a:r>
              <a:rPr b="1" i="1" lang="es-AR" sz="2300" u="none" cap="none" strike="noStrike">
                <a:solidFill>
                  <a:schemeClr val="dk1"/>
                </a:solidFill>
                <a:latin typeface="Century Gothic"/>
                <a:ea typeface="Century Gothic"/>
                <a:cs typeface="Century Gothic"/>
                <a:sym typeface="Century Gothic"/>
              </a:rPr>
              <a:t>end</a:t>
            </a:r>
            <a:r>
              <a:rPr b="0" i="1" lang="es-AR" sz="2300" u="none" cap="none" strike="noStrike">
                <a:solidFill>
                  <a:schemeClr val="dk1"/>
                </a:solidFill>
                <a:latin typeface="Century Gothic"/>
                <a:ea typeface="Century Gothic"/>
                <a:cs typeface="Century Gothic"/>
                <a:sym typeface="Century Gothic"/>
              </a:rPr>
              <a:t>;</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200"/>
              <a:buFont typeface="Times New Roman"/>
              <a:buNone/>
            </a:pPr>
            <a:r>
              <a:rPr b="0" i="1" lang="es-AR" sz="2300" u="none" cap="none" strike="noStrike">
                <a:solidFill>
                  <a:schemeClr val="dk1"/>
                </a:solidFill>
                <a:latin typeface="Century Gothic"/>
                <a:ea typeface="Century Gothic"/>
                <a:cs typeface="Century Gothic"/>
                <a:sym typeface="Century Gothic"/>
              </a:rPr>
              <a:t>	arbolB = </a:t>
            </a:r>
            <a:r>
              <a:rPr b="1" i="1" lang="es-AR" sz="2300" u="none" cap="none" strike="noStrike">
                <a:solidFill>
                  <a:schemeClr val="dk1"/>
                </a:solidFill>
                <a:latin typeface="Century Gothic"/>
                <a:ea typeface="Century Gothic"/>
                <a:cs typeface="Century Gothic"/>
                <a:sym typeface="Century Gothic"/>
              </a:rPr>
              <a:t>file of </a:t>
            </a:r>
            <a:r>
              <a:rPr b="0" i="1" lang="es-AR" sz="2300" u="none" cap="none" strike="noStrike">
                <a:solidFill>
                  <a:schemeClr val="dk1"/>
                </a:solidFill>
                <a:latin typeface="Century Gothic"/>
                <a:ea typeface="Century Gothic"/>
                <a:cs typeface="Century Gothic"/>
                <a:sym typeface="Century Gothic"/>
              </a:rPr>
              <a:t>TNodo;	</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200"/>
              <a:buFont typeface="Times New Roman"/>
              <a:buNone/>
            </a:pPr>
            <a:r>
              <a:rPr b="1" i="1" lang="es-AR" sz="2300" u="none" cap="none" strike="noStrike">
                <a:solidFill>
                  <a:schemeClr val="dk1"/>
                </a:solidFill>
                <a:latin typeface="Century Gothic"/>
                <a:ea typeface="Century Gothic"/>
                <a:cs typeface="Century Gothic"/>
                <a:sym typeface="Century Gothic"/>
              </a:rPr>
              <a:t>var</a:t>
            </a:r>
            <a:br>
              <a:rPr b="0" i="1" lang="es-AR" sz="2300" u="none" cap="none" strike="noStrike">
                <a:solidFill>
                  <a:schemeClr val="dk1"/>
                </a:solidFill>
                <a:latin typeface="Century Gothic"/>
                <a:ea typeface="Century Gothic"/>
                <a:cs typeface="Century Gothic"/>
                <a:sym typeface="Century Gothic"/>
              </a:rPr>
            </a:br>
            <a:r>
              <a:rPr b="0" i="1" lang="es-AR" sz="2300" u="none" cap="none" strike="noStrike">
                <a:solidFill>
                  <a:schemeClr val="dk1"/>
                </a:solidFill>
                <a:latin typeface="Century Gothic"/>
                <a:ea typeface="Century Gothic"/>
                <a:cs typeface="Century Gothic"/>
                <a:sym typeface="Century Gothic"/>
              </a:rPr>
              <a:t>		archivoDatos: arbolB;</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800"/>
              <a:buFont typeface="Times New Roman"/>
              <a:buNone/>
            </a:pPr>
            <a:r>
              <a:t/>
            </a:r>
            <a:endParaRPr b="0" i="1" sz="23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3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3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000"/>
                                        <p:tgtEl>
                                          <p:spTgt spid="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1000"/>
                                        <p:tgtEl>
                                          <p:spTgt spid="3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1000"/>
                                        <p:tgtEl>
                                          <p:spTgt spid="3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1000"/>
                                        <p:tgtEl>
                                          <p:spTgt spid="3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animEffect filter="fade" transition="in">
                                      <p:cBhvr>
                                        <p:cTn dur="1000"/>
                                        <p:tgtEl>
                                          <p:spTgt spid="3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5" st="5"/>
                                            </p:txEl>
                                          </p:spTgt>
                                        </p:tgtEl>
                                        <p:attrNameLst>
                                          <p:attrName>style.visibility</p:attrName>
                                        </p:attrNameLst>
                                      </p:cBhvr>
                                      <p:to>
                                        <p:strVal val="visible"/>
                                      </p:to>
                                    </p:set>
                                    <p:animEffect filter="fade" transition="in">
                                      <p:cBhvr>
                                        <p:cTn dur="1000"/>
                                        <p:tgtEl>
                                          <p:spTgt spid="3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6" st="6"/>
                                            </p:txEl>
                                          </p:spTgt>
                                        </p:tgtEl>
                                        <p:attrNameLst>
                                          <p:attrName>style.visibility</p:attrName>
                                        </p:attrNameLst>
                                      </p:cBhvr>
                                      <p:to>
                                        <p:strVal val="visible"/>
                                      </p:to>
                                    </p:set>
                                    <p:animEffect filter="fade" transition="in">
                                      <p:cBhvr>
                                        <p:cTn dur="1000"/>
                                        <p:tgtEl>
                                          <p:spTgt spid="3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7" st="7"/>
                                            </p:txEl>
                                          </p:spTgt>
                                        </p:tgtEl>
                                        <p:attrNameLst>
                                          <p:attrName>style.visibility</p:attrName>
                                        </p:attrNameLst>
                                      </p:cBhvr>
                                      <p:to>
                                        <p:strVal val="visible"/>
                                      </p:to>
                                    </p:set>
                                    <p:animEffect filter="fade" transition="in">
                                      <p:cBhvr>
                                        <p:cTn dur="1000"/>
                                        <p:tgtEl>
                                          <p:spTgt spid="3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8" st="8"/>
                                            </p:txEl>
                                          </p:spTgt>
                                        </p:tgtEl>
                                        <p:attrNameLst>
                                          <p:attrName>style.visibility</p:attrName>
                                        </p:attrNameLst>
                                      </p:cBhvr>
                                      <p:to>
                                        <p:strVal val="visible"/>
                                      </p:to>
                                    </p:set>
                                    <p:animEffect filter="fade" transition="in">
                                      <p:cBhvr>
                                        <p:cTn dur="1000"/>
                                        <p:tgtEl>
                                          <p:spTgt spid="35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9" st="9"/>
                                            </p:txEl>
                                          </p:spTgt>
                                        </p:tgtEl>
                                        <p:attrNameLst>
                                          <p:attrName>style.visibility</p:attrName>
                                        </p:attrNameLst>
                                      </p:cBhvr>
                                      <p:to>
                                        <p:strVal val="visible"/>
                                      </p:to>
                                    </p:set>
                                    <p:animEffect filter="fade" transition="in">
                                      <p:cBhvr>
                                        <p:cTn dur="1000"/>
                                        <p:tgtEl>
                                          <p:spTgt spid="35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0" st="10"/>
                                            </p:txEl>
                                          </p:spTgt>
                                        </p:tgtEl>
                                        <p:attrNameLst>
                                          <p:attrName>style.visibility</p:attrName>
                                        </p:attrNameLst>
                                      </p:cBhvr>
                                      <p:to>
                                        <p:strVal val="visible"/>
                                      </p:to>
                                    </p:set>
                                    <p:animEffect filter="fade" transition="in">
                                      <p:cBhvr>
                                        <p:cTn dur="1000"/>
                                        <p:tgtEl>
                                          <p:spTgt spid="35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1" st="11"/>
                                            </p:txEl>
                                          </p:spTgt>
                                        </p:tgtEl>
                                        <p:attrNameLst>
                                          <p:attrName>style.visibility</p:attrName>
                                        </p:attrNameLst>
                                      </p:cBhvr>
                                      <p:to>
                                        <p:strVal val="visible"/>
                                      </p:to>
                                    </p:set>
                                    <p:animEffect filter="fade" transition="in">
                                      <p:cBhvr>
                                        <p:cTn dur="1000"/>
                                        <p:tgtEl>
                                          <p:spTgt spid="35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2" st="12"/>
                                            </p:txEl>
                                          </p:spTgt>
                                        </p:tgtEl>
                                        <p:attrNameLst>
                                          <p:attrName>style.visibility</p:attrName>
                                        </p:attrNameLst>
                                      </p:cBhvr>
                                      <p:to>
                                        <p:strVal val="visible"/>
                                      </p:to>
                                    </p:set>
                                    <p:animEffect filter="fade" transition="in">
                                      <p:cBhvr>
                                        <p:cTn dur="1000"/>
                                        <p:tgtEl>
                                          <p:spTgt spid="35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3" st="13"/>
                                            </p:txEl>
                                          </p:spTgt>
                                        </p:tgtEl>
                                        <p:attrNameLst>
                                          <p:attrName>style.visibility</p:attrName>
                                        </p:attrNameLst>
                                      </p:cBhvr>
                                      <p:to>
                                        <p:strVal val="visible"/>
                                      </p:to>
                                    </p:set>
                                    <p:animEffect filter="fade" transition="in">
                                      <p:cBhvr>
                                        <p:cTn dur="1000"/>
                                        <p:tgtEl>
                                          <p:spTgt spid="35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4" st="14"/>
                                            </p:txEl>
                                          </p:spTgt>
                                        </p:tgtEl>
                                        <p:attrNameLst>
                                          <p:attrName>style.visibility</p:attrName>
                                        </p:attrNameLst>
                                      </p:cBhvr>
                                      <p:to>
                                        <p:strVal val="visible"/>
                                      </p:to>
                                    </p:set>
                                    <p:animEffect filter="fade" transition="in">
                                      <p:cBhvr>
                                        <p:cTn dur="1000"/>
                                        <p:tgtEl>
                                          <p:spTgt spid="35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5" st="15"/>
                                            </p:txEl>
                                          </p:spTgt>
                                        </p:tgtEl>
                                        <p:attrNameLst>
                                          <p:attrName>style.visibility</p:attrName>
                                        </p:attrNameLst>
                                      </p:cBhvr>
                                      <p:to>
                                        <p:strVal val="visible"/>
                                      </p:to>
                                    </p:set>
                                    <p:animEffect filter="fade" transition="in">
                                      <p:cBhvr>
                                        <p:cTn dur="1000"/>
                                        <p:tgtEl>
                                          <p:spTgt spid="35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6" st="16"/>
                                            </p:txEl>
                                          </p:spTgt>
                                        </p:tgtEl>
                                        <p:attrNameLst>
                                          <p:attrName>style.visibility</p:attrName>
                                        </p:attrNameLst>
                                      </p:cBhvr>
                                      <p:to>
                                        <p:strVal val="visible"/>
                                      </p:to>
                                    </p:set>
                                    <p:animEffect filter="fade" transition="in">
                                      <p:cBhvr>
                                        <p:cTn dur="1000"/>
                                        <p:tgtEl>
                                          <p:spTgt spid="357">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65" name="Shape 365"/>
        <p:cNvGrpSpPr/>
        <p:nvPr/>
      </p:nvGrpSpPr>
      <p:grpSpPr>
        <a:xfrm>
          <a:off x="0" y="0"/>
          <a:ext cx="0" cy="0"/>
          <a:chOff x="0" y="0"/>
          <a:chExt cx="0" cy="0"/>
        </a:xfrm>
      </p:grpSpPr>
      <p:sp>
        <p:nvSpPr>
          <p:cNvPr id="366" name="Google Shape;366;g1ff1df51834_0_161"/>
          <p:cNvSpPr txBox="1"/>
          <p:nvPr/>
        </p:nvSpPr>
        <p:spPr>
          <a:xfrm>
            <a:off x="531813" y="-1071594"/>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67" name="Google Shape;367;g1ff1df51834_0_161"/>
          <p:cNvSpPr txBox="1"/>
          <p:nvPr/>
        </p:nvSpPr>
        <p:spPr>
          <a:xfrm>
            <a:off x="531813" y="787400"/>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368" name="Google Shape;368;g1ff1df51834_0_161"/>
          <p:cNvGrpSpPr/>
          <p:nvPr/>
        </p:nvGrpSpPr>
        <p:grpSpPr>
          <a:xfrm>
            <a:off x="1866186" y="147614"/>
            <a:ext cx="9217766" cy="3308790"/>
            <a:chOff x="1866186" y="147614"/>
            <a:chExt cx="9217766" cy="3308790"/>
          </a:xfrm>
        </p:grpSpPr>
        <p:sp>
          <p:nvSpPr>
            <p:cNvPr id="369" name="Google Shape;369;g1ff1df51834_0_161"/>
            <p:cNvSpPr txBox="1"/>
            <p:nvPr/>
          </p:nvSpPr>
          <p:spPr>
            <a:xfrm>
              <a:off x="4394720" y="147614"/>
              <a:ext cx="3573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sp>
          <p:nvSpPr>
            <p:cNvPr id="370" name="Google Shape;370;g1ff1df51834_0_161"/>
            <p:cNvSpPr txBox="1"/>
            <p:nvPr/>
          </p:nvSpPr>
          <p:spPr>
            <a:xfrm>
              <a:off x="1866186" y="2009764"/>
              <a:ext cx="3573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371" name="Google Shape;371;g1ff1df51834_0_161"/>
            <p:cNvSpPr txBox="1"/>
            <p:nvPr/>
          </p:nvSpPr>
          <p:spPr>
            <a:xfrm>
              <a:off x="6787325" y="2009775"/>
              <a:ext cx="3573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cxnSp>
          <p:nvCxnSpPr>
            <p:cNvPr id="372" name="Google Shape;372;g1ff1df51834_0_161"/>
            <p:cNvCxnSpPr>
              <a:endCxn id="373" idx="0"/>
            </p:cNvCxnSpPr>
            <p:nvPr/>
          </p:nvCxnSpPr>
          <p:spPr>
            <a:xfrm flipH="1">
              <a:off x="3871900" y="1644625"/>
              <a:ext cx="545100" cy="845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74" name="Google Shape;374;g1ff1df51834_0_161"/>
            <p:cNvCxnSpPr>
              <a:endCxn id="375" idx="0"/>
            </p:cNvCxnSpPr>
            <p:nvPr/>
          </p:nvCxnSpPr>
          <p:spPr>
            <a:xfrm>
              <a:off x="5835464" y="1670725"/>
              <a:ext cx="3203400" cy="7986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376" name="Google Shape;376;g1ff1df51834_0_161"/>
            <p:cNvGrpSpPr/>
            <p:nvPr/>
          </p:nvGrpSpPr>
          <p:grpSpPr>
            <a:xfrm>
              <a:off x="4382151" y="688067"/>
              <a:ext cx="4090176" cy="962151"/>
              <a:chOff x="6007146" y="395624"/>
              <a:chExt cx="4090176" cy="1148700"/>
            </a:xfrm>
          </p:grpSpPr>
          <p:grpSp>
            <p:nvGrpSpPr>
              <p:cNvPr id="377" name="Google Shape;377;g1ff1df51834_0_161"/>
              <p:cNvGrpSpPr/>
              <p:nvPr/>
            </p:nvGrpSpPr>
            <p:grpSpPr>
              <a:xfrm>
                <a:off x="6007146" y="395649"/>
                <a:ext cx="4090176" cy="1148616"/>
                <a:chOff x="4025092" y="2786058"/>
                <a:chExt cx="3240000" cy="720000"/>
              </a:xfrm>
            </p:grpSpPr>
            <p:sp>
              <p:nvSpPr>
                <p:cNvPr id="378" name="Google Shape;378;g1ff1df51834_0_16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79" name="Google Shape;379;g1ff1df51834_0_161"/>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80" name="Google Shape;380;g1ff1df51834_0_161"/>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381" name="Google Shape;381;g1ff1df51834_0_161"/>
              <p:cNvSpPr/>
              <p:nvPr/>
            </p:nvSpPr>
            <p:spPr>
              <a:xfrm>
                <a:off x="6007150" y="395624"/>
                <a:ext cx="1350300" cy="11487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rPr b="0" i="0" lang="es-AR" sz="2600" u="none" cap="none" strike="noStrike">
                    <a:solidFill>
                      <a:schemeClr val="dk1"/>
                    </a:solidFill>
                    <a:latin typeface="Arial"/>
                    <a:ea typeface="Arial"/>
                    <a:cs typeface="Arial"/>
                    <a:sym typeface="Arial"/>
                  </a:rPr>
                  <a:t>67</a:t>
                </a:r>
                <a:endParaRPr b="0" i="0" sz="2600" u="none" cap="none" strike="noStrike">
                  <a:solidFill>
                    <a:schemeClr val="dk1"/>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Times New Roman"/>
                  <a:buNone/>
                </a:pPr>
                <a:r>
                  <a:rPr b="0" i="0" lang="es-AR" sz="2600" u="none" cap="none" strike="noStrike">
                    <a:solidFill>
                      <a:schemeClr val="dk1"/>
                    </a:solidFill>
                    <a:latin typeface="Arial"/>
                    <a:ea typeface="Arial"/>
                    <a:cs typeface="Arial"/>
                    <a:sym typeface="Arial"/>
                  </a:rPr>
                  <a:t>Pedro</a:t>
                </a:r>
                <a:endParaRPr b="0" i="0" sz="2600" u="none" cap="none" strike="noStrike">
                  <a:solidFill>
                    <a:schemeClr val="dk1"/>
                  </a:solidFill>
                  <a:latin typeface="Arial"/>
                  <a:ea typeface="Arial"/>
                  <a:cs typeface="Arial"/>
                  <a:sym typeface="Arial"/>
                </a:endParaRPr>
              </a:p>
            </p:txBody>
          </p:sp>
        </p:grpSp>
        <p:grpSp>
          <p:nvGrpSpPr>
            <p:cNvPr id="382" name="Google Shape;382;g1ff1df51834_0_161"/>
            <p:cNvGrpSpPr/>
            <p:nvPr/>
          </p:nvGrpSpPr>
          <p:grpSpPr>
            <a:xfrm>
              <a:off x="1881950" y="2490325"/>
              <a:ext cx="4090177" cy="966079"/>
              <a:chOff x="2071075" y="3223425"/>
              <a:chExt cx="4090177" cy="966079"/>
            </a:xfrm>
          </p:grpSpPr>
          <p:grpSp>
            <p:nvGrpSpPr>
              <p:cNvPr id="383" name="Google Shape;383;g1ff1df51834_0_161"/>
              <p:cNvGrpSpPr/>
              <p:nvPr/>
            </p:nvGrpSpPr>
            <p:grpSpPr>
              <a:xfrm>
                <a:off x="2071076" y="3227368"/>
                <a:ext cx="4090176" cy="962136"/>
                <a:chOff x="4025092" y="2786058"/>
                <a:chExt cx="3240000" cy="720000"/>
              </a:xfrm>
            </p:grpSpPr>
            <p:sp>
              <p:nvSpPr>
                <p:cNvPr id="384" name="Google Shape;384;g1ff1df51834_0_16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85" name="Google Shape;385;g1ff1df51834_0_161"/>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86" name="Google Shape;386;g1ff1df51834_0_161"/>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387" name="Google Shape;387;g1ff1df51834_0_161"/>
              <p:cNvSpPr/>
              <p:nvPr/>
            </p:nvSpPr>
            <p:spPr>
              <a:xfrm>
                <a:off x="2071075" y="3226950"/>
                <a:ext cx="1350300" cy="9621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rPr b="0" i="0" lang="es-AR" sz="2600" u="none" cap="none" strike="noStrike">
                    <a:solidFill>
                      <a:schemeClr val="dk1"/>
                    </a:solidFill>
                    <a:latin typeface="Arial"/>
                    <a:ea typeface="Arial"/>
                    <a:cs typeface="Arial"/>
                    <a:sym typeface="Arial"/>
                  </a:rPr>
                  <a:t>25</a:t>
                </a:r>
                <a:endParaRPr b="0" i="0" sz="2600" u="none" cap="none" strike="noStrike">
                  <a:solidFill>
                    <a:schemeClr val="dk1"/>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Times New Roman"/>
                  <a:buNone/>
                </a:pPr>
                <a:r>
                  <a:rPr b="0" i="0" lang="es-AR" sz="2600" u="none" cap="none" strike="noStrike">
                    <a:solidFill>
                      <a:schemeClr val="dk1"/>
                    </a:solidFill>
                    <a:latin typeface="Arial"/>
                    <a:ea typeface="Arial"/>
                    <a:cs typeface="Arial"/>
                    <a:sym typeface="Arial"/>
                  </a:rPr>
                  <a:t>María</a:t>
                </a:r>
                <a:endParaRPr b="0" i="0" sz="2600" u="none" cap="none" strike="noStrike">
                  <a:solidFill>
                    <a:schemeClr val="dk1"/>
                  </a:solidFill>
                  <a:latin typeface="Arial"/>
                  <a:ea typeface="Arial"/>
                  <a:cs typeface="Arial"/>
                  <a:sym typeface="Arial"/>
                </a:endParaRPr>
              </a:p>
            </p:txBody>
          </p:sp>
          <p:sp>
            <p:nvSpPr>
              <p:cNvPr id="373" name="Google Shape;373;g1ff1df51834_0_161"/>
              <p:cNvSpPr/>
              <p:nvPr/>
            </p:nvSpPr>
            <p:spPr>
              <a:xfrm>
                <a:off x="3385875" y="3223425"/>
                <a:ext cx="1350300" cy="9621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rPr b="0" i="0" lang="es-AR" sz="2600" u="none" cap="none" strike="noStrike">
                    <a:solidFill>
                      <a:schemeClr val="dk1"/>
                    </a:solidFill>
                    <a:latin typeface="Arial"/>
                    <a:ea typeface="Arial"/>
                    <a:cs typeface="Arial"/>
                    <a:sym typeface="Arial"/>
                  </a:rPr>
                  <a:t>40</a:t>
                </a:r>
                <a:endParaRPr b="0" i="0" sz="2600" u="none" cap="none" strike="noStrike">
                  <a:solidFill>
                    <a:schemeClr val="dk1"/>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Times New Roman"/>
                  <a:buNone/>
                </a:pPr>
                <a:r>
                  <a:rPr b="0" i="0" lang="es-AR" sz="2600" u="none" cap="none" strike="noStrike">
                    <a:solidFill>
                      <a:schemeClr val="dk1"/>
                    </a:solidFill>
                    <a:latin typeface="Arial"/>
                    <a:ea typeface="Arial"/>
                    <a:cs typeface="Arial"/>
                    <a:sym typeface="Arial"/>
                  </a:rPr>
                  <a:t>Luis</a:t>
                </a:r>
                <a:endParaRPr b="0" i="0" sz="2600" u="none" cap="none" strike="noStrike">
                  <a:solidFill>
                    <a:schemeClr val="dk1"/>
                  </a:solidFill>
                  <a:latin typeface="Arial"/>
                  <a:ea typeface="Arial"/>
                  <a:cs typeface="Arial"/>
                  <a:sym typeface="Arial"/>
                </a:endParaRPr>
              </a:p>
            </p:txBody>
          </p:sp>
        </p:grpSp>
        <p:grpSp>
          <p:nvGrpSpPr>
            <p:cNvPr id="388" name="Google Shape;388;g1ff1df51834_0_161"/>
            <p:cNvGrpSpPr/>
            <p:nvPr/>
          </p:nvGrpSpPr>
          <p:grpSpPr>
            <a:xfrm>
              <a:off x="6993776" y="2469325"/>
              <a:ext cx="4090176" cy="962081"/>
              <a:chOff x="4025092" y="2786058"/>
              <a:chExt cx="3240000" cy="720000"/>
            </a:xfrm>
          </p:grpSpPr>
          <p:sp>
            <p:nvSpPr>
              <p:cNvPr id="375" name="Google Shape;375;g1ff1df51834_0_16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89" name="Google Shape;389;g1ff1df51834_0_161"/>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90" name="Google Shape;390;g1ff1df51834_0_161"/>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391" name="Google Shape;391;g1ff1df51834_0_161"/>
            <p:cNvSpPr/>
            <p:nvPr/>
          </p:nvSpPr>
          <p:spPr>
            <a:xfrm>
              <a:off x="6993781" y="2469304"/>
              <a:ext cx="1350300" cy="9621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rPr b="0" i="0" lang="es-AR" sz="2600" u="none" cap="none" strike="noStrike">
                  <a:solidFill>
                    <a:schemeClr val="dk1"/>
                  </a:solidFill>
                  <a:latin typeface="Arial"/>
                  <a:ea typeface="Arial"/>
                  <a:cs typeface="Arial"/>
                  <a:sym typeface="Arial"/>
                </a:rPr>
                <a:t>96</a:t>
              </a:r>
              <a:endParaRPr b="0" i="0" sz="2600" u="none" cap="none" strike="noStrike">
                <a:solidFill>
                  <a:schemeClr val="dk1"/>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Times New Roman"/>
                <a:buNone/>
              </a:pPr>
              <a:r>
                <a:rPr b="0" i="0" lang="es-AR" sz="2600" u="none" cap="none" strike="noStrike">
                  <a:solidFill>
                    <a:schemeClr val="dk1"/>
                  </a:solidFill>
                  <a:latin typeface="Arial"/>
                  <a:ea typeface="Arial"/>
                  <a:cs typeface="Arial"/>
                  <a:sym typeface="Arial"/>
                </a:rPr>
                <a:t>Franco</a:t>
              </a:r>
              <a:endParaRPr b="0" i="0" sz="2600" u="none" cap="none" strike="noStrike">
                <a:solidFill>
                  <a:schemeClr val="dk1"/>
                </a:solidFill>
                <a:latin typeface="Arial"/>
                <a:ea typeface="Arial"/>
                <a:cs typeface="Arial"/>
                <a:sym typeface="Arial"/>
              </a:endParaRPr>
            </a:p>
          </p:txBody>
        </p:sp>
      </p:grpSp>
      <p:grpSp>
        <p:nvGrpSpPr>
          <p:cNvPr id="392" name="Google Shape;392;g1ff1df51834_0_161"/>
          <p:cNvGrpSpPr/>
          <p:nvPr/>
        </p:nvGrpSpPr>
        <p:grpSpPr>
          <a:xfrm>
            <a:off x="453192" y="3679840"/>
            <a:ext cx="11644500" cy="2713777"/>
            <a:chOff x="453192" y="3679840"/>
            <a:chExt cx="11644500" cy="2713777"/>
          </a:xfrm>
        </p:grpSpPr>
        <p:sp>
          <p:nvSpPr>
            <p:cNvPr id="393" name="Google Shape;393;g1ff1df51834_0_161"/>
            <p:cNvSpPr txBox="1"/>
            <p:nvPr/>
          </p:nvSpPr>
          <p:spPr>
            <a:xfrm>
              <a:off x="453193" y="3679840"/>
              <a:ext cx="2071800" cy="678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70C0"/>
                </a:buClr>
                <a:buSzPts val="3600"/>
                <a:buFont typeface="Times New Roman"/>
                <a:buNone/>
              </a:pPr>
              <a:r>
                <a:rPr b="0" i="0" lang="es-AR" sz="3600" u="none" cap="none" strike="noStrike">
                  <a:solidFill>
                    <a:srgbClr val="0070C0"/>
                  </a:solidFill>
                  <a:latin typeface="Century Gothic"/>
                  <a:ea typeface="Century Gothic"/>
                  <a:cs typeface="Century Gothic"/>
                  <a:sym typeface="Century Gothic"/>
                </a:rPr>
                <a:t>Archivo:</a:t>
              </a:r>
              <a:endParaRPr b="0" i="0" sz="1400" u="none" cap="none" strike="noStrike">
                <a:solidFill>
                  <a:srgbClr val="000000"/>
                </a:solidFill>
                <a:latin typeface="Arial"/>
                <a:ea typeface="Arial"/>
                <a:cs typeface="Arial"/>
                <a:sym typeface="Arial"/>
              </a:endParaRPr>
            </a:p>
          </p:txBody>
        </p:sp>
        <p:grpSp>
          <p:nvGrpSpPr>
            <p:cNvPr id="394" name="Google Shape;394;g1ff1df51834_0_161"/>
            <p:cNvGrpSpPr/>
            <p:nvPr/>
          </p:nvGrpSpPr>
          <p:grpSpPr>
            <a:xfrm>
              <a:off x="453192" y="4381624"/>
              <a:ext cx="11644500" cy="2011993"/>
              <a:chOff x="453192" y="4274454"/>
              <a:chExt cx="11644500" cy="2011993"/>
            </a:xfrm>
          </p:grpSpPr>
          <p:sp>
            <p:nvSpPr>
              <p:cNvPr id="395" name="Google Shape;395;g1ff1df51834_0_161"/>
              <p:cNvSpPr txBox="1"/>
              <p:nvPr/>
            </p:nvSpPr>
            <p:spPr>
              <a:xfrm>
                <a:off x="4239406" y="4286256"/>
                <a:ext cx="928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cd: 2 </a:t>
                </a:r>
                <a:endParaRPr b="0" i="0" sz="1400" u="none" cap="none" strike="noStrike">
                  <a:solidFill>
                    <a:srgbClr val="000000"/>
                  </a:solidFill>
                  <a:latin typeface="Arial"/>
                  <a:ea typeface="Arial"/>
                  <a:cs typeface="Arial"/>
                  <a:sym typeface="Arial"/>
                </a:endParaRPr>
              </a:p>
            </p:txBody>
          </p:sp>
          <p:sp>
            <p:nvSpPr>
              <p:cNvPr id="396" name="Google Shape;396;g1ff1df51834_0_161"/>
              <p:cNvSpPr txBox="1"/>
              <p:nvPr/>
            </p:nvSpPr>
            <p:spPr>
              <a:xfrm>
                <a:off x="453192" y="4286256"/>
                <a:ext cx="1285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datos:</a:t>
                </a:r>
                <a:endParaRPr b="0" i="0" sz="1400" u="none" cap="none" strike="noStrike">
                  <a:solidFill>
                    <a:srgbClr val="000000"/>
                  </a:solidFill>
                  <a:latin typeface="Arial"/>
                  <a:ea typeface="Arial"/>
                  <a:cs typeface="Arial"/>
                  <a:sym typeface="Arial"/>
                </a:endParaRPr>
              </a:p>
            </p:txBody>
          </p:sp>
          <p:sp>
            <p:nvSpPr>
              <p:cNvPr id="397" name="Google Shape;397;g1ff1df51834_0_161"/>
              <p:cNvSpPr txBox="1"/>
              <p:nvPr/>
            </p:nvSpPr>
            <p:spPr>
              <a:xfrm>
                <a:off x="810382" y="5072074"/>
                <a:ext cx="11430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hijos:</a:t>
                </a:r>
                <a:endParaRPr b="0" i="0" sz="1400" u="none" cap="none" strike="noStrike">
                  <a:solidFill>
                    <a:srgbClr val="000000"/>
                  </a:solidFill>
                  <a:latin typeface="Arial"/>
                  <a:ea typeface="Arial"/>
                  <a:cs typeface="Arial"/>
                  <a:sym typeface="Arial"/>
                </a:endParaRPr>
              </a:p>
            </p:txBody>
          </p:sp>
          <p:grpSp>
            <p:nvGrpSpPr>
              <p:cNvPr id="398" name="Google Shape;398;g1ff1df51834_0_161"/>
              <p:cNvGrpSpPr/>
              <p:nvPr/>
            </p:nvGrpSpPr>
            <p:grpSpPr>
              <a:xfrm>
                <a:off x="1737428" y="4274454"/>
                <a:ext cx="10296337" cy="2011993"/>
                <a:chOff x="4166320" y="4203016"/>
                <a:chExt cx="10296337" cy="2011993"/>
              </a:xfrm>
            </p:grpSpPr>
            <p:sp>
              <p:nvSpPr>
                <p:cNvPr id="399" name="Google Shape;399;g1ff1df51834_0_161"/>
                <p:cNvSpPr txBox="1"/>
                <p:nvPr/>
              </p:nvSpPr>
              <p:spPr>
                <a:xfrm>
                  <a:off x="5248008" y="5805509"/>
                  <a:ext cx="13572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800" u="none" cap="none" strike="noStrike">
                      <a:solidFill>
                        <a:schemeClr val="dk1"/>
                      </a:solidFill>
                      <a:latin typeface="Century Gothic"/>
                      <a:ea typeface="Century Gothic"/>
                      <a:cs typeface="Century Gothic"/>
                      <a:sym typeface="Century Gothic"/>
                    </a:rPr>
                    <a:t>NRR 0</a:t>
                  </a:r>
                  <a:endParaRPr b="0" i="0" sz="4000" u="none" cap="none" strike="noStrike">
                    <a:solidFill>
                      <a:schemeClr val="dk1"/>
                    </a:solidFill>
                    <a:latin typeface="Century Gothic"/>
                    <a:ea typeface="Century Gothic"/>
                    <a:cs typeface="Century Gothic"/>
                    <a:sym typeface="Century Gothic"/>
                  </a:endParaRPr>
                </a:p>
              </p:txBody>
            </p:sp>
            <p:cxnSp>
              <p:nvCxnSpPr>
                <p:cNvPr id="400" name="Google Shape;400;g1ff1df51834_0_161"/>
                <p:cNvCxnSpPr/>
                <p:nvPr/>
              </p:nvCxnSpPr>
              <p:spPr>
                <a:xfrm rot="5400000">
                  <a:off x="3420438" y="4959016"/>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401" name="Google Shape;401;g1ff1df51834_0_161"/>
                <p:cNvGrpSpPr/>
                <p:nvPr/>
              </p:nvGrpSpPr>
              <p:grpSpPr>
                <a:xfrm>
                  <a:off x="4166320" y="4221215"/>
                  <a:ext cx="10296337" cy="1493856"/>
                  <a:chOff x="5393916" y="4857760"/>
                  <a:chExt cx="11092800" cy="1512000"/>
                </a:xfrm>
              </p:grpSpPr>
              <p:cxnSp>
                <p:nvCxnSpPr>
                  <p:cNvPr id="402" name="Google Shape;402;g1ff1df51834_0_161"/>
                  <p:cNvCxnSpPr/>
                  <p:nvPr/>
                </p:nvCxnSpPr>
                <p:spPr>
                  <a:xfrm rot="5400000">
                    <a:off x="8343322" y="5613760"/>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03" name="Google Shape;403;g1ff1df51834_0_161"/>
                  <p:cNvCxnSpPr/>
                  <p:nvPr/>
                </p:nvCxnSpPr>
                <p:spPr>
                  <a:xfrm rot="10800000">
                    <a:off x="5393916" y="6369759"/>
                    <a:ext cx="11092800" cy="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404" name="Google Shape;404;g1ff1df51834_0_161"/>
                <p:cNvGrpSpPr/>
                <p:nvPr/>
              </p:nvGrpSpPr>
              <p:grpSpPr>
                <a:xfrm>
                  <a:off x="4319186" y="5000636"/>
                  <a:ext cx="3214742" cy="785890"/>
                  <a:chOff x="6525294" y="4000504"/>
                  <a:chExt cx="3214742" cy="785890"/>
                </a:xfrm>
              </p:grpSpPr>
              <p:grpSp>
                <p:nvGrpSpPr>
                  <p:cNvPr id="405" name="Google Shape;405;g1ff1df51834_0_161"/>
                  <p:cNvGrpSpPr/>
                  <p:nvPr/>
                </p:nvGrpSpPr>
                <p:grpSpPr>
                  <a:xfrm>
                    <a:off x="6525294" y="4000504"/>
                    <a:ext cx="3143400" cy="354310"/>
                    <a:chOff x="6525294" y="3944646"/>
                    <a:chExt cx="3143400" cy="354310"/>
                  </a:xfrm>
                </p:grpSpPr>
                <p:grpSp>
                  <p:nvGrpSpPr>
                    <p:cNvPr id="406" name="Google Shape;406;g1ff1df51834_0_161"/>
                    <p:cNvGrpSpPr/>
                    <p:nvPr/>
                  </p:nvGrpSpPr>
                  <p:grpSpPr>
                    <a:xfrm>
                      <a:off x="6525294" y="3944646"/>
                      <a:ext cx="3143400" cy="341610"/>
                      <a:chOff x="6590886" y="3962256"/>
                      <a:chExt cx="3143400" cy="341610"/>
                    </a:xfrm>
                  </p:grpSpPr>
                  <p:cxnSp>
                    <p:nvCxnSpPr>
                      <p:cNvPr id="407" name="Google Shape;407;g1ff1df51834_0_161"/>
                      <p:cNvCxnSpPr/>
                      <p:nvPr/>
                    </p:nvCxnSpPr>
                    <p:spPr>
                      <a:xfrm rot="10800000">
                        <a:off x="6590886" y="4303866"/>
                        <a:ext cx="31434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08" name="Google Shape;408;g1ff1df51834_0_161"/>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09" name="Google Shape;409;g1ff1df51834_0_161"/>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10" name="Google Shape;410;g1ff1df51834_0_161"/>
                      <p:cNvCxnSpPr/>
                      <p:nvPr/>
                    </p:nvCxnSpPr>
                    <p:spPr>
                      <a:xfrm rot="5400000">
                        <a:off x="8020034" y="41333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11" name="Google Shape;411;g1ff1df51834_0_161"/>
                      <p:cNvCxnSpPr/>
                      <p:nvPr/>
                    </p:nvCxnSpPr>
                    <p:spPr>
                      <a:xfrm rot="5400000">
                        <a:off x="87883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412" name="Google Shape;412;g1ff1df51834_0_161"/>
                    <p:cNvCxnSpPr/>
                    <p:nvPr/>
                  </p:nvCxnSpPr>
                  <p:spPr>
                    <a:xfrm rot="5400000">
                      <a:off x="9493244" y="41362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413" name="Google Shape;413;g1ff1df51834_0_161"/>
                  <p:cNvSpPr txBox="1"/>
                  <p:nvPr/>
                </p:nvSpPr>
                <p:spPr>
                  <a:xfrm>
                    <a:off x="6739736" y="4357694"/>
                    <a:ext cx="30003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414" name="Google Shape;414;g1ff1df51834_0_161"/>
                <p:cNvGrpSpPr/>
                <p:nvPr/>
              </p:nvGrpSpPr>
              <p:grpSpPr>
                <a:xfrm>
                  <a:off x="4319314" y="4278318"/>
                  <a:ext cx="2376000" cy="773190"/>
                  <a:chOff x="6811174" y="5441964"/>
                  <a:chExt cx="2376000" cy="773190"/>
                </a:xfrm>
              </p:grpSpPr>
              <p:grpSp>
                <p:nvGrpSpPr>
                  <p:cNvPr id="415" name="Google Shape;415;g1ff1df51834_0_161"/>
                  <p:cNvGrpSpPr/>
                  <p:nvPr/>
                </p:nvGrpSpPr>
                <p:grpSpPr>
                  <a:xfrm>
                    <a:off x="6811174" y="5441964"/>
                    <a:ext cx="2376000" cy="331790"/>
                    <a:chOff x="6591014" y="3959376"/>
                    <a:chExt cx="2376000" cy="331790"/>
                  </a:xfrm>
                </p:grpSpPr>
                <p:cxnSp>
                  <p:nvCxnSpPr>
                    <p:cNvPr id="416" name="Google Shape;416;g1ff1df51834_0_161"/>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17" name="Google Shape;417;g1ff1df51834_0_161"/>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18" name="Google Shape;418;g1ff1df51834_0_161"/>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19" name="Google Shape;419;g1ff1df51834_0_161"/>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20" name="Google Shape;420;g1ff1df51834_0_161"/>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421" name="Google Shape;421;g1ff1df51834_0_161"/>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grpSp>
          <p:grpSp>
            <p:nvGrpSpPr>
              <p:cNvPr id="422" name="Google Shape;422;g1ff1df51834_0_161"/>
              <p:cNvGrpSpPr/>
              <p:nvPr/>
            </p:nvGrpSpPr>
            <p:grpSpPr>
              <a:xfrm>
                <a:off x="5176570" y="4274454"/>
                <a:ext cx="3422175" cy="2011993"/>
                <a:chOff x="4176438" y="4203016"/>
                <a:chExt cx="3422175" cy="2011993"/>
              </a:xfrm>
            </p:grpSpPr>
            <p:sp>
              <p:nvSpPr>
                <p:cNvPr id="423" name="Google Shape;423;g1ff1df51834_0_161"/>
                <p:cNvSpPr txBox="1"/>
                <p:nvPr/>
              </p:nvSpPr>
              <p:spPr>
                <a:xfrm>
                  <a:off x="5248008" y="5805509"/>
                  <a:ext cx="13572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800" u="none" cap="none" strike="noStrike">
                      <a:solidFill>
                        <a:schemeClr val="dk1"/>
                      </a:solidFill>
                      <a:latin typeface="Century Gothic"/>
                      <a:ea typeface="Century Gothic"/>
                      <a:cs typeface="Century Gothic"/>
                      <a:sym typeface="Century Gothic"/>
                    </a:rPr>
                    <a:t>NRR 1</a:t>
                  </a:r>
                  <a:endParaRPr b="0" i="0" sz="4000" u="none" cap="none" strike="noStrike">
                    <a:solidFill>
                      <a:schemeClr val="dk1"/>
                    </a:solidFill>
                    <a:latin typeface="Century Gothic"/>
                    <a:ea typeface="Century Gothic"/>
                    <a:cs typeface="Century Gothic"/>
                    <a:sym typeface="Century Gothic"/>
                  </a:endParaRPr>
                </a:p>
              </p:txBody>
            </p:sp>
            <p:cxnSp>
              <p:nvCxnSpPr>
                <p:cNvPr id="424" name="Google Shape;424;g1ff1df51834_0_161"/>
                <p:cNvCxnSpPr/>
                <p:nvPr/>
              </p:nvCxnSpPr>
              <p:spPr>
                <a:xfrm rot="5400000">
                  <a:off x="3420438" y="4959016"/>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25" name="Google Shape;425;g1ff1df51834_0_161"/>
                <p:cNvCxnSpPr/>
                <p:nvPr/>
              </p:nvCxnSpPr>
              <p:spPr>
                <a:xfrm rot="5400000">
                  <a:off x="6851763" y="4968024"/>
                  <a:ext cx="1493700"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426" name="Google Shape;426;g1ff1df51834_0_161"/>
                <p:cNvGrpSpPr/>
                <p:nvPr/>
              </p:nvGrpSpPr>
              <p:grpSpPr>
                <a:xfrm>
                  <a:off x="4319186" y="5000636"/>
                  <a:ext cx="3214742" cy="785890"/>
                  <a:chOff x="6525294" y="4000504"/>
                  <a:chExt cx="3214742" cy="785890"/>
                </a:xfrm>
              </p:grpSpPr>
              <p:grpSp>
                <p:nvGrpSpPr>
                  <p:cNvPr id="427" name="Google Shape;427;g1ff1df51834_0_161"/>
                  <p:cNvGrpSpPr/>
                  <p:nvPr/>
                </p:nvGrpSpPr>
                <p:grpSpPr>
                  <a:xfrm>
                    <a:off x="6525294" y="4000504"/>
                    <a:ext cx="3143400" cy="354310"/>
                    <a:chOff x="6525294" y="3944646"/>
                    <a:chExt cx="3143400" cy="354310"/>
                  </a:xfrm>
                </p:grpSpPr>
                <p:grpSp>
                  <p:nvGrpSpPr>
                    <p:cNvPr id="428" name="Google Shape;428;g1ff1df51834_0_161"/>
                    <p:cNvGrpSpPr/>
                    <p:nvPr/>
                  </p:nvGrpSpPr>
                  <p:grpSpPr>
                    <a:xfrm>
                      <a:off x="6525294" y="3944646"/>
                      <a:ext cx="3143400" cy="341610"/>
                      <a:chOff x="6590886" y="3962256"/>
                      <a:chExt cx="3143400" cy="341610"/>
                    </a:xfrm>
                  </p:grpSpPr>
                  <p:cxnSp>
                    <p:nvCxnSpPr>
                      <p:cNvPr id="429" name="Google Shape;429;g1ff1df51834_0_161"/>
                      <p:cNvCxnSpPr/>
                      <p:nvPr/>
                    </p:nvCxnSpPr>
                    <p:spPr>
                      <a:xfrm rot="10800000">
                        <a:off x="6590886" y="4303866"/>
                        <a:ext cx="31434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30" name="Google Shape;430;g1ff1df51834_0_161"/>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31" name="Google Shape;431;g1ff1df51834_0_161"/>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32" name="Google Shape;432;g1ff1df51834_0_161"/>
                      <p:cNvCxnSpPr/>
                      <p:nvPr/>
                    </p:nvCxnSpPr>
                    <p:spPr>
                      <a:xfrm rot="5400000">
                        <a:off x="8020034" y="41333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33" name="Google Shape;433;g1ff1df51834_0_161"/>
                      <p:cNvCxnSpPr/>
                      <p:nvPr/>
                    </p:nvCxnSpPr>
                    <p:spPr>
                      <a:xfrm rot="5400000">
                        <a:off x="87883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434" name="Google Shape;434;g1ff1df51834_0_161"/>
                    <p:cNvCxnSpPr/>
                    <p:nvPr/>
                  </p:nvCxnSpPr>
                  <p:spPr>
                    <a:xfrm rot="5400000">
                      <a:off x="9493244" y="41362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435" name="Google Shape;435;g1ff1df51834_0_161"/>
                  <p:cNvSpPr txBox="1"/>
                  <p:nvPr/>
                </p:nvSpPr>
                <p:spPr>
                  <a:xfrm>
                    <a:off x="6739736" y="4357694"/>
                    <a:ext cx="30003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436" name="Google Shape;436;g1ff1df51834_0_161"/>
                <p:cNvGrpSpPr/>
                <p:nvPr/>
              </p:nvGrpSpPr>
              <p:grpSpPr>
                <a:xfrm>
                  <a:off x="4319314" y="4278318"/>
                  <a:ext cx="2376000" cy="773190"/>
                  <a:chOff x="6811174" y="5441964"/>
                  <a:chExt cx="2376000" cy="773190"/>
                </a:xfrm>
              </p:grpSpPr>
              <p:grpSp>
                <p:nvGrpSpPr>
                  <p:cNvPr id="437" name="Google Shape;437;g1ff1df51834_0_161"/>
                  <p:cNvGrpSpPr/>
                  <p:nvPr/>
                </p:nvGrpSpPr>
                <p:grpSpPr>
                  <a:xfrm>
                    <a:off x="6811174" y="5441964"/>
                    <a:ext cx="2376000" cy="331790"/>
                    <a:chOff x="6591014" y="3959376"/>
                    <a:chExt cx="2376000" cy="331790"/>
                  </a:xfrm>
                </p:grpSpPr>
                <p:cxnSp>
                  <p:nvCxnSpPr>
                    <p:cNvPr id="438" name="Google Shape;438;g1ff1df51834_0_161"/>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39" name="Google Shape;439;g1ff1df51834_0_161"/>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40" name="Google Shape;440;g1ff1df51834_0_161"/>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41" name="Google Shape;441;g1ff1df51834_0_161"/>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42" name="Google Shape;442;g1ff1df51834_0_161"/>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443" name="Google Shape;443;g1ff1df51834_0_161"/>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grpSp>
          <p:grpSp>
            <p:nvGrpSpPr>
              <p:cNvPr id="444" name="Google Shape;444;g1ff1df51834_0_161"/>
              <p:cNvGrpSpPr/>
              <p:nvPr/>
            </p:nvGrpSpPr>
            <p:grpSpPr>
              <a:xfrm>
                <a:off x="8746720" y="4292612"/>
                <a:ext cx="3279427" cy="1993835"/>
                <a:chOff x="4319186" y="4221174"/>
                <a:chExt cx="3279427" cy="1993835"/>
              </a:xfrm>
            </p:grpSpPr>
            <p:sp>
              <p:nvSpPr>
                <p:cNvPr id="445" name="Google Shape;445;g1ff1df51834_0_161"/>
                <p:cNvSpPr txBox="1"/>
                <p:nvPr/>
              </p:nvSpPr>
              <p:spPr>
                <a:xfrm>
                  <a:off x="5248008" y="5805509"/>
                  <a:ext cx="13572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800" u="none" cap="none" strike="noStrike">
                      <a:solidFill>
                        <a:schemeClr val="dk1"/>
                      </a:solidFill>
                      <a:latin typeface="Century Gothic"/>
                      <a:ea typeface="Century Gothic"/>
                      <a:cs typeface="Century Gothic"/>
                      <a:sym typeface="Century Gothic"/>
                    </a:rPr>
                    <a:t>NRR 2</a:t>
                  </a:r>
                  <a:endParaRPr b="0" i="0" sz="4000" u="none" cap="none" strike="noStrike">
                    <a:solidFill>
                      <a:schemeClr val="dk1"/>
                    </a:solidFill>
                    <a:latin typeface="Century Gothic"/>
                    <a:ea typeface="Century Gothic"/>
                    <a:cs typeface="Century Gothic"/>
                    <a:sym typeface="Century Gothic"/>
                  </a:endParaRPr>
                </a:p>
              </p:txBody>
            </p:sp>
            <p:cxnSp>
              <p:nvCxnSpPr>
                <p:cNvPr id="446" name="Google Shape;446;g1ff1df51834_0_161"/>
                <p:cNvCxnSpPr/>
                <p:nvPr/>
              </p:nvCxnSpPr>
              <p:spPr>
                <a:xfrm rot="5400000">
                  <a:off x="6851763" y="4968024"/>
                  <a:ext cx="1493700"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447" name="Google Shape;447;g1ff1df51834_0_161"/>
                <p:cNvGrpSpPr/>
                <p:nvPr/>
              </p:nvGrpSpPr>
              <p:grpSpPr>
                <a:xfrm>
                  <a:off x="4319186" y="5000636"/>
                  <a:ext cx="3214742" cy="785890"/>
                  <a:chOff x="6525294" y="4000504"/>
                  <a:chExt cx="3214742" cy="785890"/>
                </a:xfrm>
              </p:grpSpPr>
              <p:grpSp>
                <p:nvGrpSpPr>
                  <p:cNvPr id="448" name="Google Shape;448;g1ff1df51834_0_161"/>
                  <p:cNvGrpSpPr/>
                  <p:nvPr/>
                </p:nvGrpSpPr>
                <p:grpSpPr>
                  <a:xfrm>
                    <a:off x="6525294" y="4000504"/>
                    <a:ext cx="3143400" cy="354310"/>
                    <a:chOff x="6525294" y="3944646"/>
                    <a:chExt cx="3143400" cy="354310"/>
                  </a:xfrm>
                </p:grpSpPr>
                <p:grpSp>
                  <p:nvGrpSpPr>
                    <p:cNvPr id="449" name="Google Shape;449;g1ff1df51834_0_161"/>
                    <p:cNvGrpSpPr/>
                    <p:nvPr/>
                  </p:nvGrpSpPr>
                  <p:grpSpPr>
                    <a:xfrm>
                      <a:off x="6525294" y="3944646"/>
                      <a:ext cx="3143400" cy="341610"/>
                      <a:chOff x="6590886" y="3962256"/>
                      <a:chExt cx="3143400" cy="341610"/>
                    </a:xfrm>
                  </p:grpSpPr>
                  <p:cxnSp>
                    <p:nvCxnSpPr>
                      <p:cNvPr id="450" name="Google Shape;450;g1ff1df51834_0_161"/>
                      <p:cNvCxnSpPr/>
                      <p:nvPr/>
                    </p:nvCxnSpPr>
                    <p:spPr>
                      <a:xfrm rot="10800000">
                        <a:off x="6590886" y="4303866"/>
                        <a:ext cx="31434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51" name="Google Shape;451;g1ff1df51834_0_161"/>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52" name="Google Shape;452;g1ff1df51834_0_161"/>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53" name="Google Shape;453;g1ff1df51834_0_161"/>
                      <p:cNvCxnSpPr/>
                      <p:nvPr/>
                    </p:nvCxnSpPr>
                    <p:spPr>
                      <a:xfrm rot="5400000">
                        <a:off x="8020034" y="41333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54" name="Google Shape;454;g1ff1df51834_0_161"/>
                      <p:cNvCxnSpPr/>
                      <p:nvPr/>
                    </p:nvCxnSpPr>
                    <p:spPr>
                      <a:xfrm rot="5400000">
                        <a:off x="87883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455" name="Google Shape;455;g1ff1df51834_0_161"/>
                    <p:cNvCxnSpPr/>
                    <p:nvPr/>
                  </p:nvCxnSpPr>
                  <p:spPr>
                    <a:xfrm rot="5400000">
                      <a:off x="9493244" y="41362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456" name="Google Shape;456;g1ff1df51834_0_161"/>
                  <p:cNvSpPr txBox="1"/>
                  <p:nvPr/>
                </p:nvSpPr>
                <p:spPr>
                  <a:xfrm>
                    <a:off x="6739736" y="4357694"/>
                    <a:ext cx="30003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457" name="Google Shape;457;g1ff1df51834_0_161"/>
                <p:cNvGrpSpPr/>
                <p:nvPr/>
              </p:nvGrpSpPr>
              <p:grpSpPr>
                <a:xfrm>
                  <a:off x="4319314" y="4278318"/>
                  <a:ext cx="2376000" cy="773190"/>
                  <a:chOff x="6811174" y="5441964"/>
                  <a:chExt cx="2376000" cy="773190"/>
                </a:xfrm>
              </p:grpSpPr>
              <p:grpSp>
                <p:nvGrpSpPr>
                  <p:cNvPr id="458" name="Google Shape;458;g1ff1df51834_0_161"/>
                  <p:cNvGrpSpPr/>
                  <p:nvPr/>
                </p:nvGrpSpPr>
                <p:grpSpPr>
                  <a:xfrm>
                    <a:off x="6811174" y="5441964"/>
                    <a:ext cx="2376000" cy="331790"/>
                    <a:chOff x="6591014" y="3959376"/>
                    <a:chExt cx="2376000" cy="331790"/>
                  </a:xfrm>
                </p:grpSpPr>
                <p:cxnSp>
                  <p:nvCxnSpPr>
                    <p:cNvPr id="459" name="Google Shape;459;g1ff1df51834_0_161"/>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60" name="Google Shape;460;g1ff1df51834_0_161"/>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61" name="Google Shape;461;g1ff1df51834_0_161"/>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62" name="Google Shape;462;g1ff1df51834_0_161"/>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63" name="Google Shape;463;g1ff1df51834_0_161"/>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464" name="Google Shape;464;g1ff1df51834_0_161"/>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grpSp>
          <p:sp>
            <p:nvSpPr>
              <p:cNvPr id="465" name="Google Shape;465;g1ff1df51834_0_161"/>
              <p:cNvSpPr txBox="1"/>
              <p:nvPr/>
            </p:nvSpPr>
            <p:spPr>
              <a:xfrm>
                <a:off x="8811438" y="4929198"/>
                <a:ext cx="15717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0     1   </a:t>
                </a:r>
                <a:endParaRPr b="0" i="0" sz="3600" u="none" cap="none" strike="noStrike">
                  <a:solidFill>
                    <a:schemeClr val="dk1"/>
                  </a:solidFill>
                  <a:latin typeface="Century Gothic"/>
                  <a:ea typeface="Century Gothic"/>
                  <a:cs typeface="Century Gothic"/>
                  <a:sym typeface="Century Gothic"/>
                </a:endParaRPr>
              </a:p>
            </p:txBody>
          </p:sp>
          <p:sp>
            <p:nvSpPr>
              <p:cNvPr id="466" name="Google Shape;466;g1ff1df51834_0_161"/>
              <p:cNvSpPr txBox="1"/>
              <p:nvPr/>
            </p:nvSpPr>
            <p:spPr>
              <a:xfrm>
                <a:off x="7739868" y="4286256"/>
                <a:ext cx="928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cd: 1 </a:t>
                </a:r>
                <a:endParaRPr b="0" i="0" sz="1400" u="none" cap="none" strike="noStrike">
                  <a:solidFill>
                    <a:srgbClr val="000000"/>
                  </a:solidFill>
                  <a:latin typeface="Arial"/>
                  <a:ea typeface="Arial"/>
                  <a:cs typeface="Arial"/>
                  <a:sym typeface="Arial"/>
                </a:endParaRPr>
              </a:p>
            </p:txBody>
          </p:sp>
          <p:sp>
            <p:nvSpPr>
              <p:cNvPr id="467" name="Google Shape;467;g1ff1df51834_0_161"/>
              <p:cNvSpPr txBox="1"/>
              <p:nvPr/>
            </p:nvSpPr>
            <p:spPr>
              <a:xfrm>
                <a:off x="11168892" y="4332294"/>
                <a:ext cx="928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cd: 1 </a:t>
                </a:r>
                <a:endParaRPr b="0" i="0" sz="1400" u="none" cap="none" strike="noStrike">
                  <a:solidFill>
                    <a:srgbClr val="000000"/>
                  </a:solidFill>
                  <a:latin typeface="Arial"/>
                  <a:ea typeface="Arial"/>
                  <a:cs typeface="Arial"/>
                  <a:sym typeface="Arial"/>
                </a:endParaRPr>
              </a:p>
            </p:txBody>
          </p:sp>
        </p:grpSp>
        <p:sp>
          <p:nvSpPr>
            <p:cNvPr id="468" name="Google Shape;468;g1ff1df51834_0_161"/>
            <p:cNvSpPr txBox="1"/>
            <p:nvPr/>
          </p:nvSpPr>
          <p:spPr>
            <a:xfrm>
              <a:off x="1881952" y="5036368"/>
              <a:ext cx="25002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    -1  </a:t>
              </a:r>
              <a:endParaRPr b="0" i="0" sz="3600" u="none" cap="none" strike="noStrike">
                <a:solidFill>
                  <a:schemeClr val="dk1"/>
                </a:solidFill>
                <a:latin typeface="Century Gothic"/>
                <a:ea typeface="Century Gothic"/>
                <a:cs typeface="Century Gothic"/>
                <a:sym typeface="Century Gothic"/>
              </a:endParaRPr>
            </a:p>
          </p:txBody>
        </p:sp>
        <p:sp>
          <p:nvSpPr>
            <p:cNvPr id="469" name="Google Shape;469;g1ff1df51834_0_161"/>
            <p:cNvSpPr txBox="1"/>
            <p:nvPr/>
          </p:nvSpPr>
          <p:spPr>
            <a:xfrm>
              <a:off x="5382414" y="5036368"/>
              <a:ext cx="17859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      </a:t>
              </a:r>
              <a:endParaRPr b="0" i="0" sz="3600" u="none" cap="none" strike="noStrike">
                <a:solidFill>
                  <a:schemeClr val="dk1"/>
                </a:solidFill>
                <a:latin typeface="Century Gothic"/>
                <a:ea typeface="Century Gothic"/>
                <a:cs typeface="Century Gothic"/>
                <a:sym typeface="Century Gothic"/>
              </a:endParaRPr>
            </a:p>
          </p:txBody>
        </p:sp>
        <p:sp>
          <p:nvSpPr>
            <p:cNvPr id="470" name="Google Shape;470;g1ff1df51834_0_161"/>
            <p:cNvSpPr txBox="1"/>
            <p:nvPr/>
          </p:nvSpPr>
          <p:spPr>
            <a:xfrm>
              <a:off x="5306225" y="4283375"/>
              <a:ext cx="779400" cy="500100"/>
            </a:xfrm>
            <a:prstGeom prst="rect">
              <a:avLst/>
            </a:prstGeom>
            <a:noFill/>
            <a:ln>
              <a:noFill/>
            </a:ln>
          </p:spPr>
          <p:txBody>
            <a:bodyPr anchorCtr="0" anchor="t" bIns="91425" lIns="91425" spcFirstLastPara="1" rIns="91425" wrap="square" tIns="91425">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500" u="none" cap="none" strike="noStrike">
                  <a:solidFill>
                    <a:schemeClr val="dk1"/>
                  </a:solidFill>
                  <a:latin typeface="Arial"/>
                  <a:ea typeface="Arial"/>
                  <a:cs typeface="Arial"/>
                  <a:sym typeface="Arial"/>
                </a:rPr>
                <a:t>96</a:t>
              </a:r>
              <a:endParaRPr b="0" i="0" sz="1500" u="none" cap="none" strike="noStrike">
                <a:solidFill>
                  <a:schemeClr val="dk1"/>
                </a:solidFill>
                <a:latin typeface="Arial"/>
                <a:ea typeface="Arial"/>
                <a:cs typeface="Arial"/>
                <a:sym typeface="Arial"/>
              </a:endParaRPr>
            </a:p>
            <a:p>
              <a:pPr indent="0" lvl="0" marL="0" marR="0" rtl="0" algn="l">
                <a:lnSpc>
                  <a:spcPct val="93000"/>
                </a:lnSpc>
                <a:spcBef>
                  <a:spcPts val="0"/>
                </a:spcBef>
                <a:spcAft>
                  <a:spcPts val="0"/>
                </a:spcAft>
                <a:buClr>
                  <a:schemeClr val="dk1"/>
                </a:buClr>
                <a:buSzPts val="1800"/>
                <a:buFont typeface="Times New Roman"/>
                <a:buNone/>
              </a:pPr>
              <a:r>
                <a:rPr b="0" i="0" lang="es-AR" sz="1500" u="none" cap="none" strike="noStrike">
                  <a:solidFill>
                    <a:schemeClr val="dk1"/>
                  </a:solidFill>
                  <a:latin typeface="Arial"/>
                  <a:ea typeface="Arial"/>
                  <a:cs typeface="Arial"/>
                  <a:sym typeface="Arial"/>
                </a:rPr>
                <a:t>Franco</a:t>
              </a:r>
              <a:endParaRPr b="0" i="0" sz="1800" u="none" cap="none" strike="noStrike">
                <a:solidFill>
                  <a:srgbClr val="404040"/>
                </a:solidFill>
                <a:latin typeface="Century Gothic"/>
                <a:ea typeface="Century Gothic"/>
                <a:cs typeface="Century Gothic"/>
                <a:sym typeface="Century Gothic"/>
              </a:endParaRPr>
            </a:p>
          </p:txBody>
        </p:sp>
        <p:sp>
          <p:nvSpPr>
            <p:cNvPr id="471" name="Google Shape;471;g1ff1df51834_0_161"/>
            <p:cNvSpPr txBox="1"/>
            <p:nvPr/>
          </p:nvSpPr>
          <p:spPr>
            <a:xfrm>
              <a:off x="8743750" y="4283375"/>
              <a:ext cx="779400" cy="500100"/>
            </a:xfrm>
            <a:prstGeom prst="rect">
              <a:avLst/>
            </a:prstGeom>
            <a:noFill/>
            <a:ln>
              <a:noFill/>
            </a:ln>
          </p:spPr>
          <p:txBody>
            <a:bodyPr anchorCtr="0" anchor="t" bIns="91425" lIns="91425" spcFirstLastPara="1" rIns="91425" wrap="square" tIns="91425">
              <a:noAutofit/>
            </a:bodyPr>
            <a:lstStyle/>
            <a:p>
              <a:pPr indent="0" lvl="0" marL="0" marR="0" rtl="0" algn="l">
                <a:lnSpc>
                  <a:spcPct val="93000"/>
                </a:lnSpc>
                <a:spcBef>
                  <a:spcPts val="0"/>
                </a:spcBef>
                <a:spcAft>
                  <a:spcPts val="0"/>
                </a:spcAft>
                <a:buClr>
                  <a:srgbClr val="000000"/>
                </a:buClr>
                <a:buSzPts val="1500"/>
                <a:buFont typeface="Arial"/>
                <a:buNone/>
              </a:pPr>
              <a:r>
                <a:rPr b="0" i="0" lang="es-AR" sz="1500" u="none" cap="none" strike="noStrike">
                  <a:solidFill>
                    <a:schemeClr val="dk1"/>
                  </a:solidFill>
                  <a:latin typeface="Arial"/>
                  <a:ea typeface="Arial"/>
                  <a:cs typeface="Arial"/>
                  <a:sym typeface="Arial"/>
                </a:rPr>
                <a:t>67</a:t>
              </a:r>
              <a:endParaRPr b="0" i="0" sz="1500" u="none" cap="none" strike="noStrike">
                <a:solidFill>
                  <a:schemeClr val="dk1"/>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500"/>
                <a:buFont typeface="Arial"/>
                <a:buNone/>
              </a:pPr>
              <a:r>
                <a:rPr b="0" i="0" lang="es-AR" sz="1500" u="none" cap="none" strike="noStrike">
                  <a:solidFill>
                    <a:schemeClr val="dk1"/>
                  </a:solidFill>
                  <a:latin typeface="Arial"/>
                  <a:ea typeface="Arial"/>
                  <a:cs typeface="Arial"/>
                  <a:sym typeface="Arial"/>
                </a:rPr>
                <a:t>Pedro</a:t>
              </a:r>
              <a:endParaRPr b="0" i="0" sz="1800" u="none" cap="none" strike="noStrike">
                <a:solidFill>
                  <a:srgbClr val="404040"/>
                </a:solidFill>
                <a:latin typeface="Century Gothic"/>
                <a:ea typeface="Century Gothic"/>
                <a:cs typeface="Century Gothic"/>
                <a:sym typeface="Century Gothic"/>
              </a:endParaRPr>
            </a:p>
          </p:txBody>
        </p:sp>
        <p:sp>
          <p:nvSpPr>
            <p:cNvPr id="472" name="Google Shape;472;g1ff1df51834_0_161"/>
            <p:cNvSpPr txBox="1"/>
            <p:nvPr/>
          </p:nvSpPr>
          <p:spPr>
            <a:xfrm>
              <a:off x="1944888" y="4283375"/>
              <a:ext cx="779400" cy="500100"/>
            </a:xfrm>
            <a:prstGeom prst="rect">
              <a:avLst/>
            </a:prstGeom>
            <a:noFill/>
            <a:ln>
              <a:noFill/>
            </a:ln>
          </p:spPr>
          <p:txBody>
            <a:bodyPr anchorCtr="0" anchor="t" bIns="91425" lIns="91425" spcFirstLastPara="1" rIns="91425" wrap="square" tIns="91425">
              <a:noAutofit/>
            </a:bodyPr>
            <a:lstStyle/>
            <a:p>
              <a:pPr indent="0" lvl="0" marL="0" marR="0" rtl="0" algn="l">
                <a:lnSpc>
                  <a:spcPct val="93000"/>
                </a:lnSpc>
                <a:spcBef>
                  <a:spcPts val="0"/>
                </a:spcBef>
                <a:spcAft>
                  <a:spcPts val="0"/>
                </a:spcAft>
                <a:buClr>
                  <a:srgbClr val="000000"/>
                </a:buClr>
                <a:buSzPts val="1500"/>
                <a:buFont typeface="Arial"/>
                <a:buNone/>
              </a:pPr>
              <a:r>
                <a:rPr b="0" i="0" lang="es-AR" sz="1500" u="none" cap="none" strike="noStrike">
                  <a:solidFill>
                    <a:schemeClr val="dk1"/>
                  </a:solidFill>
                  <a:latin typeface="Arial"/>
                  <a:ea typeface="Arial"/>
                  <a:cs typeface="Arial"/>
                  <a:sym typeface="Arial"/>
                </a:rPr>
                <a:t>25</a:t>
              </a:r>
              <a:endParaRPr b="0" i="0" sz="1500" u="none" cap="none" strike="noStrike">
                <a:solidFill>
                  <a:schemeClr val="dk1"/>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500"/>
                <a:buFont typeface="Arial"/>
                <a:buNone/>
              </a:pPr>
              <a:r>
                <a:rPr b="0" i="0" lang="es-AR" sz="1500" u="none" cap="none" strike="noStrike">
                  <a:solidFill>
                    <a:schemeClr val="dk1"/>
                  </a:solidFill>
                  <a:latin typeface="Arial"/>
                  <a:ea typeface="Arial"/>
                  <a:cs typeface="Arial"/>
                  <a:sym typeface="Arial"/>
                </a:rPr>
                <a:t>Maria</a:t>
              </a:r>
              <a:endParaRPr b="0" i="0" sz="1800" u="none" cap="none" strike="noStrike">
                <a:solidFill>
                  <a:srgbClr val="404040"/>
                </a:solidFill>
                <a:latin typeface="Century Gothic"/>
                <a:ea typeface="Century Gothic"/>
                <a:cs typeface="Century Gothic"/>
                <a:sym typeface="Century Gothic"/>
              </a:endParaRPr>
            </a:p>
          </p:txBody>
        </p:sp>
        <p:sp>
          <p:nvSpPr>
            <p:cNvPr id="473" name="Google Shape;473;g1ff1df51834_0_161"/>
            <p:cNvSpPr txBox="1"/>
            <p:nvPr/>
          </p:nvSpPr>
          <p:spPr>
            <a:xfrm>
              <a:off x="2685663" y="4289225"/>
              <a:ext cx="779400" cy="500100"/>
            </a:xfrm>
            <a:prstGeom prst="rect">
              <a:avLst/>
            </a:prstGeom>
            <a:noFill/>
            <a:ln>
              <a:noFill/>
            </a:ln>
          </p:spPr>
          <p:txBody>
            <a:bodyPr anchorCtr="0" anchor="t" bIns="91425" lIns="91425" spcFirstLastPara="1" rIns="91425" wrap="square" tIns="91425">
              <a:noAutofit/>
            </a:bodyPr>
            <a:lstStyle/>
            <a:p>
              <a:pPr indent="0" lvl="0" marL="0" marR="0" rtl="0" algn="l">
                <a:lnSpc>
                  <a:spcPct val="93000"/>
                </a:lnSpc>
                <a:spcBef>
                  <a:spcPts val="0"/>
                </a:spcBef>
                <a:spcAft>
                  <a:spcPts val="0"/>
                </a:spcAft>
                <a:buClr>
                  <a:srgbClr val="000000"/>
                </a:buClr>
                <a:buSzPts val="1500"/>
                <a:buFont typeface="Arial"/>
                <a:buNone/>
              </a:pPr>
              <a:r>
                <a:rPr b="0" i="0" lang="es-AR" sz="1500" u="none" cap="none" strike="noStrike">
                  <a:solidFill>
                    <a:schemeClr val="dk1"/>
                  </a:solidFill>
                  <a:latin typeface="Arial"/>
                  <a:ea typeface="Arial"/>
                  <a:cs typeface="Arial"/>
                  <a:sym typeface="Arial"/>
                </a:rPr>
                <a:t>40</a:t>
              </a:r>
              <a:endParaRPr b="0" i="0" sz="1500" u="none" cap="none" strike="noStrike">
                <a:solidFill>
                  <a:schemeClr val="dk1"/>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500"/>
                <a:buFont typeface="Arial"/>
                <a:buNone/>
              </a:pPr>
              <a:r>
                <a:rPr b="0" i="0" lang="es-AR" sz="1500" u="none" cap="none" strike="noStrike">
                  <a:solidFill>
                    <a:schemeClr val="dk1"/>
                  </a:solidFill>
                  <a:latin typeface="Arial"/>
                  <a:ea typeface="Arial"/>
                  <a:cs typeface="Arial"/>
                  <a:sym typeface="Arial"/>
                </a:rPr>
                <a:t>Luis</a:t>
              </a:r>
              <a:endParaRPr b="0" i="0" sz="1800" u="none" cap="none" strike="noStrike">
                <a:solidFill>
                  <a:srgbClr val="404040"/>
                </a:solidFill>
                <a:latin typeface="Century Gothic"/>
                <a:ea typeface="Century Gothic"/>
                <a:cs typeface="Century Gothic"/>
                <a:sym typeface="Century Gothic"/>
              </a:endParaRPr>
            </a:p>
          </p:txBody>
        </p:sp>
      </p:grpSp>
      <p:sp>
        <p:nvSpPr>
          <p:cNvPr id="474" name="Google Shape;474;g1ff1df51834_0_161"/>
          <p:cNvSpPr txBox="1"/>
          <p:nvPr/>
        </p:nvSpPr>
        <p:spPr>
          <a:xfrm>
            <a:off x="8896225" y="503550"/>
            <a:ext cx="2997300" cy="1462500"/>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¿Problemas de esta alternativa?</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1ff1df51834_0_325"/>
          <p:cNvSpPr txBox="1"/>
          <p:nvPr/>
        </p:nvSpPr>
        <p:spPr>
          <a:xfrm>
            <a:off x="1546325" y="519040"/>
            <a:ext cx="7929600" cy="9018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Archivo índice como árbol B</a:t>
            </a:r>
            <a:endParaRPr b="0" i="0" sz="1400" u="none" cap="none" strike="noStrike">
              <a:solidFill>
                <a:srgbClr val="000000"/>
              </a:solidFill>
              <a:latin typeface="Arial"/>
              <a:ea typeface="Arial"/>
              <a:cs typeface="Arial"/>
              <a:sym typeface="Arial"/>
            </a:endParaRPr>
          </a:p>
        </p:txBody>
      </p:sp>
      <p:sp>
        <p:nvSpPr>
          <p:cNvPr id="484" name="Google Shape;484;g1ff1df51834_0_325"/>
          <p:cNvSpPr txBox="1"/>
          <p:nvPr/>
        </p:nvSpPr>
        <p:spPr>
          <a:xfrm>
            <a:off x="531813" y="787400"/>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485" name="Google Shape;485;g1ff1df51834_0_325"/>
          <p:cNvSpPr txBox="1"/>
          <p:nvPr/>
        </p:nvSpPr>
        <p:spPr>
          <a:xfrm>
            <a:off x="1382350" y="1250100"/>
            <a:ext cx="10454400" cy="5607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1" i="1" lang="es-AR" sz="2000" u="none" cap="none" strike="noStrike">
                <a:solidFill>
                  <a:srgbClr val="262626"/>
                </a:solidFill>
                <a:latin typeface="Century Gothic"/>
                <a:ea typeface="Century Gothic"/>
                <a:cs typeface="Century Gothic"/>
                <a:sym typeface="Century Gothic"/>
              </a:rPr>
              <a:t>const</a:t>
            </a:r>
            <a:r>
              <a:rPr b="0" i="1" lang="es-AR" sz="2000" u="none" cap="none" strike="noStrike">
                <a:solidFill>
                  <a:srgbClr val="262626"/>
                </a:solidFill>
                <a:latin typeface="Century Gothic"/>
                <a:ea typeface="Century Gothic"/>
                <a:cs typeface="Century Gothic"/>
                <a:sym typeface="Century Gothic"/>
              </a:rPr>
              <a:t> M = … ; </a:t>
            </a:r>
            <a:r>
              <a:rPr b="1" i="1" lang="es-AR" sz="2000" u="none" cap="none" strike="noStrike">
                <a:solidFill>
                  <a:srgbClr val="0070C0"/>
                </a:solidFill>
                <a:latin typeface="Century Gothic"/>
                <a:ea typeface="Century Gothic"/>
                <a:cs typeface="Century Gothic"/>
                <a:sym typeface="Century Gothic"/>
              </a:rPr>
              <a:t>{orden del árbol}</a:t>
            </a:r>
            <a:endParaRPr b="0" i="0" sz="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1" lang="es-AR" sz="2000" u="none" cap="none" strike="noStrike">
                <a:solidFill>
                  <a:schemeClr val="dk1"/>
                </a:solidFill>
                <a:latin typeface="Century Gothic"/>
                <a:ea typeface="Century Gothic"/>
                <a:cs typeface="Century Gothic"/>
                <a:sym typeface="Century Gothic"/>
              </a:rPr>
              <a:t>type</a:t>
            </a:r>
            <a:endParaRPr b="1" i="1" sz="2000" u="none" cap="none" strike="noStrike">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b="0" i="1" lang="es-AR" sz="2000" u="none" cap="none" strike="noStrike">
                <a:solidFill>
                  <a:schemeClr val="dk1"/>
                </a:solidFill>
                <a:latin typeface="Century Gothic"/>
                <a:ea typeface="Century Gothic"/>
                <a:cs typeface="Century Gothic"/>
                <a:sym typeface="Century Gothic"/>
              </a:rPr>
              <a:t>TDato = </a:t>
            </a:r>
            <a:r>
              <a:rPr b="1" i="1" lang="es-AR" sz="2000" u="none" cap="none" strike="noStrike">
                <a:solidFill>
                  <a:schemeClr val="dk1"/>
                </a:solidFill>
                <a:latin typeface="Century Gothic"/>
                <a:ea typeface="Century Gothic"/>
                <a:cs typeface="Century Gothic"/>
                <a:sym typeface="Century Gothic"/>
              </a:rPr>
              <a:t>record</a:t>
            </a:r>
            <a:endParaRPr b="1" i="1" sz="2000" u="none" cap="none" strike="noStrike">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b="0" i="1" lang="es-AR" sz="2000" u="none" cap="none" strike="noStrike">
                <a:solidFill>
                  <a:schemeClr val="dk1"/>
                </a:solidFill>
                <a:latin typeface="Century Gothic"/>
                <a:ea typeface="Century Gothic"/>
                <a:cs typeface="Century Gothic"/>
                <a:sym typeface="Century Gothic"/>
              </a:rPr>
              <a:t>  codigo: longint;</a:t>
            </a:r>
            <a:endParaRPr b="0" i="1" sz="2000" u="none" cap="none" strike="noStrike">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b="0" i="1" lang="es-AR" sz="2000" u="none" cap="none" strike="noStrike">
                <a:solidFill>
                  <a:schemeClr val="dk1"/>
                </a:solidFill>
                <a:latin typeface="Century Gothic"/>
                <a:ea typeface="Century Gothic"/>
                <a:cs typeface="Century Gothic"/>
                <a:sym typeface="Century Gothic"/>
              </a:rPr>
              <a:t>  nombre: string[50];</a:t>
            </a:r>
            <a:endParaRPr b="0" i="1" sz="2000" u="none" cap="none" strike="noStrike">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b="1" i="1" lang="es-AR" sz="2000" u="none" cap="none" strike="noStrike">
                <a:solidFill>
                  <a:schemeClr val="dk1"/>
                </a:solidFill>
                <a:latin typeface="Century Gothic"/>
                <a:ea typeface="Century Gothic"/>
                <a:cs typeface="Century Gothic"/>
                <a:sym typeface="Century Gothic"/>
              </a:rPr>
              <a:t>end</a:t>
            </a:r>
            <a:r>
              <a:rPr b="0" i="1" lang="es-AR" sz="2000" u="none" cap="none" strike="noStrike">
                <a:solidFill>
                  <a:schemeClr val="dk1"/>
                </a:solidFill>
                <a:latin typeface="Century Gothic"/>
                <a:ea typeface="Century Gothic"/>
                <a:cs typeface="Century Gothic"/>
                <a:sym typeface="Century Gothic"/>
              </a:rPr>
              <a:t>; </a:t>
            </a:r>
            <a:endParaRPr b="0" i="0" sz="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000" u="none" cap="none" strike="noStrike">
                <a:solidFill>
                  <a:schemeClr val="dk1"/>
                </a:solidFill>
                <a:latin typeface="Century Gothic"/>
                <a:ea typeface="Century Gothic"/>
                <a:cs typeface="Century Gothic"/>
                <a:sym typeface="Century Gothic"/>
              </a:rPr>
              <a:t>	TNodo = </a:t>
            </a:r>
            <a:r>
              <a:rPr b="1" i="1" lang="es-AR" sz="2000" u="none" cap="none" strike="noStrike">
                <a:solidFill>
                  <a:schemeClr val="dk1"/>
                </a:solidFill>
                <a:latin typeface="Century Gothic"/>
                <a:ea typeface="Century Gothic"/>
                <a:cs typeface="Century Gothic"/>
                <a:sym typeface="Century Gothic"/>
              </a:rPr>
              <a:t>record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000" u="none" cap="none" strike="noStrike">
                <a:solidFill>
                  <a:schemeClr val="dk1"/>
                </a:solidFill>
                <a:latin typeface="Century Gothic"/>
                <a:ea typeface="Century Gothic"/>
                <a:cs typeface="Century Gothic"/>
                <a:sym typeface="Century Gothic"/>
              </a:rPr>
              <a:t>		cant_claves:	</a:t>
            </a:r>
            <a:r>
              <a:rPr b="1" i="1" lang="es-AR" sz="2000" u="none" cap="none" strike="noStrike">
                <a:solidFill>
                  <a:schemeClr val="dk1"/>
                </a:solidFill>
                <a:latin typeface="Century Gothic"/>
                <a:ea typeface="Century Gothic"/>
                <a:cs typeface="Century Gothic"/>
                <a:sym typeface="Century Gothic"/>
              </a:rPr>
              <a:t>integer</a:t>
            </a:r>
            <a:r>
              <a:rPr b="0" i="1" lang="es-AR" sz="2000" u="none" cap="none" strike="noStrike">
                <a:solidFill>
                  <a:schemeClr val="dk1"/>
                </a:solidFill>
                <a:latin typeface="Century Gothic"/>
                <a:ea typeface="Century Gothic"/>
                <a:cs typeface="Century Gothic"/>
                <a:sym typeface="Century Gothic"/>
              </a:rPr>
              <a:t>;</a:t>
            </a:r>
            <a:endParaRPr b="0" i="0" sz="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000" u="none" cap="none" strike="noStrike">
                <a:solidFill>
                  <a:schemeClr val="dk1"/>
                </a:solidFill>
                <a:latin typeface="Century Gothic"/>
                <a:ea typeface="Century Gothic"/>
                <a:cs typeface="Century Gothic"/>
                <a:sym typeface="Century Gothic"/>
              </a:rPr>
              <a:t>		claves: </a:t>
            </a:r>
            <a:r>
              <a:rPr b="1" i="1" lang="es-AR" sz="2000" u="none" cap="none" strike="noStrike">
                <a:solidFill>
                  <a:schemeClr val="dk1"/>
                </a:solidFill>
                <a:latin typeface="Century Gothic"/>
                <a:ea typeface="Century Gothic"/>
                <a:cs typeface="Century Gothic"/>
                <a:sym typeface="Century Gothic"/>
              </a:rPr>
              <a:t>array</a:t>
            </a:r>
            <a:r>
              <a:rPr b="0" i="1" lang="es-AR" sz="2000" u="none" cap="none" strike="noStrike">
                <a:solidFill>
                  <a:schemeClr val="dk1"/>
                </a:solidFill>
                <a:latin typeface="Century Gothic"/>
                <a:ea typeface="Century Gothic"/>
                <a:cs typeface="Century Gothic"/>
                <a:sym typeface="Century Gothic"/>
              </a:rPr>
              <a:t>[1..M-1] </a:t>
            </a:r>
            <a:r>
              <a:rPr b="1" i="1" lang="es-AR" sz="2000" u="none" cap="none" strike="noStrike">
                <a:solidFill>
                  <a:schemeClr val="dk1"/>
                </a:solidFill>
                <a:latin typeface="Century Gothic"/>
                <a:ea typeface="Century Gothic"/>
                <a:cs typeface="Century Gothic"/>
                <a:sym typeface="Century Gothic"/>
              </a:rPr>
              <a:t>of longint;</a:t>
            </a:r>
            <a:endParaRPr b="1" i="1"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3200"/>
              <a:buFont typeface="Arial"/>
              <a:buNone/>
            </a:pPr>
            <a:r>
              <a:rPr b="0" i="1" lang="es-AR" sz="2000" u="none" cap="none" strike="noStrike">
                <a:solidFill>
                  <a:schemeClr val="dk1"/>
                </a:solidFill>
                <a:latin typeface="Century Gothic"/>
                <a:ea typeface="Century Gothic"/>
                <a:cs typeface="Century Gothic"/>
                <a:sym typeface="Century Gothic"/>
              </a:rPr>
              <a:t>		enlaces: </a:t>
            </a:r>
            <a:r>
              <a:rPr b="1" i="1" lang="es-AR" sz="2000" u="none" cap="none" strike="noStrike">
                <a:solidFill>
                  <a:schemeClr val="dk1"/>
                </a:solidFill>
                <a:latin typeface="Century Gothic"/>
                <a:ea typeface="Century Gothic"/>
                <a:cs typeface="Century Gothic"/>
                <a:sym typeface="Century Gothic"/>
              </a:rPr>
              <a:t>array</a:t>
            </a:r>
            <a:r>
              <a:rPr b="0" i="1" lang="es-AR" sz="2000" u="none" cap="none" strike="noStrike">
                <a:solidFill>
                  <a:schemeClr val="dk1"/>
                </a:solidFill>
                <a:latin typeface="Century Gothic"/>
                <a:ea typeface="Century Gothic"/>
                <a:cs typeface="Century Gothic"/>
                <a:sym typeface="Century Gothic"/>
              </a:rPr>
              <a:t> [1..M-1] </a:t>
            </a:r>
            <a:r>
              <a:rPr b="1" i="1" lang="es-AR" sz="2000" u="none" cap="none" strike="noStrike">
                <a:solidFill>
                  <a:schemeClr val="dk1"/>
                </a:solidFill>
                <a:latin typeface="Century Gothic"/>
                <a:ea typeface="Century Gothic"/>
                <a:cs typeface="Century Gothic"/>
                <a:sym typeface="Century Gothic"/>
              </a:rPr>
              <a:t>of integer;</a:t>
            </a:r>
            <a:endParaRPr b="1" i="1"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3200"/>
              <a:buFont typeface="Arial"/>
              <a:buNone/>
            </a:pPr>
            <a:r>
              <a:rPr b="0" i="1" lang="es-AR" sz="2000" u="none" cap="none" strike="noStrike">
                <a:solidFill>
                  <a:schemeClr val="dk1"/>
                </a:solidFill>
                <a:latin typeface="Century Gothic"/>
                <a:ea typeface="Century Gothic"/>
                <a:cs typeface="Century Gothic"/>
                <a:sym typeface="Century Gothic"/>
              </a:rPr>
              <a:t>		hijos: </a:t>
            </a:r>
            <a:r>
              <a:rPr b="1" i="1" lang="es-AR" sz="2000" u="none" cap="none" strike="noStrike">
                <a:solidFill>
                  <a:schemeClr val="dk1"/>
                </a:solidFill>
                <a:latin typeface="Century Gothic"/>
                <a:ea typeface="Century Gothic"/>
                <a:cs typeface="Century Gothic"/>
                <a:sym typeface="Century Gothic"/>
              </a:rPr>
              <a:t>array</a:t>
            </a:r>
            <a:r>
              <a:rPr b="0" i="1" lang="es-AR" sz="2000" u="none" cap="none" strike="noStrike">
                <a:solidFill>
                  <a:schemeClr val="dk1"/>
                </a:solidFill>
                <a:latin typeface="Century Gothic"/>
                <a:ea typeface="Century Gothic"/>
                <a:cs typeface="Century Gothic"/>
                <a:sym typeface="Century Gothic"/>
              </a:rPr>
              <a:t>[1..M] </a:t>
            </a:r>
            <a:r>
              <a:rPr b="1" i="1" lang="es-AR" sz="2000" u="none" cap="none" strike="noStrike">
                <a:solidFill>
                  <a:schemeClr val="dk1"/>
                </a:solidFill>
                <a:latin typeface="Century Gothic"/>
                <a:ea typeface="Century Gothic"/>
                <a:cs typeface="Century Gothic"/>
                <a:sym typeface="Century Gothic"/>
              </a:rPr>
              <a:t>of integer</a:t>
            </a:r>
            <a:r>
              <a:rPr b="0" i="1" lang="es-AR" sz="2000" u="none" cap="none" strike="noStrike">
                <a:solidFill>
                  <a:schemeClr val="dk1"/>
                </a:solidFill>
                <a:latin typeface="Century Gothic"/>
                <a:ea typeface="Century Gothic"/>
                <a:cs typeface="Century Gothic"/>
                <a:sym typeface="Century Gothic"/>
              </a:rPr>
              <a:t>;</a:t>
            </a:r>
            <a:endParaRPr b="0" i="0" sz="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Times New Roman"/>
              <a:buNone/>
            </a:pPr>
            <a:r>
              <a:rPr b="0" i="1" lang="es-AR" sz="2000" u="none" cap="none" strike="noStrike">
                <a:solidFill>
                  <a:schemeClr val="dk1"/>
                </a:solidFill>
                <a:latin typeface="Century Gothic"/>
                <a:ea typeface="Century Gothic"/>
                <a:cs typeface="Century Gothic"/>
                <a:sym typeface="Century Gothic"/>
              </a:rPr>
              <a:t>	</a:t>
            </a:r>
            <a:r>
              <a:rPr b="1" i="1" lang="es-AR" sz="2000" u="none" cap="none" strike="noStrike">
                <a:solidFill>
                  <a:schemeClr val="dk1"/>
                </a:solidFill>
                <a:latin typeface="Century Gothic"/>
                <a:ea typeface="Century Gothic"/>
                <a:cs typeface="Century Gothic"/>
                <a:sym typeface="Century Gothic"/>
              </a:rPr>
              <a:t>end</a:t>
            </a:r>
            <a:r>
              <a:rPr b="0" i="1" lang="es-AR" sz="2000" u="none" cap="none" strike="noStrike">
                <a:solidFill>
                  <a:schemeClr val="dk1"/>
                </a:solidFill>
                <a:latin typeface="Century Gothic"/>
                <a:ea typeface="Century Gothic"/>
                <a:cs typeface="Century Gothic"/>
                <a:sym typeface="Century Gothic"/>
              </a:rPr>
              <a:t>;</a:t>
            </a:r>
            <a:endParaRPr b="0" i="1"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3200"/>
              <a:buFont typeface="Times New Roman"/>
              <a:buNone/>
            </a:pPr>
            <a:r>
              <a:rPr b="0" i="1" lang="es-AR" sz="2000" u="none" cap="none" strike="noStrike">
                <a:solidFill>
                  <a:schemeClr val="dk1"/>
                </a:solidFill>
                <a:latin typeface="Century Gothic"/>
                <a:ea typeface="Century Gothic"/>
                <a:cs typeface="Century Gothic"/>
                <a:sym typeface="Century Gothic"/>
              </a:rPr>
              <a:t>	TArchivoDatos  = </a:t>
            </a:r>
            <a:r>
              <a:rPr b="1" i="1" lang="es-AR" sz="2000" u="none" cap="none" strike="noStrike">
                <a:solidFill>
                  <a:schemeClr val="dk1"/>
                </a:solidFill>
                <a:latin typeface="Century Gothic"/>
                <a:ea typeface="Century Gothic"/>
                <a:cs typeface="Century Gothic"/>
                <a:sym typeface="Century Gothic"/>
              </a:rPr>
              <a:t>file of</a:t>
            </a:r>
            <a:r>
              <a:rPr b="0" i="1" lang="es-AR" sz="2000" u="none" cap="none" strike="noStrike">
                <a:solidFill>
                  <a:schemeClr val="dk1"/>
                </a:solidFill>
                <a:latin typeface="Century Gothic"/>
                <a:ea typeface="Century Gothic"/>
                <a:cs typeface="Century Gothic"/>
                <a:sym typeface="Century Gothic"/>
              </a:rPr>
              <a:t> TDato;</a:t>
            </a:r>
            <a:endParaRPr b="0" i="1"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600"/>
              </a:spcBef>
              <a:spcAft>
                <a:spcPts val="0"/>
              </a:spcAft>
              <a:buClr>
                <a:schemeClr val="dk1"/>
              </a:buClr>
              <a:buSzPts val="3200"/>
              <a:buFont typeface="Times New Roman"/>
              <a:buNone/>
            </a:pPr>
            <a:r>
              <a:rPr b="0" i="1" lang="es-AR" sz="2000" u="none" cap="none" strike="noStrike">
                <a:solidFill>
                  <a:schemeClr val="dk1"/>
                </a:solidFill>
                <a:latin typeface="Century Gothic"/>
                <a:ea typeface="Century Gothic"/>
                <a:cs typeface="Century Gothic"/>
                <a:sym typeface="Century Gothic"/>
              </a:rPr>
              <a:t>	arbolB = </a:t>
            </a:r>
            <a:r>
              <a:rPr b="1" i="1" lang="es-AR" sz="2000" u="none" cap="none" strike="noStrike">
                <a:solidFill>
                  <a:schemeClr val="dk1"/>
                </a:solidFill>
                <a:latin typeface="Century Gothic"/>
                <a:ea typeface="Century Gothic"/>
                <a:cs typeface="Century Gothic"/>
                <a:sym typeface="Century Gothic"/>
              </a:rPr>
              <a:t>file of </a:t>
            </a:r>
            <a:r>
              <a:rPr b="0" i="1" lang="es-AR" sz="2000" u="none" cap="none" strike="noStrike">
                <a:solidFill>
                  <a:schemeClr val="dk1"/>
                </a:solidFill>
                <a:latin typeface="Century Gothic"/>
                <a:ea typeface="Century Gothic"/>
                <a:cs typeface="Century Gothic"/>
                <a:sym typeface="Century Gothic"/>
              </a:rPr>
              <a:t>TNodo;	</a:t>
            </a:r>
            <a:endParaRPr b="0" i="0" sz="2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200"/>
              <a:buFont typeface="Times New Roman"/>
              <a:buNone/>
            </a:pPr>
            <a:r>
              <a:rPr b="1" i="1" lang="es-AR" sz="2000" u="none" cap="none" strike="noStrike">
                <a:solidFill>
                  <a:schemeClr val="dk1"/>
                </a:solidFill>
                <a:latin typeface="Century Gothic"/>
                <a:ea typeface="Century Gothic"/>
                <a:cs typeface="Century Gothic"/>
                <a:sym typeface="Century Gothic"/>
              </a:rPr>
              <a:t>var</a:t>
            </a:r>
            <a:br>
              <a:rPr b="0" i="1" lang="es-AR" sz="2000" u="none" cap="none" strike="noStrike">
                <a:solidFill>
                  <a:schemeClr val="dk1"/>
                </a:solidFill>
                <a:latin typeface="Century Gothic"/>
                <a:ea typeface="Century Gothic"/>
                <a:cs typeface="Century Gothic"/>
                <a:sym typeface="Century Gothic"/>
              </a:rPr>
            </a:br>
            <a:r>
              <a:rPr b="0" i="1" lang="es-AR" sz="2000" u="none" cap="none" strike="noStrike">
                <a:solidFill>
                  <a:schemeClr val="dk1"/>
                </a:solidFill>
                <a:latin typeface="Century Gothic"/>
                <a:ea typeface="Century Gothic"/>
                <a:cs typeface="Century Gothic"/>
                <a:sym typeface="Century Gothic"/>
              </a:rPr>
              <a:t>		archivoDatos: TArchivoDatos;</a:t>
            </a:r>
            <a:endParaRPr b="0" i="1"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600"/>
              </a:spcBef>
              <a:spcAft>
                <a:spcPts val="0"/>
              </a:spcAft>
              <a:buClr>
                <a:schemeClr val="dk1"/>
              </a:buClr>
              <a:buSzPts val="3200"/>
              <a:buFont typeface="Times New Roman"/>
              <a:buNone/>
            </a:pPr>
            <a:r>
              <a:rPr b="0" i="1" lang="es-AR" sz="2000" u="none" cap="none" strike="noStrike">
                <a:solidFill>
                  <a:schemeClr val="dk1"/>
                </a:solidFill>
                <a:latin typeface="Century Gothic"/>
                <a:ea typeface="Century Gothic"/>
                <a:cs typeface="Century Gothic"/>
                <a:sym typeface="Century Gothic"/>
              </a:rPr>
              <a:t>		archivoIndice: arbolB;</a:t>
            </a:r>
            <a:endParaRPr b="0" i="1"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600"/>
              </a:spcBef>
              <a:spcAft>
                <a:spcPts val="0"/>
              </a:spcAft>
              <a:buClr>
                <a:schemeClr val="dk1"/>
              </a:buClr>
              <a:buSzPts val="3200"/>
              <a:buFont typeface="Times New Roman"/>
              <a:buNone/>
            </a:pPr>
            <a:r>
              <a:rPr b="0" i="1" lang="es-AR" sz="2000" u="none" cap="none" strike="noStrike">
                <a:solidFill>
                  <a:schemeClr val="dk1"/>
                </a:solidFill>
                <a:latin typeface="Century Gothic"/>
                <a:ea typeface="Century Gothic"/>
                <a:cs typeface="Century Gothic"/>
                <a:sym typeface="Century Gothic"/>
              </a:rPr>
              <a:t>		</a:t>
            </a:r>
            <a:endParaRPr b="0" i="1"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0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3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3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animEffect filter="fade" transition="in">
                                      <p:cBhvr>
                                        <p:cTn dur="1000"/>
                                        <p:tgtEl>
                                          <p:spTgt spid="4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animEffect filter="fade" transition="in">
                                      <p:cBhvr>
                                        <p:cTn dur="1000"/>
                                        <p:tgtEl>
                                          <p:spTgt spid="4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animEffect filter="fade" transition="in">
                                      <p:cBhvr>
                                        <p:cTn dur="1000"/>
                                        <p:tgtEl>
                                          <p:spTgt spid="4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animEffect filter="fade" transition="in">
                                      <p:cBhvr>
                                        <p:cTn dur="1000"/>
                                        <p:tgtEl>
                                          <p:spTgt spid="4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4" st="4"/>
                                            </p:txEl>
                                          </p:spTgt>
                                        </p:tgtEl>
                                        <p:attrNameLst>
                                          <p:attrName>style.visibility</p:attrName>
                                        </p:attrNameLst>
                                      </p:cBhvr>
                                      <p:to>
                                        <p:strVal val="visible"/>
                                      </p:to>
                                    </p:set>
                                    <p:animEffect filter="fade" transition="in">
                                      <p:cBhvr>
                                        <p:cTn dur="1000"/>
                                        <p:tgtEl>
                                          <p:spTgt spid="4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5" st="5"/>
                                            </p:txEl>
                                          </p:spTgt>
                                        </p:tgtEl>
                                        <p:attrNameLst>
                                          <p:attrName>style.visibility</p:attrName>
                                        </p:attrNameLst>
                                      </p:cBhvr>
                                      <p:to>
                                        <p:strVal val="visible"/>
                                      </p:to>
                                    </p:set>
                                    <p:animEffect filter="fade" transition="in">
                                      <p:cBhvr>
                                        <p:cTn dur="1000"/>
                                        <p:tgtEl>
                                          <p:spTgt spid="4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6" st="6"/>
                                            </p:txEl>
                                          </p:spTgt>
                                        </p:tgtEl>
                                        <p:attrNameLst>
                                          <p:attrName>style.visibility</p:attrName>
                                        </p:attrNameLst>
                                      </p:cBhvr>
                                      <p:to>
                                        <p:strVal val="visible"/>
                                      </p:to>
                                    </p:set>
                                    <p:animEffect filter="fade" transition="in">
                                      <p:cBhvr>
                                        <p:cTn dur="1000"/>
                                        <p:tgtEl>
                                          <p:spTgt spid="4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7" st="7"/>
                                            </p:txEl>
                                          </p:spTgt>
                                        </p:tgtEl>
                                        <p:attrNameLst>
                                          <p:attrName>style.visibility</p:attrName>
                                        </p:attrNameLst>
                                      </p:cBhvr>
                                      <p:to>
                                        <p:strVal val="visible"/>
                                      </p:to>
                                    </p:set>
                                    <p:animEffect filter="fade" transition="in">
                                      <p:cBhvr>
                                        <p:cTn dur="1000"/>
                                        <p:tgtEl>
                                          <p:spTgt spid="4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8" st="8"/>
                                            </p:txEl>
                                          </p:spTgt>
                                        </p:tgtEl>
                                        <p:attrNameLst>
                                          <p:attrName>style.visibility</p:attrName>
                                        </p:attrNameLst>
                                      </p:cBhvr>
                                      <p:to>
                                        <p:strVal val="visible"/>
                                      </p:to>
                                    </p:set>
                                    <p:animEffect filter="fade" transition="in">
                                      <p:cBhvr>
                                        <p:cTn dur="1000"/>
                                        <p:tgtEl>
                                          <p:spTgt spid="4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9" st="9"/>
                                            </p:txEl>
                                          </p:spTgt>
                                        </p:tgtEl>
                                        <p:attrNameLst>
                                          <p:attrName>style.visibility</p:attrName>
                                        </p:attrNameLst>
                                      </p:cBhvr>
                                      <p:to>
                                        <p:strVal val="visible"/>
                                      </p:to>
                                    </p:set>
                                    <p:animEffect filter="fade" transition="in">
                                      <p:cBhvr>
                                        <p:cTn dur="1000"/>
                                        <p:tgtEl>
                                          <p:spTgt spid="4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0" st="10"/>
                                            </p:txEl>
                                          </p:spTgt>
                                        </p:tgtEl>
                                        <p:attrNameLst>
                                          <p:attrName>style.visibility</p:attrName>
                                        </p:attrNameLst>
                                      </p:cBhvr>
                                      <p:to>
                                        <p:strVal val="visible"/>
                                      </p:to>
                                    </p:set>
                                    <p:animEffect filter="fade" transition="in">
                                      <p:cBhvr>
                                        <p:cTn dur="1000"/>
                                        <p:tgtEl>
                                          <p:spTgt spid="48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1" st="11"/>
                                            </p:txEl>
                                          </p:spTgt>
                                        </p:tgtEl>
                                        <p:attrNameLst>
                                          <p:attrName>style.visibility</p:attrName>
                                        </p:attrNameLst>
                                      </p:cBhvr>
                                      <p:to>
                                        <p:strVal val="visible"/>
                                      </p:to>
                                    </p:set>
                                    <p:animEffect filter="fade" transition="in">
                                      <p:cBhvr>
                                        <p:cTn dur="1000"/>
                                        <p:tgtEl>
                                          <p:spTgt spid="48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2" st="12"/>
                                            </p:txEl>
                                          </p:spTgt>
                                        </p:tgtEl>
                                        <p:attrNameLst>
                                          <p:attrName>style.visibility</p:attrName>
                                        </p:attrNameLst>
                                      </p:cBhvr>
                                      <p:to>
                                        <p:strVal val="visible"/>
                                      </p:to>
                                    </p:set>
                                    <p:animEffect filter="fade" transition="in">
                                      <p:cBhvr>
                                        <p:cTn dur="1000"/>
                                        <p:tgtEl>
                                          <p:spTgt spid="48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3" st="13"/>
                                            </p:txEl>
                                          </p:spTgt>
                                        </p:tgtEl>
                                        <p:attrNameLst>
                                          <p:attrName>style.visibility</p:attrName>
                                        </p:attrNameLst>
                                      </p:cBhvr>
                                      <p:to>
                                        <p:strVal val="visible"/>
                                      </p:to>
                                    </p:set>
                                    <p:animEffect filter="fade" transition="in">
                                      <p:cBhvr>
                                        <p:cTn dur="1000"/>
                                        <p:tgtEl>
                                          <p:spTgt spid="48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4" st="14"/>
                                            </p:txEl>
                                          </p:spTgt>
                                        </p:tgtEl>
                                        <p:attrNameLst>
                                          <p:attrName>style.visibility</p:attrName>
                                        </p:attrNameLst>
                                      </p:cBhvr>
                                      <p:to>
                                        <p:strVal val="visible"/>
                                      </p:to>
                                    </p:set>
                                    <p:animEffect filter="fade" transition="in">
                                      <p:cBhvr>
                                        <p:cTn dur="1000"/>
                                        <p:tgtEl>
                                          <p:spTgt spid="48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5" st="15"/>
                                            </p:txEl>
                                          </p:spTgt>
                                        </p:tgtEl>
                                        <p:attrNameLst>
                                          <p:attrName>style.visibility</p:attrName>
                                        </p:attrNameLst>
                                      </p:cBhvr>
                                      <p:to>
                                        <p:strVal val="visible"/>
                                      </p:to>
                                    </p:set>
                                    <p:animEffect filter="fade" transition="in">
                                      <p:cBhvr>
                                        <p:cTn dur="1000"/>
                                        <p:tgtEl>
                                          <p:spTgt spid="48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6" st="16"/>
                                            </p:txEl>
                                          </p:spTgt>
                                        </p:tgtEl>
                                        <p:attrNameLst>
                                          <p:attrName>style.visibility</p:attrName>
                                        </p:attrNameLst>
                                      </p:cBhvr>
                                      <p:to>
                                        <p:strVal val="visible"/>
                                      </p:to>
                                    </p:set>
                                    <p:animEffect filter="fade" transition="in">
                                      <p:cBhvr>
                                        <p:cTn dur="1000"/>
                                        <p:tgtEl>
                                          <p:spTgt spid="485">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7" st="17"/>
                                            </p:txEl>
                                          </p:spTgt>
                                        </p:tgtEl>
                                        <p:attrNameLst>
                                          <p:attrName>style.visibility</p:attrName>
                                        </p:attrNameLst>
                                      </p:cBhvr>
                                      <p:to>
                                        <p:strVal val="visible"/>
                                      </p:to>
                                    </p:set>
                                    <p:animEffect filter="fade" transition="in">
                                      <p:cBhvr>
                                        <p:cTn dur="1000"/>
                                        <p:tgtEl>
                                          <p:spTgt spid="485">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8" st="18"/>
                                            </p:txEl>
                                          </p:spTgt>
                                        </p:tgtEl>
                                        <p:attrNameLst>
                                          <p:attrName>style.visibility</p:attrName>
                                        </p:attrNameLst>
                                      </p:cBhvr>
                                      <p:to>
                                        <p:strVal val="visible"/>
                                      </p:to>
                                    </p:set>
                                    <p:animEffect filter="fade" transition="in">
                                      <p:cBhvr>
                                        <p:cTn dur="1000"/>
                                        <p:tgtEl>
                                          <p:spTgt spid="485">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9" st="19"/>
                                            </p:txEl>
                                          </p:spTgt>
                                        </p:tgtEl>
                                        <p:attrNameLst>
                                          <p:attrName>style.visibility</p:attrName>
                                        </p:attrNameLst>
                                      </p:cBhvr>
                                      <p:to>
                                        <p:strVal val="visible"/>
                                      </p:to>
                                    </p:set>
                                    <p:animEffect filter="fade" transition="in">
                                      <p:cBhvr>
                                        <p:cTn dur="1000"/>
                                        <p:tgtEl>
                                          <p:spTgt spid="485">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20" st="20"/>
                                            </p:txEl>
                                          </p:spTgt>
                                        </p:tgtEl>
                                        <p:attrNameLst>
                                          <p:attrName>style.visibility</p:attrName>
                                        </p:attrNameLst>
                                      </p:cBhvr>
                                      <p:to>
                                        <p:strVal val="visible"/>
                                      </p:to>
                                    </p:set>
                                    <p:animEffect filter="fade" transition="in">
                                      <p:cBhvr>
                                        <p:cTn dur="1000"/>
                                        <p:tgtEl>
                                          <p:spTgt spid="485">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493" name="Shape 493"/>
        <p:cNvGrpSpPr/>
        <p:nvPr/>
      </p:nvGrpSpPr>
      <p:grpSpPr>
        <a:xfrm>
          <a:off x="0" y="0"/>
          <a:ext cx="0" cy="0"/>
          <a:chOff x="0" y="0"/>
          <a:chExt cx="0" cy="0"/>
        </a:xfrm>
      </p:grpSpPr>
      <p:sp>
        <p:nvSpPr>
          <p:cNvPr id="494" name="Google Shape;494;g1ff1df51834_0_335"/>
          <p:cNvSpPr txBox="1"/>
          <p:nvPr/>
        </p:nvSpPr>
        <p:spPr>
          <a:xfrm>
            <a:off x="531813" y="-1071594"/>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495" name="Google Shape;495;g1ff1df51834_0_335"/>
          <p:cNvSpPr txBox="1"/>
          <p:nvPr/>
        </p:nvSpPr>
        <p:spPr>
          <a:xfrm>
            <a:off x="531813" y="787400"/>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cxnSp>
        <p:nvCxnSpPr>
          <p:cNvPr id="496" name="Google Shape;496;g1ff1df51834_0_335"/>
          <p:cNvCxnSpPr/>
          <p:nvPr/>
        </p:nvCxnSpPr>
        <p:spPr>
          <a:xfrm rot="10800000">
            <a:off x="1764775" y="6629375"/>
            <a:ext cx="10368600" cy="24000"/>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497" name="Google Shape;497;g1ff1df51834_0_335"/>
          <p:cNvSpPr txBox="1"/>
          <p:nvPr/>
        </p:nvSpPr>
        <p:spPr>
          <a:xfrm>
            <a:off x="4487420" y="422939"/>
            <a:ext cx="3573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sp>
        <p:nvSpPr>
          <p:cNvPr id="498" name="Google Shape;498;g1ff1df51834_0_335"/>
          <p:cNvSpPr txBox="1"/>
          <p:nvPr/>
        </p:nvSpPr>
        <p:spPr>
          <a:xfrm>
            <a:off x="2518636" y="1638839"/>
            <a:ext cx="3573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499" name="Google Shape;499;g1ff1df51834_0_335"/>
          <p:cNvCxnSpPr>
            <a:endCxn id="500" idx="0"/>
          </p:cNvCxnSpPr>
          <p:nvPr/>
        </p:nvCxnSpPr>
        <p:spPr>
          <a:xfrm flipH="1">
            <a:off x="4481038" y="934900"/>
            <a:ext cx="542400" cy="600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01" name="Google Shape;501;g1ff1df51834_0_335"/>
          <p:cNvCxnSpPr>
            <a:endCxn id="502" idx="0"/>
          </p:cNvCxnSpPr>
          <p:nvPr/>
        </p:nvCxnSpPr>
        <p:spPr>
          <a:xfrm>
            <a:off x="6001786" y="933588"/>
            <a:ext cx="2973000" cy="5547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503" name="Google Shape;503;g1ff1df51834_0_335"/>
          <p:cNvGrpSpPr/>
          <p:nvPr/>
        </p:nvGrpSpPr>
        <p:grpSpPr>
          <a:xfrm>
            <a:off x="5056105" y="319900"/>
            <a:ext cx="2762424" cy="615600"/>
            <a:chOff x="4025092" y="2786058"/>
            <a:chExt cx="3240000" cy="720000"/>
          </a:xfrm>
        </p:grpSpPr>
        <p:sp>
          <p:nvSpPr>
            <p:cNvPr id="504" name="Google Shape;504;g1ff1df51834_0_335"/>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505" name="Google Shape;505;g1ff1df51834_0_335"/>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06" name="Google Shape;506;g1ff1df51834_0_335"/>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507" name="Google Shape;507;g1ff1df51834_0_335"/>
          <p:cNvGrpSpPr/>
          <p:nvPr/>
        </p:nvGrpSpPr>
        <p:grpSpPr>
          <a:xfrm>
            <a:off x="3101448" y="1535800"/>
            <a:ext cx="2762424" cy="615600"/>
            <a:chOff x="4025092" y="2786058"/>
            <a:chExt cx="3240000" cy="720000"/>
          </a:xfrm>
        </p:grpSpPr>
        <p:sp>
          <p:nvSpPr>
            <p:cNvPr id="508" name="Google Shape;508;g1ff1df51834_0_335"/>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509" name="Google Shape;509;g1ff1df51834_0_335"/>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10" name="Google Shape;510;g1ff1df51834_0_335"/>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11" name="Google Shape;511;g1ff1df51834_0_335"/>
          <p:cNvSpPr txBox="1"/>
          <p:nvPr/>
        </p:nvSpPr>
        <p:spPr>
          <a:xfrm>
            <a:off x="7066025" y="1638838"/>
            <a:ext cx="3573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grpSp>
        <p:nvGrpSpPr>
          <p:cNvPr id="512" name="Google Shape;512;g1ff1df51834_0_335"/>
          <p:cNvGrpSpPr/>
          <p:nvPr/>
        </p:nvGrpSpPr>
        <p:grpSpPr>
          <a:xfrm>
            <a:off x="7593574" y="1488288"/>
            <a:ext cx="2762424" cy="615600"/>
            <a:chOff x="4025092" y="2786058"/>
            <a:chExt cx="3240000" cy="720000"/>
          </a:xfrm>
        </p:grpSpPr>
        <p:sp>
          <p:nvSpPr>
            <p:cNvPr id="502" name="Google Shape;502;g1ff1df51834_0_335"/>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513" name="Google Shape;513;g1ff1df51834_0_335"/>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14" name="Google Shape;514;g1ff1df51834_0_335"/>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15" name="Google Shape;515;g1ff1df51834_0_335"/>
          <p:cNvSpPr txBox="1"/>
          <p:nvPr/>
        </p:nvSpPr>
        <p:spPr>
          <a:xfrm>
            <a:off x="5090838" y="370150"/>
            <a:ext cx="779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es-AR" sz="2800" u="none" cap="none" strike="noStrike">
                <a:solidFill>
                  <a:srgbClr val="404040"/>
                </a:solidFill>
                <a:latin typeface="Arial"/>
                <a:ea typeface="Arial"/>
                <a:cs typeface="Arial"/>
                <a:sym typeface="Arial"/>
              </a:rPr>
              <a:t>67</a:t>
            </a:r>
            <a:endParaRPr b="0" i="0" sz="2800" u="none" cap="none" strike="noStrike">
              <a:solidFill>
                <a:srgbClr val="404040"/>
              </a:solidFill>
              <a:latin typeface="Arial"/>
              <a:ea typeface="Arial"/>
              <a:cs typeface="Arial"/>
              <a:sym typeface="Arial"/>
            </a:endParaRPr>
          </a:p>
        </p:txBody>
      </p:sp>
      <p:sp>
        <p:nvSpPr>
          <p:cNvPr id="516" name="Google Shape;516;g1ff1df51834_0_335"/>
          <p:cNvSpPr txBox="1"/>
          <p:nvPr/>
        </p:nvSpPr>
        <p:spPr>
          <a:xfrm>
            <a:off x="3101438" y="1535800"/>
            <a:ext cx="779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es-AR" sz="2800" u="none" cap="none" strike="noStrike">
                <a:solidFill>
                  <a:srgbClr val="404040"/>
                </a:solidFill>
                <a:latin typeface="Arial"/>
                <a:ea typeface="Arial"/>
                <a:cs typeface="Arial"/>
                <a:sym typeface="Arial"/>
              </a:rPr>
              <a:t>25</a:t>
            </a:r>
            <a:endParaRPr b="0" i="0" sz="2800" u="none" cap="none" strike="noStrike">
              <a:solidFill>
                <a:srgbClr val="404040"/>
              </a:solidFill>
              <a:latin typeface="Arial"/>
              <a:ea typeface="Arial"/>
              <a:cs typeface="Arial"/>
              <a:sym typeface="Arial"/>
            </a:endParaRPr>
          </a:p>
        </p:txBody>
      </p:sp>
      <p:sp>
        <p:nvSpPr>
          <p:cNvPr id="500" name="Google Shape;500;g1ff1df51834_0_335"/>
          <p:cNvSpPr txBox="1"/>
          <p:nvPr/>
        </p:nvSpPr>
        <p:spPr>
          <a:xfrm>
            <a:off x="4091338" y="1535800"/>
            <a:ext cx="779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es-AR" sz="2800" u="none" cap="none" strike="noStrike">
                <a:solidFill>
                  <a:srgbClr val="404040"/>
                </a:solidFill>
                <a:latin typeface="Arial"/>
                <a:ea typeface="Arial"/>
                <a:cs typeface="Arial"/>
                <a:sym typeface="Arial"/>
              </a:rPr>
              <a:t>40</a:t>
            </a:r>
            <a:endParaRPr b="0" i="0" sz="2800" u="none" cap="none" strike="noStrike">
              <a:solidFill>
                <a:srgbClr val="404040"/>
              </a:solidFill>
              <a:latin typeface="Arial"/>
              <a:ea typeface="Arial"/>
              <a:cs typeface="Arial"/>
              <a:sym typeface="Arial"/>
            </a:endParaRPr>
          </a:p>
        </p:txBody>
      </p:sp>
      <p:sp>
        <p:nvSpPr>
          <p:cNvPr id="517" name="Google Shape;517;g1ff1df51834_0_335"/>
          <p:cNvSpPr txBox="1"/>
          <p:nvPr/>
        </p:nvSpPr>
        <p:spPr>
          <a:xfrm>
            <a:off x="7570063" y="1459600"/>
            <a:ext cx="779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es-AR" sz="2800" u="none" cap="none" strike="noStrike">
                <a:solidFill>
                  <a:srgbClr val="404040"/>
                </a:solidFill>
                <a:latin typeface="Arial"/>
                <a:ea typeface="Arial"/>
                <a:cs typeface="Arial"/>
                <a:sym typeface="Arial"/>
              </a:rPr>
              <a:t>96</a:t>
            </a:r>
            <a:endParaRPr b="0" i="0" sz="2800" u="none" cap="none" strike="noStrike">
              <a:solidFill>
                <a:srgbClr val="404040"/>
              </a:solidFill>
              <a:latin typeface="Arial"/>
              <a:ea typeface="Arial"/>
              <a:cs typeface="Arial"/>
              <a:sym typeface="Arial"/>
            </a:endParaRPr>
          </a:p>
        </p:txBody>
      </p:sp>
      <p:sp>
        <p:nvSpPr>
          <p:cNvPr id="518" name="Google Shape;518;g1ff1df51834_0_335"/>
          <p:cNvSpPr txBox="1"/>
          <p:nvPr/>
        </p:nvSpPr>
        <p:spPr>
          <a:xfrm>
            <a:off x="453200" y="3055800"/>
            <a:ext cx="27624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70C0"/>
              </a:buClr>
              <a:buSzPts val="3600"/>
              <a:buFont typeface="Times New Roman"/>
              <a:buNone/>
            </a:pPr>
            <a:r>
              <a:rPr b="0" i="0" lang="es-AR" sz="2400" u="none" cap="none" strike="noStrike">
                <a:solidFill>
                  <a:srgbClr val="0070C0"/>
                </a:solidFill>
                <a:latin typeface="Century Gothic"/>
                <a:ea typeface="Century Gothic"/>
                <a:cs typeface="Century Gothic"/>
                <a:sym typeface="Century Gothic"/>
              </a:rPr>
              <a:t>Archivo Datos:</a:t>
            </a:r>
            <a:endParaRPr b="0" i="0" sz="2400" u="none" cap="none" strike="noStrike">
              <a:solidFill>
                <a:srgbClr val="000000"/>
              </a:solidFill>
              <a:latin typeface="Arial"/>
              <a:ea typeface="Arial"/>
              <a:cs typeface="Arial"/>
              <a:sym typeface="Arial"/>
            </a:endParaRPr>
          </a:p>
        </p:txBody>
      </p:sp>
      <p:grpSp>
        <p:nvGrpSpPr>
          <p:cNvPr id="519" name="Google Shape;519;g1ff1df51834_0_335"/>
          <p:cNvGrpSpPr/>
          <p:nvPr/>
        </p:nvGrpSpPr>
        <p:grpSpPr>
          <a:xfrm>
            <a:off x="3887225" y="2921087"/>
            <a:ext cx="5868496" cy="1039312"/>
            <a:chOff x="4016870" y="2782919"/>
            <a:chExt cx="2699400" cy="732477"/>
          </a:xfrm>
        </p:grpSpPr>
        <p:sp>
          <p:nvSpPr>
            <p:cNvPr id="520" name="Google Shape;520;g1ff1df51834_0_335"/>
            <p:cNvSpPr/>
            <p:nvPr/>
          </p:nvSpPr>
          <p:spPr>
            <a:xfrm>
              <a:off x="4016870" y="2782919"/>
              <a:ext cx="26994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521" name="Google Shape;521;g1ff1df51834_0_335"/>
            <p:cNvCxnSpPr/>
            <p:nvPr/>
          </p:nvCxnSpPr>
          <p:spPr>
            <a:xfrm rot="5400000">
              <a:off x="4365154" y="3157496"/>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22" name="Google Shape;522;g1ff1df51834_0_335"/>
            <p:cNvCxnSpPr/>
            <p:nvPr/>
          </p:nvCxnSpPr>
          <p:spPr>
            <a:xfrm rot="5400000">
              <a:off x="5687610" y="3147894"/>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23" name="Google Shape;523;g1ff1df51834_0_335"/>
          <p:cNvSpPr txBox="1"/>
          <p:nvPr/>
        </p:nvSpPr>
        <p:spPr>
          <a:xfrm>
            <a:off x="4039625" y="2879177"/>
            <a:ext cx="1160400" cy="1013400"/>
          </a:xfrm>
          <a:prstGeom prst="rect">
            <a:avLst/>
          </a:prstGeom>
          <a:noFill/>
          <a:ln>
            <a:noFill/>
          </a:ln>
        </p:spPr>
        <p:txBody>
          <a:bodyPr anchorCtr="0" anchor="t" bIns="91425" lIns="91425" spcFirstLastPara="1" rIns="91425" wrap="square" tIns="91425">
            <a:noAutofit/>
          </a:bodyPr>
          <a:lstStyle/>
          <a:p>
            <a:pPr indent="0" lvl="0" marL="0" marR="0" rtl="0" algn="l">
              <a:lnSpc>
                <a:spcPct val="93000"/>
              </a:lnSpc>
              <a:spcBef>
                <a:spcPts val="0"/>
              </a:spcBef>
              <a:spcAft>
                <a:spcPts val="0"/>
              </a:spcAft>
              <a:buClr>
                <a:srgbClr val="000000"/>
              </a:buClr>
              <a:buSzPts val="2600"/>
              <a:buFont typeface="Arial"/>
              <a:buNone/>
            </a:pPr>
            <a:r>
              <a:rPr b="0" i="0" lang="es-AR" sz="2600" u="none" cap="none" strike="noStrike">
                <a:solidFill>
                  <a:schemeClr val="dk1"/>
                </a:solidFill>
                <a:latin typeface="Arial"/>
                <a:ea typeface="Arial"/>
                <a:cs typeface="Arial"/>
                <a:sym typeface="Arial"/>
              </a:rPr>
              <a:t>40</a:t>
            </a:r>
            <a:endParaRPr b="0" i="0" sz="2600" u="none" cap="none" strike="noStrike">
              <a:solidFill>
                <a:schemeClr val="dk1"/>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600"/>
              <a:buFont typeface="Arial"/>
              <a:buNone/>
            </a:pPr>
            <a:r>
              <a:rPr b="0" i="0" lang="es-AR" sz="2600" u="none" cap="none" strike="noStrike">
                <a:solidFill>
                  <a:schemeClr val="dk1"/>
                </a:solidFill>
                <a:latin typeface="Arial"/>
                <a:ea typeface="Arial"/>
                <a:cs typeface="Arial"/>
                <a:sym typeface="Arial"/>
              </a:rPr>
              <a:t>Luis</a:t>
            </a:r>
            <a:endParaRPr b="0" i="0" sz="2900" u="none" cap="none" strike="noStrike">
              <a:solidFill>
                <a:srgbClr val="404040"/>
              </a:solidFill>
              <a:latin typeface="Century Gothic"/>
              <a:ea typeface="Century Gothic"/>
              <a:cs typeface="Century Gothic"/>
              <a:sym typeface="Century Gothic"/>
            </a:endParaRPr>
          </a:p>
        </p:txBody>
      </p:sp>
      <p:cxnSp>
        <p:nvCxnSpPr>
          <p:cNvPr id="524" name="Google Shape;524;g1ff1df51834_0_335"/>
          <p:cNvCxnSpPr/>
          <p:nvPr/>
        </p:nvCxnSpPr>
        <p:spPr>
          <a:xfrm rot="5400000">
            <a:off x="6406322" y="3472447"/>
            <a:ext cx="1013400" cy="3000"/>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525" name="Google Shape;525;g1ff1df51834_0_335"/>
          <p:cNvSpPr txBox="1"/>
          <p:nvPr/>
        </p:nvSpPr>
        <p:spPr>
          <a:xfrm>
            <a:off x="5515225" y="2942053"/>
            <a:ext cx="1320000" cy="1039200"/>
          </a:xfrm>
          <a:prstGeom prst="rect">
            <a:avLst/>
          </a:prstGeom>
          <a:noFill/>
          <a:ln>
            <a:noFill/>
          </a:ln>
        </p:spPr>
        <p:txBody>
          <a:bodyPr anchorCtr="0" anchor="t" bIns="91425" lIns="91425" spcFirstLastPara="1" rIns="91425" wrap="square" tIns="91425">
            <a:noAutofit/>
          </a:bodyPr>
          <a:lstStyle/>
          <a:p>
            <a:pPr indent="0" lvl="0" marL="0" marR="0" rtl="0" algn="l">
              <a:lnSpc>
                <a:spcPct val="93000"/>
              </a:lnSpc>
              <a:spcBef>
                <a:spcPts val="0"/>
              </a:spcBef>
              <a:spcAft>
                <a:spcPts val="0"/>
              </a:spcAft>
              <a:buClr>
                <a:srgbClr val="000000"/>
              </a:buClr>
              <a:buSzPts val="2600"/>
              <a:buFont typeface="Arial"/>
              <a:buNone/>
            </a:pPr>
            <a:r>
              <a:rPr b="0" i="0" lang="es-AR" sz="2600" u="none" cap="none" strike="noStrike">
                <a:solidFill>
                  <a:schemeClr val="dk1"/>
                </a:solidFill>
                <a:latin typeface="Arial"/>
                <a:ea typeface="Arial"/>
                <a:cs typeface="Arial"/>
                <a:sym typeface="Arial"/>
              </a:rPr>
              <a:t>96</a:t>
            </a:r>
            <a:endParaRPr b="0" i="0" sz="2600" u="none" cap="none" strike="noStrike">
              <a:solidFill>
                <a:schemeClr val="dk1"/>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600"/>
              <a:buFont typeface="Arial"/>
              <a:buNone/>
            </a:pPr>
            <a:r>
              <a:rPr b="0" i="0" lang="es-AR" sz="2600" u="none" cap="none" strike="noStrike">
                <a:solidFill>
                  <a:schemeClr val="dk1"/>
                </a:solidFill>
                <a:latin typeface="Arial"/>
                <a:ea typeface="Arial"/>
                <a:cs typeface="Arial"/>
                <a:sym typeface="Arial"/>
              </a:rPr>
              <a:t>Franco</a:t>
            </a:r>
            <a:endParaRPr b="0" i="0" sz="2900" u="none" cap="none" strike="noStrike">
              <a:solidFill>
                <a:srgbClr val="404040"/>
              </a:solidFill>
              <a:latin typeface="Century Gothic"/>
              <a:ea typeface="Century Gothic"/>
              <a:cs typeface="Century Gothic"/>
              <a:sym typeface="Century Gothic"/>
            </a:endParaRPr>
          </a:p>
        </p:txBody>
      </p:sp>
      <p:sp>
        <p:nvSpPr>
          <p:cNvPr id="526" name="Google Shape;526;g1ff1df51834_0_335"/>
          <p:cNvSpPr txBox="1"/>
          <p:nvPr/>
        </p:nvSpPr>
        <p:spPr>
          <a:xfrm>
            <a:off x="7074225" y="2868026"/>
            <a:ext cx="1160400" cy="1013400"/>
          </a:xfrm>
          <a:prstGeom prst="rect">
            <a:avLst/>
          </a:prstGeom>
          <a:noFill/>
          <a:ln>
            <a:noFill/>
          </a:ln>
        </p:spPr>
        <p:txBody>
          <a:bodyPr anchorCtr="0" anchor="t" bIns="91425" lIns="91425" spcFirstLastPara="1" rIns="91425" wrap="square" tIns="91425">
            <a:noAutofit/>
          </a:bodyPr>
          <a:lstStyle/>
          <a:p>
            <a:pPr indent="0" lvl="0" marL="0" marR="0" rtl="0" algn="l">
              <a:lnSpc>
                <a:spcPct val="93000"/>
              </a:lnSpc>
              <a:spcBef>
                <a:spcPts val="0"/>
              </a:spcBef>
              <a:spcAft>
                <a:spcPts val="0"/>
              </a:spcAft>
              <a:buClr>
                <a:srgbClr val="000000"/>
              </a:buClr>
              <a:buSzPts val="2600"/>
              <a:buFont typeface="Arial"/>
              <a:buNone/>
            </a:pPr>
            <a:r>
              <a:rPr b="0" i="0" lang="es-AR" sz="2600" u="none" cap="none" strike="noStrike">
                <a:solidFill>
                  <a:schemeClr val="dk1"/>
                </a:solidFill>
                <a:latin typeface="Arial"/>
                <a:ea typeface="Arial"/>
                <a:cs typeface="Arial"/>
                <a:sym typeface="Arial"/>
              </a:rPr>
              <a:t>25</a:t>
            </a:r>
            <a:endParaRPr b="0" i="0" sz="2600" u="none" cap="none" strike="noStrike">
              <a:solidFill>
                <a:schemeClr val="dk1"/>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600"/>
              <a:buFont typeface="Arial"/>
              <a:buNone/>
            </a:pPr>
            <a:r>
              <a:rPr b="0" i="0" lang="es-AR" sz="2600" u="none" cap="none" strike="noStrike">
                <a:solidFill>
                  <a:schemeClr val="dk1"/>
                </a:solidFill>
                <a:latin typeface="Arial"/>
                <a:ea typeface="Arial"/>
                <a:cs typeface="Arial"/>
                <a:sym typeface="Arial"/>
              </a:rPr>
              <a:t>Maria</a:t>
            </a:r>
            <a:endParaRPr b="0" i="0" sz="2900" u="none" cap="none" strike="noStrike">
              <a:solidFill>
                <a:srgbClr val="404040"/>
              </a:solidFill>
              <a:latin typeface="Century Gothic"/>
              <a:ea typeface="Century Gothic"/>
              <a:cs typeface="Century Gothic"/>
              <a:sym typeface="Century Gothic"/>
            </a:endParaRPr>
          </a:p>
        </p:txBody>
      </p:sp>
      <p:sp>
        <p:nvSpPr>
          <p:cNvPr id="527" name="Google Shape;527;g1ff1df51834_0_335"/>
          <p:cNvSpPr txBox="1"/>
          <p:nvPr/>
        </p:nvSpPr>
        <p:spPr>
          <a:xfrm>
            <a:off x="8473625" y="2951113"/>
            <a:ext cx="1160400" cy="854100"/>
          </a:xfrm>
          <a:prstGeom prst="rect">
            <a:avLst/>
          </a:prstGeom>
          <a:noFill/>
          <a:ln>
            <a:noFill/>
          </a:ln>
        </p:spPr>
        <p:txBody>
          <a:bodyPr anchorCtr="0" anchor="t" bIns="91425" lIns="91425" spcFirstLastPara="1" rIns="91425" wrap="square" tIns="91425">
            <a:noAutofit/>
          </a:bodyPr>
          <a:lstStyle/>
          <a:p>
            <a:pPr indent="0" lvl="0" marL="0" marR="0" rtl="0" algn="l">
              <a:lnSpc>
                <a:spcPct val="93000"/>
              </a:lnSpc>
              <a:spcBef>
                <a:spcPts val="0"/>
              </a:spcBef>
              <a:spcAft>
                <a:spcPts val="0"/>
              </a:spcAft>
              <a:buClr>
                <a:srgbClr val="000000"/>
              </a:buClr>
              <a:buSzPts val="2600"/>
              <a:buFont typeface="Arial"/>
              <a:buNone/>
            </a:pPr>
            <a:r>
              <a:rPr b="0" i="0" lang="es-AR" sz="2600" u="none" cap="none" strike="noStrike">
                <a:solidFill>
                  <a:schemeClr val="dk1"/>
                </a:solidFill>
                <a:latin typeface="Arial"/>
                <a:ea typeface="Arial"/>
                <a:cs typeface="Arial"/>
                <a:sym typeface="Arial"/>
              </a:rPr>
              <a:t>67</a:t>
            </a:r>
            <a:endParaRPr b="0" i="0" sz="2600" u="none" cap="none" strike="noStrike">
              <a:solidFill>
                <a:schemeClr val="dk1"/>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600"/>
              <a:buFont typeface="Arial"/>
              <a:buNone/>
            </a:pPr>
            <a:r>
              <a:rPr b="0" i="0" lang="es-AR" sz="2600" u="none" cap="none" strike="noStrike">
                <a:solidFill>
                  <a:schemeClr val="dk1"/>
                </a:solidFill>
                <a:latin typeface="Arial"/>
                <a:ea typeface="Arial"/>
                <a:cs typeface="Arial"/>
                <a:sym typeface="Arial"/>
              </a:rPr>
              <a:t>Pedro</a:t>
            </a:r>
            <a:endParaRPr b="0" i="0" sz="2900" u="none" cap="none" strike="noStrike">
              <a:solidFill>
                <a:srgbClr val="404040"/>
              </a:solidFill>
              <a:latin typeface="Century Gothic"/>
              <a:ea typeface="Century Gothic"/>
              <a:cs typeface="Century Gothic"/>
              <a:sym typeface="Century Gothic"/>
            </a:endParaRPr>
          </a:p>
        </p:txBody>
      </p:sp>
      <p:sp>
        <p:nvSpPr>
          <p:cNvPr id="528" name="Google Shape;528;g1ff1df51834_0_335"/>
          <p:cNvSpPr txBox="1"/>
          <p:nvPr/>
        </p:nvSpPr>
        <p:spPr>
          <a:xfrm>
            <a:off x="4161572" y="3980638"/>
            <a:ext cx="9165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000" u="none" cap="none" strike="noStrike">
                <a:solidFill>
                  <a:schemeClr val="dk1"/>
                </a:solidFill>
                <a:latin typeface="Century Gothic"/>
                <a:ea typeface="Century Gothic"/>
                <a:cs typeface="Century Gothic"/>
                <a:sym typeface="Century Gothic"/>
              </a:rPr>
              <a:t>NRR 0</a:t>
            </a:r>
            <a:endParaRPr b="0" i="0" sz="3200" u="none" cap="none" strike="noStrike">
              <a:solidFill>
                <a:schemeClr val="dk1"/>
              </a:solidFill>
              <a:latin typeface="Century Gothic"/>
              <a:ea typeface="Century Gothic"/>
              <a:cs typeface="Century Gothic"/>
              <a:sym typeface="Century Gothic"/>
            </a:endParaRPr>
          </a:p>
        </p:txBody>
      </p:sp>
      <p:sp>
        <p:nvSpPr>
          <p:cNvPr id="529" name="Google Shape;529;g1ff1df51834_0_335"/>
          <p:cNvSpPr txBox="1"/>
          <p:nvPr/>
        </p:nvSpPr>
        <p:spPr>
          <a:xfrm>
            <a:off x="5716972" y="3976063"/>
            <a:ext cx="9165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000" u="none" cap="none" strike="noStrike">
                <a:solidFill>
                  <a:schemeClr val="dk1"/>
                </a:solidFill>
                <a:latin typeface="Century Gothic"/>
                <a:ea typeface="Century Gothic"/>
                <a:cs typeface="Century Gothic"/>
                <a:sym typeface="Century Gothic"/>
              </a:rPr>
              <a:t>NRR 1</a:t>
            </a:r>
            <a:endParaRPr b="0" i="0" sz="3200" u="none" cap="none" strike="noStrike">
              <a:solidFill>
                <a:schemeClr val="dk1"/>
              </a:solidFill>
              <a:latin typeface="Century Gothic"/>
              <a:ea typeface="Century Gothic"/>
              <a:cs typeface="Century Gothic"/>
              <a:sym typeface="Century Gothic"/>
            </a:endParaRPr>
          </a:p>
        </p:txBody>
      </p:sp>
      <p:sp>
        <p:nvSpPr>
          <p:cNvPr id="530" name="Google Shape;530;g1ff1df51834_0_335"/>
          <p:cNvSpPr txBox="1"/>
          <p:nvPr/>
        </p:nvSpPr>
        <p:spPr>
          <a:xfrm>
            <a:off x="7196172" y="3980638"/>
            <a:ext cx="9165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000" u="none" cap="none" strike="noStrike">
                <a:solidFill>
                  <a:schemeClr val="dk1"/>
                </a:solidFill>
                <a:latin typeface="Century Gothic"/>
                <a:ea typeface="Century Gothic"/>
                <a:cs typeface="Century Gothic"/>
                <a:sym typeface="Century Gothic"/>
              </a:rPr>
              <a:t>NRR 2</a:t>
            </a:r>
            <a:endParaRPr b="0" i="0" sz="3200" u="none" cap="none" strike="noStrike">
              <a:solidFill>
                <a:schemeClr val="dk1"/>
              </a:solidFill>
              <a:latin typeface="Century Gothic"/>
              <a:ea typeface="Century Gothic"/>
              <a:cs typeface="Century Gothic"/>
              <a:sym typeface="Century Gothic"/>
            </a:endParaRPr>
          </a:p>
        </p:txBody>
      </p:sp>
      <p:sp>
        <p:nvSpPr>
          <p:cNvPr id="531" name="Google Shape;531;g1ff1df51834_0_335"/>
          <p:cNvSpPr txBox="1"/>
          <p:nvPr/>
        </p:nvSpPr>
        <p:spPr>
          <a:xfrm>
            <a:off x="8622922" y="3976063"/>
            <a:ext cx="9165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000" u="none" cap="none" strike="noStrike">
                <a:solidFill>
                  <a:schemeClr val="dk1"/>
                </a:solidFill>
                <a:latin typeface="Century Gothic"/>
                <a:ea typeface="Century Gothic"/>
                <a:cs typeface="Century Gothic"/>
                <a:sym typeface="Century Gothic"/>
              </a:rPr>
              <a:t>NRR 3</a:t>
            </a:r>
            <a:endParaRPr b="0" i="0" sz="3200" u="none" cap="none" strike="noStrike">
              <a:solidFill>
                <a:schemeClr val="dk1"/>
              </a:solidFill>
              <a:latin typeface="Century Gothic"/>
              <a:ea typeface="Century Gothic"/>
              <a:cs typeface="Century Gothic"/>
              <a:sym typeface="Century Gothic"/>
            </a:endParaRPr>
          </a:p>
        </p:txBody>
      </p:sp>
      <p:cxnSp>
        <p:nvCxnSpPr>
          <p:cNvPr id="532" name="Google Shape;532;g1ff1df51834_0_335"/>
          <p:cNvCxnSpPr>
            <a:stCxn id="500" idx="2"/>
            <a:endCxn id="523" idx="0"/>
          </p:cNvCxnSpPr>
          <p:nvPr/>
        </p:nvCxnSpPr>
        <p:spPr>
          <a:xfrm flipH="1" rot="-5400000">
            <a:off x="4186588" y="2445850"/>
            <a:ext cx="727800" cy="138900"/>
          </a:xfrm>
          <a:prstGeom prst="curvedConnector3">
            <a:avLst>
              <a:gd fmla="val 49998" name="adj1"/>
            </a:avLst>
          </a:prstGeom>
          <a:solidFill>
            <a:srgbClr val="00B8FF"/>
          </a:solidFill>
          <a:ln cap="flat" cmpd="sng" w="38100">
            <a:solidFill>
              <a:srgbClr val="0000FF"/>
            </a:solidFill>
            <a:prstDash val="dash"/>
            <a:round/>
            <a:headEnd len="sm" w="sm" type="none"/>
            <a:tailEnd len="sm" w="sm" type="triangle"/>
          </a:ln>
        </p:spPr>
      </p:cxnSp>
      <p:cxnSp>
        <p:nvCxnSpPr>
          <p:cNvPr id="533" name="Google Shape;533;g1ff1df51834_0_335"/>
          <p:cNvCxnSpPr>
            <a:stCxn id="517" idx="2"/>
            <a:endCxn id="525" idx="0"/>
          </p:cNvCxnSpPr>
          <p:nvPr/>
        </p:nvCxnSpPr>
        <p:spPr>
          <a:xfrm rot="5400000">
            <a:off x="6634063" y="1616500"/>
            <a:ext cx="867000" cy="1784400"/>
          </a:xfrm>
          <a:prstGeom prst="curvedConnector3">
            <a:avLst>
              <a:gd fmla="val 37347" name="adj1"/>
            </a:avLst>
          </a:prstGeom>
          <a:solidFill>
            <a:srgbClr val="00B8FF"/>
          </a:solidFill>
          <a:ln cap="flat" cmpd="sng" w="38100">
            <a:solidFill>
              <a:srgbClr val="0000FF"/>
            </a:solidFill>
            <a:prstDash val="dash"/>
            <a:round/>
            <a:headEnd len="sm" w="sm" type="none"/>
            <a:tailEnd len="sm" w="sm" type="triangle"/>
          </a:ln>
        </p:spPr>
      </p:cxnSp>
      <p:cxnSp>
        <p:nvCxnSpPr>
          <p:cNvPr id="534" name="Google Shape;534;g1ff1df51834_0_335"/>
          <p:cNvCxnSpPr>
            <a:stCxn id="515" idx="2"/>
            <a:endCxn id="527" idx="0"/>
          </p:cNvCxnSpPr>
          <p:nvPr/>
        </p:nvCxnSpPr>
        <p:spPr>
          <a:xfrm flipH="1" rot="-5400000">
            <a:off x="6284538" y="181750"/>
            <a:ext cx="1965300" cy="3573300"/>
          </a:xfrm>
          <a:prstGeom prst="curvedConnector3">
            <a:avLst>
              <a:gd fmla="val 61296" name="adj1"/>
            </a:avLst>
          </a:prstGeom>
          <a:solidFill>
            <a:srgbClr val="00B8FF"/>
          </a:solidFill>
          <a:ln cap="flat" cmpd="sng" w="38100">
            <a:solidFill>
              <a:srgbClr val="0000FF"/>
            </a:solidFill>
            <a:prstDash val="dash"/>
            <a:round/>
            <a:headEnd len="sm" w="sm" type="none"/>
            <a:tailEnd len="sm" w="sm" type="triangle"/>
          </a:ln>
        </p:spPr>
      </p:cxnSp>
      <p:cxnSp>
        <p:nvCxnSpPr>
          <p:cNvPr id="535" name="Google Shape;535;g1ff1df51834_0_335"/>
          <p:cNvCxnSpPr>
            <a:stCxn id="516" idx="2"/>
            <a:endCxn id="526" idx="0"/>
          </p:cNvCxnSpPr>
          <p:nvPr/>
        </p:nvCxnSpPr>
        <p:spPr>
          <a:xfrm flipH="1" rot="-5400000">
            <a:off x="5214488" y="428050"/>
            <a:ext cx="716700" cy="4163400"/>
          </a:xfrm>
          <a:prstGeom prst="curvedConnector3">
            <a:avLst>
              <a:gd fmla="val 49995" name="adj1"/>
            </a:avLst>
          </a:prstGeom>
          <a:solidFill>
            <a:srgbClr val="00B8FF"/>
          </a:solidFill>
          <a:ln cap="flat" cmpd="sng" w="38100">
            <a:solidFill>
              <a:srgbClr val="0000FF"/>
            </a:solidFill>
            <a:prstDash val="dash"/>
            <a:round/>
            <a:headEnd len="sm" w="sm" type="none"/>
            <a:tailEnd len="sm" w="sm" type="triangle"/>
          </a:ln>
        </p:spPr>
      </p:cxnSp>
      <p:grpSp>
        <p:nvGrpSpPr>
          <p:cNvPr id="536" name="Google Shape;536;g1ff1df51834_0_335"/>
          <p:cNvGrpSpPr/>
          <p:nvPr/>
        </p:nvGrpSpPr>
        <p:grpSpPr>
          <a:xfrm>
            <a:off x="353523" y="3810925"/>
            <a:ext cx="11814494" cy="2953066"/>
            <a:chOff x="353523" y="4039525"/>
            <a:chExt cx="11814494" cy="2953066"/>
          </a:xfrm>
        </p:grpSpPr>
        <p:sp>
          <p:nvSpPr>
            <p:cNvPr id="537" name="Google Shape;537;g1ff1df51834_0_335"/>
            <p:cNvSpPr txBox="1"/>
            <p:nvPr/>
          </p:nvSpPr>
          <p:spPr>
            <a:xfrm>
              <a:off x="523528" y="4039525"/>
              <a:ext cx="2762400" cy="678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70C0"/>
                </a:buClr>
                <a:buSzPts val="3600"/>
                <a:buFont typeface="Times New Roman"/>
                <a:buNone/>
              </a:pPr>
              <a:r>
                <a:rPr b="0" i="0" lang="es-AR" sz="2600" u="none" cap="none" strike="noStrike">
                  <a:solidFill>
                    <a:srgbClr val="0070C0"/>
                  </a:solidFill>
                  <a:latin typeface="Century Gothic"/>
                  <a:ea typeface="Century Gothic"/>
                  <a:cs typeface="Century Gothic"/>
                  <a:sym typeface="Century Gothic"/>
                </a:rPr>
                <a:t>Archivo Indice:</a:t>
              </a:r>
              <a:endParaRPr b="0" i="0" sz="2600" u="none" cap="none" strike="noStrike">
                <a:solidFill>
                  <a:srgbClr val="000000"/>
                </a:solidFill>
                <a:latin typeface="Arial"/>
                <a:ea typeface="Arial"/>
                <a:cs typeface="Arial"/>
                <a:sym typeface="Arial"/>
              </a:endParaRPr>
            </a:p>
          </p:txBody>
        </p:sp>
        <p:sp>
          <p:nvSpPr>
            <p:cNvPr id="538" name="Google Shape;538;g1ff1df51834_0_335"/>
            <p:cNvSpPr txBox="1"/>
            <p:nvPr/>
          </p:nvSpPr>
          <p:spPr>
            <a:xfrm>
              <a:off x="4309731" y="4753101"/>
              <a:ext cx="928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cc: 2 </a:t>
              </a:r>
              <a:endParaRPr b="0" i="0" sz="1400" u="none" cap="none" strike="noStrike">
                <a:solidFill>
                  <a:srgbClr val="000000"/>
                </a:solidFill>
                <a:latin typeface="Arial"/>
                <a:ea typeface="Arial"/>
                <a:cs typeface="Arial"/>
                <a:sym typeface="Arial"/>
              </a:endParaRPr>
            </a:p>
          </p:txBody>
        </p:sp>
        <p:sp>
          <p:nvSpPr>
            <p:cNvPr id="539" name="Google Shape;539;g1ff1df51834_0_335"/>
            <p:cNvSpPr txBox="1"/>
            <p:nvPr/>
          </p:nvSpPr>
          <p:spPr>
            <a:xfrm>
              <a:off x="523517" y="4753101"/>
              <a:ext cx="1285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claves:</a:t>
              </a:r>
              <a:endParaRPr b="0" i="0" sz="1400" u="none" cap="none" strike="noStrike">
                <a:solidFill>
                  <a:srgbClr val="000000"/>
                </a:solidFill>
                <a:latin typeface="Arial"/>
                <a:ea typeface="Arial"/>
                <a:cs typeface="Arial"/>
                <a:sym typeface="Arial"/>
              </a:endParaRPr>
            </a:p>
          </p:txBody>
        </p:sp>
        <p:sp>
          <p:nvSpPr>
            <p:cNvPr id="540" name="Google Shape;540;g1ff1df51834_0_335"/>
            <p:cNvSpPr txBox="1"/>
            <p:nvPr/>
          </p:nvSpPr>
          <p:spPr>
            <a:xfrm>
              <a:off x="880707" y="5538919"/>
              <a:ext cx="11430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hijos:</a:t>
              </a:r>
              <a:endParaRPr b="0" i="0" sz="1400" u="none" cap="none" strike="noStrike">
                <a:solidFill>
                  <a:srgbClr val="000000"/>
                </a:solidFill>
                <a:latin typeface="Arial"/>
                <a:ea typeface="Arial"/>
                <a:cs typeface="Arial"/>
                <a:sym typeface="Arial"/>
              </a:endParaRPr>
            </a:p>
          </p:txBody>
        </p:sp>
        <p:cxnSp>
          <p:nvCxnSpPr>
            <p:cNvPr id="541" name="Google Shape;541;g1ff1df51834_0_335"/>
            <p:cNvCxnSpPr/>
            <p:nvPr/>
          </p:nvCxnSpPr>
          <p:spPr>
            <a:xfrm rot="10800000">
              <a:off x="1722171" y="4599099"/>
              <a:ext cx="19500" cy="22758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542" name="Google Shape;542;g1ff1df51834_0_335"/>
            <p:cNvGrpSpPr/>
            <p:nvPr/>
          </p:nvGrpSpPr>
          <p:grpSpPr>
            <a:xfrm>
              <a:off x="1925019" y="5544757"/>
              <a:ext cx="3214731" cy="681184"/>
              <a:chOff x="6525294" y="4000504"/>
              <a:chExt cx="3214731" cy="681184"/>
            </a:xfrm>
          </p:grpSpPr>
          <p:grpSp>
            <p:nvGrpSpPr>
              <p:cNvPr id="543" name="Google Shape;543;g1ff1df51834_0_335"/>
              <p:cNvGrpSpPr/>
              <p:nvPr/>
            </p:nvGrpSpPr>
            <p:grpSpPr>
              <a:xfrm>
                <a:off x="6525294" y="4000504"/>
                <a:ext cx="3143400" cy="354310"/>
                <a:chOff x="6525294" y="3944646"/>
                <a:chExt cx="3143400" cy="354310"/>
              </a:xfrm>
            </p:grpSpPr>
            <p:grpSp>
              <p:nvGrpSpPr>
                <p:cNvPr id="544" name="Google Shape;544;g1ff1df51834_0_335"/>
                <p:cNvGrpSpPr/>
                <p:nvPr/>
              </p:nvGrpSpPr>
              <p:grpSpPr>
                <a:xfrm>
                  <a:off x="6525294" y="3944646"/>
                  <a:ext cx="3143400" cy="341610"/>
                  <a:chOff x="6590886" y="3962256"/>
                  <a:chExt cx="3143400" cy="341610"/>
                </a:xfrm>
              </p:grpSpPr>
              <p:cxnSp>
                <p:nvCxnSpPr>
                  <p:cNvPr id="545" name="Google Shape;545;g1ff1df51834_0_335"/>
                  <p:cNvCxnSpPr/>
                  <p:nvPr/>
                </p:nvCxnSpPr>
                <p:spPr>
                  <a:xfrm rot="10800000">
                    <a:off x="6590886" y="4303866"/>
                    <a:ext cx="31434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46" name="Google Shape;546;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47" name="Google Shape;547;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48" name="Google Shape;548;g1ff1df51834_0_335"/>
                  <p:cNvCxnSpPr/>
                  <p:nvPr/>
                </p:nvCxnSpPr>
                <p:spPr>
                  <a:xfrm rot="5400000">
                    <a:off x="8020034" y="41333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49" name="Google Shape;549;g1ff1df51834_0_335"/>
                  <p:cNvCxnSpPr/>
                  <p:nvPr/>
                </p:nvCxnSpPr>
                <p:spPr>
                  <a:xfrm rot="5400000">
                    <a:off x="87883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550" name="Google Shape;550;g1ff1df51834_0_335"/>
                <p:cNvCxnSpPr/>
                <p:nvPr/>
              </p:nvCxnSpPr>
              <p:spPr>
                <a:xfrm rot="5400000">
                  <a:off x="9493244" y="41362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51" name="Google Shape;551;g1ff1df51834_0_335"/>
              <p:cNvSpPr txBox="1"/>
              <p:nvPr/>
            </p:nvSpPr>
            <p:spPr>
              <a:xfrm>
                <a:off x="6739725" y="4357688"/>
                <a:ext cx="3000300" cy="324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552" name="Google Shape;552;g1ff1df51834_0_335"/>
            <p:cNvGrpSpPr/>
            <p:nvPr/>
          </p:nvGrpSpPr>
          <p:grpSpPr>
            <a:xfrm>
              <a:off x="1960747" y="4816601"/>
              <a:ext cx="2376000" cy="773190"/>
              <a:chOff x="6811174" y="5441964"/>
              <a:chExt cx="2376000" cy="773190"/>
            </a:xfrm>
          </p:grpSpPr>
          <p:grpSp>
            <p:nvGrpSpPr>
              <p:cNvPr id="553" name="Google Shape;553;g1ff1df51834_0_335"/>
              <p:cNvGrpSpPr/>
              <p:nvPr/>
            </p:nvGrpSpPr>
            <p:grpSpPr>
              <a:xfrm>
                <a:off x="6811174" y="5441964"/>
                <a:ext cx="2376000" cy="331790"/>
                <a:chOff x="6591014" y="3959376"/>
                <a:chExt cx="2376000" cy="331790"/>
              </a:xfrm>
            </p:grpSpPr>
            <p:cxnSp>
              <p:nvCxnSpPr>
                <p:cNvPr id="554" name="Google Shape;554;g1ff1df51834_0_335"/>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55" name="Google Shape;555;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56" name="Google Shape;556;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57" name="Google Shape;557;g1ff1df51834_0_335"/>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58" name="Google Shape;558;g1ff1df51834_0_335"/>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59" name="Google Shape;559;g1ff1df51834_0_335"/>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grpSp>
          <p:nvGrpSpPr>
            <p:cNvPr id="560" name="Google Shape;560;g1ff1df51834_0_335"/>
            <p:cNvGrpSpPr/>
            <p:nvPr/>
          </p:nvGrpSpPr>
          <p:grpSpPr>
            <a:xfrm>
              <a:off x="5389643" y="5538919"/>
              <a:ext cx="3214742" cy="785890"/>
              <a:chOff x="6525294" y="4000504"/>
              <a:chExt cx="3214742" cy="785890"/>
            </a:xfrm>
          </p:grpSpPr>
          <p:grpSp>
            <p:nvGrpSpPr>
              <p:cNvPr id="561" name="Google Shape;561;g1ff1df51834_0_335"/>
              <p:cNvGrpSpPr/>
              <p:nvPr/>
            </p:nvGrpSpPr>
            <p:grpSpPr>
              <a:xfrm>
                <a:off x="6525294" y="4000504"/>
                <a:ext cx="3143400" cy="354310"/>
                <a:chOff x="6525294" y="3944646"/>
                <a:chExt cx="3143400" cy="354310"/>
              </a:xfrm>
            </p:grpSpPr>
            <p:grpSp>
              <p:nvGrpSpPr>
                <p:cNvPr id="562" name="Google Shape;562;g1ff1df51834_0_335"/>
                <p:cNvGrpSpPr/>
                <p:nvPr/>
              </p:nvGrpSpPr>
              <p:grpSpPr>
                <a:xfrm>
                  <a:off x="6525294" y="3944646"/>
                  <a:ext cx="3143400" cy="341610"/>
                  <a:chOff x="6590886" y="3962256"/>
                  <a:chExt cx="3143400" cy="341610"/>
                </a:xfrm>
              </p:grpSpPr>
              <p:cxnSp>
                <p:nvCxnSpPr>
                  <p:cNvPr id="563" name="Google Shape;563;g1ff1df51834_0_335"/>
                  <p:cNvCxnSpPr/>
                  <p:nvPr/>
                </p:nvCxnSpPr>
                <p:spPr>
                  <a:xfrm rot="10800000">
                    <a:off x="6590886" y="4303866"/>
                    <a:ext cx="31434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64" name="Google Shape;564;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65" name="Google Shape;565;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66" name="Google Shape;566;g1ff1df51834_0_335"/>
                  <p:cNvCxnSpPr/>
                  <p:nvPr/>
                </p:nvCxnSpPr>
                <p:spPr>
                  <a:xfrm rot="5400000">
                    <a:off x="8020034" y="41333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67" name="Google Shape;567;g1ff1df51834_0_335"/>
                  <p:cNvCxnSpPr/>
                  <p:nvPr/>
                </p:nvCxnSpPr>
                <p:spPr>
                  <a:xfrm rot="5400000">
                    <a:off x="87883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568" name="Google Shape;568;g1ff1df51834_0_335"/>
                <p:cNvCxnSpPr/>
                <p:nvPr/>
              </p:nvCxnSpPr>
              <p:spPr>
                <a:xfrm rot="5400000">
                  <a:off x="9493244" y="41362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69" name="Google Shape;569;g1ff1df51834_0_335"/>
              <p:cNvSpPr txBox="1"/>
              <p:nvPr/>
            </p:nvSpPr>
            <p:spPr>
              <a:xfrm>
                <a:off x="6739736" y="4357694"/>
                <a:ext cx="30003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570" name="Google Shape;570;g1ff1df51834_0_335"/>
            <p:cNvGrpSpPr/>
            <p:nvPr/>
          </p:nvGrpSpPr>
          <p:grpSpPr>
            <a:xfrm>
              <a:off x="5389771" y="4816601"/>
              <a:ext cx="2376000" cy="773190"/>
              <a:chOff x="6811174" y="5441964"/>
              <a:chExt cx="2376000" cy="773190"/>
            </a:xfrm>
          </p:grpSpPr>
          <p:grpSp>
            <p:nvGrpSpPr>
              <p:cNvPr id="571" name="Google Shape;571;g1ff1df51834_0_335"/>
              <p:cNvGrpSpPr/>
              <p:nvPr/>
            </p:nvGrpSpPr>
            <p:grpSpPr>
              <a:xfrm>
                <a:off x="6811174" y="5441964"/>
                <a:ext cx="2376000" cy="331790"/>
                <a:chOff x="6591014" y="3959376"/>
                <a:chExt cx="2376000" cy="331790"/>
              </a:xfrm>
            </p:grpSpPr>
            <p:cxnSp>
              <p:nvCxnSpPr>
                <p:cNvPr id="572" name="Google Shape;572;g1ff1df51834_0_335"/>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73" name="Google Shape;573;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74" name="Google Shape;574;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75" name="Google Shape;575;g1ff1df51834_0_335"/>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76" name="Google Shape;576;g1ff1df51834_0_335"/>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77" name="Google Shape;577;g1ff1df51834_0_335"/>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grpSp>
          <p:nvGrpSpPr>
            <p:cNvPr id="578" name="Google Shape;578;g1ff1df51834_0_335"/>
            <p:cNvGrpSpPr/>
            <p:nvPr/>
          </p:nvGrpSpPr>
          <p:grpSpPr>
            <a:xfrm>
              <a:off x="8817045" y="5538919"/>
              <a:ext cx="3214742" cy="785890"/>
              <a:chOff x="6525294" y="4000504"/>
              <a:chExt cx="3214742" cy="785890"/>
            </a:xfrm>
          </p:grpSpPr>
          <p:grpSp>
            <p:nvGrpSpPr>
              <p:cNvPr id="579" name="Google Shape;579;g1ff1df51834_0_335"/>
              <p:cNvGrpSpPr/>
              <p:nvPr/>
            </p:nvGrpSpPr>
            <p:grpSpPr>
              <a:xfrm>
                <a:off x="6525294" y="4000504"/>
                <a:ext cx="3143400" cy="354310"/>
                <a:chOff x="6525294" y="3944646"/>
                <a:chExt cx="3143400" cy="354310"/>
              </a:xfrm>
            </p:grpSpPr>
            <p:grpSp>
              <p:nvGrpSpPr>
                <p:cNvPr id="580" name="Google Shape;580;g1ff1df51834_0_335"/>
                <p:cNvGrpSpPr/>
                <p:nvPr/>
              </p:nvGrpSpPr>
              <p:grpSpPr>
                <a:xfrm>
                  <a:off x="6525294" y="3944646"/>
                  <a:ext cx="3143400" cy="341610"/>
                  <a:chOff x="6590886" y="3962256"/>
                  <a:chExt cx="3143400" cy="341610"/>
                </a:xfrm>
              </p:grpSpPr>
              <p:cxnSp>
                <p:nvCxnSpPr>
                  <p:cNvPr id="581" name="Google Shape;581;g1ff1df51834_0_335"/>
                  <p:cNvCxnSpPr/>
                  <p:nvPr/>
                </p:nvCxnSpPr>
                <p:spPr>
                  <a:xfrm rot="10800000">
                    <a:off x="6590886" y="4303866"/>
                    <a:ext cx="31434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82" name="Google Shape;582;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83" name="Google Shape;583;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84" name="Google Shape;584;g1ff1df51834_0_335"/>
                  <p:cNvCxnSpPr/>
                  <p:nvPr/>
                </p:nvCxnSpPr>
                <p:spPr>
                  <a:xfrm rot="5400000">
                    <a:off x="8020034" y="41333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85" name="Google Shape;585;g1ff1df51834_0_335"/>
                  <p:cNvCxnSpPr/>
                  <p:nvPr/>
                </p:nvCxnSpPr>
                <p:spPr>
                  <a:xfrm rot="5400000">
                    <a:off x="87883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586" name="Google Shape;586;g1ff1df51834_0_335"/>
                <p:cNvCxnSpPr/>
                <p:nvPr/>
              </p:nvCxnSpPr>
              <p:spPr>
                <a:xfrm rot="5400000">
                  <a:off x="9493244" y="41362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87" name="Google Shape;587;g1ff1df51834_0_335"/>
              <p:cNvSpPr txBox="1"/>
              <p:nvPr/>
            </p:nvSpPr>
            <p:spPr>
              <a:xfrm>
                <a:off x="6739736" y="4357694"/>
                <a:ext cx="30003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588" name="Google Shape;588;g1ff1df51834_0_335"/>
            <p:cNvGrpSpPr/>
            <p:nvPr/>
          </p:nvGrpSpPr>
          <p:grpSpPr>
            <a:xfrm>
              <a:off x="8817173" y="4816601"/>
              <a:ext cx="2376000" cy="773190"/>
              <a:chOff x="6811174" y="5441964"/>
              <a:chExt cx="2376000" cy="773190"/>
            </a:xfrm>
          </p:grpSpPr>
          <p:grpSp>
            <p:nvGrpSpPr>
              <p:cNvPr id="589" name="Google Shape;589;g1ff1df51834_0_335"/>
              <p:cNvGrpSpPr/>
              <p:nvPr/>
            </p:nvGrpSpPr>
            <p:grpSpPr>
              <a:xfrm>
                <a:off x="6811174" y="5441964"/>
                <a:ext cx="2376000" cy="331790"/>
                <a:chOff x="6591014" y="3959376"/>
                <a:chExt cx="2376000" cy="331790"/>
              </a:xfrm>
            </p:grpSpPr>
            <p:cxnSp>
              <p:nvCxnSpPr>
                <p:cNvPr id="590" name="Google Shape;590;g1ff1df51834_0_335"/>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91" name="Google Shape;591;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92" name="Google Shape;592;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93" name="Google Shape;593;g1ff1df51834_0_335"/>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94" name="Google Shape;594;g1ff1df51834_0_335"/>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95" name="Google Shape;595;g1ff1df51834_0_335"/>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596" name="Google Shape;596;g1ff1df51834_0_335"/>
            <p:cNvSpPr txBox="1"/>
            <p:nvPr/>
          </p:nvSpPr>
          <p:spPr>
            <a:xfrm>
              <a:off x="8881763" y="5396043"/>
              <a:ext cx="15717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0     1   </a:t>
              </a:r>
              <a:endParaRPr b="0" i="0" sz="3600" u="none" cap="none" strike="noStrike">
                <a:solidFill>
                  <a:schemeClr val="dk1"/>
                </a:solidFill>
                <a:latin typeface="Century Gothic"/>
                <a:ea typeface="Century Gothic"/>
                <a:cs typeface="Century Gothic"/>
                <a:sym typeface="Century Gothic"/>
              </a:endParaRPr>
            </a:p>
          </p:txBody>
        </p:sp>
        <p:sp>
          <p:nvSpPr>
            <p:cNvPr id="597" name="Google Shape;597;g1ff1df51834_0_335"/>
            <p:cNvSpPr txBox="1"/>
            <p:nvPr/>
          </p:nvSpPr>
          <p:spPr>
            <a:xfrm>
              <a:off x="7810193" y="4753101"/>
              <a:ext cx="928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cc: 1 </a:t>
              </a:r>
              <a:endParaRPr b="0" i="0" sz="1400" u="none" cap="none" strike="noStrike">
                <a:solidFill>
                  <a:srgbClr val="000000"/>
                </a:solidFill>
                <a:latin typeface="Arial"/>
                <a:ea typeface="Arial"/>
                <a:cs typeface="Arial"/>
                <a:sym typeface="Arial"/>
              </a:endParaRPr>
            </a:p>
          </p:txBody>
        </p:sp>
        <p:sp>
          <p:nvSpPr>
            <p:cNvPr id="598" name="Google Shape;598;g1ff1df51834_0_335"/>
            <p:cNvSpPr txBox="1"/>
            <p:nvPr/>
          </p:nvSpPr>
          <p:spPr>
            <a:xfrm>
              <a:off x="11239217" y="4799139"/>
              <a:ext cx="928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cc: 1 </a:t>
              </a:r>
              <a:endParaRPr b="0" i="0" sz="1400" u="none" cap="none" strike="noStrike">
                <a:solidFill>
                  <a:srgbClr val="000000"/>
                </a:solidFill>
                <a:latin typeface="Arial"/>
                <a:ea typeface="Arial"/>
                <a:cs typeface="Arial"/>
                <a:sym typeface="Arial"/>
              </a:endParaRPr>
            </a:p>
          </p:txBody>
        </p:sp>
        <p:sp>
          <p:nvSpPr>
            <p:cNvPr id="599" name="Google Shape;599;g1ff1df51834_0_335"/>
            <p:cNvSpPr txBox="1"/>
            <p:nvPr/>
          </p:nvSpPr>
          <p:spPr>
            <a:xfrm>
              <a:off x="1952277" y="5396043"/>
              <a:ext cx="25002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    -1  </a:t>
              </a:r>
              <a:endParaRPr b="0" i="0" sz="3600" u="none" cap="none" strike="noStrike">
                <a:solidFill>
                  <a:schemeClr val="dk1"/>
                </a:solidFill>
                <a:latin typeface="Century Gothic"/>
                <a:ea typeface="Century Gothic"/>
                <a:cs typeface="Century Gothic"/>
                <a:sym typeface="Century Gothic"/>
              </a:endParaRPr>
            </a:p>
          </p:txBody>
        </p:sp>
        <p:sp>
          <p:nvSpPr>
            <p:cNvPr id="600" name="Google Shape;600;g1ff1df51834_0_335"/>
            <p:cNvSpPr txBox="1"/>
            <p:nvPr/>
          </p:nvSpPr>
          <p:spPr>
            <a:xfrm>
              <a:off x="5452739" y="5396043"/>
              <a:ext cx="17859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      </a:t>
              </a:r>
              <a:endParaRPr b="0" i="0" sz="3600" u="none" cap="none" strike="noStrike">
                <a:solidFill>
                  <a:schemeClr val="dk1"/>
                </a:solidFill>
                <a:latin typeface="Century Gothic"/>
                <a:ea typeface="Century Gothic"/>
                <a:cs typeface="Century Gothic"/>
                <a:sym typeface="Century Gothic"/>
              </a:endParaRPr>
            </a:p>
          </p:txBody>
        </p:sp>
        <p:sp>
          <p:nvSpPr>
            <p:cNvPr id="601" name="Google Shape;601;g1ff1df51834_0_335"/>
            <p:cNvSpPr txBox="1"/>
            <p:nvPr/>
          </p:nvSpPr>
          <p:spPr>
            <a:xfrm>
              <a:off x="2058150" y="4692250"/>
              <a:ext cx="5424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s-AR" sz="2200" u="none" cap="none" strike="noStrike">
                  <a:solidFill>
                    <a:srgbClr val="404040"/>
                  </a:solidFill>
                  <a:latin typeface="Arial"/>
                  <a:ea typeface="Arial"/>
                  <a:cs typeface="Arial"/>
                  <a:sym typeface="Arial"/>
                </a:rPr>
                <a:t>25</a:t>
              </a:r>
              <a:endParaRPr b="0" i="0" sz="2200" u="none" cap="none" strike="noStrike">
                <a:solidFill>
                  <a:srgbClr val="404040"/>
                </a:solidFill>
                <a:latin typeface="Arial"/>
                <a:ea typeface="Arial"/>
                <a:cs typeface="Arial"/>
                <a:sym typeface="Arial"/>
              </a:endParaRPr>
            </a:p>
          </p:txBody>
        </p:sp>
        <p:grpSp>
          <p:nvGrpSpPr>
            <p:cNvPr id="602" name="Google Shape;602;g1ff1df51834_0_335"/>
            <p:cNvGrpSpPr/>
            <p:nvPr/>
          </p:nvGrpSpPr>
          <p:grpSpPr>
            <a:xfrm>
              <a:off x="1925022" y="6219401"/>
              <a:ext cx="2376000" cy="773190"/>
              <a:chOff x="6811174" y="5441964"/>
              <a:chExt cx="2376000" cy="773190"/>
            </a:xfrm>
          </p:grpSpPr>
          <p:grpSp>
            <p:nvGrpSpPr>
              <p:cNvPr id="603" name="Google Shape;603;g1ff1df51834_0_335"/>
              <p:cNvGrpSpPr/>
              <p:nvPr/>
            </p:nvGrpSpPr>
            <p:grpSpPr>
              <a:xfrm>
                <a:off x="6811174" y="5441964"/>
                <a:ext cx="2376000" cy="331790"/>
                <a:chOff x="6591014" y="3959376"/>
                <a:chExt cx="2376000" cy="331790"/>
              </a:xfrm>
            </p:grpSpPr>
            <p:cxnSp>
              <p:nvCxnSpPr>
                <p:cNvPr id="604" name="Google Shape;604;g1ff1df51834_0_335"/>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05" name="Google Shape;605;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06" name="Google Shape;606;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07" name="Google Shape;607;g1ff1df51834_0_335"/>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08" name="Google Shape;608;g1ff1df51834_0_335"/>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609" name="Google Shape;609;g1ff1df51834_0_335"/>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610" name="Google Shape;610;g1ff1df51834_0_335"/>
            <p:cNvSpPr txBox="1"/>
            <p:nvPr/>
          </p:nvSpPr>
          <p:spPr>
            <a:xfrm>
              <a:off x="353523" y="6225950"/>
              <a:ext cx="13572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200" u="none" cap="none" strike="noStrike">
                  <a:solidFill>
                    <a:schemeClr val="dk1"/>
                  </a:solidFill>
                  <a:latin typeface="Century Gothic"/>
                  <a:ea typeface="Century Gothic"/>
                  <a:cs typeface="Century Gothic"/>
                  <a:sym typeface="Century Gothic"/>
                </a:rPr>
                <a:t>enlaces:</a:t>
              </a:r>
              <a:endParaRPr b="0" i="0" sz="1200" u="none" cap="none" strike="noStrike">
                <a:solidFill>
                  <a:srgbClr val="000000"/>
                </a:solidFill>
                <a:latin typeface="Arial"/>
                <a:ea typeface="Arial"/>
                <a:cs typeface="Arial"/>
                <a:sym typeface="Arial"/>
              </a:endParaRPr>
            </a:p>
          </p:txBody>
        </p:sp>
        <p:sp>
          <p:nvSpPr>
            <p:cNvPr id="611" name="Google Shape;611;g1ff1df51834_0_335"/>
            <p:cNvSpPr txBox="1"/>
            <p:nvPr/>
          </p:nvSpPr>
          <p:spPr>
            <a:xfrm>
              <a:off x="2854975" y="4702250"/>
              <a:ext cx="5424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s-AR" sz="2200" u="none" cap="none" strike="noStrike">
                  <a:solidFill>
                    <a:srgbClr val="404040"/>
                  </a:solidFill>
                  <a:latin typeface="Arial"/>
                  <a:ea typeface="Arial"/>
                  <a:cs typeface="Arial"/>
                  <a:sym typeface="Arial"/>
                </a:rPr>
                <a:t>40</a:t>
              </a:r>
              <a:endParaRPr b="0" i="0" sz="2200" u="none" cap="none" strike="noStrike">
                <a:solidFill>
                  <a:srgbClr val="404040"/>
                </a:solidFill>
                <a:latin typeface="Arial"/>
                <a:ea typeface="Arial"/>
                <a:cs typeface="Arial"/>
                <a:sym typeface="Arial"/>
              </a:endParaRPr>
            </a:p>
          </p:txBody>
        </p:sp>
        <p:sp>
          <p:nvSpPr>
            <p:cNvPr id="612" name="Google Shape;612;g1ff1df51834_0_335"/>
            <p:cNvSpPr txBox="1"/>
            <p:nvPr/>
          </p:nvSpPr>
          <p:spPr>
            <a:xfrm>
              <a:off x="2058150" y="6102500"/>
              <a:ext cx="5424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s-AR" sz="2200" u="none" cap="none" strike="noStrike">
                  <a:solidFill>
                    <a:srgbClr val="404040"/>
                  </a:solidFill>
                  <a:latin typeface="Arial"/>
                  <a:ea typeface="Arial"/>
                  <a:cs typeface="Arial"/>
                  <a:sym typeface="Arial"/>
                </a:rPr>
                <a:t>2</a:t>
              </a:r>
              <a:endParaRPr b="0" i="0" sz="2200" u="none" cap="none" strike="noStrike">
                <a:solidFill>
                  <a:srgbClr val="404040"/>
                </a:solidFill>
                <a:latin typeface="Arial"/>
                <a:ea typeface="Arial"/>
                <a:cs typeface="Arial"/>
                <a:sym typeface="Arial"/>
              </a:endParaRPr>
            </a:p>
          </p:txBody>
        </p:sp>
        <p:sp>
          <p:nvSpPr>
            <p:cNvPr id="613" name="Google Shape;613;g1ff1df51834_0_335"/>
            <p:cNvSpPr txBox="1"/>
            <p:nvPr/>
          </p:nvSpPr>
          <p:spPr>
            <a:xfrm>
              <a:off x="2840825" y="6102500"/>
              <a:ext cx="5424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s-AR" sz="2200" u="none" cap="none" strike="noStrike">
                  <a:solidFill>
                    <a:srgbClr val="404040"/>
                  </a:solidFill>
                  <a:latin typeface="Arial"/>
                  <a:ea typeface="Arial"/>
                  <a:cs typeface="Arial"/>
                  <a:sym typeface="Arial"/>
                </a:rPr>
                <a:t>0</a:t>
              </a:r>
              <a:endParaRPr b="0" i="0" sz="2200" u="none" cap="none" strike="noStrike">
                <a:solidFill>
                  <a:srgbClr val="404040"/>
                </a:solidFill>
                <a:latin typeface="Arial"/>
                <a:ea typeface="Arial"/>
                <a:cs typeface="Arial"/>
                <a:sym typeface="Arial"/>
              </a:endParaRPr>
            </a:p>
          </p:txBody>
        </p:sp>
        <p:grpSp>
          <p:nvGrpSpPr>
            <p:cNvPr id="614" name="Google Shape;614;g1ff1df51834_0_335"/>
            <p:cNvGrpSpPr/>
            <p:nvPr/>
          </p:nvGrpSpPr>
          <p:grpSpPr>
            <a:xfrm>
              <a:off x="5371035" y="6149051"/>
              <a:ext cx="2376000" cy="773190"/>
              <a:chOff x="6811174" y="5441964"/>
              <a:chExt cx="2376000" cy="773190"/>
            </a:xfrm>
          </p:grpSpPr>
          <p:grpSp>
            <p:nvGrpSpPr>
              <p:cNvPr id="615" name="Google Shape;615;g1ff1df51834_0_335"/>
              <p:cNvGrpSpPr/>
              <p:nvPr/>
            </p:nvGrpSpPr>
            <p:grpSpPr>
              <a:xfrm>
                <a:off x="6811174" y="5441964"/>
                <a:ext cx="2376000" cy="331790"/>
                <a:chOff x="6591014" y="3959376"/>
                <a:chExt cx="2376000" cy="331790"/>
              </a:xfrm>
            </p:grpSpPr>
            <p:cxnSp>
              <p:nvCxnSpPr>
                <p:cNvPr id="616" name="Google Shape;616;g1ff1df51834_0_335"/>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17" name="Google Shape;617;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18" name="Google Shape;618;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19" name="Google Shape;619;g1ff1df51834_0_335"/>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20" name="Google Shape;620;g1ff1df51834_0_335"/>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621" name="Google Shape;621;g1ff1df51834_0_335"/>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622" name="Google Shape;622;g1ff1df51834_0_335"/>
            <p:cNvSpPr txBox="1"/>
            <p:nvPr/>
          </p:nvSpPr>
          <p:spPr>
            <a:xfrm>
              <a:off x="5513800" y="4700650"/>
              <a:ext cx="5424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s-AR" sz="2200" u="none" cap="none" strike="noStrike">
                  <a:solidFill>
                    <a:srgbClr val="404040"/>
                  </a:solidFill>
                  <a:latin typeface="Arial"/>
                  <a:ea typeface="Arial"/>
                  <a:cs typeface="Arial"/>
                  <a:sym typeface="Arial"/>
                </a:rPr>
                <a:t>96</a:t>
              </a:r>
              <a:endParaRPr b="0" i="0" sz="2200" u="none" cap="none" strike="noStrike">
                <a:solidFill>
                  <a:srgbClr val="404040"/>
                </a:solidFill>
                <a:latin typeface="Arial"/>
                <a:ea typeface="Arial"/>
                <a:cs typeface="Arial"/>
                <a:sym typeface="Arial"/>
              </a:endParaRPr>
            </a:p>
          </p:txBody>
        </p:sp>
        <p:sp>
          <p:nvSpPr>
            <p:cNvPr id="623" name="Google Shape;623;g1ff1df51834_0_335"/>
            <p:cNvSpPr txBox="1"/>
            <p:nvPr/>
          </p:nvSpPr>
          <p:spPr>
            <a:xfrm>
              <a:off x="5513800" y="6057850"/>
              <a:ext cx="5424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s-AR" sz="2200" u="none" cap="none" strike="noStrike">
                  <a:solidFill>
                    <a:srgbClr val="404040"/>
                  </a:solidFill>
                  <a:latin typeface="Arial"/>
                  <a:ea typeface="Arial"/>
                  <a:cs typeface="Arial"/>
                  <a:sym typeface="Arial"/>
                </a:rPr>
                <a:t>1</a:t>
              </a:r>
              <a:endParaRPr b="0" i="0" sz="2200" u="none" cap="none" strike="noStrike">
                <a:solidFill>
                  <a:srgbClr val="404040"/>
                </a:solidFill>
                <a:latin typeface="Arial"/>
                <a:ea typeface="Arial"/>
                <a:cs typeface="Arial"/>
                <a:sym typeface="Arial"/>
              </a:endParaRPr>
            </a:p>
          </p:txBody>
        </p:sp>
        <p:grpSp>
          <p:nvGrpSpPr>
            <p:cNvPr id="624" name="Google Shape;624;g1ff1df51834_0_335"/>
            <p:cNvGrpSpPr/>
            <p:nvPr/>
          </p:nvGrpSpPr>
          <p:grpSpPr>
            <a:xfrm>
              <a:off x="8854285" y="6149051"/>
              <a:ext cx="2376000" cy="773190"/>
              <a:chOff x="6811174" y="5441964"/>
              <a:chExt cx="2376000" cy="773190"/>
            </a:xfrm>
          </p:grpSpPr>
          <p:grpSp>
            <p:nvGrpSpPr>
              <p:cNvPr id="625" name="Google Shape;625;g1ff1df51834_0_335"/>
              <p:cNvGrpSpPr/>
              <p:nvPr/>
            </p:nvGrpSpPr>
            <p:grpSpPr>
              <a:xfrm>
                <a:off x="6811174" y="5441964"/>
                <a:ext cx="2376000" cy="331790"/>
                <a:chOff x="6591014" y="3959376"/>
                <a:chExt cx="2376000" cy="331790"/>
              </a:xfrm>
            </p:grpSpPr>
            <p:cxnSp>
              <p:nvCxnSpPr>
                <p:cNvPr id="626" name="Google Shape;626;g1ff1df51834_0_335"/>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27" name="Google Shape;627;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28" name="Google Shape;628;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29" name="Google Shape;629;g1ff1df51834_0_335"/>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30" name="Google Shape;630;g1ff1df51834_0_335"/>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631" name="Google Shape;631;g1ff1df51834_0_335"/>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632" name="Google Shape;632;g1ff1df51834_0_335"/>
            <p:cNvSpPr txBox="1"/>
            <p:nvPr/>
          </p:nvSpPr>
          <p:spPr>
            <a:xfrm>
              <a:off x="8969450" y="4700638"/>
              <a:ext cx="5424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s-AR" sz="2200" u="none" cap="none" strike="noStrike">
                  <a:solidFill>
                    <a:srgbClr val="404040"/>
                  </a:solidFill>
                  <a:latin typeface="Arial"/>
                  <a:ea typeface="Arial"/>
                  <a:cs typeface="Arial"/>
                  <a:sym typeface="Arial"/>
                </a:rPr>
                <a:t>67</a:t>
              </a:r>
              <a:endParaRPr b="0" i="0" sz="2200" u="none" cap="none" strike="noStrike">
                <a:solidFill>
                  <a:srgbClr val="404040"/>
                </a:solidFill>
                <a:latin typeface="Arial"/>
                <a:ea typeface="Arial"/>
                <a:cs typeface="Arial"/>
                <a:sym typeface="Arial"/>
              </a:endParaRPr>
            </a:p>
          </p:txBody>
        </p:sp>
        <p:sp>
          <p:nvSpPr>
            <p:cNvPr id="633" name="Google Shape;633;g1ff1df51834_0_335"/>
            <p:cNvSpPr txBox="1"/>
            <p:nvPr/>
          </p:nvSpPr>
          <p:spPr>
            <a:xfrm>
              <a:off x="8969450" y="6068350"/>
              <a:ext cx="5424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s-AR" sz="2200" u="none" cap="none" strike="noStrike">
                  <a:solidFill>
                    <a:srgbClr val="404040"/>
                  </a:solidFill>
                  <a:latin typeface="Arial"/>
                  <a:ea typeface="Arial"/>
                  <a:cs typeface="Arial"/>
                  <a:sym typeface="Arial"/>
                </a:rPr>
                <a:t>3</a:t>
              </a:r>
              <a:endParaRPr b="0" i="0" sz="2200" u="none" cap="none" strike="noStrike">
                <a:solidFill>
                  <a:srgbClr val="404040"/>
                </a:solidFill>
                <a:latin typeface="Arial"/>
                <a:ea typeface="Arial"/>
                <a:cs typeface="Arial"/>
                <a:sym typeface="Arial"/>
              </a:endParaRPr>
            </a:p>
          </p:txBody>
        </p:sp>
        <p:cxnSp>
          <p:nvCxnSpPr>
            <p:cNvPr id="634" name="Google Shape;634;g1ff1df51834_0_335"/>
            <p:cNvCxnSpPr/>
            <p:nvPr/>
          </p:nvCxnSpPr>
          <p:spPr>
            <a:xfrm rot="10800000">
              <a:off x="12096596" y="4556424"/>
              <a:ext cx="19500" cy="22758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35" name="Google Shape;635;g1ff1df51834_0_335"/>
            <p:cNvCxnSpPr/>
            <p:nvPr/>
          </p:nvCxnSpPr>
          <p:spPr>
            <a:xfrm rot="10800000">
              <a:off x="8700959" y="4556424"/>
              <a:ext cx="19500" cy="22758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36" name="Google Shape;636;g1ff1df51834_0_335"/>
            <p:cNvCxnSpPr/>
            <p:nvPr/>
          </p:nvCxnSpPr>
          <p:spPr>
            <a:xfrm rot="10800000">
              <a:off x="5245634" y="4584399"/>
              <a:ext cx="19500" cy="22758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637" name="Google Shape;637;g1ff1df51834_0_335"/>
          <p:cNvCxnSpPr/>
          <p:nvPr/>
        </p:nvCxnSpPr>
        <p:spPr>
          <a:xfrm>
            <a:off x="9539413" y="648025"/>
            <a:ext cx="802500" cy="23100"/>
          </a:xfrm>
          <a:prstGeom prst="straightConnector1">
            <a:avLst/>
          </a:prstGeom>
          <a:solidFill>
            <a:srgbClr val="00B8FF"/>
          </a:solidFill>
          <a:ln cap="flat" cmpd="sng" w="38100">
            <a:solidFill>
              <a:srgbClr val="0000FF"/>
            </a:solidFill>
            <a:prstDash val="dash"/>
            <a:round/>
            <a:headEnd len="sm" w="sm" type="none"/>
            <a:tailEnd len="sm" w="sm" type="triangle"/>
          </a:ln>
        </p:spPr>
      </p:cxnSp>
      <p:sp>
        <p:nvSpPr>
          <p:cNvPr id="638" name="Google Shape;638;g1ff1df51834_0_335"/>
          <p:cNvSpPr txBox="1"/>
          <p:nvPr/>
        </p:nvSpPr>
        <p:spPr>
          <a:xfrm>
            <a:off x="10490575" y="396850"/>
            <a:ext cx="1642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AR" sz="2400" u="none" cap="none" strike="noStrike">
                <a:solidFill>
                  <a:srgbClr val="404040"/>
                </a:solidFill>
                <a:latin typeface="Century Gothic"/>
                <a:ea typeface="Century Gothic"/>
                <a:cs typeface="Century Gothic"/>
                <a:sym typeface="Century Gothic"/>
              </a:rPr>
              <a:t>Enlaces</a:t>
            </a:r>
            <a:endParaRPr b="0" i="0" sz="2400" u="none" cap="none" strike="noStrike">
              <a:solidFill>
                <a:srgbClr val="404040"/>
              </a:solidFill>
              <a:latin typeface="Century Gothic"/>
              <a:ea typeface="Century Gothic"/>
              <a:cs typeface="Century Gothic"/>
              <a:sym typeface="Century Gothic"/>
            </a:endParaRPr>
          </a:p>
        </p:txBody>
      </p:sp>
      <p:cxnSp>
        <p:nvCxnSpPr>
          <p:cNvPr id="639" name="Google Shape;639;g1ff1df51834_0_335"/>
          <p:cNvCxnSpPr/>
          <p:nvPr/>
        </p:nvCxnSpPr>
        <p:spPr>
          <a:xfrm rot="10800000">
            <a:off x="9510950" y="1106250"/>
            <a:ext cx="834300" cy="0"/>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640" name="Google Shape;640;g1ff1df51834_0_335"/>
          <p:cNvSpPr txBox="1"/>
          <p:nvPr/>
        </p:nvSpPr>
        <p:spPr>
          <a:xfrm>
            <a:off x="10490575" y="857700"/>
            <a:ext cx="1642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AR" sz="2400" u="none" cap="none" strike="noStrike">
                <a:solidFill>
                  <a:srgbClr val="404040"/>
                </a:solidFill>
                <a:latin typeface="Century Gothic"/>
                <a:ea typeface="Century Gothic"/>
                <a:cs typeface="Century Gothic"/>
                <a:sym typeface="Century Gothic"/>
              </a:rPr>
              <a:t>Hijos</a:t>
            </a:r>
            <a:endParaRPr b="0" i="0" sz="2400" u="none" cap="none" strike="noStrike">
              <a:solidFill>
                <a:srgbClr val="404040"/>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