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3575"/>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4" roundtripDataSignature="AMtx7mimb0/CfZNdPpXyAvbsdI26fQcm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ph idx="2" type="sldImg"/>
          </p:nvPr>
        </p:nvSpPr>
        <p:spPr>
          <a:xfrm>
            <a:off x="1106488" y="812800"/>
            <a:ext cx="5334000" cy="39973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n"/>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1" name="Google Shape;11;n"/>
          <p:cNvSpPr txBox="1"/>
          <p:nvPr/>
        </p:nvSpPr>
        <p:spPr>
          <a:xfrm>
            <a:off x="0" y="0"/>
            <a:ext cx="3271838"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n"/>
          <p:cNvSpPr txBox="1"/>
          <p:nvPr/>
        </p:nvSpPr>
        <p:spPr>
          <a:xfrm>
            <a:off x="4278313" y="0"/>
            <a:ext cx="3271837"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n"/>
          <p:cNvSpPr txBox="1"/>
          <p:nvPr/>
        </p:nvSpPr>
        <p:spPr>
          <a:xfrm>
            <a:off x="0" y="10156825"/>
            <a:ext cx="3271838"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n"/>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28" name="Google Shape;228;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29" name="Google Shape;2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0" name="Google Shape;230;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2" name="Google Shape;232;p1: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14" name="Google Shape;314;p9: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15" name="Google Shape;315;p9: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16" name="Google Shape;316;p9:notes"/>
          <p:cNvSpPr/>
          <p:nvPr>
            <p:ph idx="2" type="sldImg"/>
          </p:nvPr>
        </p:nvSpPr>
        <p:spPr>
          <a:xfrm>
            <a:off x="220663" y="812800"/>
            <a:ext cx="7105650" cy="39973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34" name="Google Shape;334;p10: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5" name="Google Shape;335;p10: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1: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70" name="Google Shape;370;p11: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71" name="Google Shape;371;p11:notes"/>
          <p:cNvSpPr/>
          <p:nvPr>
            <p:ph idx="2" type="sldImg"/>
          </p:nvPr>
        </p:nvSpPr>
        <p:spPr>
          <a:xfrm>
            <a:off x="217488" y="812800"/>
            <a:ext cx="7119937" cy="40052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2" name="Google Shape;372;p11:notes"/>
          <p:cNvSpPr txBox="1"/>
          <p:nvPr/>
        </p:nvSpPr>
        <p:spPr>
          <a:xfrm>
            <a:off x="755650" y="5078413"/>
            <a:ext cx="6045200" cy="48085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3" name="Google Shape;373;p11: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2: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99" name="Google Shape;399;p12: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00" name="Google Shape;400;p12:notes"/>
          <p:cNvSpPr/>
          <p:nvPr>
            <p:ph idx="2" type="sldImg"/>
          </p:nvPr>
        </p:nvSpPr>
        <p:spPr>
          <a:xfrm>
            <a:off x="217488" y="812800"/>
            <a:ext cx="7119937" cy="40052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1" name="Google Shape;401;p12:notes"/>
          <p:cNvSpPr txBox="1"/>
          <p:nvPr/>
        </p:nvSpPr>
        <p:spPr>
          <a:xfrm>
            <a:off x="755650" y="5078413"/>
            <a:ext cx="6045200" cy="48085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2" name="Google Shape;402;p12: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39" name="Google Shape;239;p2: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0" name="Google Shape;240;p2: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46" name="Google Shape;246;p3: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7" name="Google Shape;247;p3: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53" name="Google Shape;253;p4: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p4: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0" name="Google Shape;260;p5: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5: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7" name="Google Shape;267;p6: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 name="Google Shape;268;p6: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77e6bf7a6_0_0:notes"/>
          <p:cNvSpPr/>
          <p:nvPr>
            <p:ph idx="2" type="sldImg"/>
          </p:nvPr>
        </p:nvSpPr>
        <p:spPr>
          <a:xfrm>
            <a:off x="225425" y="812800"/>
            <a:ext cx="7083425"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777e6bf7a6_0_0: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75" name="Google Shape;275;g777e6bf7a6_0_0: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81" name="Google Shape;281;p7: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82" name="Google Shape;282;p7: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83" name="Google Shape;283;p7:notes"/>
          <p:cNvSpPr/>
          <p:nvPr>
            <p:ph idx="2" type="sldImg"/>
          </p:nvPr>
        </p:nvSpPr>
        <p:spPr>
          <a:xfrm>
            <a:off x="220663" y="812800"/>
            <a:ext cx="7105650" cy="39973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90" name="Google Shape;290;p8: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91" name="Google Shape;291;p8: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92" name="Google Shape;292;p8:notes"/>
          <p:cNvSpPr/>
          <p:nvPr>
            <p:ph idx="2" type="sldImg"/>
          </p:nvPr>
        </p:nvSpPr>
        <p:spPr>
          <a:xfrm>
            <a:off x="220663" y="812800"/>
            <a:ext cx="7105650" cy="39973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25"/>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8" name="Google Shape;108;p25"/>
          <p:cNvSpPr txBox="1"/>
          <p:nvPr>
            <p:ph idx="1" type="body"/>
          </p:nvPr>
        </p:nvSpPr>
        <p:spPr>
          <a:xfrm rot="5400000">
            <a:off x="3833019" y="-1618456"/>
            <a:ext cx="4514850" cy="10961688"/>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09" name="Google Shape;109;p2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5"/>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6"/>
          <p:cNvSpPr txBox="1"/>
          <p:nvPr>
            <p:ph type="title"/>
          </p:nvPr>
        </p:nvSpPr>
        <p:spPr>
          <a:xfrm rot="5400000">
            <a:off x="7943851" y="2492376"/>
            <a:ext cx="4514850" cy="274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4" name="Google Shape;114;p26"/>
          <p:cNvSpPr txBox="1"/>
          <p:nvPr>
            <p:ph idx="1" type="body"/>
          </p:nvPr>
        </p:nvSpPr>
        <p:spPr>
          <a:xfrm rot="5400000">
            <a:off x="2386807" y="-172243"/>
            <a:ext cx="4514850" cy="8069263"/>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5" name="Google Shape;115;p2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8" name="Shape 118"/>
        <p:cNvGrpSpPr/>
        <p:nvPr/>
      </p:nvGrpSpPr>
      <p:grpSpPr>
        <a:xfrm>
          <a:off x="0" y="0"/>
          <a:ext cx="0" cy="0"/>
          <a:chOff x="0" y="0"/>
          <a:chExt cx="0" cy="0"/>
        </a:xfrm>
      </p:grpSpPr>
      <p:sp>
        <p:nvSpPr>
          <p:cNvPr id="119" name="Google Shape;119;p27"/>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0" name="Google Shape;120;p2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7"/>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1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6"/>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1" name="Shape 161"/>
        <p:cNvGrpSpPr/>
        <p:nvPr/>
      </p:nvGrpSpPr>
      <p:grpSpPr>
        <a:xfrm>
          <a:off x="0" y="0"/>
          <a:ext cx="0" cy="0"/>
          <a:chOff x="0" y="0"/>
          <a:chExt cx="0" cy="0"/>
        </a:xfrm>
      </p:grpSpPr>
      <p:sp>
        <p:nvSpPr>
          <p:cNvPr id="162" name="Google Shape;162;p28"/>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3" name="Google Shape;163;p28"/>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4" name="Google Shape;164;p28"/>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8"/>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8"/>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7" name="Shape 167"/>
        <p:cNvGrpSpPr/>
        <p:nvPr/>
      </p:nvGrpSpPr>
      <p:grpSpPr>
        <a:xfrm>
          <a:off x="0" y="0"/>
          <a:ext cx="0" cy="0"/>
          <a:chOff x="0" y="0"/>
          <a:chExt cx="0" cy="0"/>
        </a:xfrm>
      </p:grpSpPr>
      <p:sp>
        <p:nvSpPr>
          <p:cNvPr id="168" name="Google Shape;168;p29"/>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9" name="Google Shape;169;p29"/>
          <p:cNvSpPr txBox="1"/>
          <p:nvPr>
            <p:ph idx="1" type="body"/>
          </p:nvPr>
        </p:nvSpPr>
        <p:spPr>
          <a:xfrm>
            <a:off x="2589213" y="2133600"/>
            <a:ext cx="8904287" cy="3765550"/>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0" name="Google Shape;170;p29"/>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9"/>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9"/>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3" name="Shape 173"/>
        <p:cNvGrpSpPr/>
        <p:nvPr/>
      </p:nvGrpSpPr>
      <p:grpSpPr>
        <a:xfrm>
          <a:off x="0" y="0"/>
          <a:ext cx="0" cy="0"/>
          <a:chOff x="0" y="0"/>
          <a:chExt cx="0" cy="0"/>
        </a:xfrm>
      </p:grpSpPr>
      <p:sp>
        <p:nvSpPr>
          <p:cNvPr id="174" name="Google Shape;174;p3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5" name="Google Shape;175;p30"/>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6" name="Google Shape;176;p30"/>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0"/>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0"/>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9" name="Shape 179"/>
        <p:cNvGrpSpPr/>
        <p:nvPr/>
      </p:nvGrpSpPr>
      <p:grpSpPr>
        <a:xfrm>
          <a:off x="0" y="0"/>
          <a:ext cx="0" cy="0"/>
          <a:chOff x="0" y="0"/>
          <a:chExt cx="0" cy="0"/>
        </a:xfrm>
      </p:grpSpPr>
      <p:sp>
        <p:nvSpPr>
          <p:cNvPr id="180" name="Google Shape;180;p31"/>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1" name="Google Shape;181;p31"/>
          <p:cNvSpPr txBox="1"/>
          <p:nvPr>
            <p:ph idx="1" type="body"/>
          </p:nvPr>
        </p:nvSpPr>
        <p:spPr>
          <a:xfrm>
            <a:off x="2589213" y="2133600"/>
            <a:ext cx="4375150" cy="37655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2" name="Google Shape;182;p31"/>
          <p:cNvSpPr txBox="1"/>
          <p:nvPr>
            <p:ph idx="2" type="body"/>
          </p:nvPr>
        </p:nvSpPr>
        <p:spPr>
          <a:xfrm>
            <a:off x="7116763" y="2133600"/>
            <a:ext cx="4376737" cy="37655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3" name="Google Shape;183;p31"/>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1"/>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1"/>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6" name="Shape 186"/>
        <p:cNvGrpSpPr/>
        <p:nvPr/>
      </p:nvGrpSpPr>
      <p:grpSpPr>
        <a:xfrm>
          <a:off x="0" y="0"/>
          <a:ext cx="0" cy="0"/>
          <a:chOff x="0" y="0"/>
          <a:chExt cx="0" cy="0"/>
        </a:xfrm>
      </p:grpSpPr>
      <p:sp>
        <p:nvSpPr>
          <p:cNvPr id="187" name="Google Shape;187;p3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8" name="Google Shape;188;p3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9" name="Google Shape;189;p3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0" name="Google Shape;190;p3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1" name="Google Shape;191;p3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2" name="Google Shape;192;p32"/>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32"/>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2"/>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5" name="Shape 195"/>
        <p:cNvGrpSpPr/>
        <p:nvPr/>
      </p:nvGrpSpPr>
      <p:grpSpPr>
        <a:xfrm>
          <a:off x="0" y="0"/>
          <a:ext cx="0" cy="0"/>
          <a:chOff x="0" y="0"/>
          <a:chExt cx="0" cy="0"/>
        </a:xfrm>
      </p:grpSpPr>
      <p:sp>
        <p:nvSpPr>
          <p:cNvPr id="196" name="Google Shape;196;p33"/>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7" name="Google Shape;197;p3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3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3"/>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7"/>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5" name="Google Shape;55;p17"/>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56" name="Google Shape;56;p1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0" name="Shape 200"/>
        <p:cNvGrpSpPr/>
        <p:nvPr/>
      </p:nvGrpSpPr>
      <p:grpSpPr>
        <a:xfrm>
          <a:off x="0" y="0"/>
          <a:ext cx="0" cy="0"/>
          <a:chOff x="0" y="0"/>
          <a:chExt cx="0" cy="0"/>
        </a:xfrm>
      </p:grpSpPr>
      <p:sp>
        <p:nvSpPr>
          <p:cNvPr id="201" name="Google Shape;201;p34"/>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2" name="Google Shape;202;p34"/>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3" name="Google Shape;203;p34"/>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4" name="Google Shape;204;p3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4"/>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7" name="Shape 207"/>
        <p:cNvGrpSpPr/>
        <p:nvPr/>
      </p:nvGrpSpPr>
      <p:grpSpPr>
        <a:xfrm>
          <a:off x="0" y="0"/>
          <a:ext cx="0" cy="0"/>
          <a:chOff x="0" y="0"/>
          <a:chExt cx="0" cy="0"/>
        </a:xfrm>
      </p:grpSpPr>
      <p:sp>
        <p:nvSpPr>
          <p:cNvPr id="208" name="Google Shape;208;p35"/>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9" name="Google Shape;209;p35"/>
          <p:cNvSpPr/>
          <p:nvPr>
            <p:ph idx="2" type="pic"/>
          </p:nvPr>
        </p:nvSpPr>
        <p:spPr>
          <a:xfrm>
            <a:off x="2390775" y="612775"/>
            <a:ext cx="7315200" cy="4114800"/>
          </a:xfrm>
          <a:prstGeom prst="rect">
            <a:avLst/>
          </a:prstGeom>
          <a:noFill/>
          <a:ln>
            <a:noFill/>
          </a:ln>
        </p:spPr>
      </p:sp>
      <p:sp>
        <p:nvSpPr>
          <p:cNvPr id="210" name="Google Shape;210;p35"/>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11" name="Google Shape;211;p3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3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5"/>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4" name="Shape 214"/>
        <p:cNvGrpSpPr/>
        <p:nvPr/>
      </p:nvGrpSpPr>
      <p:grpSpPr>
        <a:xfrm>
          <a:off x="0" y="0"/>
          <a:ext cx="0" cy="0"/>
          <a:chOff x="0" y="0"/>
          <a:chExt cx="0" cy="0"/>
        </a:xfrm>
      </p:grpSpPr>
      <p:sp>
        <p:nvSpPr>
          <p:cNvPr id="215" name="Google Shape;215;p36"/>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6" name="Google Shape;216;p36"/>
          <p:cNvSpPr txBox="1"/>
          <p:nvPr>
            <p:ph idx="1" type="body"/>
          </p:nvPr>
        </p:nvSpPr>
        <p:spPr>
          <a:xfrm rot="5400000">
            <a:off x="5158581" y="-435769"/>
            <a:ext cx="3765550" cy="89042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7" name="Google Shape;217;p3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3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36"/>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0" name="Shape 220"/>
        <p:cNvGrpSpPr/>
        <p:nvPr/>
      </p:nvGrpSpPr>
      <p:grpSpPr>
        <a:xfrm>
          <a:off x="0" y="0"/>
          <a:ext cx="0" cy="0"/>
          <a:chOff x="0" y="0"/>
          <a:chExt cx="0" cy="0"/>
        </a:xfrm>
      </p:grpSpPr>
      <p:sp>
        <p:nvSpPr>
          <p:cNvPr id="221" name="Google Shape;221;p37"/>
          <p:cNvSpPr txBox="1"/>
          <p:nvPr>
            <p:ph type="title"/>
          </p:nvPr>
        </p:nvSpPr>
        <p:spPr>
          <a:xfrm rot="5400000">
            <a:off x="7743031" y="2148682"/>
            <a:ext cx="5275262" cy="22256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2" name="Google Shape;222;p37"/>
          <p:cNvSpPr txBox="1"/>
          <p:nvPr>
            <p:ph idx="1" type="body"/>
          </p:nvPr>
        </p:nvSpPr>
        <p:spPr>
          <a:xfrm rot="5400000">
            <a:off x="3214688" y="-1587"/>
            <a:ext cx="5275262" cy="6526212"/>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3" name="Google Shape;223;p3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3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37"/>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8"/>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1" name="Google Shape;61;p18"/>
          <p:cNvSpPr txBox="1"/>
          <p:nvPr>
            <p:ph idx="1" type="body"/>
          </p:nvPr>
        </p:nvSpPr>
        <p:spPr>
          <a:xfrm>
            <a:off x="609600" y="1604963"/>
            <a:ext cx="10961688" cy="4514850"/>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2" name="Google Shape;62;p18"/>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9"/>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7" name="Google Shape;67;p19"/>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68" name="Google Shape;68;p19"/>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0"/>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3" name="Google Shape;73;p20"/>
          <p:cNvSpPr txBox="1"/>
          <p:nvPr>
            <p:ph idx="1" type="body"/>
          </p:nvPr>
        </p:nvSpPr>
        <p:spPr>
          <a:xfrm>
            <a:off x="609600" y="1604963"/>
            <a:ext cx="5403850" cy="45148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4" name="Google Shape;74;p20"/>
          <p:cNvSpPr txBox="1"/>
          <p:nvPr>
            <p:ph idx="2" type="body"/>
          </p:nvPr>
        </p:nvSpPr>
        <p:spPr>
          <a:xfrm>
            <a:off x="6165850" y="1604963"/>
            <a:ext cx="5405438" cy="45148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5" name="Google Shape;75;p20"/>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1"/>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0" name="Google Shape;80;p21"/>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1" name="Google Shape;81;p21"/>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2" name="Google Shape;82;p21"/>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3" name="Google Shape;83;p21"/>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4" name="Google Shape;84;p21"/>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2"/>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9" name="Google Shape;89;p22"/>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4" name="Google Shape;94;p23"/>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95" name="Google Shape;95;p23"/>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96" name="Google Shape;96;p2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24"/>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1" name="Google Shape;101;p24"/>
          <p:cNvSpPr/>
          <p:nvPr>
            <p:ph idx="2" type="pic"/>
          </p:nvPr>
        </p:nvSpPr>
        <p:spPr>
          <a:xfrm>
            <a:off x="2390775" y="612775"/>
            <a:ext cx="7315200" cy="4114800"/>
          </a:xfrm>
          <a:prstGeom prst="rect">
            <a:avLst/>
          </a:prstGeom>
          <a:noFill/>
          <a:ln>
            <a:noFill/>
          </a:ln>
        </p:spPr>
      </p:sp>
      <p:sp>
        <p:nvSpPr>
          <p:cNvPr id="102" name="Google Shape;102;p24"/>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3" name="Google Shape;103;p2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5" name="Shape 15"/>
        <p:cNvGrpSpPr/>
        <p:nvPr/>
      </p:nvGrpSpPr>
      <p:grpSpPr>
        <a:xfrm>
          <a:off x="0" y="0"/>
          <a:ext cx="0" cy="0"/>
          <a:chOff x="0" y="0"/>
          <a:chExt cx="0" cy="0"/>
        </a:xfrm>
      </p:grpSpPr>
      <p:grpSp>
        <p:nvGrpSpPr>
          <p:cNvPr id="16" name="Google Shape;16;p13"/>
          <p:cNvGrpSpPr/>
          <p:nvPr/>
        </p:nvGrpSpPr>
        <p:grpSpPr>
          <a:xfrm>
            <a:off x="0" y="228600"/>
            <a:ext cx="2840038" cy="6627813"/>
            <a:chOff x="0" y="144"/>
            <a:chExt cx="1789" cy="4175"/>
          </a:xfrm>
        </p:grpSpPr>
        <p:sp>
          <p:nvSpPr>
            <p:cNvPr id="17" name="Google Shape;17;p13"/>
            <p:cNvSpPr/>
            <p:nvPr/>
          </p:nvSpPr>
          <p:spPr>
            <a:xfrm>
              <a:off x="0" y="1622"/>
              <a:ext cx="56" cy="3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13"/>
            <p:cNvSpPr/>
            <p:nvPr/>
          </p:nvSpPr>
          <p:spPr>
            <a:xfrm>
              <a:off x="81" y="1988"/>
              <a:ext cx="400" cy="1456"/>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13"/>
            <p:cNvSpPr/>
            <p:nvPr/>
          </p:nvSpPr>
          <p:spPr>
            <a:xfrm>
              <a:off x="508" y="3431"/>
              <a:ext cx="377" cy="887"/>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13"/>
            <p:cNvSpPr/>
            <p:nvPr/>
          </p:nvSpPr>
          <p:spPr>
            <a:xfrm>
              <a:off x="605" y="4097"/>
              <a:ext cx="101" cy="22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13"/>
            <p:cNvSpPr/>
            <p:nvPr/>
          </p:nvSpPr>
          <p:spPr>
            <a:xfrm>
              <a:off x="63" y="2016"/>
              <a:ext cx="510" cy="2090"/>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13"/>
            <p:cNvSpPr/>
            <p:nvPr/>
          </p:nvSpPr>
          <p:spPr>
            <a:xfrm>
              <a:off x="14" y="144"/>
              <a:ext cx="60" cy="18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3"/>
            <p:cNvSpPr/>
            <p:nvPr/>
          </p:nvSpPr>
          <p:spPr>
            <a:xfrm>
              <a:off x="49" y="1855"/>
              <a:ext cx="42" cy="30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3"/>
            <p:cNvSpPr/>
            <p:nvPr/>
          </p:nvSpPr>
          <p:spPr>
            <a:xfrm>
              <a:off x="485" y="3451"/>
              <a:ext cx="113" cy="638"/>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13"/>
            <p:cNvSpPr/>
            <p:nvPr/>
          </p:nvSpPr>
          <p:spPr>
            <a:xfrm>
              <a:off x="488" y="881"/>
              <a:ext cx="1301" cy="254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3"/>
            <p:cNvSpPr/>
            <p:nvPr/>
          </p:nvSpPr>
          <p:spPr>
            <a:xfrm>
              <a:off x="581" y="4113"/>
              <a:ext cx="95" cy="20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3"/>
            <p:cNvSpPr/>
            <p:nvPr/>
          </p:nvSpPr>
          <p:spPr>
            <a:xfrm>
              <a:off x="485" y="3376"/>
              <a:ext cx="16" cy="132"/>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3"/>
            <p:cNvSpPr/>
            <p:nvPr/>
          </p:nvSpPr>
          <p:spPr>
            <a:xfrm>
              <a:off x="535" y="3934"/>
              <a:ext cx="143" cy="38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 name="Google Shape;29;p13"/>
          <p:cNvGrpSpPr/>
          <p:nvPr/>
        </p:nvGrpSpPr>
        <p:grpSpPr>
          <a:xfrm>
            <a:off x="26988" y="0"/>
            <a:ext cx="2344737" cy="6842125"/>
            <a:chOff x="17" y="0"/>
            <a:chExt cx="1477" cy="4310"/>
          </a:xfrm>
        </p:grpSpPr>
        <p:sp>
          <p:nvSpPr>
            <p:cNvPr id="30" name="Google Shape;30;p13"/>
            <p:cNvSpPr/>
            <p:nvPr/>
          </p:nvSpPr>
          <p:spPr>
            <a:xfrm>
              <a:off x="17" y="0"/>
              <a:ext cx="304" cy="276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347" y="2719"/>
              <a:ext cx="259" cy="989"/>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634" y="3693"/>
              <a:ext cx="264" cy="61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3"/>
            <p:cNvSpPr/>
            <p:nvPr/>
          </p:nvSpPr>
          <p:spPr>
            <a:xfrm>
              <a:off x="329" y="2749"/>
              <a:ext cx="340" cy="1401"/>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nvSpPr>
          <p:spPr>
            <a:xfrm>
              <a:off x="295" y="812"/>
              <a:ext cx="103" cy="190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3"/>
            <p:cNvSpPr/>
            <p:nvPr/>
          </p:nvSpPr>
          <p:spPr>
            <a:xfrm>
              <a:off x="700" y="4139"/>
              <a:ext cx="77" cy="170"/>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3"/>
            <p:cNvSpPr/>
            <p:nvPr/>
          </p:nvSpPr>
          <p:spPr>
            <a:xfrm>
              <a:off x="317" y="2587"/>
              <a:ext cx="45" cy="315"/>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13"/>
            <p:cNvSpPr/>
            <p:nvPr/>
          </p:nvSpPr>
          <p:spPr>
            <a:xfrm>
              <a:off x="613" y="1982"/>
              <a:ext cx="881" cy="170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13"/>
            <p:cNvSpPr/>
            <p:nvPr/>
          </p:nvSpPr>
          <p:spPr>
            <a:xfrm>
              <a:off x="676" y="4158"/>
              <a:ext cx="69" cy="152"/>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3"/>
            <p:cNvSpPr/>
            <p:nvPr/>
          </p:nvSpPr>
          <p:spPr>
            <a:xfrm>
              <a:off x="613" y="3715"/>
              <a:ext cx="80" cy="418"/>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13"/>
            <p:cNvSpPr/>
            <p:nvPr/>
          </p:nvSpPr>
          <p:spPr>
            <a:xfrm>
              <a:off x="613" y="3636"/>
              <a:ext cx="17" cy="136"/>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3"/>
            <p:cNvSpPr/>
            <p:nvPr/>
          </p:nvSpPr>
          <p:spPr>
            <a:xfrm>
              <a:off x="634" y="3983"/>
              <a:ext cx="125" cy="327"/>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2" name="Google Shape;42;p13"/>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3"/>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44" name="Google Shape;44;p1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5" name="Google Shape;45;p1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6" name="Google Shape;46;p13"/>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3"/>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48" name="Google Shape;48;p13"/>
          <p:cNvSpPr txBox="1"/>
          <p:nvPr>
            <p:ph idx="1" type="body"/>
          </p:nvPr>
        </p:nvSpPr>
        <p:spPr>
          <a:xfrm>
            <a:off x="609600" y="1604963"/>
            <a:ext cx="10961688" cy="451485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3" name="Shape 123"/>
        <p:cNvGrpSpPr/>
        <p:nvPr/>
      </p:nvGrpSpPr>
      <p:grpSpPr>
        <a:xfrm>
          <a:off x="0" y="0"/>
          <a:ext cx="0" cy="0"/>
          <a:chOff x="0" y="0"/>
          <a:chExt cx="0" cy="0"/>
        </a:xfrm>
      </p:grpSpPr>
      <p:grpSp>
        <p:nvGrpSpPr>
          <p:cNvPr id="124" name="Google Shape;124;p15"/>
          <p:cNvGrpSpPr/>
          <p:nvPr/>
        </p:nvGrpSpPr>
        <p:grpSpPr>
          <a:xfrm>
            <a:off x="0" y="228600"/>
            <a:ext cx="2840038" cy="6627813"/>
            <a:chOff x="0" y="144"/>
            <a:chExt cx="1789" cy="4175"/>
          </a:xfrm>
        </p:grpSpPr>
        <p:sp>
          <p:nvSpPr>
            <p:cNvPr id="125" name="Google Shape;125;p15"/>
            <p:cNvSpPr/>
            <p:nvPr/>
          </p:nvSpPr>
          <p:spPr>
            <a:xfrm>
              <a:off x="0" y="1622"/>
              <a:ext cx="56" cy="3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5"/>
            <p:cNvSpPr/>
            <p:nvPr/>
          </p:nvSpPr>
          <p:spPr>
            <a:xfrm>
              <a:off x="81" y="1988"/>
              <a:ext cx="400" cy="1456"/>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5"/>
            <p:cNvSpPr/>
            <p:nvPr/>
          </p:nvSpPr>
          <p:spPr>
            <a:xfrm>
              <a:off x="508" y="3431"/>
              <a:ext cx="377" cy="887"/>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5"/>
            <p:cNvSpPr/>
            <p:nvPr/>
          </p:nvSpPr>
          <p:spPr>
            <a:xfrm>
              <a:off x="605" y="4097"/>
              <a:ext cx="101" cy="22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5"/>
            <p:cNvSpPr/>
            <p:nvPr/>
          </p:nvSpPr>
          <p:spPr>
            <a:xfrm>
              <a:off x="63" y="2016"/>
              <a:ext cx="510" cy="2090"/>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5"/>
            <p:cNvSpPr/>
            <p:nvPr/>
          </p:nvSpPr>
          <p:spPr>
            <a:xfrm>
              <a:off x="14" y="144"/>
              <a:ext cx="60" cy="18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5"/>
            <p:cNvSpPr/>
            <p:nvPr/>
          </p:nvSpPr>
          <p:spPr>
            <a:xfrm>
              <a:off x="49" y="1855"/>
              <a:ext cx="42" cy="30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5"/>
            <p:cNvSpPr/>
            <p:nvPr/>
          </p:nvSpPr>
          <p:spPr>
            <a:xfrm>
              <a:off x="485" y="3451"/>
              <a:ext cx="113" cy="638"/>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5"/>
            <p:cNvSpPr/>
            <p:nvPr/>
          </p:nvSpPr>
          <p:spPr>
            <a:xfrm>
              <a:off x="488" y="881"/>
              <a:ext cx="1301" cy="254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5"/>
            <p:cNvSpPr/>
            <p:nvPr/>
          </p:nvSpPr>
          <p:spPr>
            <a:xfrm>
              <a:off x="581" y="4113"/>
              <a:ext cx="95" cy="20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5"/>
            <p:cNvSpPr/>
            <p:nvPr/>
          </p:nvSpPr>
          <p:spPr>
            <a:xfrm>
              <a:off x="485" y="3376"/>
              <a:ext cx="16" cy="132"/>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5"/>
            <p:cNvSpPr/>
            <p:nvPr/>
          </p:nvSpPr>
          <p:spPr>
            <a:xfrm>
              <a:off x="535" y="3934"/>
              <a:ext cx="143" cy="38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7" name="Google Shape;137;p15"/>
          <p:cNvGrpSpPr/>
          <p:nvPr/>
        </p:nvGrpSpPr>
        <p:grpSpPr>
          <a:xfrm>
            <a:off x="26988" y="0"/>
            <a:ext cx="2344737" cy="6842125"/>
            <a:chOff x="17" y="0"/>
            <a:chExt cx="1477" cy="4310"/>
          </a:xfrm>
        </p:grpSpPr>
        <p:sp>
          <p:nvSpPr>
            <p:cNvPr id="138" name="Google Shape;138;p15"/>
            <p:cNvSpPr/>
            <p:nvPr/>
          </p:nvSpPr>
          <p:spPr>
            <a:xfrm>
              <a:off x="17" y="0"/>
              <a:ext cx="304" cy="276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5"/>
            <p:cNvSpPr/>
            <p:nvPr/>
          </p:nvSpPr>
          <p:spPr>
            <a:xfrm>
              <a:off x="347" y="2719"/>
              <a:ext cx="259" cy="989"/>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15"/>
            <p:cNvSpPr/>
            <p:nvPr/>
          </p:nvSpPr>
          <p:spPr>
            <a:xfrm>
              <a:off x="634" y="3693"/>
              <a:ext cx="264" cy="61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5"/>
            <p:cNvSpPr/>
            <p:nvPr/>
          </p:nvSpPr>
          <p:spPr>
            <a:xfrm>
              <a:off x="329" y="2749"/>
              <a:ext cx="340" cy="1401"/>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5"/>
            <p:cNvSpPr/>
            <p:nvPr/>
          </p:nvSpPr>
          <p:spPr>
            <a:xfrm>
              <a:off x="295" y="812"/>
              <a:ext cx="103" cy="190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5"/>
            <p:cNvSpPr/>
            <p:nvPr/>
          </p:nvSpPr>
          <p:spPr>
            <a:xfrm>
              <a:off x="700" y="4139"/>
              <a:ext cx="77" cy="170"/>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5"/>
            <p:cNvSpPr/>
            <p:nvPr/>
          </p:nvSpPr>
          <p:spPr>
            <a:xfrm>
              <a:off x="317" y="2587"/>
              <a:ext cx="45" cy="315"/>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5"/>
            <p:cNvSpPr/>
            <p:nvPr/>
          </p:nvSpPr>
          <p:spPr>
            <a:xfrm>
              <a:off x="613" y="1982"/>
              <a:ext cx="881" cy="170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5"/>
            <p:cNvSpPr/>
            <p:nvPr/>
          </p:nvSpPr>
          <p:spPr>
            <a:xfrm>
              <a:off x="676" y="4158"/>
              <a:ext cx="69" cy="152"/>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5"/>
            <p:cNvSpPr/>
            <p:nvPr/>
          </p:nvSpPr>
          <p:spPr>
            <a:xfrm>
              <a:off x="613" y="3715"/>
              <a:ext cx="80" cy="418"/>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5"/>
            <p:cNvSpPr/>
            <p:nvPr/>
          </p:nvSpPr>
          <p:spPr>
            <a:xfrm>
              <a:off x="613" y="3636"/>
              <a:ext cx="17" cy="136"/>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5"/>
            <p:cNvSpPr/>
            <p:nvPr/>
          </p:nvSpPr>
          <p:spPr>
            <a:xfrm>
              <a:off x="634" y="3983"/>
              <a:ext cx="125" cy="327"/>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0" name="Google Shape;150;p15"/>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5"/>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2" name="Google Shape;152;p15"/>
          <p:cNvSpPr txBox="1"/>
          <p:nvPr>
            <p:ph idx="1" type="body"/>
          </p:nvPr>
        </p:nvSpPr>
        <p:spPr>
          <a:xfrm>
            <a:off x="2589213" y="2133600"/>
            <a:ext cx="8904287" cy="3765550"/>
          </a:xfrm>
          <a:prstGeom prst="rect">
            <a:avLst/>
          </a:prstGeom>
          <a:noFill/>
          <a:ln>
            <a:noFill/>
          </a:ln>
        </p:spPr>
        <p:txBody>
          <a:bodyPr anchorCtr="0" anchor="t" bIns="45000" lIns="90000" spcFirstLastPara="1" rIns="90000" wrap="square" tIns="45000">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3" name="Google Shape;153;p1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4" name="Google Shape;154;p1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5" name="Google Shape;155;p15"/>
          <p:cNvSpPr/>
          <p:nvPr/>
        </p:nvSpPr>
        <p:spPr>
          <a:xfrm flipH="1" rot="10800000">
            <a:off x="-4763" y="711200"/>
            <a:ext cx="1589088" cy="50641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15"/>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35" name="Google Shape;235;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6" name="Google Shape;236;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1" lang="es-AR" sz="32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17" name="Shape 317"/>
        <p:cNvGrpSpPr/>
        <p:nvPr/>
      </p:nvGrpSpPr>
      <p:grpSpPr>
        <a:xfrm>
          <a:off x="0" y="0"/>
          <a:ext cx="0" cy="0"/>
          <a:chOff x="0" y="0"/>
          <a:chExt cx="0" cy="0"/>
        </a:xfrm>
      </p:grpSpPr>
      <p:pic>
        <p:nvPicPr>
          <p:cNvPr id="318" name="Google Shape;318;p9"/>
          <p:cNvPicPr preferRelativeResize="0"/>
          <p:nvPr/>
        </p:nvPicPr>
        <p:blipFill rotWithShape="1">
          <a:blip r:embed="rId3">
            <a:alphaModFix/>
          </a:blip>
          <a:srcRect b="0" l="0" r="0" t="0"/>
          <a:stretch/>
        </p:blipFill>
        <p:spPr>
          <a:xfrm>
            <a:off x="854244" y="2245396"/>
            <a:ext cx="10623550" cy="2303462"/>
          </a:xfrm>
          <a:prstGeom prst="rect">
            <a:avLst/>
          </a:prstGeom>
          <a:noFill/>
          <a:ln>
            <a:noFill/>
          </a:ln>
        </p:spPr>
      </p:pic>
      <p:sp>
        <p:nvSpPr>
          <p:cNvPr id="319" name="Google Shape;319;p9"/>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320" name="Google Shape;320;p9"/>
          <p:cNvPicPr preferRelativeResize="0"/>
          <p:nvPr/>
        </p:nvPicPr>
        <p:blipFill rotWithShape="1">
          <a:blip r:embed="rId4">
            <a:alphaModFix/>
          </a:blip>
          <a:srcRect b="0" l="0" r="0" t="0"/>
          <a:stretch/>
        </p:blipFill>
        <p:spPr>
          <a:xfrm>
            <a:off x="552450" y="2205038"/>
            <a:ext cx="11291888" cy="2376487"/>
          </a:xfrm>
          <a:prstGeom prst="rect">
            <a:avLst/>
          </a:prstGeom>
          <a:noFill/>
          <a:ln>
            <a:noFill/>
          </a:ln>
        </p:spPr>
      </p:pic>
      <p:sp>
        <p:nvSpPr>
          <p:cNvPr id="321" name="Google Shape;321;p9"/>
          <p:cNvSpPr txBox="1"/>
          <p:nvPr/>
        </p:nvSpPr>
        <p:spPr>
          <a:xfrm>
            <a:off x="2928938" y="620713"/>
            <a:ext cx="1223962"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+13</a:t>
            </a:r>
            <a:endParaRPr b="0" i="0" sz="1400" u="none" cap="none" strike="noStrike">
              <a:solidFill>
                <a:srgbClr val="000000"/>
              </a:solidFill>
              <a:latin typeface="Arial"/>
              <a:ea typeface="Arial"/>
              <a:cs typeface="Arial"/>
              <a:sym typeface="Arial"/>
            </a:endParaRPr>
          </a:p>
        </p:txBody>
      </p:sp>
      <p:sp>
        <p:nvSpPr>
          <p:cNvPr id="322" name="Google Shape;322;p9"/>
          <p:cNvSpPr txBox="1"/>
          <p:nvPr/>
        </p:nvSpPr>
        <p:spPr>
          <a:xfrm>
            <a:off x="4079875" y="620713"/>
            <a:ext cx="1512888"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+88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pic>
        <p:nvPicPr>
          <p:cNvPr id="323" name="Google Shape;323;p9"/>
          <p:cNvPicPr preferRelativeResize="0"/>
          <p:nvPr/>
        </p:nvPicPr>
        <p:blipFill rotWithShape="1">
          <a:blip r:embed="rId5">
            <a:alphaModFix/>
          </a:blip>
          <a:srcRect b="0" l="0" r="0" t="0"/>
          <a:stretch/>
        </p:blipFill>
        <p:spPr>
          <a:xfrm>
            <a:off x="541338" y="2205038"/>
            <a:ext cx="11306175" cy="2376487"/>
          </a:xfrm>
          <a:prstGeom prst="rect">
            <a:avLst/>
          </a:prstGeom>
          <a:noFill/>
          <a:ln>
            <a:noFill/>
          </a:ln>
        </p:spPr>
      </p:pic>
      <p:sp>
        <p:nvSpPr>
          <p:cNvPr id="324" name="Google Shape;324;p9"/>
          <p:cNvSpPr txBox="1"/>
          <p:nvPr/>
        </p:nvSpPr>
        <p:spPr>
          <a:xfrm>
            <a:off x="2352675" y="620713"/>
            <a:ext cx="1008063"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+2</a:t>
            </a:r>
            <a:endParaRPr b="0" i="0" sz="1400" u="none" cap="none" strike="noStrike">
              <a:solidFill>
                <a:srgbClr val="000000"/>
              </a:solidFill>
              <a:latin typeface="Arial"/>
              <a:ea typeface="Arial"/>
              <a:cs typeface="Arial"/>
              <a:sym typeface="Arial"/>
            </a:endParaRPr>
          </a:p>
        </p:txBody>
      </p:sp>
      <p:sp>
        <p:nvSpPr>
          <p:cNvPr id="325" name="Google Shape;325;p9"/>
          <p:cNvSpPr txBox="1"/>
          <p:nvPr/>
        </p:nvSpPr>
        <p:spPr>
          <a:xfrm>
            <a:off x="7954182" y="642918"/>
            <a:ext cx="300039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2  8   15  23</a:t>
            </a:r>
            <a:endParaRPr b="0" i="0" sz="3600" u="none" cap="none" strike="noStrike">
              <a:solidFill>
                <a:schemeClr val="dk1"/>
              </a:solidFill>
              <a:latin typeface="Century Gothic"/>
              <a:ea typeface="Century Gothic"/>
              <a:cs typeface="Century Gothic"/>
              <a:sym typeface="Century Gothic"/>
            </a:endParaRPr>
          </a:p>
        </p:txBody>
      </p:sp>
      <p:grpSp>
        <p:nvGrpSpPr>
          <p:cNvPr id="326" name="Google Shape;326;p9"/>
          <p:cNvGrpSpPr/>
          <p:nvPr/>
        </p:nvGrpSpPr>
        <p:grpSpPr>
          <a:xfrm>
            <a:off x="8320896" y="1214422"/>
            <a:ext cx="1133484" cy="500066"/>
            <a:chOff x="8749524" y="1214422"/>
            <a:chExt cx="1133484" cy="500066"/>
          </a:xfrm>
        </p:grpSpPr>
        <p:cxnSp>
          <p:nvCxnSpPr>
            <p:cNvPr id="327" name="Google Shape;327;p9"/>
            <p:cNvCxnSpPr/>
            <p:nvPr/>
          </p:nvCxnSpPr>
          <p:spPr>
            <a:xfrm>
              <a:off x="8811438" y="1214422"/>
              <a:ext cx="864000" cy="1588"/>
            </a:xfrm>
            <a:prstGeom prst="straightConnector1">
              <a:avLst/>
            </a:prstGeom>
            <a:noFill/>
            <a:ln cap="flat" cmpd="sng" w="38100">
              <a:solidFill>
                <a:srgbClr val="2727B7"/>
              </a:solidFill>
              <a:prstDash val="solid"/>
              <a:round/>
              <a:headEnd len="sm" w="sm" type="none"/>
              <a:tailEnd len="sm" w="sm" type="none"/>
            </a:ln>
          </p:spPr>
        </p:cxnSp>
        <p:sp>
          <p:nvSpPr>
            <p:cNvPr id="328" name="Google Shape;328;p9"/>
            <p:cNvSpPr txBox="1"/>
            <p:nvPr/>
          </p:nvSpPr>
          <p:spPr>
            <a:xfrm>
              <a:off x="874952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29" name="Google Shape;329;p9"/>
          <p:cNvGrpSpPr/>
          <p:nvPr/>
        </p:nvGrpSpPr>
        <p:grpSpPr>
          <a:xfrm>
            <a:off x="9525818" y="1214422"/>
            <a:ext cx="1133484" cy="500066"/>
            <a:chOff x="10025884" y="1214422"/>
            <a:chExt cx="1133484" cy="500066"/>
          </a:xfrm>
        </p:grpSpPr>
        <p:cxnSp>
          <p:nvCxnSpPr>
            <p:cNvPr id="330" name="Google Shape;330;p9"/>
            <p:cNvCxnSpPr/>
            <p:nvPr/>
          </p:nvCxnSpPr>
          <p:spPr>
            <a:xfrm>
              <a:off x="10097322" y="1214422"/>
              <a:ext cx="1044000" cy="1588"/>
            </a:xfrm>
            <a:prstGeom prst="straightConnector1">
              <a:avLst/>
            </a:prstGeom>
            <a:noFill/>
            <a:ln cap="flat" cmpd="sng" w="38100">
              <a:solidFill>
                <a:srgbClr val="2727B7"/>
              </a:solidFill>
              <a:prstDash val="solid"/>
              <a:round/>
              <a:headEnd len="sm" w="sm" type="none"/>
              <a:tailEnd len="sm" w="sm" type="none"/>
            </a:ln>
          </p:spPr>
        </p:cxnSp>
        <p:sp>
          <p:nvSpPr>
            <p:cNvPr id="331" name="Google Shape;331;p9"/>
            <p:cNvSpPr txBox="1"/>
            <p:nvPr/>
          </p:nvSpPr>
          <p:spPr>
            <a:xfrm>
              <a:off x="1002588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10"/>
          <p:cNvPicPr preferRelativeResize="0"/>
          <p:nvPr/>
        </p:nvPicPr>
        <p:blipFill rotWithShape="1">
          <a:blip r:embed="rId3">
            <a:alphaModFix/>
          </a:blip>
          <a:srcRect b="0" l="0" r="0" t="0"/>
          <a:stretch/>
        </p:blipFill>
        <p:spPr>
          <a:xfrm>
            <a:off x="541338" y="2205038"/>
            <a:ext cx="11306175" cy="2376487"/>
          </a:xfrm>
          <a:prstGeom prst="rect">
            <a:avLst/>
          </a:prstGeom>
          <a:noFill/>
          <a:ln>
            <a:noFill/>
          </a:ln>
        </p:spPr>
      </p:pic>
      <p:pic>
        <p:nvPicPr>
          <p:cNvPr id="338" name="Google Shape;338;p10"/>
          <p:cNvPicPr preferRelativeResize="0"/>
          <p:nvPr/>
        </p:nvPicPr>
        <p:blipFill rotWithShape="1">
          <a:blip r:embed="rId4">
            <a:alphaModFix/>
          </a:blip>
          <a:srcRect b="0" l="0" r="0" t="0"/>
          <a:stretch/>
        </p:blipFill>
        <p:spPr>
          <a:xfrm>
            <a:off x="274638" y="2420938"/>
            <a:ext cx="11871325" cy="2081212"/>
          </a:xfrm>
          <a:prstGeom prst="rect">
            <a:avLst/>
          </a:prstGeom>
          <a:noFill/>
          <a:ln>
            <a:noFill/>
          </a:ln>
        </p:spPr>
      </p:pic>
      <p:sp>
        <p:nvSpPr>
          <p:cNvPr id="339" name="Google Shape;339;p10"/>
          <p:cNvSpPr txBox="1"/>
          <p:nvPr/>
        </p:nvSpPr>
        <p:spPr>
          <a:xfrm>
            <a:off x="2352675" y="620713"/>
            <a:ext cx="1008063"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sp>
        <p:nvSpPr>
          <p:cNvPr id="340" name="Google Shape;340;p10"/>
          <p:cNvSpPr txBox="1"/>
          <p:nvPr/>
        </p:nvSpPr>
        <p:spPr>
          <a:xfrm>
            <a:off x="3216275" y="620713"/>
            <a:ext cx="1512888"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pic>
        <p:nvPicPr>
          <p:cNvPr id="341" name="Google Shape;341;p10"/>
          <p:cNvPicPr preferRelativeResize="0"/>
          <p:nvPr/>
        </p:nvPicPr>
        <p:blipFill rotWithShape="1">
          <a:blip r:embed="rId5">
            <a:alphaModFix/>
          </a:blip>
          <a:srcRect b="0" l="0" r="0" t="0"/>
          <a:stretch/>
        </p:blipFill>
        <p:spPr>
          <a:xfrm>
            <a:off x="263525" y="2420938"/>
            <a:ext cx="11930063" cy="2074862"/>
          </a:xfrm>
          <a:prstGeom prst="rect">
            <a:avLst/>
          </a:prstGeom>
          <a:noFill/>
          <a:ln>
            <a:noFill/>
          </a:ln>
        </p:spPr>
      </p:pic>
      <p:sp>
        <p:nvSpPr>
          <p:cNvPr id="342" name="Google Shape;342;p10"/>
          <p:cNvSpPr txBox="1"/>
          <p:nvPr/>
        </p:nvSpPr>
        <p:spPr>
          <a:xfrm>
            <a:off x="4368800"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sp>
        <p:nvSpPr>
          <p:cNvPr id="343" name="Google Shape;343;p10"/>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44" name="Google Shape;344;p10"/>
          <p:cNvSpPr txBox="1"/>
          <p:nvPr/>
        </p:nvSpPr>
        <p:spPr>
          <a:xfrm>
            <a:off x="7954182" y="642918"/>
            <a:ext cx="321471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50  75  88 121</a:t>
            </a:r>
            <a:endParaRPr b="0" i="0" sz="3600" u="none" cap="none" strike="noStrike">
              <a:solidFill>
                <a:schemeClr val="dk1"/>
              </a:solidFill>
              <a:latin typeface="Century Gothic"/>
              <a:ea typeface="Century Gothic"/>
              <a:cs typeface="Century Gothic"/>
              <a:sym typeface="Century Gothic"/>
            </a:endParaRPr>
          </a:p>
        </p:txBody>
      </p:sp>
      <p:grpSp>
        <p:nvGrpSpPr>
          <p:cNvPr id="345" name="Google Shape;345;p10"/>
          <p:cNvGrpSpPr/>
          <p:nvPr/>
        </p:nvGrpSpPr>
        <p:grpSpPr>
          <a:xfrm>
            <a:off x="8357672" y="1214422"/>
            <a:ext cx="1133484" cy="500066"/>
            <a:chOff x="8786300" y="1214422"/>
            <a:chExt cx="1133484" cy="500066"/>
          </a:xfrm>
        </p:grpSpPr>
        <p:cxnSp>
          <p:nvCxnSpPr>
            <p:cNvPr id="346" name="Google Shape;346;p10"/>
            <p:cNvCxnSpPr/>
            <p:nvPr/>
          </p:nvCxnSpPr>
          <p:spPr>
            <a:xfrm>
              <a:off x="8811438" y="1214422"/>
              <a:ext cx="1080000" cy="1588"/>
            </a:xfrm>
            <a:prstGeom prst="straightConnector1">
              <a:avLst/>
            </a:prstGeom>
            <a:noFill/>
            <a:ln cap="flat" cmpd="sng" w="38100">
              <a:solidFill>
                <a:srgbClr val="2727B7"/>
              </a:solidFill>
              <a:prstDash val="solid"/>
              <a:round/>
              <a:headEnd len="sm" w="sm" type="none"/>
              <a:tailEnd len="sm" w="sm" type="none"/>
            </a:ln>
          </p:spPr>
        </p:cxnSp>
        <p:sp>
          <p:nvSpPr>
            <p:cNvPr id="347" name="Google Shape;347;p10"/>
            <p:cNvSpPr txBox="1"/>
            <p:nvPr/>
          </p:nvSpPr>
          <p:spPr>
            <a:xfrm>
              <a:off x="878630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48" name="Google Shape;348;p10"/>
          <p:cNvGrpSpPr/>
          <p:nvPr/>
        </p:nvGrpSpPr>
        <p:grpSpPr>
          <a:xfrm>
            <a:off x="9695853" y="1214422"/>
            <a:ext cx="1225988" cy="500066"/>
            <a:chOff x="10095334" y="1214422"/>
            <a:chExt cx="1225988" cy="500066"/>
          </a:xfrm>
        </p:grpSpPr>
        <p:cxnSp>
          <p:nvCxnSpPr>
            <p:cNvPr id="349" name="Google Shape;349;p10"/>
            <p:cNvCxnSpPr/>
            <p:nvPr/>
          </p:nvCxnSpPr>
          <p:spPr>
            <a:xfrm>
              <a:off x="10097322" y="1214422"/>
              <a:ext cx="1224000" cy="1588"/>
            </a:xfrm>
            <a:prstGeom prst="straightConnector1">
              <a:avLst/>
            </a:prstGeom>
            <a:noFill/>
            <a:ln cap="flat" cmpd="sng" w="38100">
              <a:solidFill>
                <a:srgbClr val="2727B7"/>
              </a:solidFill>
              <a:prstDash val="solid"/>
              <a:round/>
              <a:headEnd len="sm" w="sm" type="none"/>
              <a:tailEnd len="sm" w="sm" type="none"/>
            </a:ln>
          </p:spPr>
        </p:cxnSp>
        <p:sp>
          <p:nvSpPr>
            <p:cNvPr id="350" name="Google Shape;350;p10"/>
            <p:cNvSpPr txBox="1"/>
            <p:nvPr/>
          </p:nvSpPr>
          <p:spPr>
            <a:xfrm>
              <a:off x="1009533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
        <p:nvSpPr>
          <p:cNvPr id="351" name="Google Shape;351;p10"/>
          <p:cNvSpPr txBox="1"/>
          <p:nvPr/>
        </p:nvSpPr>
        <p:spPr>
          <a:xfrm>
            <a:off x="1739076" y="5214950"/>
            <a:ext cx="357190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88  90  100  121</a:t>
            </a:r>
            <a:endParaRPr b="0" i="0" sz="3600" u="none" cap="none" strike="noStrike">
              <a:solidFill>
                <a:schemeClr val="dk1"/>
              </a:solidFill>
              <a:latin typeface="Century Gothic"/>
              <a:ea typeface="Century Gothic"/>
              <a:cs typeface="Century Gothic"/>
              <a:sym typeface="Century Gothic"/>
            </a:endParaRPr>
          </a:p>
        </p:txBody>
      </p:sp>
      <p:grpSp>
        <p:nvGrpSpPr>
          <p:cNvPr id="352" name="Google Shape;352;p10"/>
          <p:cNvGrpSpPr/>
          <p:nvPr/>
        </p:nvGrpSpPr>
        <p:grpSpPr>
          <a:xfrm>
            <a:off x="2142566" y="5786454"/>
            <a:ext cx="1133484" cy="500066"/>
            <a:chOff x="8786300" y="1214422"/>
            <a:chExt cx="1133484" cy="500066"/>
          </a:xfrm>
        </p:grpSpPr>
        <p:cxnSp>
          <p:nvCxnSpPr>
            <p:cNvPr id="353" name="Google Shape;353;p10"/>
            <p:cNvCxnSpPr/>
            <p:nvPr/>
          </p:nvCxnSpPr>
          <p:spPr>
            <a:xfrm>
              <a:off x="8811438" y="1214422"/>
              <a:ext cx="1080000" cy="1588"/>
            </a:xfrm>
            <a:prstGeom prst="straightConnector1">
              <a:avLst/>
            </a:prstGeom>
            <a:noFill/>
            <a:ln cap="flat" cmpd="sng" w="38100">
              <a:solidFill>
                <a:srgbClr val="2727B7"/>
              </a:solidFill>
              <a:prstDash val="solid"/>
              <a:round/>
              <a:headEnd len="sm" w="sm" type="none"/>
              <a:tailEnd len="sm" w="sm" type="none"/>
            </a:ln>
          </p:spPr>
        </p:cxnSp>
        <p:sp>
          <p:nvSpPr>
            <p:cNvPr id="354" name="Google Shape;354;p10"/>
            <p:cNvSpPr txBox="1"/>
            <p:nvPr/>
          </p:nvSpPr>
          <p:spPr>
            <a:xfrm>
              <a:off x="878630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55" name="Google Shape;355;p10"/>
          <p:cNvGrpSpPr/>
          <p:nvPr/>
        </p:nvGrpSpPr>
        <p:grpSpPr>
          <a:xfrm>
            <a:off x="3574924" y="5786454"/>
            <a:ext cx="1404000" cy="500066"/>
            <a:chOff x="10164935" y="1214422"/>
            <a:chExt cx="1404000" cy="500066"/>
          </a:xfrm>
        </p:grpSpPr>
        <p:cxnSp>
          <p:nvCxnSpPr>
            <p:cNvPr id="356" name="Google Shape;356;p10"/>
            <p:cNvCxnSpPr/>
            <p:nvPr/>
          </p:nvCxnSpPr>
          <p:spPr>
            <a:xfrm>
              <a:off x="10164935" y="1214422"/>
              <a:ext cx="1404000" cy="1588"/>
            </a:xfrm>
            <a:prstGeom prst="straightConnector1">
              <a:avLst/>
            </a:prstGeom>
            <a:noFill/>
            <a:ln cap="flat" cmpd="sng" w="38100">
              <a:solidFill>
                <a:srgbClr val="2727B7"/>
              </a:solidFill>
              <a:prstDash val="solid"/>
              <a:round/>
              <a:headEnd len="sm" w="sm" type="none"/>
              <a:tailEnd len="sm" w="sm" type="none"/>
            </a:ln>
          </p:spPr>
        </p:cxnSp>
        <p:sp>
          <p:nvSpPr>
            <p:cNvPr id="357" name="Google Shape;357;p10"/>
            <p:cNvSpPr txBox="1"/>
            <p:nvPr/>
          </p:nvSpPr>
          <p:spPr>
            <a:xfrm>
              <a:off x="10220575"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
        <p:nvSpPr>
          <p:cNvPr id="358" name="Google Shape;358;p10"/>
          <p:cNvSpPr txBox="1"/>
          <p:nvPr/>
        </p:nvSpPr>
        <p:spPr>
          <a:xfrm>
            <a:off x="7000088" y="51435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15  50   88  100</a:t>
            </a:r>
            <a:endParaRPr b="0" i="0" sz="3600" u="none" cap="none" strike="noStrike">
              <a:solidFill>
                <a:schemeClr val="dk1"/>
              </a:solidFill>
              <a:latin typeface="Century Gothic"/>
              <a:ea typeface="Century Gothic"/>
              <a:cs typeface="Century Gothic"/>
              <a:sym typeface="Century Gothic"/>
            </a:endParaRPr>
          </a:p>
        </p:txBody>
      </p:sp>
      <p:grpSp>
        <p:nvGrpSpPr>
          <p:cNvPr id="359" name="Google Shape;359;p10"/>
          <p:cNvGrpSpPr/>
          <p:nvPr/>
        </p:nvGrpSpPr>
        <p:grpSpPr>
          <a:xfrm>
            <a:off x="7096926" y="5715016"/>
            <a:ext cx="1188000" cy="500066"/>
            <a:chOff x="8479648" y="1214422"/>
            <a:chExt cx="1188000" cy="500066"/>
          </a:xfrm>
        </p:grpSpPr>
        <p:cxnSp>
          <p:nvCxnSpPr>
            <p:cNvPr id="360" name="Google Shape;360;p10"/>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361" name="Google Shape;361;p10"/>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62" name="Google Shape;362;p10"/>
          <p:cNvGrpSpPr/>
          <p:nvPr/>
        </p:nvGrpSpPr>
        <p:grpSpPr>
          <a:xfrm>
            <a:off x="9060477" y="5715016"/>
            <a:ext cx="1133484" cy="500066"/>
            <a:chOff x="10525950" y="1214422"/>
            <a:chExt cx="1133484" cy="500066"/>
          </a:xfrm>
        </p:grpSpPr>
        <p:cxnSp>
          <p:nvCxnSpPr>
            <p:cNvPr id="363" name="Google Shape;363;p10"/>
            <p:cNvCxnSpPr/>
            <p:nvPr/>
          </p:nvCxnSpPr>
          <p:spPr>
            <a:xfrm>
              <a:off x="10765664" y="1214422"/>
              <a:ext cx="576000" cy="1588"/>
            </a:xfrm>
            <a:prstGeom prst="straightConnector1">
              <a:avLst/>
            </a:prstGeom>
            <a:noFill/>
            <a:ln cap="flat" cmpd="sng" w="38100">
              <a:solidFill>
                <a:srgbClr val="2727B7"/>
              </a:solidFill>
              <a:prstDash val="solid"/>
              <a:round/>
              <a:headEnd len="sm" w="sm" type="none"/>
              <a:tailEnd len="sm" w="sm" type="none"/>
            </a:ln>
          </p:spPr>
        </p:cxnSp>
        <p:sp>
          <p:nvSpPr>
            <p:cNvPr id="364" name="Google Shape;364;p10"/>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grpSp>
        <p:nvGrpSpPr>
          <p:cNvPr id="365" name="Google Shape;365;p10"/>
          <p:cNvGrpSpPr/>
          <p:nvPr/>
        </p:nvGrpSpPr>
        <p:grpSpPr>
          <a:xfrm>
            <a:off x="7739868" y="5715016"/>
            <a:ext cx="2310580" cy="928694"/>
            <a:chOff x="7739868" y="5715016"/>
            <a:chExt cx="2310580" cy="928694"/>
          </a:xfrm>
        </p:grpSpPr>
        <p:cxnSp>
          <p:nvCxnSpPr>
            <p:cNvPr id="366" name="Google Shape;366;p10"/>
            <p:cNvCxnSpPr/>
            <p:nvPr/>
          </p:nvCxnSpPr>
          <p:spPr>
            <a:xfrm rot="5400000">
              <a:off x="8620044" y="5930222"/>
              <a:ext cx="432000" cy="1588"/>
            </a:xfrm>
            <a:prstGeom prst="straightConnector1">
              <a:avLst/>
            </a:prstGeom>
            <a:noFill/>
            <a:ln cap="flat" cmpd="sng" w="38100">
              <a:solidFill>
                <a:srgbClr val="2727B7"/>
              </a:solidFill>
              <a:prstDash val="solid"/>
              <a:round/>
              <a:headEnd len="sm" w="sm" type="none"/>
              <a:tailEnd len="sm" w="sm" type="none"/>
            </a:ln>
          </p:spPr>
        </p:cxnSp>
        <p:sp>
          <p:nvSpPr>
            <p:cNvPr id="367" name="Google Shape;367;p10"/>
            <p:cNvSpPr txBox="1"/>
            <p:nvPr/>
          </p:nvSpPr>
          <p:spPr>
            <a:xfrm>
              <a:off x="7739868" y="621508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nueva raíz</a:t>
              </a:r>
              <a:endParaRPr b="0" i="0" sz="2800" u="none" cap="none" strike="noStrike">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74" name="Shape 374"/>
        <p:cNvGrpSpPr/>
        <p:nvPr/>
      </p:nvGrpSpPr>
      <p:grpSpPr>
        <a:xfrm>
          <a:off x="0" y="0"/>
          <a:ext cx="0" cy="0"/>
          <a:chOff x="0" y="0"/>
          <a:chExt cx="0" cy="0"/>
        </a:xfrm>
      </p:grpSpPr>
      <p:sp>
        <p:nvSpPr>
          <p:cNvPr id="375" name="Google Shape;375;p11"/>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376" name="Google Shape;376;p11"/>
          <p:cNvPicPr preferRelativeResize="0"/>
          <p:nvPr/>
        </p:nvPicPr>
        <p:blipFill rotWithShape="1">
          <a:blip r:embed="rId3">
            <a:alphaModFix/>
          </a:blip>
          <a:srcRect b="0" l="0" r="0" t="0"/>
          <a:stretch/>
        </p:blipFill>
        <p:spPr>
          <a:xfrm>
            <a:off x="192088" y="2047875"/>
            <a:ext cx="12022137" cy="3181350"/>
          </a:xfrm>
          <a:prstGeom prst="rect">
            <a:avLst/>
          </a:prstGeom>
          <a:noFill/>
          <a:ln>
            <a:noFill/>
          </a:ln>
        </p:spPr>
      </p:pic>
      <p:sp>
        <p:nvSpPr>
          <p:cNvPr id="377" name="Google Shape;377;p11"/>
          <p:cNvSpPr txBox="1"/>
          <p:nvPr/>
        </p:nvSpPr>
        <p:spPr>
          <a:xfrm>
            <a:off x="2453456" y="5851548"/>
            <a:ext cx="12954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+100</a:t>
            </a:r>
            <a:endParaRPr b="0" i="0" sz="1400" u="none" cap="none" strike="noStrike">
              <a:solidFill>
                <a:srgbClr val="000000"/>
              </a:solidFill>
              <a:latin typeface="Arial"/>
              <a:ea typeface="Arial"/>
              <a:cs typeface="Arial"/>
              <a:sym typeface="Arial"/>
            </a:endParaRPr>
          </a:p>
        </p:txBody>
      </p:sp>
      <p:sp>
        <p:nvSpPr>
          <p:cNvPr id="378" name="Google Shape;378;p11"/>
          <p:cNvSpPr txBox="1"/>
          <p:nvPr/>
        </p:nvSpPr>
        <p:spPr>
          <a:xfrm>
            <a:off x="3532956"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79" name="Google Shape;379;p11"/>
          <p:cNvPicPr preferRelativeResize="0"/>
          <p:nvPr/>
        </p:nvPicPr>
        <p:blipFill rotWithShape="1">
          <a:blip r:embed="rId4">
            <a:alphaModFix/>
          </a:blip>
          <a:srcRect b="0" l="0" r="0" t="0"/>
          <a:stretch/>
        </p:blipFill>
        <p:spPr>
          <a:xfrm>
            <a:off x="206375" y="2071688"/>
            <a:ext cx="11987213" cy="3130550"/>
          </a:xfrm>
          <a:prstGeom prst="rect">
            <a:avLst/>
          </a:prstGeom>
          <a:noFill/>
          <a:ln>
            <a:noFill/>
          </a:ln>
        </p:spPr>
      </p:pic>
      <p:sp>
        <p:nvSpPr>
          <p:cNvPr id="380" name="Google Shape;380;p11"/>
          <p:cNvSpPr txBox="1"/>
          <p:nvPr/>
        </p:nvSpPr>
        <p:spPr>
          <a:xfrm>
            <a:off x="4180656"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81" name="Google Shape;381;p11"/>
          <p:cNvPicPr preferRelativeResize="0"/>
          <p:nvPr/>
        </p:nvPicPr>
        <p:blipFill rotWithShape="1">
          <a:blip r:embed="rId5">
            <a:alphaModFix/>
          </a:blip>
          <a:srcRect b="0" l="0" r="0" t="0"/>
          <a:stretch/>
        </p:blipFill>
        <p:spPr>
          <a:xfrm>
            <a:off x="214313" y="2060575"/>
            <a:ext cx="12001500" cy="3143250"/>
          </a:xfrm>
          <a:prstGeom prst="rect">
            <a:avLst/>
          </a:prstGeom>
          <a:noFill/>
          <a:ln>
            <a:noFill/>
          </a:ln>
        </p:spPr>
      </p:pic>
      <p:sp>
        <p:nvSpPr>
          <p:cNvPr id="382" name="Google Shape;382;p11"/>
          <p:cNvSpPr txBox="1"/>
          <p:nvPr/>
        </p:nvSpPr>
        <p:spPr>
          <a:xfrm>
            <a:off x="5333181"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-121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83" name="Google Shape;383;p11"/>
          <p:cNvPicPr preferRelativeResize="0"/>
          <p:nvPr/>
        </p:nvPicPr>
        <p:blipFill rotWithShape="1">
          <a:blip r:embed="rId6">
            <a:alphaModFix/>
          </a:blip>
          <a:srcRect b="0" l="0" r="0" t="0"/>
          <a:stretch/>
        </p:blipFill>
        <p:spPr>
          <a:xfrm>
            <a:off x="209550" y="2049463"/>
            <a:ext cx="12011025" cy="3133725"/>
          </a:xfrm>
          <a:prstGeom prst="rect">
            <a:avLst/>
          </a:prstGeom>
          <a:noFill/>
          <a:ln>
            <a:noFill/>
          </a:ln>
        </p:spPr>
      </p:pic>
      <p:sp>
        <p:nvSpPr>
          <p:cNvPr id="384" name="Google Shape;384;p11"/>
          <p:cNvSpPr txBox="1"/>
          <p:nvPr/>
        </p:nvSpPr>
        <p:spPr>
          <a:xfrm>
            <a:off x="6438081"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85" name="Google Shape;385;p11"/>
          <p:cNvPicPr preferRelativeResize="0"/>
          <p:nvPr/>
        </p:nvPicPr>
        <p:blipFill rotWithShape="1">
          <a:blip r:embed="rId7">
            <a:alphaModFix/>
          </a:blip>
          <a:srcRect b="0" l="0" r="0" t="0"/>
          <a:stretch/>
        </p:blipFill>
        <p:spPr>
          <a:xfrm>
            <a:off x="193675" y="1989138"/>
            <a:ext cx="11968163" cy="3465512"/>
          </a:xfrm>
          <a:prstGeom prst="rect">
            <a:avLst/>
          </a:prstGeom>
          <a:noFill/>
          <a:ln>
            <a:noFill/>
          </a:ln>
        </p:spPr>
      </p:pic>
      <p:sp>
        <p:nvSpPr>
          <p:cNvPr id="386" name="Google Shape;386;p11"/>
          <p:cNvSpPr txBox="1"/>
          <p:nvPr/>
        </p:nvSpPr>
        <p:spPr>
          <a:xfrm>
            <a:off x="8454248" y="28572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15    50   88</a:t>
            </a:r>
            <a:endParaRPr b="0" i="0" sz="3600" u="none" cap="none" strike="noStrike">
              <a:solidFill>
                <a:schemeClr val="dk1"/>
              </a:solidFill>
              <a:latin typeface="Century Gothic"/>
              <a:ea typeface="Century Gothic"/>
              <a:cs typeface="Century Gothic"/>
              <a:sym typeface="Century Gothic"/>
            </a:endParaRPr>
          </a:p>
        </p:txBody>
      </p:sp>
      <p:grpSp>
        <p:nvGrpSpPr>
          <p:cNvPr id="387" name="Google Shape;387;p11"/>
          <p:cNvGrpSpPr/>
          <p:nvPr/>
        </p:nvGrpSpPr>
        <p:grpSpPr>
          <a:xfrm>
            <a:off x="8906225" y="857232"/>
            <a:ext cx="1133484" cy="500066"/>
            <a:chOff x="8834787" y="1214422"/>
            <a:chExt cx="1133484" cy="500066"/>
          </a:xfrm>
        </p:grpSpPr>
        <p:cxnSp>
          <p:nvCxnSpPr>
            <p:cNvPr id="388" name="Google Shape;388;p11"/>
            <p:cNvCxnSpPr/>
            <p:nvPr/>
          </p:nvCxnSpPr>
          <p:spPr>
            <a:xfrm>
              <a:off x="9153943" y="1214422"/>
              <a:ext cx="432000" cy="1588"/>
            </a:xfrm>
            <a:prstGeom prst="straightConnector1">
              <a:avLst/>
            </a:prstGeom>
            <a:noFill/>
            <a:ln cap="flat" cmpd="sng" w="38100">
              <a:solidFill>
                <a:srgbClr val="2727B7"/>
              </a:solidFill>
              <a:prstDash val="solid"/>
              <a:round/>
              <a:headEnd len="sm" w="sm" type="none"/>
              <a:tailEnd len="sm" w="sm" type="none"/>
            </a:ln>
          </p:spPr>
        </p:cxnSp>
        <p:sp>
          <p:nvSpPr>
            <p:cNvPr id="389" name="Google Shape;389;p11"/>
            <p:cNvSpPr txBox="1"/>
            <p:nvPr/>
          </p:nvSpPr>
          <p:spPr>
            <a:xfrm>
              <a:off x="8834787"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90" name="Google Shape;390;p11"/>
          <p:cNvGrpSpPr/>
          <p:nvPr/>
        </p:nvGrpSpPr>
        <p:grpSpPr>
          <a:xfrm>
            <a:off x="10560937" y="857232"/>
            <a:ext cx="1133484" cy="500066"/>
            <a:chOff x="10572250" y="1214422"/>
            <a:chExt cx="1133484" cy="500066"/>
          </a:xfrm>
        </p:grpSpPr>
        <p:cxnSp>
          <p:nvCxnSpPr>
            <p:cNvPr id="391" name="Google Shape;391;p11"/>
            <p:cNvCxnSpPr/>
            <p:nvPr/>
          </p:nvCxnSpPr>
          <p:spPr>
            <a:xfrm>
              <a:off x="10892056"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392" name="Google Shape;392;p11"/>
            <p:cNvSpPr txBox="1"/>
            <p:nvPr/>
          </p:nvSpPr>
          <p:spPr>
            <a:xfrm>
              <a:off x="105722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grpSp>
        <p:nvGrpSpPr>
          <p:cNvPr id="393" name="Google Shape;393;p11"/>
          <p:cNvGrpSpPr/>
          <p:nvPr/>
        </p:nvGrpSpPr>
        <p:grpSpPr>
          <a:xfrm>
            <a:off x="9194028" y="857232"/>
            <a:ext cx="2310580" cy="928694"/>
            <a:chOff x="7739868" y="5715016"/>
            <a:chExt cx="2310580" cy="928694"/>
          </a:xfrm>
        </p:grpSpPr>
        <p:cxnSp>
          <p:nvCxnSpPr>
            <p:cNvPr id="394" name="Google Shape;394;p11"/>
            <p:cNvCxnSpPr/>
            <p:nvPr/>
          </p:nvCxnSpPr>
          <p:spPr>
            <a:xfrm rot="5400000">
              <a:off x="8620044" y="5930222"/>
              <a:ext cx="432000" cy="1588"/>
            </a:xfrm>
            <a:prstGeom prst="straightConnector1">
              <a:avLst/>
            </a:prstGeom>
            <a:noFill/>
            <a:ln cap="flat" cmpd="sng" w="38100">
              <a:solidFill>
                <a:srgbClr val="2727B7"/>
              </a:solidFill>
              <a:prstDash val="solid"/>
              <a:round/>
              <a:headEnd len="sm" w="sm" type="none"/>
              <a:tailEnd len="sm" w="sm" type="none"/>
            </a:ln>
          </p:spPr>
        </p:cxnSp>
        <p:sp>
          <p:nvSpPr>
            <p:cNvPr id="395" name="Google Shape;395;p11"/>
            <p:cNvSpPr txBox="1"/>
            <p:nvPr/>
          </p:nvSpPr>
          <p:spPr>
            <a:xfrm>
              <a:off x="7739868" y="621508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nueva raíz</a:t>
              </a:r>
              <a:endParaRPr b="0" i="0" sz="2800" u="none" cap="none" strike="noStrike">
                <a:solidFill>
                  <a:schemeClr val="accent6"/>
                </a:solidFill>
                <a:latin typeface="Century Gothic"/>
                <a:ea typeface="Century Gothic"/>
                <a:cs typeface="Century Gothic"/>
                <a:sym typeface="Century Gothic"/>
              </a:endParaRPr>
            </a:p>
          </p:txBody>
        </p:sp>
      </p:grpSp>
      <p:sp>
        <p:nvSpPr>
          <p:cNvPr id="396" name="Google Shape;396;p11"/>
          <p:cNvSpPr txBox="1"/>
          <p:nvPr/>
        </p:nvSpPr>
        <p:spPr>
          <a:xfrm>
            <a:off x="1524762" y="214290"/>
            <a:ext cx="7500990" cy="171451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Underflow en nodo 4. No es posible redistribuir y se fusionan los nodos 4 y 5. Se libera el nodo 5. Se propaga el underflow. Redistribución entre los nodos 2, 7 y 6.</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03" name="Shape 403"/>
        <p:cNvGrpSpPr/>
        <p:nvPr/>
      </p:nvGrpSpPr>
      <p:grpSpPr>
        <a:xfrm>
          <a:off x="0" y="0"/>
          <a:ext cx="0" cy="0"/>
          <a:chOff x="0" y="0"/>
          <a:chExt cx="0" cy="0"/>
        </a:xfrm>
      </p:grpSpPr>
      <p:sp>
        <p:nvSpPr>
          <p:cNvPr id="404" name="Google Shape;404;p12"/>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405" name="Google Shape;405;p12"/>
          <p:cNvPicPr preferRelativeResize="0"/>
          <p:nvPr/>
        </p:nvPicPr>
        <p:blipFill rotWithShape="1">
          <a:blip r:embed="rId3">
            <a:alphaModFix/>
          </a:blip>
          <a:srcRect b="0" l="0" r="0" t="1289"/>
          <a:stretch/>
        </p:blipFill>
        <p:spPr>
          <a:xfrm>
            <a:off x="220663" y="1914525"/>
            <a:ext cx="11925300" cy="3438525"/>
          </a:xfrm>
          <a:prstGeom prst="rect">
            <a:avLst/>
          </a:prstGeom>
          <a:noFill/>
          <a:ln>
            <a:noFill/>
          </a:ln>
        </p:spPr>
      </p:pic>
      <p:sp>
        <p:nvSpPr>
          <p:cNvPr id="406" name="Google Shape;406;p12"/>
          <p:cNvSpPr txBox="1"/>
          <p:nvPr/>
        </p:nvSpPr>
        <p:spPr>
          <a:xfrm>
            <a:off x="1776413"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407" name="Google Shape;407;p12"/>
          <p:cNvPicPr preferRelativeResize="0"/>
          <p:nvPr/>
        </p:nvPicPr>
        <p:blipFill rotWithShape="1">
          <a:blip r:embed="rId4">
            <a:alphaModFix/>
          </a:blip>
          <a:srcRect b="0" l="0" r="0" t="0"/>
          <a:stretch/>
        </p:blipFill>
        <p:spPr>
          <a:xfrm>
            <a:off x="180513" y="1917227"/>
            <a:ext cx="11953875" cy="3481387"/>
          </a:xfrm>
          <a:prstGeom prst="rect">
            <a:avLst/>
          </a:prstGeom>
          <a:noFill/>
          <a:ln>
            <a:noFill/>
          </a:ln>
        </p:spPr>
      </p:pic>
      <p:sp>
        <p:nvSpPr>
          <p:cNvPr id="408" name="Google Shape;408;p12"/>
          <p:cNvSpPr txBox="1"/>
          <p:nvPr/>
        </p:nvSpPr>
        <p:spPr>
          <a:xfrm>
            <a:off x="2713038"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409" name="Google Shape;409;p12"/>
          <p:cNvPicPr preferRelativeResize="0"/>
          <p:nvPr/>
        </p:nvPicPr>
        <p:blipFill rotWithShape="1">
          <a:blip r:embed="rId5">
            <a:alphaModFix/>
          </a:blip>
          <a:srcRect b="0" l="0" r="0" t="0"/>
          <a:stretch/>
        </p:blipFill>
        <p:spPr>
          <a:xfrm>
            <a:off x="524630" y="2428868"/>
            <a:ext cx="11241088" cy="2376488"/>
          </a:xfrm>
          <a:prstGeom prst="rect">
            <a:avLst/>
          </a:prstGeom>
          <a:noFill/>
          <a:ln>
            <a:noFill/>
          </a:ln>
        </p:spPr>
      </p:pic>
      <p:sp>
        <p:nvSpPr>
          <p:cNvPr id="410" name="Google Shape;410;p12"/>
          <p:cNvSpPr txBox="1"/>
          <p:nvPr/>
        </p:nvSpPr>
        <p:spPr>
          <a:xfrm>
            <a:off x="4469650" y="176054"/>
            <a:ext cx="7500900" cy="1681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accent6"/>
              </a:buClr>
              <a:buSzPts val="2800"/>
              <a:buFont typeface="Times New Roman"/>
              <a:buNone/>
            </a:pPr>
            <a:r>
              <a:rPr b="0" i="0" lang="es-AR" sz="2100" u="none" cap="none" strike="noStrike">
                <a:solidFill>
                  <a:schemeClr val="accent6"/>
                </a:solidFill>
                <a:latin typeface="Century Gothic"/>
                <a:ea typeface="Century Gothic"/>
                <a:cs typeface="Century Gothic"/>
                <a:sym typeface="Century Gothic"/>
              </a:rPr>
              <a:t>Underflow en nodo 1. No es posible redistribuir y se fusionan los nodos 1 y 4. Se libera el nodo 4. Se propaga el underflow. No es posible redistribuir, se fusiona nodo 2 y 6 liberando el nodo 6 y decrementando la altura del árbol liberando el nodo 7.</a:t>
            </a:r>
            <a:endParaRPr b="0" i="0" sz="21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nvSpPr>
        <p:spPr>
          <a:xfrm>
            <a:off x="1800225" y="357188"/>
            <a:ext cx="3724275" cy="85725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p:txBody>
      </p:sp>
      <p:sp>
        <p:nvSpPr>
          <p:cNvPr id="243" name="Google Shape;243;p2"/>
          <p:cNvSpPr txBox="1"/>
          <p:nvPr/>
        </p:nvSpPr>
        <p:spPr>
          <a:xfrm>
            <a:off x="1663700" y="1357313"/>
            <a:ext cx="10077450" cy="5286375"/>
          </a:xfrm>
          <a:prstGeom prst="rect">
            <a:avLst/>
          </a:prstGeom>
          <a:noFill/>
          <a:ln>
            <a:noFill/>
          </a:ln>
        </p:spPr>
        <p:txBody>
          <a:bodyPr anchorCtr="0" anchor="t" bIns="45000" lIns="90000" spcFirstLastPara="1" rIns="90000" wrap="square" tIns="45000">
            <a:noAutofit/>
          </a:bodyPr>
          <a:lstStyle/>
          <a:p>
            <a:pPr indent="-450850" lvl="0" marL="450850" marR="0" rtl="0" algn="just">
              <a:lnSpc>
                <a:spcPct val="90000"/>
              </a:lnSpc>
              <a:spcBef>
                <a:spcPts val="0"/>
              </a:spcBef>
              <a:spcAft>
                <a:spcPts val="0"/>
              </a:spcAft>
              <a:buClr>
                <a:srgbClr val="000000"/>
              </a:buClr>
              <a:buSzPts val="2800"/>
              <a:buFont typeface="Noto Sans Symbols"/>
              <a:buChar char="✔"/>
            </a:pPr>
            <a:r>
              <a:rPr b="0" i="0" lang="es-AR" sz="2800" u="none" cap="none" strike="noStrike">
                <a:solidFill>
                  <a:srgbClr val="000000"/>
                </a:solidFill>
                <a:latin typeface="Century Gothic"/>
                <a:ea typeface="Century Gothic"/>
                <a:cs typeface="Century Gothic"/>
                <a:sym typeface="Century Gothic"/>
              </a:rPr>
              <a:t>Constituyen una mejora sobre los árboles B, pues conservan la propiedad de acceso </a:t>
            </a:r>
            <a:r>
              <a:rPr lang="es-AR" sz="2800">
                <a:latin typeface="Century Gothic"/>
                <a:ea typeface="Century Gothic"/>
                <a:cs typeface="Century Gothic"/>
                <a:sym typeface="Century Gothic"/>
              </a:rPr>
              <a:t>indizado </a:t>
            </a:r>
            <a:r>
              <a:rPr b="0" i="0" lang="es-AR" sz="2800" u="none" cap="none" strike="noStrike">
                <a:solidFill>
                  <a:srgbClr val="000000"/>
                </a:solidFill>
                <a:latin typeface="Century Gothic"/>
                <a:ea typeface="Century Gothic"/>
                <a:cs typeface="Century Gothic"/>
                <a:sym typeface="Century Gothic"/>
              </a:rPr>
              <a:t>rápido y permiten además un recorrido secuencial rápido. </a:t>
            </a:r>
            <a:endParaRPr b="0" i="0" sz="1400" u="none" cap="none" strike="noStrike">
              <a:solidFill>
                <a:srgbClr val="000000"/>
              </a:solidFill>
              <a:latin typeface="Arial"/>
              <a:ea typeface="Arial"/>
              <a:cs typeface="Arial"/>
              <a:sym typeface="Arial"/>
            </a:endParaRPr>
          </a:p>
          <a:p>
            <a:pPr indent="-450850" lvl="0" marL="450850" marR="0" rtl="0" algn="just">
              <a:lnSpc>
                <a:spcPct val="90000"/>
              </a:lnSpc>
              <a:spcBef>
                <a:spcPts val="1800"/>
              </a:spcBef>
              <a:spcAft>
                <a:spcPts val="0"/>
              </a:spcAft>
              <a:buClr>
                <a:srgbClr val="000000"/>
              </a:buClr>
              <a:buSzPts val="2800"/>
              <a:buFont typeface="Noto Sans Symbols"/>
              <a:buChar char="✔"/>
            </a:pPr>
            <a:r>
              <a:rPr b="1" i="0" lang="es-AR" sz="2800" u="none" cap="none" strike="noStrike">
                <a:solidFill>
                  <a:srgbClr val="000000"/>
                </a:solidFill>
                <a:latin typeface="Century Gothic"/>
                <a:ea typeface="Century Gothic"/>
                <a:cs typeface="Century Gothic"/>
                <a:sym typeface="Century Gothic"/>
              </a:rPr>
              <a:t>Conjunto índice</a:t>
            </a:r>
            <a:r>
              <a:rPr b="0" i="0" lang="es-AR" sz="2800" u="none" cap="none" strike="noStrike">
                <a:solidFill>
                  <a:srgbClr val="000000"/>
                </a:solidFill>
                <a:latin typeface="Century Gothic"/>
                <a:ea typeface="Century Gothic"/>
                <a:cs typeface="Century Gothic"/>
                <a:sym typeface="Century Gothic"/>
              </a:rPr>
              <a:t>: Proporciona acceso indizado a los registros. Todas las claves se encuentran en las hojas, duplicándose en la raíz y nodos interiores aquellas que resulten necesarias para definir los caminos de búsqueda.</a:t>
            </a:r>
            <a:endParaRPr b="0" i="0" sz="1400" u="none" cap="none" strike="noStrike">
              <a:solidFill>
                <a:srgbClr val="000000"/>
              </a:solidFill>
              <a:latin typeface="Arial"/>
              <a:ea typeface="Arial"/>
              <a:cs typeface="Arial"/>
              <a:sym typeface="Arial"/>
            </a:endParaRPr>
          </a:p>
          <a:p>
            <a:pPr indent="-450850" lvl="0" marL="450850" marR="0" rtl="0" algn="just">
              <a:lnSpc>
                <a:spcPct val="90000"/>
              </a:lnSpc>
              <a:spcBef>
                <a:spcPts val="1800"/>
              </a:spcBef>
              <a:spcAft>
                <a:spcPts val="0"/>
              </a:spcAft>
              <a:buClr>
                <a:srgbClr val="000000"/>
              </a:buClr>
              <a:buSzPts val="2800"/>
              <a:buFont typeface="Noto Sans Symbols"/>
              <a:buChar char="✔"/>
            </a:pPr>
            <a:r>
              <a:rPr b="1" i="0" lang="es-AR" sz="2800" u="none" cap="none" strike="noStrike">
                <a:solidFill>
                  <a:srgbClr val="000000"/>
                </a:solidFill>
                <a:latin typeface="Century Gothic"/>
                <a:ea typeface="Century Gothic"/>
                <a:cs typeface="Century Gothic"/>
                <a:sym typeface="Century Gothic"/>
              </a:rPr>
              <a:t>Conjunto secuencia</a:t>
            </a:r>
            <a:r>
              <a:rPr b="0" i="0" lang="es-AR" sz="2800" u="none" cap="none" strike="noStrike">
                <a:solidFill>
                  <a:srgbClr val="000000"/>
                </a:solidFill>
                <a:latin typeface="Century Gothic"/>
                <a:ea typeface="Century Gothic"/>
                <a:cs typeface="Century Gothic"/>
                <a:sym typeface="Century Gothic"/>
              </a:rPr>
              <a:t>: Contiene todos los registros del archivo. Las hojas se vinculan para facilitar el recorrido secuencial rápido. Cuando se lee en orden lógico, lista todos los registros por el orden de la clave.</a:t>
            </a:r>
            <a:endParaRPr b="0" i="0" sz="24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nvSpPr>
        <p:spPr>
          <a:xfrm>
            <a:off x="1952625" y="500063"/>
            <a:ext cx="4071938" cy="85725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Búsqueda B+</a:t>
            </a:r>
            <a:endParaRPr b="0" i="0" sz="1400" u="none" cap="none" strike="noStrike">
              <a:solidFill>
                <a:srgbClr val="000000"/>
              </a:solidFill>
              <a:latin typeface="Arial"/>
              <a:ea typeface="Arial"/>
              <a:cs typeface="Arial"/>
              <a:sym typeface="Arial"/>
            </a:endParaRPr>
          </a:p>
        </p:txBody>
      </p:sp>
      <p:sp>
        <p:nvSpPr>
          <p:cNvPr id="250" name="Google Shape;250;p3"/>
          <p:cNvSpPr txBox="1"/>
          <p:nvPr/>
        </p:nvSpPr>
        <p:spPr>
          <a:xfrm>
            <a:off x="1878013" y="1458913"/>
            <a:ext cx="9220200" cy="4470400"/>
          </a:xfrm>
          <a:prstGeom prst="rect">
            <a:avLst/>
          </a:prstGeom>
          <a:noFill/>
          <a:ln>
            <a:noFill/>
          </a:ln>
        </p:spPr>
        <p:txBody>
          <a:bodyPr anchorCtr="0" anchor="t" bIns="45000" lIns="90000" spcFirstLastPara="1" rIns="90000" wrap="square" tIns="45000">
            <a:noAutofit/>
          </a:bodyPr>
          <a:lstStyle/>
          <a:p>
            <a:pPr indent="0" lvl="0" marL="0" marR="0" rtl="0" algn="just">
              <a:lnSpc>
                <a:spcPct val="93000"/>
              </a:lnSpc>
              <a:spcBef>
                <a:spcPts val="0"/>
              </a:spcBef>
              <a:spcAft>
                <a:spcPts val="0"/>
              </a:spcAft>
              <a:buClr>
                <a:srgbClr val="000000"/>
              </a:buClr>
              <a:buSzPts val="3600"/>
              <a:buFont typeface="Arial"/>
              <a:buNone/>
            </a:pPr>
            <a:r>
              <a:rPr b="0" i="0" lang="es-AR" sz="3600" u="none" cap="none" strike="noStrike">
                <a:solidFill>
                  <a:srgbClr val="000000"/>
                </a:solidFill>
                <a:latin typeface="Century Gothic"/>
                <a:ea typeface="Century Gothic"/>
                <a:cs typeface="Century Gothic"/>
                <a:sym typeface="Century Gothic"/>
              </a:rPr>
              <a:t>La operación de búsqueda en árboles B+ es similar a la operación de búsqueda en árboles B. El proceso es simple, ya que todas las claves se encuentran en las hojas, deberá continuarse con la búsqueda hasta el último nivel del árbol.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nvSpPr>
        <p:spPr>
          <a:xfrm>
            <a:off x="1667638" y="428625"/>
            <a:ext cx="3414712" cy="63976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Inserción B+</a:t>
            </a:r>
            <a:endParaRPr b="0" i="0" sz="1400" u="none" cap="none" strike="noStrike">
              <a:solidFill>
                <a:srgbClr val="000000"/>
              </a:solidFill>
              <a:latin typeface="Arial"/>
              <a:ea typeface="Arial"/>
              <a:cs typeface="Arial"/>
              <a:sym typeface="Arial"/>
            </a:endParaRPr>
          </a:p>
        </p:txBody>
      </p:sp>
      <p:sp>
        <p:nvSpPr>
          <p:cNvPr id="257" name="Google Shape;257;p4"/>
          <p:cNvSpPr txBox="1"/>
          <p:nvPr/>
        </p:nvSpPr>
        <p:spPr>
          <a:xfrm>
            <a:off x="1663700" y="1143000"/>
            <a:ext cx="10006013" cy="5143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Dificultad: Inserción en nodo lleno (overflow).</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El nodo afectado se divide en 2, distribuyéndose las claves </a:t>
            </a:r>
            <a:r>
              <a:rPr b="1" i="0" lang="es-AR" sz="3000" u="none" cap="none" strike="noStrike">
                <a:solidFill>
                  <a:srgbClr val="000000"/>
                </a:solidFill>
                <a:latin typeface="Century Gothic"/>
                <a:ea typeface="Century Gothic"/>
                <a:cs typeface="Century Gothic"/>
                <a:sym typeface="Century Gothic"/>
              </a:rPr>
              <a:t>lo más equitativamente posible</a:t>
            </a:r>
            <a:r>
              <a:rPr b="0" i="0" lang="es-AR" sz="3000" u="none" cap="none" strike="noStrike">
                <a:solidFill>
                  <a:srgbClr val="000000"/>
                </a:solidFill>
                <a:latin typeface="Century Gothic"/>
                <a:ea typeface="Century Gothic"/>
                <a:cs typeface="Century Gothic"/>
                <a:sym typeface="Century Gothic"/>
              </a:rPr>
              <a:t>. Una </a:t>
            </a:r>
            <a:r>
              <a:rPr b="1" i="0" lang="es-AR" sz="3000" u="none" cap="none" strike="noStrike">
                <a:solidFill>
                  <a:srgbClr val="000000"/>
                </a:solidFill>
                <a:latin typeface="Century Gothic"/>
                <a:ea typeface="Century Gothic"/>
                <a:cs typeface="Century Gothic"/>
                <a:sym typeface="Century Gothic"/>
              </a:rPr>
              <a:t>copia</a:t>
            </a:r>
            <a:r>
              <a:rPr b="0" i="0" lang="es-AR" sz="3000" u="none" cap="none" strike="noStrike">
                <a:solidFill>
                  <a:srgbClr val="000000"/>
                </a:solidFill>
                <a:latin typeface="Century Gothic"/>
                <a:ea typeface="Century Gothic"/>
                <a:cs typeface="Century Gothic"/>
                <a:sym typeface="Century Gothic"/>
              </a:rPr>
              <a:t> de la clave del medio o de la menor de las claves mayores (casos de overflow con cantidad pares de elementos) se promociona al nodo padre. El nodo con overflow se divide a la mitad.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rPr b="1" i="0" lang="es-AR" sz="3000" u="none" cap="none" strike="noStrike">
                <a:solidFill>
                  <a:srgbClr val="0070C0"/>
                </a:solidFill>
                <a:latin typeface="Century Gothic"/>
                <a:ea typeface="Century Gothic"/>
                <a:cs typeface="Century Gothic"/>
                <a:sym typeface="Century Gothic"/>
              </a:rPr>
              <a:t>La copia de la clave sólo se realiza en un overflow ocurrido a nivel de hoja.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Caso contrario -&gt; igual tratamiento que en árboles B.</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t/>
            </a:r>
            <a:endParaRPr b="0" i="0" sz="3000" u="none" cap="none" strike="noStrike">
              <a:solidFill>
                <a:srgbClr val="FFFFFF"/>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
          <p:cNvSpPr txBox="1"/>
          <p:nvPr/>
        </p:nvSpPr>
        <p:spPr>
          <a:xfrm>
            <a:off x="1952625" y="357188"/>
            <a:ext cx="3414713" cy="8207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Bajas en B+</a:t>
            </a:r>
            <a:endParaRPr b="0" i="0" sz="1400" u="none" cap="none" strike="noStrike">
              <a:solidFill>
                <a:srgbClr val="000000"/>
              </a:solidFill>
              <a:latin typeface="Arial"/>
              <a:ea typeface="Arial"/>
              <a:cs typeface="Arial"/>
              <a:sym typeface="Arial"/>
            </a:endParaRPr>
          </a:p>
        </p:txBody>
      </p:sp>
      <p:sp>
        <p:nvSpPr>
          <p:cNvPr id="264" name="Google Shape;264;p5"/>
          <p:cNvSpPr txBox="1"/>
          <p:nvPr/>
        </p:nvSpPr>
        <p:spPr>
          <a:xfrm>
            <a:off x="1800225" y="1143000"/>
            <a:ext cx="9936163" cy="5365750"/>
          </a:xfrm>
          <a:prstGeom prst="rect">
            <a:avLst/>
          </a:prstGeom>
          <a:noFill/>
          <a:ln>
            <a:noFill/>
          </a:ln>
        </p:spPr>
        <p:txBody>
          <a:bodyPr anchorCtr="0" anchor="t" bIns="45000" lIns="90000" spcFirstLastPara="1" rIns="90000" wrap="square" tIns="45000">
            <a:noAutofit/>
          </a:bodyPr>
          <a:lstStyle/>
          <a:p>
            <a:pPr indent="50800" lvl="0" marL="215900" marR="0" rtl="0" algn="just">
              <a:lnSpc>
                <a:spcPct val="93000"/>
              </a:lnSpc>
              <a:spcBef>
                <a:spcPts val="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La operación de eliminación en árboles B+ es más simple que en árboles B. Esto ocurre porque las claves a eliminar </a:t>
            </a:r>
            <a:r>
              <a:rPr b="1" i="0" lang="es-AR" sz="3000" u="none" cap="none" strike="noStrike">
                <a:solidFill>
                  <a:srgbClr val="000000"/>
                </a:solidFill>
                <a:latin typeface="Century Gothic"/>
                <a:ea typeface="Century Gothic"/>
                <a:cs typeface="Century Gothic"/>
                <a:sym typeface="Century Gothic"/>
              </a:rPr>
              <a:t>siempre se encuentran en las páginas hojas</a:t>
            </a:r>
            <a:r>
              <a:rPr b="0" i="0" lang="es-AR" sz="3000" u="none" cap="none" strike="noStrike">
                <a:solidFill>
                  <a:srgbClr val="000000"/>
                </a:solidFill>
                <a:latin typeface="Century Gothic"/>
                <a:ea typeface="Century Gothic"/>
                <a:cs typeface="Century Gothic"/>
                <a:sym typeface="Century Gothic"/>
              </a:rPr>
              <a:t>. En general deben distinguirse los siguientes casos, dado un árbol B+ de orden M:</a:t>
            </a:r>
            <a:endParaRPr b="0" i="0" sz="1400" u="none" cap="none" strike="noStrike">
              <a:solidFill>
                <a:srgbClr val="000000"/>
              </a:solidFill>
              <a:latin typeface="Arial"/>
              <a:ea typeface="Arial"/>
              <a:cs typeface="Arial"/>
              <a:sym typeface="Arial"/>
            </a:endParaRPr>
          </a:p>
          <a:p>
            <a:pPr indent="-215900" lvl="0" marL="215900" marR="0" rtl="0" algn="l">
              <a:lnSpc>
                <a:spcPct val="93000"/>
              </a:lnSpc>
              <a:spcBef>
                <a:spcPts val="0"/>
              </a:spcBef>
              <a:spcAft>
                <a:spcPts val="0"/>
              </a:spcAft>
              <a:buClr>
                <a:srgbClr val="000000"/>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350"/>
              <a:buFont typeface="Noto Sans Symbols"/>
              <a:buChar char="●"/>
            </a:pPr>
            <a:r>
              <a:rPr b="0" i="0" lang="es-AR" sz="3000" u="none" cap="none" strike="noStrike">
                <a:solidFill>
                  <a:srgbClr val="000000"/>
                </a:solidFill>
                <a:latin typeface="Century Gothic"/>
                <a:ea typeface="Century Gothic"/>
                <a:cs typeface="Century Gothic"/>
                <a:sym typeface="Century Gothic"/>
              </a:rPr>
              <a:t>Si al eliminar una clave, la cantidad de claves que queda es mayor o igual que [M/2]-1, entonces termina la operación. Las claves de los nodos raíz o internos </a:t>
            </a:r>
            <a:r>
              <a:rPr b="0" i="0" lang="es-AR" sz="3000" u="sng" cap="none" strike="noStrike">
                <a:solidFill>
                  <a:srgbClr val="000000"/>
                </a:solidFill>
                <a:latin typeface="Century Gothic"/>
                <a:ea typeface="Century Gothic"/>
                <a:cs typeface="Century Gothic"/>
                <a:sym typeface="Century Gothic"/>
              </a:rPr>
              <a:t>no se modifican</a:t>
            </a:r>
            <a:r>
              <a:rPr b="0" i="0" lang="es-AR" sz="3000" u="none" cap="none" strike="noStrike">
                <a:solidFill>
                  <a:srgbClr val="000000"/>
                </a:solidFill>
                <a:latin typeface="Century Gothic"/>
                <a:ea typeface="Century Gothic"/>
                <a:cs typeface="Century Gothic"/>
                <a:sym typeface="Century Gothic"/>
              </a:rPr>
              <a:t> por más que sean una copia de la clave eliminada en las hojas. </a:t>
            </a:r>
            <a:endParaRPr b="0" i="0" sz="1400" u="none" cap="none" strike="noStrike">
              <a:solidFill>
                <a:srgbClr val="000000"/>
              </a:solidFill>
              <a:latin typeface="Arial"/>
              <a:ea typeface="Arial"/>
              <a:cs typeface="Arial"/>
              <a:sym typeface="Arial"/>
            </a:endParaRPr>
          </a:p>
          <a:p>
            <a:pPr indent="-215900" lvl="0" marL="215900" marR="0" rtl="0" algn="l">
              <a:lnSpc>
                <a:spcPct val="93000"/>
              </a:lnSpc>
              <a:spcBef>
                <a:spcPts val="0"/>
              </a:spcBef>
              <a:spcAft>
                <a:spcPts val="0"/>
              </a:spcAft>
              <a:buClr>
                <a:schemeClr val="lt1"/>
              </a:buClr>
              <a:buSzPts val="3000"/>
              <a:buFont typeface="Times New Roman"/>
              <a:buNone/>
            </a:pPr>
            <a:r>
              <a:t/>
            </a:r>
            <a:endParaRPr b="0" i="0" sz="30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nvSpPr>
        <p:spPr>
          <a:xfrm>
            <a:off x="2109788" y="608013"/>
            <a:ext cx="3558378" cy="8207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Bajas en B+</a:t>
            </a:r>
            <a:endParaRPr b="0" i="0" sz="4000" u="none" cap="none" strike="noStrike">
              <a:solidFill>
                <a:srgbClr val="262626"/>
              </a:solidFill>
              <a:latin typeface="Century Gothic"/>
              <a:ea typeface="Century Gothic"/>
              <a:cs typeface="Century Gothic"/>
              <a:sym typeface="Century Gothic"/>
            </a:endParaRPr>
          </a:p>
        </p:txBody>
      </p:sp>
      <p:sp>
        <p:nvSpPr>
          <p:cNvPr id="271" name="Google Shape;271;p6"/>
          <p:cNvSpPr/>
          <p:nvPr/>
        </p:nvSpPr>
        <p:spPr>
          <a:xfrm>
            <a:off x="2095500" y="1428736"/>
            <a:ext cx="9073392" cy="4786310"/>
          </a:xfrm>
          <a:prstGeom prst="rect">
            <a:avLst/>
          </a:prstGeom>
          <a:noFill/>
          <a:ln>
            <a:noFill/>
          </a:ln>
        </p:spPr>
        <p:txBody>
          <a:bodyPr anchorCtr="0" anchor="t" bIns="45700" lIns="91425" spcFirstLastPara="1" rIns="91425" wrap="square" tIns="45700">
            <a:spAutoFit/>
          </a:bodyPr>
          <a:lstStyle/>
          <a:p>
            <a:pPr indent="-215900" lvl="0" marL="215900" marR="0" rtl="0" algn="l">
              <a:lnSpc>
                <a:spcPct val="93000"/>
              </a:lnSpc>
              <a:spcBef>
                <a:spcPts val="0"/>
              </a:spcBef>
              <a:spcAft>
                <a:spcPts val="0"/>
              </a:spcAft>
              <a:buClr>
                <a:srgbClr val="262626"/>
              </a:buClr>
              <a:buSzPts val="3600"/>
              <a:buFont typeface="Times New Roman"/>
              <a:buNone/>
            </a:pPr>
            <a:r>
              <a:rPr b="1" i="0" lang="es-AR" sz="3600" u="none" cap="none" strike="noStrike">
                <a:solidFill>
                  <a:srgbClr val="262626"/>
                </a:solidFill>
                <a:latin typeface="Century Gothic"/>
                <a:ea typeface="Century Gothic"/>
                <a:cs typeface="Century Gothic"/>
                <a:sym typeface="Century Gothic"/>
              </a:rPr>
              <a:t>Underflow</a:t>
            </a:r>
            <a:endParaRPr b="1" i="0" sz="4000" u="none" cap="none" strike="noStrike">
              <a:solidFill>
                <a:srgbClr val="262626"/>
              </a:solidFill>
              <a:latin typeface="Century Gothic"/>
              <a:ea typeface="Century Gothic"/>
              <a:cs typeface="Century Gothic"/>
              <a:sym typeface="Century Gothic"/>
            </a:endParaRPr>
          </a:p>
          <a:p>
            <a:pPr indent="-215900" lvl="0" marL="215900" marR="0" rtl="0" algn="l">
              <a:lnSpc>
                <a:spcPct val="93000"/>
              </a:lnSpc>
              <a:spcBef>
                <a:spcPts val="0"/>
              </a:spcBef>
              <a:spcAft>
                <a:spcPts val="0"/>
              </a:spcAft>
              <a:buClr>
                <a:schemeClr val="lt1"/>
              </a:buClr>
              <a:buSzPts val="3200"/>
              <a:buFont typeface="Times New Roman"/>
              <a:buNone/>
            </a:pPr>
            <a:r>
              <a:t/>
            </a:r>
            <a:endParaRPr b="0" i="0" sz="3200" u="none" cap="none" strike="noStrike">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Century Gothic"/>
                <a:ea typeface="Century Gothic"/>
                <a:cs typeface="Century Gothic"/>
                <a:sym typeface="Century Gothic"/>
              </a:rPr>
              <a:t>Si al eliminar una clave, la cantidad de llaves es menor a [M/2]-1, entonces debe realizarse una </a:t>
            </a:r>
            <a:r>
              <a:rPr b="1" i="0" lang="es-AR" sz="3200" u="none" cap="none" strike="noStrike">
                <a:solidFill>
                  <a:srgbClr val="000000"/>
                </a:solidFill>
                <a:latin typeface="Century Gothic"/>
                <a:ea typeface="Century Gothic"/>
                <a:cs typeface="Century Gothic"/>
                <a:sym typeface="Century Gothic"/>
              </a:rPr>
              <a:t>redistribución</a:t>
            </a:r>
            <a:r>
              <a:rPr b="0" i="0" lang="es-AR" sz="3200" u="none" cap="none" strike="noStrike">
                <a:solidFill>
                  <a:srgbClr val="000000"/>
                </a:solidFill>
                <a:latin typeface="Century Gothic"/>
                <a:ea typeface="Century Gothic"/>
                <a:cs typeface="Century Gothic"/>
                <a:sym typeface="Century Gothic"/>
              </a:rPr>
              <a:t> de claves, tanto en el índice como en las páginas hojas.</a:t>
            </a:r>
            <a:endParaRPr b="0" i="0" sz="1400" u="none" cap="none" strike="noStrike">
              <a:solidFill>
                <a:srgbClr val="000000"/>
              </a:solidFill>
              <a:latin typeface="Arial"/>
              <a:ea typeface="Arial"/>
              <a:cs typeface="Arial"/>
              <a:sym typeface="Arial"/>
            </a:endParaRPr>
          </a:p>
          <a:p>
            <a:pPr indent="-124460" lvl="0" marL="215900" marR="0" rtl="0" algn="just">
              <a:lnSpc>
                <a:spcPct val="93000"/>
              </a:lnSpc>
              <a:spcBef>
                <a:spcPts val="0"/>
              </a:spcBef>
              <a:spcAft>
                <a:spcPts val="0"/>
              </a:spcAft>
              <a:buClr>
                <a:srgbClr val="000000"/>
              </a:buClr>
              <a:buSzPts val="1440"/>
              <a:buFont typeface="Noto Sans Symbols"/>
              <a:buNone/>
            </a:pPr>
            <a:r>
              <a:t/>
            </a:r>
            <a:endParaRPr b="0" i="0" sz="3200" u="none" cap="none" strike="noStrike">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Century Gothic"/>
                <a:ea typeface="Century Gothic"/>
                <a:cs typeface="Century Gothic"/>
                <a:sym typeface="Century Gothic"/>
              </a:rPr>
              <a:t>Si la redistribución no es posible, entonces debe realizarse una </a:t>
            </a:r>
            <a:r>
              <a:rPr b="1" i="0" lang="es-AR" sz="3200" u="none" cap="none" strike="noStrike">
                <a:solidFill>
                  <a:srgbClr val="000000"/>
                </a:solidFill>
                <a:latin typeface="Century Gothic"/>
                <a:ea typeface="Century Gothic"/>
                <a:cs typeface="Century Gothic"/>
                <a:sym typeface="Century Gothic"/>
              </a:rPr>
              <a:t>fusión</a:t>
            </a:r>
            <a:r>
              <a:rPr b="0" i="0" lang="es-AR" sz="3200" u="none" cap="none" strike="noStrike">
                <a:solidFill>
                  <a:srgbClr val="000000"/>
                </a:solidFill>
                <a:latin typeface="Century Gothic"/>
                <a:ea typeface="Century Gothic"/>
                <a:cs typeface="Century Gothic"/>
                <a:sym typeface="Century Gothic"/>
              </a:rPr>
              <a:t> entre los nodos.</a:t>
            </a:r>
            <a:endParaRPr b="0" i="0" sz="32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500"/>
                                        <p:tgtEl>
                                          <p:spTgt spid="27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500"/>
                                        <p:tgtEl>
                                          <p:spTgt spid="2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777e6bf7a6_0_0"/>
          <p:cNvSpPr txBox="1"/>
          <p:nvPr/>
        </p:nvSpPr>
        <p:spPr>
          <a:xfrm>
            <a:off x="1181350" y="1231350"/>
            <a:ext cx="11012100" cy="540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25000"/>
              </a:lnSpc>
              <a:spcBef>
                <a:spcPts val="160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a:t>
            </a:r>
            <a:r>
              <a:rPr b="0" i="0" lang="es-AR" sz="2200" u="none" cap="none" strike="noStrik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 o derecha: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42900" lvl="0" marL="457200" marR="0" rtl="0" algn="l">
              <a:lnSpc>
                <a:spcPct val="125000"/>
              </a:lnSpc>
              <a:spcBef>
                <a:spcPts val="0"/>
              </a:spcBef>
              <a:spcAft>
                <a:spcPts val="0"/>
              </a:spcAft>
              <a:buClr>
                <a:srgbClr val="0B5294"/>
              </a:buClr>
              <a:buSzPts val="18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o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br>
              <a:rPr b="0" i="0" lang="es-AR" sz="2400" u="none" cap="none" strike="noStrike">
                <a:solidFill>
                  <a:srgbClr val="0B5294"/>
                </a:solidFill>
                <a:latin typeface="Century Gothic"/>
                <a:ea typeface="Century Gothic"/>
                <a:cs typeface="Century Gothic"/>
                <a:sym typeface="Century Gothic"/>
              </a:rPr>
            </a:br>
            <a:endParaRPr b="0" i="0" sz="1800" u="none" cap="none" strike="noStrike">
              <a:solidFill>
                <a:srgbClr val="000000"/>
              </a:solidFill>
              <a:latin typeface="Arial"/>
              <a:ea typeface="Arial"/>
              <a:cs typeface="Arial"/>
              <a:sym typeface="Arial"/>
            </a:endParaRPr>
          </a:p>
        </p:txBody>
      </p:sp>
      <p:sp>
        <p:nvSpPr>
          <p:cNvPr id="278" name="Google Shape;278;g777e6bf7a6_0_0"/>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84" name="Shape 284"/>
        <p:cNvGrpSpPr/>
        <p:nvPr/>
      </p:nvGrpSpPr>
      <p:grpSpPr>
        <a:xfrm>
          <a:off x="0" y="0"/>
          <a:ext cx="0" cy="0"/>
          <a:chOff x="0" y="0"/>
          <a:chExt cx="0" cy="0"/>
        </a:xfrm>
      </p:grpSpPr>
      <p:sp>
        <p:nvSpPr>
          <p:cNvPr id="285" name="Google Shape;285;p7"/>
          <p:cNvSpPr txBox="1"/>
          <p:nvPr/>
        </p:nvSpPr>
        <p:spPr>
          <a:xfrm>
            <a:off x="2389188" y="720725"/>
            <a:ext cx="8915400" cy="146843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p:txBody>
      </p:sp>
      <p:sp>
        <p:nvSpPr>
          <p:cNvPr id="286" name="Google Shape;286;p7"/>
          <p:cNvSpPr txBox="1"/>
          <p:nvPr/>
        </p:nvSpPr>
        <p:spPr>
          <a:xfrm>
            <a:off x="2568575" y="2420938"/>
            <a:ext cx="7416800" cy="30956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Ejemplo con árbol de orden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+50, +75, +23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sp>
        <p:nvSpPr>
          <p:cNvPr id="287" name="Google Shape;287;p7"/>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93" name="Shape 293"/>
        <p:cNvGrpSpPr/>
        <p:nvPr/>
      </p:nvGrpSpPr>
      <p:grpSpPr>
        <a:xfrm>
          <a:off x="0" y="0"/>
          <a:ext cx="0" cy="0"/>
          <a:chOff x="0" y="0"/>
          <a:chExt cx="0" cy="0"/>
        </a:xfrm>
      </p:grpSpPr>
      <p:sp>
        <p:nvSpPr>
          <p:cNvPr id="294" name="Google Shape;294;p8"/>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295" name="Google Shape;295;p8"/>
          <p:cNvPicPr preferRelativeResize="0"/>
          <p:nvPr/>
        </p:nvPicPr>
        <p:blipFill rotWithShape="1">
          <a:blip r:embed="rId3">
            <a:alphaModFix/>
          </a:blip>
          <a:srcRect b="0" l="0" r="0" t="0"/>
          <a:stretch/>
        </p:blipFill>
        <p:spPr>
          <a:xfrm>
            <a:off x="4368800" y="2322513"/>
            <a:ext cx="3143250" cy="569912"/>
          </a:xfrm>
          <a:prstGeom prst="rect">
            <a:avLst/>
          </a:prstGeom>
          <a:noFill/>
          <a:ln>
            <a:noFill/>
          </a:ln>
        </p:spPr>
      </p:pic>
      <p:pic>
        <p:nvPicPr>
          <p:cNvPr id="296" name="Google Shape;296;p8"/>
          <p:cNvPicPr preferRelativeResize="0"/>
          <p:nvPr/>
        </p:nvPicPr>
        <p:blipFill rotWithShape="1">
          <a:blip r:embed="rId4">
            <a:alphaModFix/>
          </a:blip>
          <a:srcRect b="0" l="0" r="0" t="0"/>
          <a:stretch/>
        </p:blipFill>
        <p:spPr>
          <a:xfrm>
            <a:off x="4356100" y="2336800"/>
            <a:ext cx="3168650" cy="555625"/>
          </a:xfrm>
          <a:prstGeom prst="rect">
            <a:avLst/>
          </a:prstGeom>
          <a:noFill/>
          <a:ln>
            <a:noFill/>
          </a:ln>
        </p:spPr>
      </p:pic>
      <p:pic>
        <p:nvPicPr>
          <p:cNvPr id="297" name="Google Shape;297;p8"/>
          <p:cNvPicPr preferRelativeResize="0"/>
          <p:nvPr/>
        </p:nvPicPr>
        <p:blipFill rotWithShape="1">
          <a:blip r:embed="rId5">
            <a:alphaModFix/>
          </a:blip>
          <a:srcRect b="0" l="0" r="0" t="0"/>
          <a:stretch/>
        </p:blipFill>
        <p:spPr>
          <a:xfrm>
            <a:off x="4356100" y="2325688"/>
            <a:ext cx="3168650" cy="598487"/>
          </a:xfrm>
          <a:prstGeom prst="rect">
            <a:avLst/>
          </a:prstGeom>
          <a:noFill/>
          <a:ln>
            <a:noFill/>
          </a:ln>
        </p:spPr>
      </p:pic>
      <p:sp>
        <p:nvSpPr>
          <p:cNvPr id="298" name="Google Shape;298;p8"/>
          <p:cNvSpPr txBox="1"/>
          <p:nvPr/>
        </p:nvSpPr>
        <p:spPr>
          <a:xfrm>
            <a:off x="1381886" y="5429264"/>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pic>
        <p:nvPicPr>
          <p:cNvPr id="299" name="Google Shape;299;p8"/>
          <p:cNvPicPr preferRelativeResize="0"/>
          <p:nvPr/>
        </p:nvPicPr>
        <p:blipFill rotWithShape="1">
          <a:blip r:embed="rId6">
            <a:alphaModFix/>
          </a:blip>
          <a:srcRect b="0" l="0" r="0" t="0"/>
          <a:stretch/>
        </p:blipFill>
        <p:spPr>
          <a:xfrm>
            <a:off x="623888" y="2276475"/>
            <a:ext cx="10514012" cy="2289175"/>
          </a:xfrm>
          <a:prstGeom prst="rect">
            <a:avLst/>
          </a:prstGeom>
          <a:noFill/>
          <a:ln>
            <a:noFill/>
          </a:ln>
        </p:spPr>
      </p:pic>
      <p:sp>
        <p:nvSpPr>
          <p:cNvPr id="300" name="Google Shape;300;p8"/>
          <p:cNvSpPr txBox="1"/>
          <p:nvPr/>
        </p:nvSpPr>
        <p:spPr>
          <a:xfrm>
            <a:off x="2245486"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+121</a:t>
            </a:r>
            <a:endParaRPr b="0" i="0" sz="1400" u="none" cap="none" strike="noStrike">
              <a:solidFill>
                <a:srgbClr val="000000"/>
              </a:solidFill>
              <a:latin typeface="Arial"/>
              <a:ea typeface="Arial"/>
              <a:cs typeface="Arial"/>
              <a:sym typeface="Arial"/>
            </a:endParaRPr>
          </a:p>
        </p:txBody>
      </p:sp>
      <p:pic>
        <p:nvPicPr>
          <p:cNvPr id="301" name="Google Shape;301;p8"/>
          <p:cNvPicPr preferRelativeResize="0"/>
          <p:nvPr/>
        </p:nvPicPr>
        <p:blipFill rotWithShape="1">
          <a:blip r:embed="rId7">
            <a:alphaModFix/>
          </a:blip>
          <a:srcRect b="0" l="0" r="0" t="0"/>
          <a:stretch/>
        </p:blipFill>
        <p:spPr>
          <a:xfrm>
            <a:off x="596068" y="2250179"/>
            <a:ext cx="10694987" cy="2305050"/>
          </a:xfrm>
          <a:prstGeom prst="rect">
            <a:avLst/>
          </a:prstGeom>
          <a:noFill/>
          <a:ln>
            <a:noFill/>
          </a:ln>
        </p:spPr>
      </p:pic>
      <p:sp>
        <p:nvSpPr>
          <p:cNvPr id="302" name="Google Shape;302;p8"/>
          <p:cNvSpPr txBox="1"/>
          <p:nvPr/>
        </p:nvSpPr>
        <p:spPr>
          <a:xfrm>
            <a:off x="3540886"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+15</a:t>
            </a:r>
            <a:endParaRPr b="0" i="0" sz="1400" u="none" cap="none" strike="noStrike">
              <a:solidFill>
                <a:srgbClr val="000000"/>
              </a:solidFill>
              <a:latin typeface="Arial"/>
              <a:ea typeface="Arial"/>
              <a:cs typeface="Arial"/>
              <a:sym typeface="Arial"/>
            </a:endParaRPr>
          </a:p>
        </p:txBody>
      </p:sp>
      <p:pic>
        <p:nvPicPr>
          <p:cNvPr id="303" name="Google Shape;303;p8"/>
          <p:cNvPicPr preferRelativeResize="0"/>
          <p:nvPr/>
        </p:nvPicPr>
        <p:blipFill rotWithShape="1">
          <a:blip r:embed="rId8">
            <a:alphaModFix/>
          </a:blip>
          <a:srcRect b="0" l="0" r="0" t="0"/>
          <a:stretch/>
        </p:blipFill>
        <p:spPr>
          <a:xfrm>
            <a:off x="606008" y="2251267"/>
            <a:ext cx="10623550" cy="2303462"/>
          </a:xfrm>
          <a:prstGeom prst="rect">
            <a:avLst/>
          </a:prstGeom>
          <a:noFill/>
          <a:ln>
            <a:noFill/>
          </a:ln>
        </p:spPr>
      </p:pic>
      <p:sp>
        <p:nvSpPr>
          <p:cNvPr id="304" name="Google Shape;304;p8"/>
          <p:cNvSpPr txBox="1"/>
          <p:nvPr/>
        </p:nvSpPr>
        <p:spPr>
          <a:xfrm>
            <a:off x="4787118"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+2</a:t>
            </a:r>
            <a:endParaRPr b="0" i="0" sz="1400" u="none" cap="none" strike="noStrike">
              <a:solidFill>
                <a:srgbClr val="000000"/>
              </a:solidFill>
              <a:latin typeface="Arial"/>
              <a:ea typeface="Arial"/>
              <a:cs typeface="Arial"/>
              <a:sym typeface="Arial"/>
            </a:endParaRPr>
          </a:p>
        </p:txBody>
      </p:sp>
      <p:sp>
        <p:nvSpPr>
          <p:cNvPr id="305" name="Google Shape;305;p8"/>
          <p:cNvSpPr txBox="1"/>
          <p:nvPr/>
        </p:nvSpPr>
        <p:spPr>
          <a:xfrm>
            <a:off x="8097058" y="64291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8  23   50 75 </a:t>
            </a:r>
            <a:endParaRPr b="0" i="0" sz="3600" u="none" cap="none" strike="noStrike">
              <a:solidFill>
                <a:schemeClr val="dk1"/>
              </a:solidFill>
              <a:latin typeface="Century Gothic"/>
              <a:ea typeface="Century Gothic"/>
              <a:cs typeface="Century Gothic"/>
              <a:sym typeface="Century Gothic"/>
            </a:endParaRPr>
          </a:p>
        </p:txBody>
      </p:sp>
      <p:grpSp>
        <p:nvGrpSpPr>
          <p:cNvPr id="306" name="Google Shape;306;p8"/>
          <p:cNvGrpSpPr/>
          <p:nvPr/>
        </p:nvGrpSpPr>
        <p:grpSpPr>
          <a:xfrm>
            <a:off x="8463772" y="1214422"/>
            <a:ext cx="1133484" cy="500066"/>
            <a:chOff x="8749524" y="1214422"/>
            <a:chExt cx="1133484" cy="500066"/>
          </a:xfrm>
        </p:grpSpPr>
        <p:cxnSp>
          <p:nvCxnSpPr>
            <p:cNvPr id="307" name="Google Shape;307;p8"/>
            <p:cNvCxnSpPr/>
            <p:nvPr/>
          </p:nvCxnSpPr>
          <p:spPr>
            <a:xfrm>
              <a:off x="8811438" y="1214422"/>
              <a:ext cx="864000" cy="1588"/>
            </a:xfrm>
            <a:prstGeom prst="straightConnector1">
              <a:avLst/>
            </a:prstGeom>
            <a:noFill/>
            <a:ln cap="flat" cmpd="sng" w="38100">
              <a:solidFill>
                <a:srgbClr val="2727B7"/>
              </a:solidFill>
              <a:prstDash val="solid"/>
              <a:round/>
              <a:headEnd len="sm" w="sm" type="none"/>
              <a:tailEnd len="sm" w="sm" type="none"/>
            </a:ln>
          </p:spPr>
        </p:cxnSp>
        <p:sp>
          <p:nvSpPr>
            <p:cNvPr id="308" name="Google Shape;308;p8"/>
            <p:cNvSpPr txBox="1"/>
            <p:nvPr/>
          </p:nvSpPr>
          <p:spPr>
            <a:xfrm>
              <a:off x="874952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09" name="Google Shape;309;p8"/>
          <p:cNvGrpSpPr/>
          <p:nvPr/>
        </p:nvGrpSpPr>
        <p:grpSpPr>
          <a:xfrm>
            <a:off x="9668694" y="1214422"/>
            <a:ext cx="1133484" cy="500066"/>
            <a:chOff x="10025884" y="1214422"/>
            <a:chExt cx="1133484" cy="500066"/>
          </a:xfrm>
        </p:grpSpPr>
        <p:cxnSp>
          <p:nvCxnSpPr>
            <p:cNvPr id="310" name="Google Shape;310;p8"/>
            <p:cNvCxnSpPr/>
            <p:nvPr/>
          </p:nvCxnSpPr>
          <p:spPr>
            <a:xfrm>
              <a:off x="10097322" y="1214422"/>
              <a:ext cx="1044000" cy="1588"/>
            </a:xfrm>
            <a:prstGeom prst="straightConnector1">
              <a:avLst/>
            </a:prstGeom>
            <a:noFill/>
            <a:ln cap="flat" cmpd="sng" w="38100">
              <a:solidFill>
                <a:srgbClr val="2727B7"/>
              </a:solidFill>
              <a:prstDash val="solid"/>
              <a:round/>
              <a:headEnd len="sm" w="sm" type="none"/>
              <a:tailEnd len="sm" w="sm" type="none"/>
            </a:ln>
          </p:spPr>
        </p:cxnSp>
        <p:sp>
          <p:nvSpPr>
            <p:cNvPr id="311" name="Google Shape;311;p8"/>
            <p:cNvSpPr txBox="1"/>
            <p:nvPr/>
          </p:nvSpPr>
          <p:spPr>
            <a:xfrm>
              <a:off x="1002588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Noelia</dc:creator>
</cp:coreProperties>
</file>