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9"/>
  </p:notesMasterIdLst>
  <p:sldIdLst>
    <p:sldId id="256" r:id="rId12"/>
    <p:sldId id="257" r:id="rId13"/>
    <p:sldId id="258" r:id="rId14"/>
    <p:sldId id="260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84" r:id="rId23"/>
    <p:sldId id="285" r:id="rId24"/>
    <p:sldId id="286" r:id="rId25"/>
    <p:sldId id="287" r:id="rId26"/>
    <p:sldId id="281" r:id="rId27"/>
    <p:sldId id="288" r:id="rId28"/>
  </p:sldIdLst>
  <p:sldSz cx="12192000" cy="6858000"/>
  <p:notesSz cx="6794500" cy="9925050"/>
  <p:embeddedFontLst>
    <p:embeddedFont>
      <p:font typeface="Aptos Narrow" panose="020B0004020202020204" pitchFamily="34" charset="0"/>
      <p:regular r:id="rId30"/>
      <p:bold r:id="rId31"/>
      <p:italic r:id="rId32"/>
      <p:boldItalic r:id="rId33"/>
    </p:embeddedFont>
    <p:embeddedFont>
      <p:font typeface="Arial Narrow" panose="020B0606020202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gnGckYc3ayvSSVIpMEbvVMkeT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0.fntdata"/><Relationship Id="rId21" Type="http://schemas.openxmlformats.org/officeDocument/2006/relationships/slide" Target="slides/slide1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7.fntdata"/><Relationship Id="rId49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9.xml"/><Relationship Id="rId41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Una esquina DEBE ser bloqueada si y sólo si existe la posibilidad que dos o más robots podrían posicionarse en la misma al mismo momento.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Las esquinas deben permanecer bloqueadas el menor tiempo posible que garantice que el programa funcione.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0FF514-F002-49E9-80A3-623EB2F9D420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Una esquina bloqueada siempre debe ser desbloqueada en algún momento del programa. Al finalizar el programa NO pueden quedar esquinas bloqueadas.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DC38BC-DE47-42B1-A1DE-E8BC1F2CFC0B}" type="parTrans" cxnId="{3EA35676-DE9D-4EBE-97B4-E01718979321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33E8A0-C0B9-4EFF-A8A9-AFF0741C4973}" type="sibTrans" cxnId="{3EA35676-DE9D-4EBE-97B4-E01718979321}">
      <dgm:prSet/>
      <dgm:spPr/>
      <dgm:t>
        <a:bodyPr/>
        <a:lstStyle/>
        <a:p>
          <a:endParaRPr lang="es-AR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1BDC70-5080-47F4-A864-576945C29A9C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Una esquina DEBE ser bloqueada antes que el robot se posicione en ella.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B23FBF-6F6F-4CC2-87F9-B5E83B8FA41D}" type="parTrans" cxnId="{1BBFD9FD-6E3D-4FEC-B30A-9A1ACC5C80B0}">
      <dgm:prSet/>
      <dgm:spPr/>
      <dgm:t>
        <a:bodyPr/>
        <a:lstStyle/>
        <a:p>
          <a:endParaRPr lang="es-AR" sz="2400"/>
        </a:p>
      </dgm:t>
    </dgm:pt>
    <dgm:pt modelId="{C9BDED88-0524-4CE1-A036-CD7EC40BC529}" type="sibTrans" cxnId="{1BBFD9FD-6E3D-4FEC-B30A-9A1ACC5C80B0}">
      <dgm:prSet/>
      <dgm:spPr/>
      <dgm:t>
        <a:bodyPr/>
        <a:lstStyle/>
        <a:p>
          <a:endParaRPr lang="es-AR" sz="2400"/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4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4"/>
      <dgm:spPr/>
    </dgm:pt>
    <dgm:pt modelId="{7AA98D51-AFAB-448E-B564-6A9ACF32FFDE}" type="pres">
      <dgm:prSet presAssocID="{62824FD7-B35F-41FB-958B-57AD57A2AA98}" presName="dstNode" presStyleLbl="node1" presStyleIdx="0" presStyleCnt="4"/>
      <dgm:spPr/>
    </dgm:pt>
    <dgm:pt modelId="{0C1294D6-ABF0-4F36-8A73-BC31A8797353}" type="pres">
      <dgm:prSet presAssocID="{9D46F23F-0FD9-40A1-A365-7BF0744E617F}" presName="text_1" presStyleLbl="node1" presStyleIdx="0" presStyleCnt="4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4"/>
      <dgm:spPr/>
    </dgm:pt>
    <dgm:pt modelId="{42954A6E-CF0C-456B-8695-3D38A228C055}" type="pres">
      <dgm:prSet presAssocID="{9D869BBA-2E53-45C0-A34F-A2B9E5133A79}" presName="text_2" presStyleLbl="node1" presStyleIdx="1" presStyleCnt="4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4"/>
      <dgm:spPr/>
    </dgm:pt>
    <dgm:pt modelId="{849796DB-BD6B-49C1-9309-7A1229D43954}" type="pres">
      <dgm:prSet presAssocID="{B30FF514-F002-49E9-80A3-623EB2F9D420}" presName="text_3" presStyleLbl="node1" presStyleIdx="2" presStyleCnt="4">
        <dgm:presLayoutVars>
          <dgm:bulletEnabled val="1"/>
        </dgm:presLayoutVars>
      </dgm:prSet>
      <dgm:spPr/>
    </dgm:pt>
    <dgm:pt modelId="{6C149F5C-BAC6-4102-9639-808C022B1A6D}" type="pres">
      <dgm:prSet presAssocID="{B30FF514-F002-49E9-80A3-623EB2F9D420}" presName="accent_3" presStyleCnt="0"/>
      <dgm:spPr/>
    </dgm:pt>
    <dgm:pt modelId="{6DBCAF09-914D-45C4-80BF-C74C6F117C8D}" type="pres">
      <dgm:prSet presAssocID="{B30FF514-F002-49E9-80A3-623EB2F9D420}" presName="accentRepeatNode" presStyleLbl="solidFgAcc1" presStyleIdx="2" presStyleCnt="4"/>
      <dgm:spPr/>
    </dgm:pt>
    <dgm:pt modelId="{12C126A7-A0F0-4BB5-B520-9D19E01C6A60}" type="pres">
      <dgm:prSet presAssocID="{C11BDC70-5080-47F4-A864-576945C29A9C}" presName="text_4" presStyleLbl="node1" presStyleIdx="3" presStyleCnt="4" custScaleY="123289">
        <dgm:presLayoutVars>
          <dgm:bulletEnabled val="1"/>
        </dgm:presLayoutVars>
      </dgm:prSet>
      <dgm:spPr/>
    </dgm:pt>
    <dgm:pt modelId="{A1CBEA38-4F26-45B4-86A6-BE1712621C5C}" type="pres">
      <dgm:prSet presAssocID="{C11BDC70-5080-47F4-A864-576945C29A9C}" presName="accent_4" presStyleCnt="0"/>
      <dgm:spPr/>
    </dgm:pt>
    <dgm:pt modelId="{374BBC53-07BC-4B82-8C4B-6834185CB753}" type="pres">
      <dgm:prSet presAssocID="{C11BDC70-5080-47F4-A864-576945C29A9C}" presName="accentRepeatNode" presStyleLbl="solidFgAcc1" presStyleIdx="3" presStyleCnt="4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6EAC5848-D9DB-42F0-AF8A-E78DAF104948}" type="presOf" srcId="{C11BDC70-5080-47F4-A864-576945C29A9C}" destId="{12C126A7-A0F0-4BB5-B520-9D19E01C6A60}" srcOrd="0" destOrd="0" presId="urn:microsoft.com/office/officeart/2008/layout/VerticalCurvedList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3EA35676-DE9D-4EBE-97B4-E01718979321}" srcId="{62824FD7-B35F-41FB-958B-57AD57A2AA98}" destId="{B30FF514-F002-49E9-80A3-623EB2F9D420}" srcOrd="2" destOrd="0" parTransId="{FFDC38BC-DE47-42B1-A1DE-E8BC1F2CFC0B}" sibTransId="{3733E8A0-C0B9-4EFF-A8A9-AFF0741C4973}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A95382D8-82E7-45FD-A3F2-261B5710F42D}" type="presOf" srcId="{B30FF514-F002-49E9-80A3-623EB2F9D420}" destId="{849796DB-BD6B-49C1-9309-7A1229D43954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BBFD9FD-6E3D-4FEC-B30A-9A1ACC5C80B0}" srcId="{62824FD7-B35F-41FB-958B-57AD57A2AA98}" destId="{C11BDC70-5080-47F4-A864-576945C29A9C}" srcOrd="3" destOrd="0" parTransId="{3DB23FBF-6F6F-4CC2-87F9-B5E83B8FA41D}" sibTransId="{C9BDED88-0524-4CE1-A036-CD7EC40BC529}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  <dgm:cxn modelId="{6FB342FB-D2F4-4147-BDB1-6EDDDE5F1602}" type="presParOf" srcId="{78C05BC4-75C1-4752-8CB1-21EB862CD266}" destId="{849796DB-BD6B-49C1-9309-7A1229D43954}" srcOrd="5" destOrd="0" presId="urn:microsoft.com/office/officeart/2008/layout/VerticalCurvedList"/>
    <dgm:cxn modelId="{6C37BC32-4BAB-4551-BB27-C2FCF6AB7E59}" type="presParOf" srcId="{78C05BC4-75C1-4752-8CB1-21EB862CD266}" destId="{6C149F5C-BAC6-4102-9639-808C022B1A6D}" srcOrd="6" destOrd="0" presId="urn:microsoft.com/office/officeart/2008/layout/VerticalCurvedList"/>
    <dgm:cxn modelId="{D593B8CA-C907-4B29-AE6B-67E814549B4D}" type="presParOf" srcId="{6C149F5C-BAC6-4102-9639-808C022B1A6D}" destId="{6DBCAF09-914D-45C4-80BF-C74C6F117C8D}" srcOrd="0" destOrd="0" presId="urn:microsoft.com/office/officeart/2008/layout/VerticalCurvedList"/>
    <dgm:cxn modelId="{F421210C-9207-4FDE-9453-0F6FBD3DCFC7}" type="presParOf" srcId="{78C05BC4-75C1-4752-8CB1-21EB862CD266}" destId="{12C126A7-A0F0-4BB5-B520-9D19E01C6A60}" srcOrd="7" destOrd="0" presId="urn:microsoft.com/office/officeart/2008/layout/VerticalCurvedList"/>
    <dgm:cxn modelId="{9E743E6D-6211-4CA1-BDF5-F1ACF2A4A3E9}" type="presParOf" srcId="{78C05BC4-75C1-4752-8CB1-21EB862CD266}" destId="{A1CBEA38-4F26-45B4-86A6-BE1712621C5C}" srcOrd="8" destOrd="0" presId="urn:microsoft.com/office/officeart/2008/layout/VerticalCurvedList"/>
    <dgm:cxn modelId="{0460CDC9-52D6-4546-AA01-FB8E9F5326F3}" type="presParOf" srcId="{A1CBEA38-4F26-45B4-86A6-BE1712621C5C}" destId="{374BBC53-07BC-4B82-8C4B-6834185CB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610504" y="416587"/>
          <a:ext cx="11055084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Una esquina DEBE ser bloqueada si y sólo si existe la posibilidad que dos o más robots podrían posicionarse en la misma al mismo momento.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504" y="416587"/>
        <a:ext cx="11055084" cy="833607"/>
      </dsp:txXfrm>
    </dsp:sp>
    <dsp:sp modelId="{75CBA971-EBF9-4DF9-966B-C4C7DF3D443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1088431" y="1667215"/>
          <a:ext cx="10577157" cy="83360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Las esquinas deben permanecer bloqueadas el menor tiempo posible que garantice que el programa funcione.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8431" y="1667215"/>
        <a:ext cx="10577157" cy="833607"/>
      </dsp:txXfrm>
    </dsp:sp>
    <dsp:sp modelId="{3C9346CD-7159-42D4-8F61-34CE10ADE4EC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96DB-BD6B-49C1-9309-7A1229D43954}">
      <dsp:nvSpPr>
        <dsp:cNvPr id="0" name=""/>
        <dsp:cNvSpPr/>
      </dsp:nvSpPr>
      <dsp:spPr>
        <a:xfrm>
          <a:off x="1088431" y="2917843"/>
          <a:ext cx="10577157" cy="83360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Una esquina bloqueada siempre debe ser desbloqueada en algún momento del programa. Al finalizar el programa NO pueden quedar esquinas bloqueadas.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8431" y="2917843"/>
        <a:ext cx="10577157" cy="833607"/>
      </dsp:txXfrm>
    </dsp:sp>
    <dsp:sp modelId="{6DBCAF09-914D-45C4-80BF-C74C6F117C8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126A7-A0F0-4BB5-B520-9D19E01C6A60}">
      <dsp:nvSpPr>
        <dsp:cNvPr id="0" name=""/>
        <dsp:cNvSpPr/>
      </dsp:nvSpPr>
      <dsp:spPr>
        <a:xfrm>
          <a:off x="610504" y="4071402"/>
          <a:ext cx="11055084" cy="102774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Una esquina DEBE ser bloqueada antes que el robot se posicione en ella.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504" y="4071402"/>
        <a:ext cx="11055084" cy="1027746"/>
      </dsp:txXfrm>
    </dsp:sp>
    <dsp:sp modelId="{374BBC53-07BC-4B82-8C4B-6834185CB753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20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D784D6E9-87C9-595F-0F2F-90D47CCE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>
            <a:extLst>
              <a:ext uri="{FF2B5EF4-FFF2-40B4-BE49-F238E27FC236}">
                <a16:creationId xmlns:a16="http://schemas.microsoft.com/office/drawing/2014/main" id="{CD8D9AE0-7530-0E8B-D591-5485C9E00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>
            <a:extLst>
              <a:ext uri="{FF2B5EF4-FFF2-40B4-BE49-F238E27FC236}">
                <a16:creationId xmlns:a16="http://schemas.microsoft.com/office/drawing/2014/main" id="{3FBD57DA-C360-CF3F-40E2-11AB9730D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>
            <a:extLst>
              <a:ext uri="{FF2B5EF4-FFF2-40B4-BE49-F238E27FC236}">
                <a16:creationId xmlns:a16="http://schemas.microsoft.com/office/drawing/2014/main" id="{EB877593-BB1A-4A24-96F3-44CBCE701BD7}"/>
              </a:ext>
            </a:extLst>
          </p:cNvPr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83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429DB09A-6DE9-4E0C-CF9B-1600C1485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>
            <a:extLst>
              <a:ext uri="{FF2B5EF4-FFF2-40B4-BE49-F238E27FC236}">
                <a16:creationId xmlns:a16="http://schemas.microsoft.com/office/drawing/2014/main" id="{96C2D7D0-E8C7-219B-1B8C-91FDEEF53D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>
            <a:extLst>
              <a:ext uri="{FF2B5EF4-FFF2-40B4-BE49-F238E27FC236}">
                <a16:creationId xmlns:a16="http://schemas.microsoft.com/office/drawing/2014/main" id="{CBD9297E-85F3-00C0-23D2-E2814B81B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>
            <a:extLst>
              <a:ext uri="{FF2B5EF4-FFF2-40B4-BE49-F238E27FC236}">
                <a16:creationId xmlns:a16="http://schemas.microsoft.com/office/drawing/2014/main" id="{7A4E8E18-88C8-1F07-4D4B-A65C498E3E18}"/>
              </a:ext>
            </a:extLst>
          </p:cNvPr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636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72DDB053-85D3-2292-3FB5-4752C7E8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>
            <a:extLst>
              <a:ext uri="{FF2B5EF4-FFF2-40B4-BE49-F238E27FC236}">
                <a16:creationId xmlns:a16="http://schemas.microsoft.com/office/drawing/2014/main" id="{FC7A67E2-B8B1-B96A-3D64-8BF54ABF6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>
            <a:extLst>
              <a:ext uri="{FF2B5EF4-FFF2-40B4-BE49-F238E27FC236}">
                <a16:creationId xmlns:a16="http://schemas.microsoft.com/office/drawing/2014/main" id="{5FF7B589-4380-48C5-54A5-E2F52B875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>
            <a:extLst>
              <a:ext uri="{FF2B5EF4-FFF2-40B4-BE49-F238E27FC236}">
                <a16:creationId xmlns:a16="http://schemas.microsoft.com/office/drawing/2014/main" id="{735522EA-D149-93C0-91D9-D90C00883E14}"/>
              </a:ext>
            </a:extLst>
          </p:cNvPr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16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5AF5E77D-5108-E6A3-9403-03CCA67A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>
            <a:extLst>
              <a:ext uri="{FF2B5EF4-FFF2-40B4-BE49-F238E27FC236}">
                <a16:creationId xmlns:a16="http://schemas.microsoft.com/office/drawing/2014/main" id="{C0D17038-A5F8-0977-AEE5-05CB5E2A7B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>
            <a:extLst>
              <a:ext uri="{FF2B5EF4-FFF2-40B4-BE49-F238E27FC236}">
                <a16:creationId xmlns:a16="http://schemas.microsoft.com/office/drawing/2014/main" id="{5DAB79FE-379C-D9D2-DC64-AF97BF7DA9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>
            <a:extLst>
              <a:ext uri="{FF2B5EF4-FFF2-40B4-BE49-F238E27FC236}">
                <a16:creationId xmlns:a16="http://schemas.microsoft.com/office/drawing/2014/main" id="{688F1E65-4ACE-322C-5862-30F68FC66C55}"/>
              </a:ext>
            </a:extLst>
          </p:cNvPr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355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88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22A76876-4B60-422E-22F2-37CA303C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>
            <a:extLst>
              <a:ext uri="{FF2B5EF4-FFF2-40B4-BE49-F238E27FC236}">
                <a16:creationId xmlns:a16="http://schemas.microsoft.com/office/drawing/2014/main" id="{6AE6DFC4-D906-F76B-B347-CEB695629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>
            <a:extLst>
              <a:ext uri="{FF2B5EF4-FFF2-40B4-BE49-F238E27FC236}">
                <a16:creationId xmlns:a16="http://schemas.microsoft.com/office/drawing/2014/main" id="{8845BC78-DFF8-C52D-9CDF-914F763F9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>
            <a:extLst>
              <a:ext uri="{FF2B5EF4-FFF2-40B4-BE49-F238E27FC236}">
                <a16:creationId xmlns:a16="http://schemas.microsoft.com/office/drawing/2014/main" id="{1FC31305-2624-8368-0ED9-930397FBE701}"/>
              </a:ext>
            </a:extLst>
          </p:cNvPr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97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32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76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22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5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5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COMPRATIDA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CD38E01-C809-5C59-D95E-224CF5842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754945"/>
              </p:ext>
            </p:extLst>
          </p:nvPr>
        </p:nvGraphicFramePr>
        <p:xfrm>
          <a:off x="111435" y="1394883"/>
          <a:ext cx="117421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75206DA-FFF8-1F26-B65E-B86882D273E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44;p10">
            <a:extLst>
              <a:ext uri="{FF2B5EF4-FFF2-40B4-BE49-F238E27FC236}">
                <a16:creationId xmlns:a16="http://schemas.microsoft.com/office/drawing/2014/main" id="{51D0B7E7-898E-33F0-7DE7-588E35208852}"/>
              </a:ext>
            </a:extLst>
          </p:cNvPr>
          <p:cNvSpPr txBox="1"/>
          <p:nvPr/>
        </p:nvSpPr>
        <p:spPr>
          <a:xfrm>
            <a:off x="815491" y="1128968"/>
            <a:ext cx="97796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CONSIDERACIONES EN EL BLOQUEO y DESBLOQUEO DE ESQUINAS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61689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60524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871762" y="987469"/>
            <a:ext cx="111967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 que tenemos un programa en el cual están declarados dos tipos robots y dos variables robot, una correspondiente a cada tipo. El robot 1 (de tipo 1) inicia su trabajo en la esquina (1,1) camina 5 cuadras y luego se posiciona en la esquina (10,10). El robot2 (de tipo 2) inicia su trabajo en la esquina (2,2) junta las flores de la esquina y luego se posiciona en la esquina (10,10).Ambos robots después de su trabajo vuelven a su esquina original.</a:t>
            </a: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338D8EB1-595B-A5D3-B8AE-F6AAD77FE676}"/>
              </a:ext>
            </a:extLst>
          </p:cNvPr>
          <p:cNvSpPr txBox="1"/>
          <p:nvPr/>
        </p:nvSpPr>
        <p:spPr>
          <a:xfrm>
            <a:off x="543741" y="4710817"/>
            <a:ext cx="36548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dirty="0">
                <a:solidFill>
                  <a:srgbClr val="002060"/>
                </a:solidFill>
                <a:latin typeface="Consolas"/>
                <a:sym typeface="Consolas"/>
              </a:rPr>
              <a:t>  mover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6081E18A-F0C3-9AFE-4D61-C694DCBABEAA}"/>
              </a:ext>
            </a:extLst>
          </p:cNvPr>
          <p:cNvGrpSpPr/>
          <p:nvPr/>
        </p:nvGrpSpPr>
        <p:grpSpPr>
          <a:xfrm rot="360000">
            <a:off x="1594465" y="3877259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8C5D50A4-00C6-D4AC-1BCF-3826E4CAE8CD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5FBE486C-1142-7125-1084-6011716F281F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DC16574E-CB38-E42E-65ED-735D2612D7A9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F40BA632-4CF2-6FF7-D93D-241E5179C1F4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4A5AD27F-33FE-5115-BA5C-D7236A4AFAA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EDC3450-C0D6-155C-2426-290BD35921C7}"/>
              </a:ext>
            </a:extLst>
          </p:cNvPr>
          <p:cNvGrpSpPr/>
          <p:nvPr/>
        </p:nvGrpSpPr>
        <p:grpSpPr>
          <a:xfrm>
            <a:off x="8706875" y="3834410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B34270F0-9962-3E0E-3E92-46F48E2B8136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A611FA49-44E6-064D-DB2F-0CBDB0A59A3D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4E361B00-DF52-AB1F-419D-1BCDB0CDB0E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83D1778C-782D-1358-D732-ABCC61E48BB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639D162F-2652-49F7-1A81-FFF2385A31E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C83C24B5-7CFC-7376-F346-9652AD9F1B45}"/>
              </a:ext>
            </a:extLst>
          </p:cNvPr>
          <p:cNvSpPr txBox="1"/>
          <p:nvPr/>
        </p:nvSpPr>
        <p:spPr>
          <a:xfrm>
            <a:off x="809019" y="3373305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tipo1</a:t>
            </a:r>
            <a:endParaRPr sz="2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CCDB1A08-04F0-AA86-C2E0-0E119624679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267C7ED-2DB6-F22F-5F02-7A3D5907D753}"/>
              </a:ext>
            </a:extLst>
          </p:cNvPr>
          <p:cNvCxnSpPr>
            <a:cxnSpLocks/>
          </p:cNvCxnSpPr>
          <p:nvPr/>
        </p:nvCxnSpPr>
        <p:spPr>
          <a:xfrm>
            <a:off x="5786336" y="3548746"/>
            <a:ext cx="0" cy="2733903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01;p8">
            <a:extLst>
              <a:ext uri="{FF2B5EF4-FFF2-40B4-BE49-F238E27FC236}">
                <a16:creationId xmlns:a16="http://schemas.microsoft.com/office/drawing/2014/main" id="{2A5D1E2A-0DB2-AA07-4527-B17D17B63377}"/>
              </a:ext>
            </a:extLst>
          </p:cNvPr>
          <p:cNvSpPr txBox="1"/>
          <p:nvPr/>
        </p:nvSpPr>
        <p:spPr>
          <a:xfrm>
            <a:off x="7632511" y="3373305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2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0" name="Google Shape;301;p8">
            <a:extLst>
              <a:ext uri="{FF2B5EF4-FFF2-40B4-BE49-F238E27FC236}">
                <a16:creationId xmlns:a16="http://schemas.microsoft.com/office/drawing/2014/main" id="{BF098922-1295-FE4C-708A-7660B5775B86}"/>
              </a:ext>
            </a:extLst>
          </p:cNvPr>
          <p:cNvSpPr txBox="1"/>
          <p:nvPr/>
        </p:nvSpPr>
        <p:spPr>
          <a:xfrm>
            <a:off x="479747" y="5492507"/>
            <a:ext cx="55735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(10,10)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E52F7C86-EE99-7E58-4509-2A4A980CFB8F}"/>
              </a:ext>
            </a:extLst>
          </p:cNvPr>
          <p:cNvSpPr txBox="1"/>
          <p:nvPr/>
        </p:nvSpPr>
        <p:spPr>
          <a:xfrm>
            <a:off x="6077385" y="4754789"/>
            <a:ext cx="57118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dirty="0" err="1">
                <a:solidFill>
                  <a:srgbClr val="002060"/>
                </a:solidFill>
                <a:latin typeface="Consolas"/>
                <a:sym typeface="Consolas"/>
              </a:rPr>
              <a:t>Mientras</a:t>
            </a:r>
            <a:r>
              <a:rPr lang="en-US" sz="2000" dirty="0">
                <a:solidFill>
                  <a:srgbClr val="002060"/>
                </a:solidFill>
                <a:latin typeface="Consolas"/>
                <a:sym typeface="Consolas"/>
              </a:rPr>
              <a:t> (hay </a:t>
            </a:r>
            <a:r>
              <a:rPr lang="en-US" sz="2000" dirty="0" err="1">
                <a:solidFill>
                  <a:srgbClr val="002060"/>
                </a:solidFill>
                <a:latin typeface="Consolas"/>
                <a:sym typeface="Consolas"/>
              </a:rPr>
              <a:t>flor</a:t>
            </a:r>
            <a:r>
              <a:rPr lang="en-US" sz="2000" dirty="0">
                <a:solidFill>
                  <a:srgbClr val="002060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sym typeface="Consolas"/>
              </a:rPr>
              <a:t>en</a:t>
            </a:r>
            <a:r>
              <a:rPr lang="en-US" sz="2000" dirty="0">
                <a:solidFill>
                  <a:srgbClr val="002060"/>
                </a:solidFill>
                <a:latin typeface="Consolas"/>
                <a:sym typeface="Consolas"/>
              </a:rPr>
              <a:t>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sym typeface="Consolas"/>
              </a:rPr>
              <a:t>tomarFlor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2" name="Google Shape;301;p8">
            <a:extLst>
              <a:ext uri="{FF2B5EF4-FFF2-40B4-BE49-F238E27FC236}">
                <a16:creationId xmlns:a16="http://schemas.microsoft.com/office/drawing/2014/main" id="{AC7A311B-6B4C-706B-FFB5-182A76640977}"/>
              </a:ext>
            </a:extLst>
          </p:cNvPr>
          <p:cNvSpPr txBox="1"/>
          <p:nvPr/>
        </p:nvSpPr>
        <p:spPr>
          <a:xfrm>
            <a:off x="6025917" y="5511427"/>
            <a:ext cx="55735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(10,10)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3" name="Google Shape;301;p8">
            <a:extLst>
              <a:ext uri="{FF2B5EF4-FFF2-40B4-BE49-F238E27FC236}">
                <a16:creationId xmlns:a16="http://schemas.microsoft.com/office/drawing/2014/main" id="{92D0076E-229F-548F-3A86-F2093CDA7373}"/>
              </a:ext>
            </a:extLst>
          </p:cNvPr>
          <p:cNvSpPr txBox="1"/>
          <p:nvPr/>
        </p:nvSpPr>
        <p:spPr>
          <a:xfrm>
            <a:off x="504800" y="6057287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(1,1)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4" name="Google Shape;301;p8">
            <a:extLst>
              <a:ext uri="{FF2B5EF4-FFF2-40B4-BE49-F238E27FC236}">
                <a16:creationId xmlns:a16="http://schemas.microsoft.com/office/drawing/2014/main" id="{5A1E0D83-E33A-6364-79A0-AF22BA5F1BFC}"/>
              </a:ext>
            </a:extLst>
          </p:cNvPr>
          <p:cNvSpPr txBox="1"/>
          <p:nvPr/>
        </p:nvSpPr>
        <p:spPr>
          <a:xfrm>
            <a:off x="6014755" y="6119917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(2,2)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6C824AC-82E4-1A5F-8315-2A6B38F958A1}"/>
              </a:ext>
            </a:extLst>
          </p:cNvPr>
          <p:cNvSpPr/>
          <p:nvPr/>
        </p:nvSpPr>
        <p:spPr>
          <a:xfrm>
            <a:off x="392066" y="5456300"/>
            <a:ext cx="11196746" cy="6424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  <p:bldP spid="23" grpId="0"/>
      <p:bldP spid="24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DD9A82D8-9D24-FEE6-0AE4-FEE04539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108C8C0-3617-89AD-AC20-19E04EA7FD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>
            <a:extLst>
              <a:ext uri="{FF2B5EF4-FFF2-40B4-BE49-F238E27FC236}">
                <a16:creationId xmlns:a16="http://schemas.microsoft.com/office/drawing/2014/main" id="{B75DE979-A81F-3E24-07FF-B91B440FA48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C0DC464D-231E-C19E-5D66-C90F1310CA0F}"/>
              </a:ext>
            </a:extLst>
          </p:cNvPr>
          <p:cNvSpPr txBox="1"/>
          <p:nvPr/>
        </p:nvSpPr>
        <p:spPr>
          <a:xfrm rot="21248072">
            <a:off x="7921790" y="1346010"/>
            <a:ext cx="4262559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podrían chocarse al querer posicionarse en la esquina (10,10)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34D81A6-F868-9BAC-9681-1BB642A44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609" y="4698392"/>
            <a:ext cx="1929215" cy="1929215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96D95BDA-3CAC-8874-8998-3161E8B8BFCA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4BEA2141-A7F6-42D9-AFFC-15B72155DBB0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FC660C08-69D0-59AB-FBAF-52C38FDD1B4B}"/>
              </a:ext>
            </a:extLst>
          </p:cNvPr>
          <p:cNvSpPr txBox="1"/>
          <p:nvPr/>
        </p:nvSpPr>
        <p:spPr>
          <a:xfrm>
            <a:off x="885249" y="892265"/>
            <a:ext cx="4945638" cy="56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19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9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repetir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mover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(1,1)</a:t>
            </a:r>
            <a:endParaRPr lang="en-U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s-E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tipo2</a:t>
            </a:r>
            <a:endParaRPr lang="es-ES"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mientras (</a:t>
            </a:r>
            <a:r>
              <a:rPr lang="es-E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HayFlorEnLaEsquina</a:t>
            </a: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s-ES" sz="19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tomarFlor</a:t>
            </a:r>
            <a:endParaRPr lang="es-ES" sz="19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9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(2,2)</a:t>
            </a:r>
            <a:endParaRPr lang="es-E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  <a:endParaRPr lang="en-US" sz="19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5" name="Google Shape;326;p9">
            <a:extLst>
              <a:ext uri="{FF2B5EF4-FFF2-40B4-BE49-F238E27FC236}">
                <a16:creationId xmlns:a16="http://schemas.microsoft.com/office/drawing/2014/main" id="{058610F9-92FE-941A-5CEC-0798179E98A1}"/>
              </a:ext>
            </a:extLst>
          </p:cNvPr>
          <p:cNvSpPr txBox="1"/>
          <p:nvPr/>
        </p:nvSpPr>
        <p:spPr>
          <a:xfrm>
            <a:off x="5751494" y="1997859"/>
            <a:ext cx="517949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Iniciar(robot1, 1, 1)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Iniciar(robot2, 2, 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26A6A9F-553B-7E3B-60AD-C8CEA2AF66D8}"/>
              </a:ext>
            </a:extLst>
          </p:cNvPr>
          <p:cNvGrpSpPr/>
          <p:nvPr/>
        </p:nvGrpSpPr>
        <p:grpSpPr>
          <a:xfrm>
            <a:off x="1540526" y="1820674"/>
            <a:ext cx="4021053" cy="4682687"/>
            <a:chOff x="1075055" y="1808108"/>
            <a:chExt cx="4021053" cy="46826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C88FBBD-7DEB-BB6B-7989-634DC610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9670DA5B-ACEB-3EFF-84DB-F855028E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1647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D6A81C11-2EC5-3168-9ED6-3A4679A9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249F62B-0FAF-ED8D-14CD-59292FE66B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>
            <a:extLst>
              <a:ext uri="{FF2B5EF4-FFF2-40B4-BE49-F238E27FC236}">
                <a16:creationId xmlns:a16="http://schemas.microsoft.com/office/drawing/2014/main" id="{6DAF96E2-DA2F-C2F9-1B80-781EEA9B60D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C5E82BEE-CCDF-9DF1-6342-0A29C9E76C44}"/>
              </a:ext>
            </a:extLst>
          </p:cNvPr>
          <p:cNvSpPr txBox="1"/>
          <p:nvPr/>
        </p:nvSpPr>
        <p:spPr>
          <a:xfrm rot="21248072">
            <a:off x="8147260" y="1194095"/>
            <a:ext cx="4262559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podrían chocarse al querer posicionarse en la esquina (10,10)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7EF0041-1598-5B4C-47BD-5D526F063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609" y="4698392"/>
            <a:ext cx="1929215" cy="1929215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26096740-1AE0-7601-EDE9-53CECA59AFAD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C38B584A-248F-D156-93C5-37CCDE5370B6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A4C4D1C2-AA86-BA0E-1B5A-B1D7782A4AB9}"/>
              </a:ext>
            </a:extLst>
          </p:cNvPr>
          <p:cNvSpPr txBox="1"/>
          <p:nvPr/>
        </p:nvSpPr>
        <p:spPr>
          <a:xfrm>
            <a:off x="885249" y="892265"/>
            <a:ext cx="4945638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19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9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repetir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mover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(1,1)</a:t>
            </a:r>
            <a:endParaRPr lang="en-U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s-ES" sz="19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tipo2</a:t>
            </a:r>
            <a:endParaRPr lang="es-ES" sz="19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mientras (</a:t>
            </a:r>
            <a:r>
              <a:rPr lang="es-E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HayFlorEnLaEsquina</a:t>
            </a: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s-ES" sz="19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tomarFlor</a:t>
            </a:r>
            <a:endParaRPr lang="es-ES" sz="19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9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9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9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(2,2)</a:t>
            </a:r>
            <a:endParaRPr lang="es-ES" sz="19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  <a:endParaRPr lang="en-US" sz="19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5" name="Google Shape;326;p9">
            <a:extLst>
              <a:ext uri="{FF2B5EF4-FFF2-40B4-BE49-F238E27FC236}">
                <a16:creationId xmlns:a16="http://schemas.microsoft.com/office/drawing/2014/main" id="{DBD8BA08-9963-A715-F593-559482C6B9DB}"/>
              </a:ext>
            </a:extLst>
          </p:cNvPr>
          <p:cNvSpPr txBox="1"/>
          <p:nvPr/>
        </p:nvSpPr>
        <p:spPr>
          <a:xfrm>
            <a:off x="6668511" y="1974487"/>
            <a:ext cx="517949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Iniciar(robot1, 1, 1)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Iniciar(robot2, 2, 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2A0EE63-EE68-0A59-B3FB-7DC25AB92A61}"/>
              </a:ext>
            </a:extLst>
          </p:cNvPr>
          <p:cNvGrpSpPr/>
          <p:nvPr/>
        </p:nvGrpSpPr>
        <p:grpSpPr>
          <a:xfrm>
            <a:off x="2495550" y="2000212"/>
            <a:ext cx="4021053" cy="4682687"/>
            <a:chOff x="1075055" y="1808108"/>
            <a:chExt cx="4021053" cy="46826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2F207377-2E7C-6189-3AC6-DEECA222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F706F3F-6E17-3A24-18E2-A0FCB1E94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733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4435ED10-AE51-6BC4-CEA7-95CDC1FE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F5290B7-3272-A228-9D98-10CD97002F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>
            <a:extLst>
              <a:ext uri="{FF2B5EF4-FFF2-40B4-BE49-F238E27FC236}">
                <a16:creationId xmlns:a16="http://schemas.microsoft.com/office/drawing/2014/main" id="{5A4CB3E0-5649-FB8D-F99B-49D5FF93AE7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45DC3596-DBA4-182C-53BC-9E2103128850}"/>
              </a:ext>
            </a:extLst>
          </p:cNvPr>
          <p:cNvSpPr txBox="1"/>
          <p:nvPr/>
        </p:nvSpPr>
        <p:spPr>
          <a:xfrm rot="21248072">
            <a:off x="8147260" y="1194095"/>
            <a:ext cx="4262559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podrían chocarse al querer posicionarse en la esquina (10,10)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ACEDCB5-B869-D9C6-C962-CDCF8F33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609" y="4698392"/>
            <a:ext cx="1929215" cy="1929215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23AC3DBD-EF1D-443E-1465-E8D35914D0A7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1DCD6749-9DC0-BA33-E7BA-7ED646BE3DD3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A5293194-179B-D652-774D-E98CAFBFE029}"/>
              </a:ext>
            </a:extLst>
          </p:cNvPr>
          <p:cNvSpPr txBox="1"/>
          <p:nvPr/>
        </p:nvSpPr>
        <p:spPr>
          <a:xfrm>
            <a:off x="885249" y="892265"/>
            <a:ext cx="5783262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repetir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mover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(1,1)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tipo2</a:t>
            </a:r>
            <a:endParaRPr lang="es-ES"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mientras (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HayFlorEnLaEsquina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s-E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tomarFlor</a:t>
            </a:r>
            <a:endParaRPr lang="es-ES" sz="16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s-E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(2,2)</a:t>
            </a:r>
            <a:endParaRPr lang="es-E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5" name="Google Shape;326;p9">
            <a:extLst>
              <a:ext uri="{FF2B5EF4-FFF2-40B4-BE49-F238E27FC236}">
                <a16:creationId xmlns:a16="http://schemas.microsoft.com/office/drawing/2014/main" id="{B40C1C25-327F-8BBD-B751-8EF5C2992729}"/>
              </a:ext>
            </a:extLst>
          </p:cNvPr>
          <p:cNvSpPr txBox="1"/>
          <p:nvPr/>
        </p:nvSpPr>
        <p:spPr>
          <a:xfrm>
            <a:off x="6668511" y="1974487"/>
            <a:ext cx="517949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Iniciar(robot1, 1, 1)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Iniciar(robot2, 2, 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781E52E-E604-B9B5-AA22-3A3A6777BEFF}"/>
              </a:ext>
            </a:extLst>
          </p:cNvPr>
          <p:cNvGrpSpPr/>
          <p:nvPr/>
        </p:nvGrpSpPr>
        <p:grpSpPr>
          <a:xfrm>
            <a:off x="2495550" y="1824476"/>
            <a:ext cx="4021053" cy="4682687"/>
            <a:chOff x="1075055" y="1808108"/>
            <a:chExt cx="4021053" cy="46826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EF4716F-C6C5-6582-E27E-D60B5246F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FF609FD-38E0-C63E-0815-48CDC7DD1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2930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4C40A762-5347-BF59-0373-15BB6DD3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337F12E-069E-5974-4EC0-B6ED08DB03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>
            <a:extLst>
              <a:ext uri="{FF2B5EF4-FFF2-40B4-BE49-F238E27FC236}">
                <a16:creationId xmlns:a16="http://schemas.microsoft.com/office/drawing/2014/main" id="{8424D9ED-33BB-1B50-1F96-B6E51A6ADC7A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0A6CACFC-4942-41C7-3D91-6F5546226876}"/>
              </a:ext>
            </a:extLst>
          </p:cNvPr>
          <p:cNvSpPr txBox="1"/>
          <p:nvPr/>
        </p:nvSpPr>
        <p:spPr>
          <a:xfrm rot="21248072">
            <a:off x="7293243" y="4637259"/>
            <a:ext cx="4262559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deben bloquear los recursos el mínimo tiempo necesario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62F1CEB-9E37-59B3-AFBB-A1A6A735B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743" y="951141"/>
            <a:ext cx="1929215" cy="1929215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6EE3CBA1-7B50-6B68-05C1-CEFC87DE98F2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8A511C3C-95DA-4BD9-DF47-55AAB1F6036C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90438F19-BE02-8641-A93A-72540494438F}"/>
              </a:ext>
            </a:extLst>
          </p:cNvPr>
          <p:cNvSpPr txBox="1"/>
          <p:nvPr/>
        </p:nvSpPr>
        <p:spPr>
          <a:xfrm>
            <a:off x="885249" y="892265"/>
            <a:ext cx="5783262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 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repetir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mover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 (1,1)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tipo2</a:t>
            </a:r>
            <a:endParaRPr lang="es-ES"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algn="just">
              <a:buClr>
                <a:schemeClr val="dk1"/>
              </a:buClr>
              <a:buSzPts val="1900"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mientras (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HayFlorEnLaEsquina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s-E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tomarFlor</a:t>
            </a:r>
            <a:endParaRPr lang="es-ES" sz="16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  <a:endParaRPr lang="es-E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5" name="Google Shape;326;p9">
            <a:extLst>
              <a:ext uri="{FF2B5EF4-FFF2-40B4-BE49-F238E27FC236}">
                <a16:creationId xmlns:a16="http://schemas.microsoft.com/office/drawing/2014/main" id="{F6C2A18B-293F-7C95-298E-15532C71ACA0}"/>
              </a:ext>
            </a:extLst>
          </p:cNvPr>
          <p:cNvSpPr txBox="1"/>
          <p:nvPr/>
        </p:nvSpPr>
        <p:spPr>
          <a:xfrm>
            <a:off x="6631472" y="1515766"/>
            <a:ext cx="517949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Iniciar(robot1, 1, 1)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Iniciar(robot2, 2, 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4C81E83-5436-6DBD-C32D-662C053A08DD}"/>
              </a:ext>
            </a:extLst>
          </p:cNvPr>
          <p:cNvGrpSpPr/>
          <p:nvPr/>
        </p:nvGrpSpPr>
        <p:grpSpPr>
          <a:xfrm>
            <a:off x="2495550" y="1824476"/>
            <a:ext cx="4021053" cy="4682687"/>
            <a:chOff x="1075055" y="1808108"/>
            <a:chExt cx="4021053" cy="46826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EED3ECF8-57AC-9C3E-3670-BD0086B2F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5AF78532-A067-EAEE-C337-4FE5EC85B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230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1"/>
          <p:cNvSpPr txBox="1"/>
          <p:nvPr/>
        </p:nvSpPr>
        <p:spPr>
          <a:xfrm>
            <a:off x="1146175" y="273050"/>
            <a:ext cx="1092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B8E259F5-28FB-3B17-4999-6AEFF6E989A1}"/>
              </a:ext>
            </a:extLst>
          </p:cNvPr>
          <p:cNvSpPr txBox="1"/>
          <p:nvPr/>
        </p:nvSpPr>
        <p:spPr>
          <a:xfrm>
            <a:off x="668118" y="3170012"/>
            <a:ext cx="36548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seguro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7" name="Google Shape;305;p8">
            <a:extLst>
              <a:ext uri="{FF2B5EF4-FFF2-40B4-BE49-F238E27FC236}">
                <a16:creationId xmlns:a16="http://schemas.microsoft.com/office/drawing/2014/main" id="{39394A99-4045-4425-8A7C-2334D4E9522F}"/>
              </a:ext>
            </a:extLst>
          </p:cNvPr>
          <p:cNvGrpSpPr/>
          <p:nvPr/>
        </p:nvGrpSpPr>
        <p:grpSpPr>
          <a:xfrm rot="360000">
            <a:off x="1831792" y="1926769"/>
            <a:ext cx="861704" cy="798649"/>
            <a:chOff x="4731082" y="4584781"/>
            <a:chExt cx="836600" cy="789807"/>
          </a:xfrm>
        </p:grpSpPr>
        <p:sp>
          <p:nvSpPr>
            <p:cNvPr id="8" name="Google Shape;306;p8">
              <a:extLst>
                <a:ext uri="{FF2B5EF4-FFF2-40B4-BE49-F238E27FC236}">
                  <a16:creationId xmlns:a16="http://schemas.microsoft.com/office/drawing/2014/main" id="{DFA50D8A-E5A4-312D-FBF4-D66B5359488B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7;p8">
              <a:extLst>
                <a:ext uri="{FF2B5EF4-FFF2-40B4-BE49-F238E27FC236}">
                  <a16:creationId xmlns:a16="http://schemas.microsoft.com/office/drawing/2014/main" id="{62CFA1E9-B61A-B4DA-5494-D7D2EC1B75D0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8;p8">
              <a:extLst>
                <a:ext uri="{FF2B5EF4-FFF2-40B4-BE49-F238E27FC236}">
                  <a16:creationId xmlns:a16="http://schemas.microsoft.com/office/drawing/2014/main" id="{0E52EF7F-F961-998D-A0AD-63CA64ECFB8C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" name="Google Shape;309;p8">
              <a:extLst>
                <a:ext uri="{FF2B5EF4-FFF2-40B4-BE49-F238E27FC236}">
                  <a16:creationId xmlns:a16="http://schemas.microsoft.com/office/drawing/2014/main" id="{A51F0BB8-CA90-32C1-1329-C087DF3FB4AA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310;p8">
              <a:extLst>
                <a:ext uri="{FF2B5EF4-FFF2-40B4-BE49-F238E27FC236}">
                  <a16:creationId xmlns:a16="http://schemas.microsoft.com/office/drawing/2014/main" id="{DA8D5EB9-EC32-A483-9018-5FAB3BEA120D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57C5811-1BCB-17B8-8B94-6FAE5872D416}"/>
              </a:ext>
            </a:extLst>
          </p:cNvPr>
          <p:cNvGrpSpPr/>
          <p:nvPr/>
        </p:nvGrpSpPr>
        <p:grpSpPr>
          <a:xfrm>
            <a:off x="8751007" y="1876928"/>
            <a:ext cx="789195" cy="721615"/>
            <a:chOff x="8706875" y="2447450"/>
            <a:chExt cx="789195" cy="721615"/>
          </a:xfrm>
        </p:grpSpPr>
        <p:sp>
          <p:nvSpPr>
            <p:cNvPr id="14" name="Google Shape;306;p8">
              <a:extLst>
                <a:ext uri="{FF2B5EF4-FFF2-40B4-BE49-F238E27FC236}">
                  <a16:creationId xmlns:a16="http://schemas.microsoft.com/office/drawing/2014/main" id="{DA91B8A8-7AC2-0A81-113D-94740E3687EB}"/>
                </a:ext>
              </a:extLst>
            </p:cNvPr>
            <p:cNvSpPr/>
            <p:nvPr/>
          </p:nvSpPr>
          <p:spPr>
            <a:xfrm>
              <a:off x="8706875" y="2447450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7;p8">
              <a:extLst>
                <a:ext uri="{FF2B5EF4-FFF2-40B4-BE49-F238E27FC236}">
                  <a16:creationId xmlns:a16="http://schemas.microsoft.com/office/drawing/2014/main" id="{B48EA58A-1F4A-7C43-923E-AB84F8E7865D}"/>
                </a:ext>
              </a:extLst>
            </p:cNvPr>
            <p:cNvSpPr/>
            <p:nvPr/>
          </p:nvSpPr>
          <p:spPr>
            <a:xfrm>
              <a:off x="8870696" y="2584134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8;p8">
              <a:extLst>
                <a:ext uri="{FF2B5EF4-FFF2-40B4-BE49-F238E27FC236}">
                  <a16:creationId xmlns:a16="http://schemas.microsoft.com/office/drawing/2014/main" id="{F5E64A39-23DF-5A34-2BC4-6A048D6E4E10}"/>
                </a:ext>
              </a:extLst>
            </p:cNvPr>
            <p:cNvSpPr/>
            <p:nvPr/>
          </p:nvSpPr>
          <p:spPr>
            <a:xfrm>
              <a:off x="9195928" y="2596330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309;p8">
              <a:extLst>
                <a:ext uri="{FF2B5EF4-FFF2-40B4-BE49-F238E27FC236}">
                  <a16:creationId xmlns:a16="http://schemas.microsoft.com/office/drawing/2014/main" id="{9E7856EF-902A-AC67-0F1D-B6F084FF5B29}"/>
                </a:ext>
              </a:extLst>
            </p:cNvPr>
            <p:cNvCxnSpPr/>
            <p:nvPr/>
          </p:nvCxnSpPr>
          <p:spPr>
            <a:xfrm rot="60000" flipH="1">
              <a:off x="9097986" y="2476348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310;p8">
              <a:extLst>
                <a:ext uri="{FF2B5EF4-FFF2-40B4-BE49-F238E27FC236}">
                  <a16:creationId xmlns:a16="http://schemas.microsoft.com/office/drawing/2014/main" id="{F49964D2-A030-838F-8B47-8CBD83AA9DC8}"/>
                </a:ext>
              </a:extLst>
            </p:cNvPr>
            <p:cNvCxnSpPr/>
            <p:nvPr/>
          </p:nvCxnSpPr>
          <p:spPr>
            <a:xfrm rot="10860000">
              <a:off x="8731015" y="2774622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" name="Google Shape;301;p8">
            <a:extLst>
              <a:ext uri="{FF2B5EF4-FFF2-40B4-BE49-F238E27FC236}">
                <a16:creationId xmlns:a16="http://schemas.microsoft.com/office/drawing/2014/main" id="{01A15DC7-E88A-935A-9054-69B359459692}"/>
              </a:ext>
            </a:extLst>
          </p:cNvPr>
          <p:cNvSpPr txBox="1"/>
          <p:nvPr/>
        </p:nvSpPr>
        <p:spPr>
          <a:xfrm>
            <a:off x="1034487" y="1272363"/>
            <a:ext cx="29221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BFCF56-4D2A-C463-E96B-4A78105C228D}"/>
              </a:ext>
            </a:extLst>
          </p:cNvPr>
          <p:cNvCxnSpPr>
            <a:cxnSpLocks/>
          </p:cNvCxnSpPr>
          <p:nvPr/>
        </p:nvCxnSpPr>
        <p:spPr>
          <a:xfrm>
            <a:off x="6091136" y="2797430"/>
            <a:ext cx="0" cy="3517676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2DBADD49-C152-4824-2946-5B937F5CA2F2}"/>
              </a:ext>
            </a:extLst>
          </p:cNvPr>
          <p:cNvSpPr txBox="1"/>
          <p:nvPr/>
        </p:nvSpPr>
        <p:spPr>
          <a:xfrm>
            <a:off x="7857979" y="1272363"/>
            <a:ext cx="29221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robot2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2" name="Google Shape;301;p8">
            <a:extLst>
              <a:ext uri="{FF2B5EF4-FFF2-40B4-BE49-F238E27FC236}">
                <a16:creationId xmlns:a16="http://schemas.microsoft.com/office/drawing/2014/main" id="{0F9C3288-4EB4-64D0-F046-F26BD7A20B6D}"/>
              </a:ext>
            </a:extLst>
          </p:cNvPr>
          <p:cNvSpPr txBox="1"/>
          <p:nvPr/>
        </p:nvSpPr>
        <p:spPr>
          <a:xfrm>
            <a:off x="691807" y="3740655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2000" b="0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sp>
        <p:nvSpPr>
          <p:cNvPr id="28" name="Google Shape;301;p8">
            <a:extLst>
              <a:ext uri="{FF2B5EF4-FFF2-40B4-BE49-F238E27FC236}">
                <a16:creationId xmlns:a16="http://schemas.microsoft.com/office/drawing/2014/main" id="{2E956C27-9627-9CDB-AFCE-23A0B168D1E0}"/>
              </a:ext>
            </a:extLst>
          </p:cNvPr>
          <p:cNvSpPr txBox="1"/>
          <p:nvPr/>
        </p:nvSpPr>
        <p:spPr>
          <a:xfrm>
            <a:off x="700555" y="4311298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tarea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301;p8">
            <a:extLst>
              <a:ext uri="{FF2B5EF4-FFF2-40B4-BE49-F238E27FC236}">
                <a16:creationId xmlns:a16="http://schemas.microsoft.com/office/drawing/2014/main" id="{F336B6F4-5234-849D-FB4B-A580998609AB}"/>
              </a:ext>
            </a:extLst>
          </p:cNvPr>
          <p:cNvSpPr txBox="1"/>
          <p:nvPr/>
        </p:nvSpPr>
        <p:spPr>
          <a:xfrm>
            <a:off x="700555" y="4881941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Moverme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segura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1;p8">
            <a:extLst>
              <a:ext uri="{FF2B5EF4-FFF2-40B4-BE49-F238E27FC236}">
                <a16:creationId xmlns:a16="http://schemas.microsoft.com/office/drawing/2014/main" id="{1C3E519D-90A4-1671-BD5E-97035A5D8A13}"/>
              </a:ext>
            </a:extLst>
          </p:cNvPr>
          <p:cNvSpPr txBox="1"/>
          <p:nvPr/>
        </p:nvSpPr>
        <p:spPr>
          <a:xfrm>
            <a:off x="700555" y="5452585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2000" b="0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sp>
        <p:nvSpPr>
          <p:cNvPr id="32" name="Google Shape;301;p8">
            <a:extLst>
              <a:ext uri="{FF2B5EF4-FFF2-40B4-BE49-F238E27FC236}">
                <a16:creationId xmlns:a16="http://schemas.microsoft.com/office/drawing/2014/main" id="{590816F9-164F-AEFB-CD6C-00915130A62F}"/>
              </a:ext>
            </a:extLst>
          </p:cNvPr>
          <p:cNvSpPr txBox="1"/>
          <p:nvPr/>
        </p:nvSpPr>
        <p:spPr>
          <a:xfrm>
            <a:off x="6779725" y="3201763"/>
            <a:ext cx="36548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seguro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3" name="Google Shape;301;p8">
            <a:extLst>
              <a:ext uri="{FF2B5EF4-FFF2-40B4-BE49-F238E27FC236}">
                <a16:creationId xmlns:a16="http://schemas.microsoft.com/office/drawing/2014/main" id="{4B99BA32-1690-C9DB-8EB9-03C96DAACC45}"/>
              </a:ext>
            </a:extLst>
          </p:cNvPr>
          <p:cNvSpPr txBox="1"/>
          <p:nvPr/>
        </p:nvSpPr>
        <p:spPr>
          <a:xfrm>
            <a:off x="6803414" y="3772406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2000" b="0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sp>
        <p:nvSpPr>
          <p:cNvPr id="34" name="Google Shape;301;p8">
            <a:extLst>
              <a:ext uri="{FF2B5EF4-FFF2-40B4-BE49-F238E27FC236}">
                <a16:creationId xmlns:a16="http://schemas.microsoft.com/office/drawing/2014/main" id="{B8C6D1A0-08EF-38A6-2006-FE8F957FEBC1}"/>
              </a:ext>
            </a:extLst>
          </p:cNvPr>
          <p:cNvSpPr txBox="1"/>
          <p:nvPr/>
        </p:nvSpPr>
        <p:spPr>
          <a:xfrm>
            <a:off x="6812162" y="4343049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tarea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5" name="Google Shape;301;p8">
            <a:extLst>
              <a:ext uri="{FF2B5EF4-FFF2-40B4-BE49-F238E27FC236}">
                <a16:creationId xmlns:a16="http://schemas.microsoft.com/office/drawing/2014/main" id="{E198BFBF-DB4E-0478-35C8-68010D74E989}"/>
              </a:ext>
            </a:extLst>
          </p:cNvPr>
          <p:cNvSpPr txBox="1"/>
          <p:nvPr/>
        </p:nvSpPr>
        <p:spPr>
          <a:xfrm>
            <a:off x="6812162" y="4913692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Moverme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segura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01;p8">
            <a:extLst>
              <a:ext uri="{FF2B5EF4-FFF2-40B4-BE49-F238E27FC236}">
                <a16:creationId xmlns:a16="http://schemas.microsoft.com/office/drawing/2014/main" id="{B241AF11-509E-C745-BBEC-46E740E85F19}"/>
              </a:ext>
            </a:extLst>
          </p:cNvPr>
          <p:cNvSpPr txBox="1"/>
          <p:nvPr/>
        </p:nvSpPr>
        <p:spPr>
          <a:xfrm>
            <a:off x="6812162" y="5484336"/>
            <a:ext cx="48830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2000" b="0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1048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F6218444-2B5D-810E-AF01-8A6655FE2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408ADE8-41F7-52E9-5FA9-C449BDFB78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>
            <a:extLst>
              <a:ext uri="{FF2B5EF4-FFF2-40B4-BE49-F238E27FC236}">
                <a16:creationId xmlns:a16="http://schemas.microsoft.com/office/drawing/2014/main" id="{60C0004D-0432-4729-88D6-F78F766FB7B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D438A2AD-4669-D639-8EA4-30AE9FB69078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92557CC7-2247-0DD2-6748-6D6111B38FB2}"/>
              </a:ext>
            </a:extLst>
          </p:cNvPr>
          <p:cNvSpPr txBox="1"/>
          <p:nvPr/>
        </p:nvSpPr>
        <p:spPr>
          <a:xfrm>
            <a:off x="1146175" y="235472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16F50D5E-629B-C456-4349-42FDBF05110F}"/>
              </a:ext>
            </a:extLst>
          </p:cNvPr>
          <p:cNvSpPr txBox="1"/>
          <p:nvPr/>
        </p:nvSpPr>
        <p:spPr>
          <a:xfrm>
            <a:off x="171034" y="1113370"/>
            <a:ext cx="5783262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repetir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mover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  <a:endParaRPr lang="en-US" sz="2000" b="1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 (1,1)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   </a:t>
            </a:r>
          </a:p>
        </p:txBody>
      </p:sp>
      <p:sp>
        <p:nvSpPr>
          <p:cNvPr id="5" name="Google Shape;326;p9">
            <a:extLst>
              <a:ext uri="{FF2B5EF4-FFF2-40B4-BE49-F238E27FC236}">
                <a16:creationId xmlns:a16="http://schemas.microsoft.com/office/drawing/2014/main" id="{94EA835B-A3BB-EFD4-DF98-3EF7A432FEF0}"/>
              </a:ext>
            </a:extLst>
          </p:cNvPr>
          <p:cNvSpPr txBox="1"/>
          <p:nvPr/>
        </p:nvSpPr>
        <p:spPr>
          <a:xfrm>
            <a:off x="5199896" y="3745435"/>
            <a:ext cx="4416481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Iniciar(robot1, 1, 1)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</a:t>
            </a:r>
            <a:r>
              <a:rPr lang="es-AR" sz="2000" dirty="0" err="1">
                <a:latin typeface="Consolas" panose="020B0609020204030204" pitchFamily="49" charset="0"/>
              </a:rPr>
              <a:t>AsignarArea</a:t>
            </a:r>
            <a:r>
              <a:rPr lang="es-AR" sz="20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  Iniciar(robot2, 2, 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E369C53-7389-3C54-ADA2-F387881C9795}"/>
              </a:ext>
            </a:extLst>
          </p:cNvPr>
          <p:cNvGrpSpPr/>
          <p:nvPr/>
        </p:nvGrpSpPr>
        <p:grpSpPr>
          <a:xfrm>
            <a:off x="883584" y="1205445"/>
            <a:ext cx="4021053" cy="4682687"/>
            <a:chOff x="1075055" y="1808108"/>
            <a:chExt cx="4021053" cy="46826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887DF8F2-6D79-0A79-2A62-D84B93993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BB70111-F545-B5C7-2222-8E3074C40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326;p9">
            <a:extLst>
              <a:ext uri="{FF2B5EF4-FFF2-40B4-BE49-F238E27FC236}">
                <a16:creationId xmlns:a16="http://schemas.microsoft.com/office/drawing/2014/main" id="{51B930D0-7D87-0124-32EF-4EB78FEF8838}"/>
              </a:ext>
            </a:extLst>
          </p:cNvPr>
          <p:cNvSpPr txBox="1"/>
          <p:nvPr/>
        </p:nvSpPr>
        <p:spPr>
          <a:xfrm>
            <a:off x="4979155" y="684250"/>
            <a:ext cx="578326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tipo2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algn="just">
              <a:buClr>
                <a:schemeClr val="dk1"/>
              </a:buClr>
              <a:buSzPts val="1900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mientras (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HayFlorEnLaEsquina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s-ES" sz="20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tomarFlor</a:t>
            </a:r>
            <a:endParaRPr lang="es-ES" sz="20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algn="just">
              <a:buClr>
                <a:schemeClr val="dk1"/>
              </a:buClr>
              <a:buSzPts val="1900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 (10,10)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20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</a:t>
            </a: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LiberarrEsquina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(10,10)</a:t>
            </a:r>
            <a:endParaRPr lang="es-ES" sz="2000" b="1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fin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23478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7" name="Google Shape;157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490050" y="2006779"/>
            <a:ext cx="113862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3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3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– MEMORIA COMPARTIDA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57882" y="3242648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936625" y="11134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/>
          <p:nvPr/>
        </p:nvSpPr>
        <p:spPr>
          <a:xfrm>
            <a:off x="958102" y="191546"/>
            <a:ext cx="108950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MEMORIA COMPARTIDA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2050122" y="3104633"/>
            <a:ext cx="712787" cy="1393825"/>
          </a:xfrm>
          <a:prstGeom prst="rect">
            <a:avLst/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837397" y="4463533"/>
            <a:ext cx="4397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2,2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2556534" y="2863333"/>
            <a:ext cx="4381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7,7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3034372" y="4473058"/>
            <a:ext cx="4397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8,2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3753509" y="2874445"/>
            <a:ext cx="523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13,7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50BFDA-22F5-C2B1-73F9-F7391ABFB279}"/>
              </a:ext>
            </a:extLst>
          </p:cNvPr>
          <p:cNvSpPr txBox="1"/>
          <p:nvPr/>
        </p:nvSpPr>
        <p:spPr>
          <a:xfrm>
            <a:off x="6676373" y="1044415"/>
            <a:ext cx="53648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18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s-E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llamado avenida debe recorrer la avenida 10 y juntar las flores que encuentre. El robot 2 </a:t>
            </a:r>
            <a:r>
              <a:rPr lang="es-E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llamado calle debe recorrer la calle 5 </a:t>
            </a:r>
            <a:r>
              <a:rPr lang="es-E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 los papeles que encuentre.</a:t>
            </a:r>
            <a:endParaRPr lang="es-ES" sz="18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F55FCB-903A-AF4D-0D4C-AD539E9C7CC6}"/>
              </a:ext>
            </a:extLst>
          </p:cNvPr>
          <p:cNvSpPr txBox="1"/>
          <p:nvPr/>
        </p:nvSpPr>
        <p:spPr>
          <a:xfrm>
            <a:off x="47625" y="1072864"/>
            <a:ext cx="64783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18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s-E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trabaja en su área privada delimitada por las esquinas  (2,2) y (7,7) contando esquinas vacías y el robot 1 trabaja en su área privada delimitada por las esquinas  (8,2) y (13,7) contando esquinas vacías.</a:t>
            </a:r>
            <a:endParaRPr lang="es-ES" sz="18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" name="Google Shape;196;p4">
            <a:extLst>
              <a:ext uri="{FF2B5EF4-FFF2-40B4-BE49-F238E27FC236}">
                <a16:creationId xmlns:a16="http://schemas.microsoft.com/office/drawing/2014/main" id="{0CB1893D-3095-8007-2861-BE693A52C0C2}"/>
              </a:ext>
            </a:extLst>
          </p:cNvPr>
          <p:cNvGrpSpPr/>
          <p:nvPr/>
        </p:nvGrpSpPr>
        <p:grpSpPr>
          <a:xfrm>
            <a:off x="8998173" y="3097968"/>
            <a:ext cx="2162630" cy="1456250"/>
            <a:chOff x="2408663" y="1895708"/>
            <a:chExt cx="4252333" cy="3849028"/>
          </a:xfrm>
        </p:grpSpPr>
        <p:sp>
          <p:nvSpPr>
            <p:cNvPr id="5" name="Google Shape;197;p4">
              <a:extLst>
                <a:ext uri="{FF2B5EF4-FFF2-40B4-BE49-F238E27FC236}">
                  <a16:creationId xmlns:a16="http://schemas.microsoft.com/office/drawing/2014/main" id="{D57A65B8-749E-E68E-23A7-C1914BFC6588}"/>
                </a:ext>
              </a:extLst>
            </p:cNvPr>
            <p:cNvSpPr txBox="1"/>
            <p:nvPr/>
          </p:nvSpPr>
          <p:spPr>
            <a:xfrm>
              <a:off x="2408663" y="1906824"/>
              <a:ext cx="4252333" cy="3791864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98;p4">
              <a:extLst>
                <a:ext uri="{FF2B5EF4-FFF2-40B4-BE49-F238E27FC236}">
                  <a16:creationId xmlns:a16="http://schemas.microsoft.com/office/drawing/2014/main" id="{80417E76-959E-7CE0-06A8-70ECF071110C}"/>
                </a:ext>
              </a:extLst>
            </p:cNvPr>
            <p:cNvCxnSpPr/>
            <p:nvPr/>
          </p:nvCxnSpPr>
          <p:spPr>
            <a:xfrm>
              <a:off x="3065798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99;p4">
              <a:extLst>
                <a:ext uri="{FF2B5EF4-FFF2-40B4-BE49-F238E27FC236}">
                  <a16:creationId xmlns:a16="http://schemas.microsoft.com/office/drawing/2014/main" id="{296311F8-B391-8349-0876-4BEF7CD2330B}"/>
                </a:ext>
              </a:extLst>
            </p:cNvPr>
            <p:cNvCxnSpPr/>
            <p:nvPr/>
          </p:nvCxnSpPr>
          <p:spPr>
            <a:xfrm>
              <a:off x="3776901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200;p4">
              <a:extLst>
                <a:ext uri="{FF2B5EF4-FFF2-40B4-BE49-F238E27FC236}">
                  <a16:creationId xmlns:a16="http://schemas.microsoft.com/office/drawing/2014/main" id="{2F1ACB4C-7CD2-1763-15B5-8A8211E701BB}"/>
                </a:ext>
              </a:extLst>
            </p:cNvPr>
            <p:cNvCxnSpPr/>
            <p:nvPr/>
          </p:nvCxnSpPr>
          <p:spPr>
            <a:xfrm>
              <a:off x="4478481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201;p4">
              <a:extLst>
                <a:ext uri="{FF2B5EF4-FFF2-40B4-BE49-F238E27FC236}">
                  <a16:creationId xmlns:a16="http://schemas.microsoft.com/office/drawing/2014/main" id="{1E108761-735B-2B4A-20B1-6829F87D9A09}"/>
                </a:ext>
              </a:extLst>
            </p:cNvPr>
            <p:cNvCxnSpPr/>
            <p:nvPr/>
          </p:nvCxnSpPr>
          <p:spPr>
            <a:xfrm>
              <a:off x="5189584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202;p4">
              <a:extLst>
                <a:ext uri="{FF2B5EF4-FFF2-40B4-BE49-F238E27FC236}">
                  <a16:creationId xmlns:a16="http://schemas.microsoft.com/office/drawing/2014/main" id="{ED474E06-5852-BB58-3640-02C763EEB3C9}"/>
                </a:ext>
              </a:extLst>
            </p:cNvPr>
            <p:cNvCxnSpPr/>
            <p:nvPr/>
          </p:nvCxnSpPr>
          <p:spPr>
            <a:xfrm>
              <a:off x="5951480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203;p4">
              <a:extLst>
                <a:ext uri="{FF2B5EF4-FFF2-40B4-BE49-F238E27FC236}">
                  <a16:creationId xmlns:a16="http://schemas.microsoft.com/office/drawing/2014/main" id="{D6C856ED-98AB-76BB-9C09-5CAD4006D889}"/>
                </a:ext>
              </a:extLst>
            </p:cNvPr>
            <p:cNvCxnSpPr/>
            <p:nvPr/>
          </p:nvCxnSpPr>
          <p:spPr>
            <a:xfrm>
              <a:off x="6660996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204;p4">
              <a:extLst>
                <a:ext uri="{FF2B5EF4-FFF2-40B4-BE49-F238E27FC236}">
                  <a16:creationId xmlns:a16="http://schemas.microsoft.com/office/drawing/2014/main" id="{EBACE54B-293F-2B59-FAAB-0B7624FC8D60}"/>
                </a:ext>
              </a:extLst>
            </p:cNvPr>
            <p:cNvCxnSpPr/>
            <p:nvPr/>
          </p:nvCxnSpPr>
          <p:spPr>
            <a:xfrm rot="10800000">
              <a:off x="2408663" y="5092117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205;p4">
              <a:extLst>
                <a:ext uri="{FF2B5EF4-FFF2-40B4-BE49-F238E27FC236}">
                  <a16:creationId xmlns:a16="http://schemas.microsoft.com/office/drawing/2014/main" id="{3FE10B92-B1B6-BECB-ECD0-5D3A8F586601}"/>
                </a:ext>
              </a:extLst>
            </p:cNvPr>
            <p:cNvCxnSpPr/>
            <p:nvPr/>
          </p:nvCxnSpPr>
          <p:spPr>
            <a:xfrm rot="10800000">
              <a:off x="2408663" y="4476018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206;p4">
              <a:extLst>
                <a:ext uri="{FF2B5EF4-FFF2-40B4-BE49-F238E27FC236}">
                  <a16:creationId xmlns:a16="http://schemas.microsoft.com/office/drawing/2014/main" id="{EA5A3522-874B-CBE5-7E59-8CCC655D4F25}"/>
                </a:ext>
              </a:extLst>
            </p:cNvPr>
            <p:cNvCxnSpPr/>
            <p:nvPr/>
          </p:nvCxnSpPr>
          <p:spPr>
            <a:xfrm rot="10800000">
              <a:off x="2408663" y="3805932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207;p4">
              <a:extLst>
                <a:ext uri="{FF2B5EF4-FFF2-40B4-BE49-F238E27FC236}">
                  <a16:creationId xmlns:a16="http://schemas.microsoft.com/office/drawing/2014/main" id="{19FDBA59-B06A-9BB2-A500-8075B99F992E}"/>
                </a:ext>
              </a:extLst>
            </p:cNvPr>
            <p:cNvCxnSpPr/>
            <p:nvPr/>
          </p:nvCxnSpPr>
          <p:spPr>
            <a:xfrm rot="10800000">
              <a:off x="2408663" y="3189833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208;p4">
              <a:extLst>
                <a:ext uri="{FF2B5EF4-FFF2-40B4-BE49-F238E27FC236}">
                  <a16:creationId xmlns:a16="http://schemas.microsoft.com/office/drawing/2014/main" id="{E9CB346B-152A-1188-D695-2009D9C22BD5}"/>
                </a:ext>
              </a:extLst>
            </p:cNvPr>
            <p:cNvCxnSpPr/>
            <p:nvPr/>
          </p:nvCxnSpPr>
          <p:spPr>
            <a:xfrm rot="10800000">
              <a:off x="2408663" y="2513395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209;p4">
              <a:extLst>
                <a:ext uri="{FF2B5EF4-FFF2-40B4-BE49-F238E27FC236}">
                  <a16:creationId xmlns:a16="http://schemas.microsoft.com/office/drawing/2014/main" id="{DF406701-C6A1-EEE8-818A-7E5D1516044C}"/>
                </a:ext>
              </a:extLst>
            </p:cNvPr>
            <p:cNvCxnSpPr/>
            <p:nvPr/>
          </p:nvCxnSpPr>
          <p:spPr>
            <a:xfrm rot="10800000">
              <a:off x="2408663" y="1895708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37D98510-4E63-0574-502B-E10E5BF25542}"/>
              </a:ext>
            </a:extLst>
          </p:cNvPr>
          <p:cNvSpPr/>
          <p:nvPr/>
        </p:nvSpPr>
        <p:spPr>
          <a:xfrm>
            <a:off x="9941479" y="3474195"/>
            <a:ext cx="250372" cy="2503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7100459-9CAF-0136-318B-180E8FB544D6}"/>
              </a:ext>
            </a:extLst>
          </p:cNvPr>
          <p:cNvGrpSpPr/>
          <p:nvPr/>
        </p:nvGrpSpPr>
        <p:grpSpPr>
          <a:xfrm>
            <a:off x="7242330" y="3188266"/>
            <a:ext cx="2048597" cy="798649"/>
            <a:chOff x="7242330" y="3188266"/>
            <a:chExt cx="2048597" cy="798649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DA7DB3A0-E080-2B13-C8E8-499207104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15983" y="3191171"/>
              <a:ext cx="0" cy="827314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2CB546-B94C-EF62-FAFA-AFD4417E844A}"/>
                </a:ext>
              </a:extLst>
            </p:cNvPr>
            <p:cNvSpPr txBox="1"/>
            <p:nvPr/>
          </p:nvSpPr>
          <p:spPr>
            <a:xfrm rot="5400000">
              <a:off x="8494033" y="2801060"/>
              <a:ext cx="400110" cy="1193678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lang="es-ES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Calle 5</a:t>
              </a:r>
              <a:endParaRPr lang="es-ES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25" name="Google Shape;305;p8">
              <a:extLst>
                <a:ext uri="{FF2B5EF4-FFF2-40B4-BE49-F238E27FC236}">
                  <a16:creationId xmlns:a16="http://schemas.microsoft.com/office/drawing/2014/main" id="{B7297FA2-DD2D-0001-F119-C5F871AB525E}"/>
                </a:ext>
              </a:extLst>
            </p:cNvPr>
            <p:cNvGrpSpPr/>
            <p:nvPr/>
          </p:nvGrpSpPr>
          <p:grpSpPr>
            <a:xfrm rot="360000">
              <a:off x="7242330" y="3188266"/>
              <a:ext cx="861704" cy="798649"/>
              <a:chOff x="4731082" y="4584781"/>
              <a:chExt cx="836600" cy="789807"/>
            </a:xfrm>
          </p:grpSpPr>
          <p:sp>
            <p:nvSpPr>
              <p:cNvPr id="26" name="Google Shape;306;p8">
                <a:extLst>
                  <a:ext uri="{FF2B5EF4-FFF2-40B4-BE49-F238E27FC236}">
                    <a16:creationId xmlns:a16="http://schemas.microsoft.com/office/drawing/2014/main" id="{2513C0AA-933C-5E74-78F0-27D6E4583DB9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307;p8">
                <a:extLst>
                  <a:ext uri="{FF2B5EF4-FFF2-40B4-BE49-F238E27FC236}">
                    <a16:creationId xmlns:a16="http://schemas.microsoft.com/office/drawing/2014/main" id="{06A48EA1-B2B3-9B17-A900-813EF9E2A9AA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308;p8">
                <a:extLst>
                  <a:ext uri="{FF2B5EF4-FFF2-40B4-BE49-F238E27FC236}">
                    <a16:creationId xmlns:a16="http://schemas.microsoft.com/office/drawing/2014/main" id="{5C5F3DC9-A7FA-5DD9-DF40-8E266C4EC5B4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9" name="Google Shape;309;p8">
                <a:extLst>
                  <a:ext uri="{FF2B5EF4-FFF2-40B4-BE49-F238E27FC236}">
                    <a16:creationId xmlns:a16="http://schemas.microsoft.com/office/drawing/2014/main" id="{0008E47C-ED14-DDBF-B055-4587E6417AA8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10;p8">
                <a:extLst>
                  <a:ext uri="{FF2B5EF4-FFF2-40B4-BE49-F238E27FC236}">
                    <a16:creationId xmlns:a16="http://schemas.microsoft.com/office/drawing/2014/main" id="{8F395CFC-2A19-F3BF-FBF5-83AF5DF389B3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8B73ED47-4140-BD2B-4BFA-2A059695CA81}"/>
              </a:ext>
            </a:extLst>
          </p:cNvPr>
          <p:cNvGrpSpPr/>
          <p:nvPr/>
        </p:nvGrpSpPr>
        <p:grpSpPr>
          <a:xfrm>
            <a:off x="9671586" y="4350737"/>
            <a:ext cx="789195" cy="1920950"/>
            <a:chOff x="9671586" y="4350737"/>
            <a:chExt cx="789195" cy="1920950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1BAE27E-5A86-811F-B5A8-2407B925A5E5}"/>
                </a:ext>
              </a:extLst>
            </p:cNvPr>
            <p:cNvCxnSpPr/>
            <p:nvPr/>
          </p:nvCxnSpPr>
          <p:spPr>
            <a:xfrm flipV="1">
              <a:off x="10050831" y="4606595"/>
              <a:ext cx="0" cy="827314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220896A-557A-2D9B-83AF-AE3A0F414E56}"/>
                </a:ext>
              </a:extLst>
            </p:cNvPr>
            <p:cNvSpPr txBox="1"/>
            <p:nvPr/>
          </p:nvSpPr>
          <p:spPr>
            <a:xfrm>
              <a:off x="9705953" y="4350737"/>
              <a:ext cx="400110" cy="1193678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lang="es-ES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Avenida 4</a:t>
              </a:r>
              <a:endParaRPr lang="es-ES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95DE034-ABB2-AF71-B0B5-1C5D32B46BF5}"/>
                </a:ext>
              </a:extLst>
            </p:cNvPr>
            <p:cNvGrpSpPr/>
            <p:nvPr/>
          </p:nvGrpSpPr>
          <p:grpSpPr>
            <a:xfrm>
              <a:off x="9671586" y="5550072"/>
              <a:ext cx="789195" cy="721615"/>
              <a:chOff x="6475936" y="3905726"/>
              <a:chExt cx="789195" cy="721615"/>
            </a:xfrm>
          </p:grpSpPr>
          <p:sp>
            <p:nvSpPr>
              <p:cNvPr id="32" name="Google Shape;306;p8">
                <a:extLst>
                  <a:ext uri="{FF2B5EF4-FFF2-40B4-BE49-F238E27FC236}">
                    <a16:creationId xmlns:a16="http://schemas.microsoft.com/office/drawing/2014/main" id="{74C1C0C8-C706-FCFD-098B-18D1C857C0E2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07;p8">
                <a:extLst>
                  <a:ext uri="{FF2B5EF4-FFF2-40B4-BE49-F238E27FC236}">
                    <a16:creationId xmlns:a16="http://schemas.microsoft.com/office/drawing/2014/main" id="{7399788C-78D1-E821-7243-8CD8D5F732A3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08;p8">
                <a:extLst>
                  <a:ext uri="{FF2B5EF4-FFF2-40B4-BE49-F238E27FC236}">
                    <a16:creationId xmlns:a16="http://schemas.microsoft.com/office/drawing/2014/main" id="{3F13AD60-95AB-40E5-B514-EAAE5783B3B6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" name="Google Shape;309;p8">
                <a:extLst>
                  <a:ext uri="{FF2B5EF4-FFF2-40B4-BE49-F238E27FC236}">
                    <a16:creationId xmlns:a16="http://schemas.microsoft.com/office/drawing/2014/main" id="{41C15010-2A4A-FF53-0857-FB84812AD443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" name="Google Shape;310;p8">
                <a:extLst>
                  <a:ext uri="{FF2B5EF4-FFF2-40B4-BE49-F238E27FC236}">
                    <a16:creationId xmlns:a16="http://schemas.microsoft.com/office/drawing/2014/main" id="{DB1F3B08-855F-C004-161C-21F86B7585CA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" name="Google Shape;305;p8">
            <a:extLst>
              <a:ext uri="{FF2B5EF4-FFF2-40B4-BE49-F238E27FC236}">
                <a16:creationId xmlns:a16="http://schemas.microsoft.com/office/drawing/2014/main" id="{5E754027-9B9E-4095-009B-C998765F3F91}"/>
              </a:ext>
            </a:extLst>
          </p:cNvPr>
          <p:cNvGrpSpPr/>
          <p:nvPr/>
        </p:nvGrpSpPr>
        <p:grpSpPr>
          <a:xfrm rot="360000">
            <a:off x="1149036" y="3482485"/>
            <a:ext cx="861704" cy="798649"/>
            <a:chOff x="4731082" y="4584781"/>
            <a:chExt cx="836600" cy="789807"/>
          </a:xfrm>
        </p:grpSpPr>
        <p:sp>
          <p:nvSpPr>
            <p:cNvPr id="38" name="Google Shape;306;p8">
              <a:extLst>
                <a:ext uri="{FF2B5EF4-FFF2-40B4-BE49-F238E27FC236}">
                  <a16:creationId xmlns:a16="http://schemas.microsoft.com/office/drawing/2014/main" id="{8381B8B6-8522-0E27-BBB5-7D1DCDDDFBD3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07;p8">
              <a:extLst>
                <a:ext uri="{FF2B5EF4-FFF2-40B4-BE49-F238E27FC236}">
                  <a16:creationId xmlns:a16="http://schemas.microsoft.com/office/drawing/2014/main" id="{AD975947-2717-B95D-8FFF-622EE8057CA2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" name="Google Shape;308;p8">
              <a:extLst>
                <a:ext uri="{FF2B5EF4-FFF2-40B4-BE49-F238E27FC236}">
                  <a16:creationId xmlns:a16="http://schemas.microsoft.com/office/drawing/2014/main" id="{B1FC31B1-6FD8-B0A2-0F94-36979E57E04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" name="Google Shape;309;p8">
              <a:extLst>
                <a:ext uri="{FF2B5EF4-FFF2-40B4-BE49-F238E27FC236}">
                  <a16:creationId xmlns:a16="http://schemas.microsoft.com/office/drawing/2014/main" id="{EBAC1805-52F7-B41D-65FE-A0CA6239923A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310;p8">
              <a:extLst>
                <a:ext uri="{FF2B5EF4-FFF2-40B4-BE49-F238E27FC236}">
                  <a16:creationId xmlns:a16="http://schemas.microsoft.com/office/drawing/2014/main" id="{4BF85E60-C99A-D76F-C376-CFA8F8C93DA8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4DFC173-62F9-483E-67CD-F64C86F1D65D}"/>
              </a:ext>
            </a:extLst>
          </p:cNvPr>
          <p:cNvGrpSpPr/>
          <p:nvPr/>
        </p:nvGrpSpPr>
        <p:grpSpPr>
          <a:xfrm>
            <a:off x="4033514" y="3573362"/>
            <a:ext cx="789195" cy="721615"/>
            <a:chOff x="6475936" y="3905726"/>
            <a:chExt cx="789195" cy="721615"/>
          </a:xfrm>
        </p:grpSpPr>
        <p:sp>
          <p:nvSpPr>
            <p:cNvPr id="44" name="Google Shape;306;p8">
              <a:extLst>
                <a:ext uri="{FF2B5EF4-FFF2-40B4-BE49-F238E27FC236}">
                  <a16:creationId xmlns:a16="http://schemas.microsoft.com/office/drawing/2014/main" id="{8C6EDFAA-AA8E-6BA4-483B-639DB3721A07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" name="Google Shape;307;p8">
              <a:extLst>
                <a:ext uri="{FF2B5EF4-FFF2-40B4-BE49-F238E27FC236}">
                  <a16:creationId xmlns:a16="http://schemas.microsoft.com/office/drawing/2014/main" id="{D6CE71EE-7A7C-7651-00F1-669433A4AF7A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" name="Google Shape;308;p8">
              <a:extLst>
                <a:ext uri="{FF2B5EF4-FFF2-40B4-BE49-F238E27FC236}">
                  <a16:creationId xmlns:a16="http://schemas.microsoft.com/office/drawing/2014/main" id="{992E1459-C65D-9F35-596A-3C6A09EA752B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" name="Google Shape;309;p8">
              <a:extLst>
                <a:ext uri="{FF2B5EF4-FFF2-40B4-BE49-F238E27FC236}">
                  <a16:creationId xmlns:a16="http://schemas.microsoft.com/office/drawing/2014/main" id="{F7A636DD-E92B-8316-BE8D-F9D0DEB24200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310;p8">
              <a:extLst>
                <a:ext uri="{FF2B5EF4-FFF2-40B4-BE49-F238E27FC236}">
                  <a16:creationId xmlns:a16="http://schemas.microsoft.com/office/drawing/2014/main" id="{BA45B36C-632D-4190-7EC2-94FDA0711FA3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13CCA9F-C546-7D68-FFAB-57C3D06F10AF}"/>
              </a:ext>
            </a:extLst>
          </p:cNvPr>
          <p:cNvGrpSpPr/>
          <p:nvPr/>
        </p:nvGrpSpPr>
        <p:grpSpPr>
          <a:xfrm>
            <a:off x="604086" y="4947710"/>
            <a:ext cx="4695131" cy="1393825"/>
            <a:chOff x="604086" y="4847502"/>
            <a:chExt cx="4695131" cy="1393825"/>
          </a:xfrm>
        </p:grpSpPr>
        <p:sp>
          <p:nvSpPr>
            <p:cNvPr id="49" name="Google Shape;374;p12">
              <a:extLst>
                <a:ext uri="{FF2B5EF4-FFF2-40B4-BE49-F238E27FC236}">
                  <a16:creationId xmlns:a16="http://schemas.microsoft.com/office/drawing/2014/main" id="{9DAB50D2-E28C-31AA-2924-A70B7AAF25AC}"/>
                </a:ext>
              </a:extLst>
            </p:cNvPr>
            <p:cNvSpPr txBox="1"/>
            <p:nvPr/>
          </p:nvSpPr>
          <p:spPr>
            <a:xfrm rot="21180000">
              <a:off x="604086" y="5027873"/>
              <a:ext cx="3245429" cy="120028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¿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Ocurre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lo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mismo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si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se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declara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una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única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area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compartida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(2,2) (13,7)?</a:t>
              </a:r>
              <a:endParaRPr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</a:endParaRPr>
            </a:p>
          </p:txBody>
        </p:sp>
        <p:sp>
          <p:nvSpPr>
            <p:cNvPr id="50" name="Google Shape;175;p3">
              <a:extLst>
                <a:ext uri="{FF2B5EF4-FFF2-40B4-BE49-F238E27FC236}">
                  <a16:creationId xmlns:a16="http://schemas.microsoft.com/office/drawing/2014/main" id="{BA0284BD-F4D0-7CD9-4490-D2D84D60F362}"/>
                </a:ext>
              </a:extLst>
            </p:cNvPr>
            <p:cNvSpPr txBox="1"/>
            <p:nvPr/>
          </p:nvSpPr>
          <p:spPr>
            <a:xfrm>
              <a:off x="4180254" y="4847502"/>
              <a:ext cx="1118963" cy="1393825"/>
            </a:xfrm>
            <a:prstGeom prst="rect">
              <a:avLst/>
            </a:prstGeom>
            <a:noFill/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1" name="Google Shape;180;p3">
            <a:extLst>
              <a:ext uri="{FF2B5EF4-FFF2-40B4-BE49-F238E27FC236}">
                <a16:creationId xmlns:a16="http://schemas.microsoft.com/office/drawing/2014/main" id="{9A7221F5-FF8C-4748-7A68-0D5F4433CDC6}"/>
              </a:ext>
            </a:extLst>
          </p:cNvPr>
          <p:cNvSpPr txBox="1"/>
          <p:nvPr/>
        </p:nvSpPr>
        <p:spPr>
          <a:xfrm>
            <a:off x="3855062" y="6328252"/>
            <a:ext cx="4397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2,2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81;p3">
            <a:extLst>
              <a:ext uri="{FF2B5EF4-FFF2-40B4-BE49-F238E27FC236}">
                <a16:creationId xmlns:a16="http://schemas.microsoft.com/office/drawing/2014/main" id="{ED8BFC69-25E8-368C-1B82-CA7DCB274E10}"/>
              </a:ext>
            </a:extLst>
          </p:cNvPr>
          <p:cNvSpPr txBox="1"/>
          <p:nvPr/>
        </p:nvSpPr>
        <p:spPr>
          <a:xfrm>
            <a:off x="5343733" y="4771559"/>
            <a:ext cx="523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13,7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77;p3">
            <a:extLst>
              <a:ext uri="{FF2B5EF4-FFF2-40B4-BE49-F238E27FC236}">
                <a16:creationId xmlns:a16="http://schemas.microsoft.com/office/drawing/2014/main" id="{11F73DAE-C522-4447-ABC5-344115F08C73}"/>
              </a:ext>
            </a:extLst>
          </p:cNvPr>
          <p:cNvSpPr txBox="1"/>
          <p:nvPr/>
        </p:nvSpPr>
        <p:spPr>
          <a:xfrm>
            <a:off x="2094153" y="3167535"/>
            <a:ext cx="629663" cy="1268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177;p3">
            <a:extLst>
              <a:ext uri="{FF2B5EF4-FFF2-40B4-BE49-F238E27FC236}">
                <a16:creationId xmlns:a16="http://schemas.microsoft.com/office/drawing/2014/main" id="{0A501C03-DC8B-0E9A-BF06-286A0153EA4C}"/>
              </a:ext>
            </a:extLst>
          </p:cNvPr>
          <p:cNvSpPr txBox="1"/>
          <p:nvPr/>
        </p:nvSpPr>
        <p:spPr>
          <a:xfrm>
            <a:off x="3142275" y="3104634"/>
            <a:ext cx="712787" cy="1393825"/>
          </a:xfrm>
          <a:prstGeom prst="rect">
            <a:avLst/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177;p3">
            <a:extLst>
              <a:ext uri="{FF2B5EF4-FFF2-40B4-BE49-F238E27FC236}">
                <a16:creationId xmlns:a16="http://schemas.microsoft.com/office/drawing/2014/main" id="{12FCBC5F-123A-8520-7360-C98EE04BAAA7}"/>
              </a:ext>
            </a:extLst>
          </p:cNvPr>
          <p:cNvSpPr txBox="1"/>
          <p:nvPr/>
        </p:nvSpPr>
        <p:spPr>
          <a:xfrm>
            <a:off x="3186306" y="3167536"/>
            <a:ext cx="629663" cy="126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177;p3">
            <a:extLst>
              <a:ext uri="{FF2B5EF4-FFF2-40B4-BE49-F238E27FC236}">
                <a16:creationId xmlns:a16="http://schemas.microsoft.com/office/drawing/2014/main" id="{F9DC1187-40F3-ECCC-5899-CF69766599D4}"/>
              </a:ext>
            </a:extLst>
          </p:cNvPr>
          <p:cNvSpPr txBox="1"/>
          <p:nvPr/>
        </p:nvSpPr>
        <p:spPr>
          <a:xfrm>
            <a:off x="4216975" y="4998086"/>
            <a:ext cx="1040325" cy="126802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A097CC1-E498-71D3-9EF5-6EA23B76AB65}"/>
              </a:ext>
            </a:extLst>
          </p:cNvPr>
          <p:cNvCxnSpPr>
            <a:cxnSpLocks/>
          </p:cNvCxnSpPr>
          <p:nvPr/>
        </p:nvCxnSpPr>
        <p:spPr>
          <a:xfrm flipV="1">
            <a:off x="6576185" y="1563250"/>
            <a:ext cx="0" cy="46826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54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5" name="Google Shape;22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Compartida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72AE70-23EB-0E94-A8E3-ABE43726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347486" y="1546936"/>
            <a:ext cx="2232924" cy="172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240;p6">
            <a:extLst>
              <a:ext uri="{FF2B5EF4-FFF2-40B4-BE49-F238E27FC236}">
                <a16:creationId xmlns:a16="http://schemas.microsoft.com/office/drawing/2014/main" id="{C9FEC189-482E-DFFC-A851-EB80B8D46AE1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BLOQUEAR RECURSO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75996B19-A607-1E4A-2035-1845D164E200}"/>
              </a:ext>
            </a:extLst>
          </p:cNvPr>
          <p:cNvSpPr txBox="1"/>
          <p:nvPr/>
        </p:nvSpPr>
        <p:spPr>
          <a:xfrm>
            <a:off x="4813949" y="2008330"/>
            <a:ext cx="72272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Dado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compratido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DISPONIBLE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para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otro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accederlo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</a:p>
        </p:txBody>
      </p:sp>
      <p:sp>
        <p:nvSpPr>
          <p:cNvPr id="5" name="Google Shape;240;p6">
            <a:extLst>
              <a:ext uri="{FF2B5EF4-FFF2-40B4-BE49-F238E27FC236}">
                <a16:creationId xmlns:a16="http://schemas.microsoft.com/office/drawing/2014/main" id="{E954168C-3F08-9F81-59F7-D29A3AAF77F9}"/>
              </a:ext>
            </a:extLst>
          </p:cNvPr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LIBERAR UN RECURSO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6" name="Google Shape;301;p8">
            <a:extLst>
              <a:ext uri="{FF2B5EF4-FFF2-40B4-BE49-F238E27FC236}">
                <a16:creationId xmlns:a16="http://schemas.microsoft.com/office/drawing/2014/main" id="{0A7DEEB3-D10D-5E66-8911-7D5E05EC367D}"/>
              </a:ext>
            </a:extLst>
          </p:cNvPr>
          <p:cNvSpPr txBox="1"/>
          <p:nvPr/>
        </p:nvSpPr>
        <p:spPr>
          <a:xfrm>
            <a:off x="4813949" y="442882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002060"/>
              </a:buClr>
              <a:buSzPts val="2000"/>
            </a:pP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Dado un recurso compartido 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o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el programador libera dicho recurso para que cualquier proceso pueda bloquearlo.</a:t>
            </a:r>
          </a:p>
        </p:txBody>
      </p:sp>
      <p:grpSp>
        <p:nvGrpSpPr>
          <p:cNvPr id="234" name="Google Shape;234;p5"/>
          <p:cNvGrpSpPr/>
          <p:nvPr/>
        </p:nvGrpSpPr>
        <p:grpSpPr>
          <a:xfrm rot="-360007">
            <a:off x="671555" y="2036114"/>
            <a:ext cx="3724110" cy="1475269"/>
            <a:chOff x="3888024" y="-119124"/>
            <a:chExt cx="4673584" cy="2270423"/>
          </a:xfrm>
        </p:grpSpPr>
        <p:grpSp>
          <p:nvGrpSpPr>
            <p:cNvPr id="235" name="Google Shape;235;p5"/>
            <p:cNvGrpSpPr/>
            <p:nvPr/>
          </p:nvGrpSpPr>
          <p:grpSpPr>
            <a:xfrm>
              <a:off x="3888024" y="-119124"/>
              <a:ext cx="4673584" cy="2270423"/>
              <a:chOff x="360210" y="1655246"/>
              <a:chExt cx="4673584" cy="2270423"/>
            </a:xfrm>
          </p:grpSpPr>
          <p:pic>
            <p:nvPicPr>
              <p:cNvPr id="236" name="Google Shape;23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-419999">
                <a:off x="360210" y="1655246"/>
                <a:ext cx="4673584" cy="2270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300000">
                <a:off x="781577" y="2408864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5"/>
              <p:cNvSpPr/>
              <p:nvPr/>
            </p:nvSpPr>
            <p:spPr>
              <a:xfrm rot="-1140000" flipH="1">
                <a:off x="2925356" y="2056605"/>
                <a:ext cx="828212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374991" extrusionOk="0">
                    <a:moveTo>
                      <a:pt x="0" y="346416"/>
                    </a:moveTo>
                    <a:cubicBezTo>
                      <a:pt x="414337" y="253547"/>
                      <a:pt x="828675" y="160679"/>
                      <a:pt x="1285875" y="103529"/>
                    </a:cubicBezTo>
                    <a:cubicBezTo>
                      <a:pt x="1743075" y="46379"/>
                      <a:pt x="2288381" y="-15534"/>
                      <a:pt x="2743200" y="3516"/>
                    </a:cubicBezTo>
                    <a:cubicBezTo>
                      <a:pt x="3198019" y="22566"/>
                      <a:pt x="3709987" y="155916"/>
                      <a:pt x="4014787" y="217829"/>
                    </a:cubicBezTo>
                    <a:cubicBezTo>
                      <a:pt x="4319587" y="279741"/>
                      <a:pt x="4445793" y="327366"/>
                      <a:pt x="4572000" y="37499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 txBox="1"/>
              <p:nvPr/>
            </p:nvSpPr>
            <p:spPr>
              <a:xfrm rot="20879533">
                <a:off x="1023268" y="3025804"/>
                <a:ext cx="706564" cy="66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200" b="0" i="0" u="none" strike="noStrike" cap="none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R1</a:t>
                </a:r>
                <a:endParaRPr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 txBox="1"/>
              <p:nvPr/>
            </p:nvSpPr>
            <p:spPr>
              <a:xfrm rot="20940665">
                <a:off x="4014208" y="2554903"/>
                <a:ext cx="609068" cy="66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R2</a:t>
                </a:r>
                <a:endParaRPr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300000">
                <a:off x="3750520" y="2001990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480000">
              <a:off x="5471213" y="784761"/>
              <a:ext cx="1704967" cy="903781"/>
              <a:chOff x="3629109" y="2260472"/>
              <a:chExt cx="1857300" cy="1317621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3909176" y="2260472"/>
                <a:ext cx="1299631" cy="119152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D0D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3629109" y="2292313"/>
                <a:ext cx="1857300" cy="1285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7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0D0D"/>
                  </a:buClr>
                  <a:buSzPts val="2800"/>
                  <a:buFont typeface="Arial Narrow"/>
                  <a:buNone/>
                </a:pPr>
                <a:r>
                  <a:rPr lang="en-US" sz="22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Esquina</a:t>
                </a:r>
                <a:r>
                  <a:rPr lang="en-US" sz="2200" b="0" i="0" u="none" strike="noStrike" cap="none" dirty="0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22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común</a:t>
                </a:r>
                <a:endParaRPr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5"/>
            <p:cNvSpPr/>
            <p:nvPr/>
          </p:nvSpPr>
          <p:spPr>
            <a:xfrm rot="-360000">
              <a:off x="5110467" y="549898"/>
              <a:ext cx="828211" cy="199744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5" name="Google Shape;22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72AE70-23EB-0E94-A8E3-ABE43726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249513" y="1546936"/>
            <a:ext cx="2232924" cy="172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240;p6">
            <a:extLst>
              <a:ext uri="{FF2B5EF4-FFF2-40B4-BE49-F238E27FC236}">
                <a16:creationId xmlns:a16="http://schemas.microsoft.com/office/drawing/2014/main" id="{C9FEC189-482E-DFFC-A851-EB80B8D46AE1}"/>
              </a:ext>
            </a:extLst>
          </p:cNvPr>
          <p:cNvSpPr txBox="1"/>
          <p:nvPr/>
        </p:nvSpPr>
        <p:spPr>
          <a:xfrm>
            <a:off x="3845984" y="1412475"/>
            <a:ext cx="74705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BLOQUEAR RECURSO - CONSIDERACIONES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75996B19-A607-1E4A-2035-1845D164E200}"/>
              </a:ext>
            </a:extLst>
          </p:cNvPr>
          <p:cNvSpPr txBox="1"/>
          <p:nvPr/>
        </p:nvSpPr>
        <p:spPr>
          <a:xfrm>
            <a:off x="4137337" y="1974611"/>
            <a:ext cx="79629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programador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Sistema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Operativo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libre. Si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ya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intentarse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hacerlo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Hay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cuando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ser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dos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5" name="Google Shape;240;p6">
            <a:extLst>
              <a:ext uri="{FF2B5EF4-FFF2-40B4-BE49-F238E27FC236}">
                <a16:creationId xmlns:a16="http://schemas.microsoft.com/office/drawing/2014/main" id="{E954168C-3F08-9F81-59F7-D29A3AAF77F9}"/>
              </a:ext>
            </a:extLst>
          </p:cNvPr>
          <p:cNvSpPr txBox="1"/>
          <p:nvPr/>
        </p:nvSpPr>
        <p:spPr>
          <a:xfrm>
            <a:off x="4405780" y="4237995"/>
            <a:ext cx="76354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LIBERAR UN RECURSO - CONSIDERACIONES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grpSp>
        <p:nvGrpSpPr>
          <p:cNvPr id="234" name="Google Shape;234;p5"/>
          <p:cNvGrpSpPr/>
          <p:nvPr/>
        </p:nvGrpSpPr>
        <p:grpSpPr>
          <a:xfrm rot="-360007">
            <a:off x="378275" y="1786333"/>
            <a:ext cx="3491964" cy="1475269"/>
            <a:chOff x="3888024" y="-119124"/>
            <a:chExt cx="4673584" cy="2270423"/>
          </a:xfrm>
        </p:grpSpPr>
        <p:grpSp>
          <p:nvGrpSpPr>
            <p:cNvPr id="235" name="Google Shape;235;p5"/>
            <p:cNvGrpSpPr/>
            <p:nvPr/>
          </p:nvGrpSpPr>
          <p:grpSpPr>
            <a:xfrm>
              <a:off x="3888024" y="-119124"/>
              <a:ext cx="4673584" cy="2270423"/>
              <a:chOff x="360210" y="1655246"/>
              <a:chExt cx="4673584" cy="2270423"/>
            </a:xfrm>
          </p:grpSpPr>
          <p:pic>
            <p:nvPicPr>
              <p:cNvPr id="236" name="Google Shape;23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-419999">
                <a:off x="360210" y="1655246"/>
                <a:ext cx="4673584" cy="2270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300000">
                <a:off x="781577" y="2408864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5"/>
              <p:cNvSpPr/>
              <p:nvPr/>
            </p:nvSpPr>
            <p:spPr>
              <a:xfrm rot="-1140000" flipH="1">
                <a:off x="2925356" y="2056605"/>
                <a:ext cx="828212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374991" extrusionOk="0">
                    <a:moveTo>
                      <a:pt x="0" y="346416"/>
                    </a:moveTo>
                    <a:cubicBezTo>
                      <a:pt x="414337" y="253547"/>
                      <a:pt x="828675" y="160679"/>
                      <a:pt x="1285875" y="103529"/>
                    </a:cubicBezTo>
                    <a:cubicBezTo>
                      <a:pt x="1743075" y="46379"/>
                      <a:pt x="2288381" y="-15534"/>
                      <a:pt x="2743200" y="3516"/>
                    </a:cubicBezTo>
                    <a:cubicBezTo>
                      <a:pt x="3198019" y="22566"/>
                      <a:pt x="3709987" y="155916"/>
                      <a:pt x="4014787" y="217829"/>
                    </a:cubicBezTo>
                    <a:cubicBezTo>
                      <a:pt x="4319587" y="279741"/>
                      <a:pt x="4445793" y="327366"/>
                      <a:pt x="4572000" y="37499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 txBox="1"/>
              <p:nvPr/>
            </p:nvSpPr>
            <p:spPr>
              <a:xfrm rot="20879533">
                <a:off x="1023267" y="3049488"/>
                <a:ext cx="706564" cy="615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R1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 txBox="1"/>
              <p:nvPr/>
            </p:nvSpPr>
            <p:spPr>
              <a:xfrm rot="20940665">
                <a:off x="4014208" y="2578586"/>
                <a:ext cx="609068" cy="615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R2</a:t>
                </a: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300000">
                <a:off x="3750520" y="2001990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480000">
              <a:off x="5468872" y="784925"/>
              <a:ext cx="1704967" cy="870132"/>
              <a:chOff x="3629109" y="2260472"/>
              <a:chExt cx="1857300" cy="1268564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3909176" y="2260472"/>
                <a:ext cx="1299631" cy="119152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D0D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3629109" y="2341372"/>
                <a:ext cx="1857300" cy="1187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7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0D0D"/>
                  </a:buClr>
                  <a:buSzPts val="2800"/>
                  <a:buFont typeface="Arial Narrow"/>
                  <a:buNone/>
                </a:pPr>
                <a:r>
                  <a:rPr lang="en-US" sz="20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Esquina</a:t>
                </a:r>
                <a:r>
                  <a:rPr lang="en-US" sz="2000" b="0" i="0" u="none" strike="noStrike" cap="none" dirty="0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común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5"/>
            <p:cNvSpPr/>
            <p:nvPr/>
          </p:nvSpPr>
          <p:spPr>
            <a:xfrm rot="-360000">
              <a:off x="5110467" y="549898"/>
              <a:ext cx="828211" cy="199744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E30ACD71-EB9F-7A3B-03BE-2BCE2E0A2E92}"/>
              </a:ext>
            </a:extLst>
          </p:cNvPr>
          <p:cNvSpPr txBox="1"/>
          <p:nvPr/>
        </p:nvSpPr>
        <p:spPr>
          <a:xfrm>
            <a:off x="4137336" y="4766644"/>
            <a:ext cx="79629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programador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Sistema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Operativo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libera un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ocupado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 Si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intentarse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hacerlo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Hay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cuando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ser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dos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8" name="Google Shape;374;p12">
            <a:extLst>
              <a:ext uri="{FF2B5EF4-FFF2-40B4-BE49-F238E27FC236}">
                <a16:creationId xmlns:a16="http://schemas.microsoft.com/office/drawing/2014/main" id="{0A02484B-20D0-5E65-E863-122AF6FDD6C0}"/>
              </a:ext>
            </a:extLst>
          </p:cNvPr>
          <p:cNvSpPr txBox="1"/>
          <p:nvPr/>
        </p:nvSpPr>
        <p:spPr>
          <a:xfrm rot="-420000">
            <a:off x="1231430" y="4422753"/>
            <a:ext cx="2218514" cy="9540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¿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CRME?</a:t>
            </a:r>
            <a:endParaRPr sz="2800" b="1" dirty="0">
              <a:solidFill>
                <a:srgbClr val="33CCCC"/>
              </a:solidFill>
              <a:latin typeface="Aptos Narrow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8015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936626" y="1078445"/>
            <a:ext cx="373573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2011369" y="3429000"/>
            <a:ext cx="5321985" cy="1446509"/>
            <a:chOff x="1665125" y="3886163"/>
            <a:chExt cx="5321985" cy="1446509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>
              <a:off x="1665125" y="3948380"/>
              <a:ext cx="978408" cy="661038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2643533" y="3886163"/>
              <a:ext cx="4343577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1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y 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2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deben acceder a la esquina (5,10) en algún momento</a:t>
              </a:r>
              <a:endParaRPr sz="22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7840506" y="4575322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escribo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5;p9">
            <a:extLst>
              <a:ext uri="{FF2B5EF4-FFF2-40B4-BE49-F238E27FC236}">
                <a16:creationId xmlns:a16="http://schemas.microsoft.com/office/drawing/2014/main" id="{CFEEFD80-93C7-3DFE-86B9-3CE17837BA1E}"/>
              </a:ext>
            </a:extLst>
          </p:cNvPr>
          <p:cNvSpPr txBox="1"/>
          <p:nvPr/>
        </p:nvSpPr>
        <p:spPr>
          <a:xfrm>
            <a:off x="4921331" y="1168352"/>
            <a:ext cx="7119856" cy="18466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bg2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4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avenida,calle</a:t>
            </a:r>
            <a:r>
              <a:rPr lang="en-US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4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2,8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posAv+1,posCa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ave,ca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6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912002" y="1001859"/>
            <a:ext cx="39528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BloquearEsquina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….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546774" y="530749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se libera un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esquina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1;p8">
            <a:extLst>
              <a:ext uri="{FF2B5EF4-FFF2-40B4-BE49-F238E27FC236}">
                <a16:creationId xmlns:a16="http://schemas.microsoft.com/office/drawing/2014/main" id="{4F93F22B-6AE4-0F84-A406-99C794A3434F}"/>
              </a:ext>
            </a:extLst>
          </p:cNvPr>
          <p:cNvSpPr txBox="1"/>
          <p:nvPr/>
        </p:nvSpPr>
        <p:spPr>
          <a:xfrm>
            <a:off x="5263900" y="1945578"/>
            <a:ext cx="637826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(5,10)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desbloqueada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entonces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continua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ejecutando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 algn="just"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(5,10)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entonces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“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queda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esperando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” hasta que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ejecutar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29935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936625" y="1068966"/>
            <a:ext cx="39528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area1: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20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0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2142152" y="3230500"/>
            <a:ext cx="4931283" cy="1631175"/>
            <a:chOff x="1709730" y="3967181"/>
            <a:chExt cx="4931283" cy="1631175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>
              <a:off x="1709730" y="4078258"/>
              <a:ext cx="978408" cy="661038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2688138" y="3967181"/>
              <a:ext cx="3952875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20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</a:t>
              </a:r>
              <a:r>
                <a:rPr lang="es-ES" sz="20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1</a:t>
              </a:r>
              <a:r>
                <a:rPr lang="es-ES" sz="20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y el </a:t>
              </a:r>
              <a:r>
                <a:rPr lang="es-ES" sz="20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2</a:t>
              </a:r>
              <a:r>
                <a:rPr lang="es-ES" sz="20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deben liberar la esquina (5,10) en algún momento (la habían bloqueado previamente)</a:t>
              </a:r>
              <a:endParaRPr sz="20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7940868" y="422827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escribo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86003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5;p9">
            <a:extLst>
              <a:ext uri="{FF2B5EF4-FFF2-40B4-BE49-F238E27FC236}">
                <a16:creationId xmlns:a16="http://schemas.microsoft.com/office/drawing/2014/main" id="{947024A6-C5D4-996D-EE5A-3A6A5DF91232}"/>
              </a:ext>
            </a:extLst>
          </p:cNvPr>
          <p:cNvSpPr txBox="1"/>
          <p:nvPr/>
        </p:nvSpPr>
        <p:spPr>
          <a:xfrm>
            <a:off x="4921331" y="1168352"/>
            <a:ext cx="7119856" cy="18466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bg2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en-US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4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avenida,calle</a:t>
            </a:r>
            <a:r>
              <a:rPr lang="en-US" sz="2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4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2,8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posAv+1,posCa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pt-BR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pt-BR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ave,ca</a:t>
            </a:r>
            <a:r>
              <a:rPr lang="pt-BR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6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1526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885249" y="1105207"/>
            <a:ext cx="443207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ejemploBloqueo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ciudad: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22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tipo1</a:t>
            </a:r>
            <a:endParaRPr sz="22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</a:t>
            </a:r>
            <a:r>
              <a:rPr lang="en-US" sz="22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BloquearEsquina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….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sym typeface="Consolas"/>
              </a:rPr>
              <a:t>   </a:t>
            </a:r>
            <a:r>
              <a:rPr lang="en-US" sz="22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LiberarEsquina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….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18001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1;p8">
            <a:extLst>
              <a:ext uri="{FF2B5EF4-FFF2-40B4-BE49-F238E27FC236}">
                <a16:creationId xmlns:a16="http://schemas.microsoft.com/office/drawing/2014/main" id="{4F93F22B-6AE4-0F84-A406-99C794A3434F}"/>
              </a:ext>
            </a:extLst>
          </p:cNvPr>
          <p:cNvSpPr txBox="1"/>
          <p:nvPr/>
        </p:nvSpPr>
        <p:spPr>
          <a:xfrm>
            <a:off x="7414057" y="4052471"/>
            <a:ext cx="418321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002060"/>
              </a:buClr>
              <a:buSzPts val="2000"/>
            </a:pP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Cuando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el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robot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bloquea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la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esquina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(5,10),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entonces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ningún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robot (inclusive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él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)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prodrá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bloquearla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hasta que la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misma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 sea </a:t>
            </a:r>
            <a:r>
              <a:rPr lang="en-US" sz="26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desbloqueada</a:t>
            </a:r>
            <a:r>
              <a:rPr lang="en-US" sz="26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onsolas"/>
              </a:rPr>
              <a:t>.</a:t>
            </a:r>
          </a:p>
        </p:txBody>
      </p:sp>
      <p:sp>
        <p:nvSpPr>
          <p:cNvPr id="2" name="Google Shape;326;p9">
            <a:extLst>
              <a:ext uri="{FF2B5EF4-FFF2-40B4-BE49-F238E27FC236}">
                <a16:creationId xmlns:a16="http://schemas.microsoft.com/office/drawing/2014/main" id="{9544BACC-839E-658C-A407-27A3EC2EE1A8}"/>
              </a:ext>
            </a:extLst>
          </p:cNvPr>
          <p:cNvSpPr txBox="1"/>
          <p:nvPr/>
        </p:nvSpPr>
        <p:spPr>
          <a:xfrm>
            <a:off x="5830887" y="1472426"/>
            <a:ext cx="395287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22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robot1:tipo1</a:t>
            </a:r>
            <a:endParaRPr sz="2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s-ES" sz="22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22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fin</a:t>
            </a:r>
            <a:endParaRPr sz="2200" b="1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0C9BBE6-B399-48D8-6055-67FDD89AA35E}"/>
              </a:ext>
            </a:extLst>
          </p:cNvPr>
          <p:cNvGrpSpPr/>
          <p:nvPr/>
        </p:nvGrpSpPr>
        <p:grpSpPr>
          <a:xfrm>
            <a:off x="1553052" y="1563250"/>
            <a:ext cx="4021053" cy="4682687"/>
            <a:chOff x="1075055" y="1808108"/>
            <a:chExt cx="4021053" cy="4682687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F77D51E3-4CD0-2623-E504-A91D5B415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9A7EA830-9989-D57C-8A8F-31E91AC96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189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1707</Words>
  <Application>Microsoft Office PowerPoint</Application>
  <PresentationFormat>Panorámica</PresentationFormat>
  <Paragraphs>370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17</vt:i4>
      </vt:variant>
    </vt:vector>
  </HeadingPairs>
  <TitlesOfParts>
    <vt:vector size="36" baseType="lpstr">
      <vt:lpstr>Tahoma</vt:lpstr>
      <vt:lpstr>Noto Sans Symbols</vt:lpstr>
      <vt:lpstr>Arial</vt:lpstr>
      <vt:lpstr>Consolas</vt:lpstr>
      <vt:lpstr>Calibri</vt:lpstr>
      <vt:lpstr>Aptos Narrow</vt:lpstr>
      <vt:lpstr>Times New Roman</vt:lpstr>
      <vt:lpstr>Arial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9</cp:revision>
  <dcterms:created xsi:type="dcterms:W3CDTF">2004-03-08T16:29:06Z</dcterms:created>
  <dcterms:modified xsi:type="dcterms:W3CDTF">2024-10-25T11:20:36Z</dcterms:modified>
</cp:coreProperties>
</file>