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3575"/>
  <p:notesSz cx="6858000" cy="9144000"/>
  <p:embeddedFontLst>
    <p:embeddedFont>
      <p:font typeface="Century Gothic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19" roundtripDataSignature="AMtx7mgQ22gOQzZUsdkrkOtrE5CLO2E9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enturyGothic-regular.fntdata"/><Relationship Id="rId14" Type="http://schemas.openxmlformats.org/officeDocument/2006/relationships/slide" Target="slides/slide8.xml"/><Relationship Id="rId17" Type="http://schemas.openxmlformats.org/officeDocument/2006/relationships/font" Target="fonts/CenturyGothic-italic.fntdata"/><Relationship Id="rId16" Type="http://schemas.openxmlformats.org/officeDocument/2006/relationships/font" Target="fonts/CenturyGothic-bold.fntdata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>
            <p:ph idx="2" type="sldImg"/>
          </p:nvPr>
        </p:nvSpPr>
        <p:spPr>
          <a:xfrm>
            <a:off x="1106487" y="812800"/>
            <a:ext cx="5322887" cy="3986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" name="Google Shape;17;n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n"/>
          <p:cNvSpPr txBox="1"/>
          <p:nvPr/>
        </p:nvSpPr>
        <p:spPr>
          <a:xfrm>
            <a:off x="0" y="0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 txBox="1"/>
          <p:nvPr/>
        </p:nvSpPr>
        <p:spPr>
          <a:xfrm>
            <a:off x="4278312" y="0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 txBox="1"/>
          <p:nvPr/>
        </p:nvSpPr>
        <p:spPr>
          <a:xfrm>
            <a:off x="0" y="10156825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n"/>
          <p:cNvSpPr txBox="1"/>
          <p:nvPr>
            <p:ph idx="12" type="sldNum"/>
          </p:nvPr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:notes"/>
          <p:cNvSpPr txBox="1"/>
          <p:nvPr/>
        </p:nvSpPr>
        <p:spPr>
          <a:xfrm>
            <a:off x="4278312" y="10156825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2" name="Google Shape;232;p1:notes"/>
          <p:cNvSpPr txBox="1"/>
          <p:nvPr/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:notes"/>
          <p:cNvSpPr txBox="1"/>
          <p:nvPr/>
        </p:nvSpPr>
        <p:spPr>
          <a:xfrm>
            <a:off x="4278312" y="10156825"/>
            <a:ext cx="3268662" cy="5222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2:notes"/>
          <p:cNvSpPr/>
          <p:nvPr>
            <p:ph idx="2" type="sldImg"/>
          </p:nvPr>
        </p:nvSpPr>
        <p:spPr>
          <a:xfrm>
            <a:off x="1106487" y="812800"/>
            <a:ext cx="5322887" cy="3986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:notes"/>
          <p:cNvSpPr/>
          <p:nvPr>
            <p:ph idx="2" type="sldImg"/>
          </p:nvPr>
        </p:nvSpPr>
        <p:spPr>
          <a:xfrm>
            <a:off x="222250" y="812800"/>
            <a:ext cx="7097712" cy="3992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1" name="Google Shape;251;p3:notes"/>
          <p:cNvSpPr txBox="1"/>
          <p:nvPr/>
        </p:nvSpPr>
        <p:spPr>
          <a:xfrm>
            <a:off x="755650" y="5078412"/>
            <a:ext cx="6032500" cy="4795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/>
          <p:nvPr>
            <p:ph idx="2" type="sldImg"/>
          </p:nvPr>
        </p:nvSpPr>
        <p:spPr>
          <a:xfrm>
            <a:off x="1106487" y="812800"/>
            <a:ext cx="5322900" cy="39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4:notes"/>
          <p:cNvSpPr txBox="1"/>
          <p:nvPr>
            <p:ph idx="1" type="body"/>
          </p:nvPr>
        </p:nvSpPr>
        <p:spPr>
          <a:xfrm>
            <a:off x="755650" y="5078412"/>
            <a:ext cx="60261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¿Qué sucede con los alumnos cuyo legajo no figura en el sistema de inscripción?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¿Cuántos cupos hay en cada turno?</a:t>
            </a:r>
            <a:endParaRPr/>
          </a:p>
        </p:txBody>
      </p:sp>
      <p:sp>
        <p:nvSpPr>
          <p:cNvPr id="260" name="Google Shape;260;p4:notes"/>
          <p:cNvSpPr txBox="1"/>
          <p:nvPr>
            <p:ph idx="12" type="sldNum"/>
          </p:nvPr>
        </p:nvSpPr>
        <p:spPr>
          <a:xfrm>
            <a:off x="4278312" y="10156825"/>
            <a:ext cx="32592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5:notes"/>
          <p:cNvSpPr/>
          <p:nvPr>
            <p:ph idx="2" type="sldImg"/>
          </p:nvPr>
        </p:nvSpPr>
        <p:spPr>
          <a:xfrm>
            <a:off x="1106487" y="812800"/>
            <a:ext cx="5322887" cy="3986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:notes"/>
          <p:cNvSpPr/>
          <p:nvPr>
            <p:ph idx="2" type="sldImg"/>
          </p:nvPr>
        </p:nvSpPr>
        <p:spPr>
          <a:xfrm>
            <a:off x="222250" y="812800"/>
            <a:ext cx="7097712" cy="3992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3" name="Google Shape;273;p6:notes"/>
          <p:cNvSpPr txBox="1"/>
          <p:nvPr/>
        </p:nvSpPr>
        <p:spPr>
          <a:xfrm>
            <a:off x="755650" y="5078412"/>
            <a:ext cx="6032500" cy="4795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6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4c0ac2746_1_1:notes"/>
          <p:cNvSpPr/>
          <p:nvPr>
            <p:ph idx="2" type="sldImg"/>
          </p:nvPr>
        </p:nvSpPr>
        <p:spPr>
          <a:xfrm>
            <a:off x="1106487" y="812800"/>
            <a:ext cx="5322900" cy="39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64c0ac2746_1_1:notes"/>
          <p:cNvSpPr txBox="1"/>
          <p:nvPr>
            <p:ph idx="1" type="body"/>
          </p:nvPr>
        </p:nvSpPr>
        <p:spPr>
          <a:xfrm>
            <a:off x="755650" y="5078412"/>
            <a:ext cx="6026100" cy="478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364c0ac2746_1_1:notes"/>
          <p:cNvSpPr txBox="1"/>
          <p:nvPr>
            <p:ph idx="12" type="sldNum"/>
          </p:nvPr>
        </p:nvSpPr>
        <p:spPr>
          <a:xfrm>
            <a:off x="4278312" y="10156825"/>
            <a:ext cx="3259200" cy="51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/>
          <p:nvPr/>
        </p:nvSpPr>
        <p:spPr>
          <a:xfrm>
            <a:off x="4278312" y="10156825"/>
            <a:ext cx="3259137" cy="512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7:notes"/>
          <p:cNvSpPr/>
          <p:nvPr>
            <p:ph idx="2" type="sldImg"/>
          </p:nvPr>
        </p:nvSpPr>
        <p:spPr>
          <a:xfrm>
            <a:off x="222250" y="812800"/>
            <a:ext cx="7097712" cy="3992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0" name="Google Shape;290;p7:notes"/>
          <p:cNvSpPr txBox="1"/>
          <p:nvPr/>
        </p:nvSpPr>
        <p:spPr>
          <a:xfrm>
            <a:off x="755650" y="5078412"/>
            <a:ext cx="6032500" cy="4795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:notes"/>
          <p:cNvSpPr txBox="1"/>
          <p:nvPr>
            <p:ph idx="1" type="body"/>
          </p:nvPr>
        </p:nvSpPr>
        <p:spPr>
          <a:xfrm>
            <a:off x="755650" y="5078412"/>
            <a:ext cx="6026150" cy="4789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609600" y="1604962"/>
            <a:ext cx="10950575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lv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11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 rot="5400000">
            <a:off x="7739063" y="2144713"/>
            <a:ext cx="526415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 rot="5400000">
            <a:off x="3216276" y="-3175"/>
            <a:ext cx="5264150" cy="651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7" name="Google Shape;167;p22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 rot="5400000">
            <a:off x="5158581" y="-435769"/>
            <a:ext cx="3754437" cy="8893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2" name="Google Shape;172;p23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3" name="Google Shape;173;p23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4" name="Google Shape;174;p23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7" name="Google Shape;177;p24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79" name="Google Shape;179;p24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24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24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7" name="Google Shape;187;p25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8" name="Google Shape;198;p27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99" name="Google Shape;199;p27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0" name="Google Shape;200;p27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1" name="Google Shape;201;p27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2589213" y="2133600"/>
            <a:ext cx="4370387" cy="375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2" type="body"/>
          </p:nvPr>
        </p:nvSpPr>
        <p:spPr>
          <a:xfrm>
            <a:off x="7112000" y="2133600"/>
            <a:ext cx="4370388" cy="3754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7" name="Google Shape;207;p28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 rot="5400000">
            <a:off x="7939882" y="2488406"/>
            <a:ext cx="4503737" cy="2736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 rot="5400000">
            <a:off x="2388394" y="-173831"/>
            <a:ext cx="4503737" cy="8061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Google Shape;63;p12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8" name="Google Shape;218;p30"/>
          <p:cNvSpPr txBox="1"/>
          <p:nvPr>
            <p:ph idx="1" type="body"/>
          </p:nvPr>
        </p:nvSpPr>
        <p:spPr>
          <a:xfrm>
            <a:off x="2589212" y="2133600"/>
            <a:ext cx="8893175" cy="375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9" name="Google Shape;219;p30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0" name="Google Shape;220;p30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1" name="Google Shape;221;p30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ctrTitle"/>
          </p:nvPr>
        </p:nvSpPr>
        <p:spPr>
          <a:xfrm>
            <a:off x="914400" y="2130425"/>
            <a:ext cx="10364788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4" name="Google Shape;224;p31"/>
          <p:cNvSpPr txBox="1"/>
          <p:nvPr>
            <p:ph idx="1" type="subTitle"/>
          </p:nvPr>
        </p:nvSpPr>
        <p:spPr>
          <a:xfrm>
            <a:off x="1828800" y="3886200"/>
            <a:ext cx="853598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ctr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ctr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ctr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ctr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ctr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ctr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5" name="Google Shape;225;p31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31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7" name="Google Shape;227;p31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 rot="5400000">
            <a:off x="3833019" y="-1618457"/>
            <a:ext cx="4503737" cy="10950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2390775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2390775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390775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67263" y="273050"/>
            <a:ext cx="6816725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2" type="body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900"/>
              <a:buFont typeface="Times New Roman"/>
              <a:buNone/>
              <a:defRPr b="0" i="0" sz="9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609600" y="274638"/>
            <a:ext cx="109743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09600" y="1535113"/>
            <a:ext cx="53879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609600" y="2174875"/>
            <a:ext cx="53879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3" type="body"/>
          </p:nvPr>
        </p:nvSpPr>
        <p:spPr>
          <a:xfrm>
            <a:off x="6194425" y="1535113"/>
            <a:ext cx="538956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Google Shape;96;p17"/>
          <p:cNvSpPr txBox="1"/>
          <p:nvPr>
            <p:ph idx="4" type="body"/>
          </p:nvPr>
        </p:nvSpPr>
        <p:spPr>
          <a:xfrm>
            <a:off x="6194425" y="2174875"/>
            <a:ext cx="538956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609600" y="1604963"/>
            <a:ext cx="5399088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6161088" y="1604963"/>
            <a:ext cx="5399087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SzPts val="1400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18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963613" y="4406900"/>
            <a:ext cx="10364787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963613" y="2906713"/>
            <a:ext cx="1036478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675">
            <a:noAutofit/>
          </a:bodyPr>
          <a:lstStyle>
            <a:lvl1pPr indent="-228600" lvl="0" marL="457200" marR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19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8"/>
          <p:cNvGrpSpPr/>
          <p:nvPr/>
        </p:nvGrpSpPr>
        <p:grpSpPr>
          <a:xfrm>
            <a:off x="0" y="228600"/>
            <a:ext cx="2828925" cy="6616700"/>
            <a:chOff x="0" y="228600"/>
            <a:chExt cx="2828925" cy="6616700"/>
          </a:xfrm>
        </p:grpSpPr>
        <p:sp>
          <p:nvSpPr>
            <p:cNvPr id="24" name="Google Shape;24;p8"/>
            <p:cNvSpPr/>
            <p:nvPr/>
          </p:nvSpPr>
          <p:spPr>
            <a:xfrm>
              <a:off x="0" y="2574925"/>
              <a:ext cx="77787" cy="60325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8"/>
            <p:cNvSpPr/>
            <p:nvPr/>
          </p:nvSpPr>
          <p:spPr>
            <a:xfrm>
              <a:off x="128587" y="3155950"/>
              <a:ext cx="623887" cy="2300287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806450" y="5446712"/>
              <a:ext cx="587375" cy="1397000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960437" y="6503987"/>
              <a:ext cx="149225" cy="341312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8"/>
            <p:cNvSpPr/>
            <p:nvPr/>
          </p:nvSpPr>
          <p:spPr>
            <a:xfrm>
              <a:off x="100012" y="3200400"/>
              <a:ext cx="798512" cy="3306762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8"/>
            <p:cNvSpPr/>
            <p:nvPr/>
          </p:nvSpPr>
          <p:spPr>
            <a:xfrm>
              <a:off x="22225" y="228600"/>
              <a:ext cx="84137" cy="290512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8"/>
            <p:cNvSpPr/>
            <p:nvPr/>
          </p:nvSpPr>
          <p:spPr>
            <a:xfrm>
              <a:off x="77787" y="2944812"/>
              <a:ext cx="55562" cy="47148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8"/>
            <p:cNvSpPr/>
            <p:nvPr/>
          </p:nvSpPr>
          <p:spPr>
            <a:xfrm>
              <a:off x="769937" y="5478462"/>
              <a:ext cx="168275" cy="1001712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8"/>
            <p:cNvSpPr/>
            <p:nvPr/>
          </p:nvSpPr>
          <p:spPr>
            <a:xfrm>
              <a:off x="774700" y="1398587"/>
              <a:ext cx="2054225" cy="402590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8"/>
            <p:cNvSpPr/>
            <p:nvPr/>
          </p:nvSpPr>
          <p:spPr>
            <a:xfrm>
              <a:off x="922337" y="6529387"/>
              <a:ext cx="139700" cy="314325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769937" y="5359400"/>
              <a:ext cx="14287" cy="198437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849312" y="6245225"/>
              <a:ext cx="215900" cy="60007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8"/>
          <p:cNvGrpSpPr/>
          <p:nvPr/>
        </p:nvGrpSpPr>
        <p:grpSpPr>
          <a:xfrm>
            <a:off x="26987" y="0"/>
            <a:ext cx="2333625" cy="6831012"/>
            <a:chOff x="26987" y="0"/>
            <a:chExt cx="2333625" cy="6831012"/>
          </a:xfrm>
        </p:grpSpPr>
        <p:sp>
          <p:nvSpPr>
            <p:cNvPr id="37" name="Google Shape;37;p8"/>
            <p:cNvSpPr/>
            <p:nvPr/>
          </p:nvSpPr>
          <p:spPr>
            <a:xfrm>
              <a:off x="26987" y="0"/>
              <a:ext cx="471487" cy="4378325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"/>
            <p:cNvSpPr/>
            <p:nvPr/>
          </p:nvSpPr>
          <p:spPr>
            <a:xfrm>
              <a:off x="550862" y="4316412"/>
              <a:ext cx="400050" cy="1558925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8"/>
            <p:cNvSpPr/>
            <p:nvPr/>
          </p:nvSpPr>
          <p:spPr>
            <a:xfrm>
              <a:off x="1006475" y="5862637"/>
              <a:ext cx="407987" cy="96837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8"/>
            <p:cNvSpPr/>
            <p:nvPr/>
          </p:nvSpPr>
          <p:spPr>
            <a:xfrm>
              <a:off x="522287" y="4364037"/>
              <a:ext cx="528637" cy="2212975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8"/>
            <p:cNvSpPr/>
            <p:nvPr/>
          </p:nvSpPr>
          <p:spPr>
            <a:xfrm>
              <a:off x="468312" y="1289050"/>
              <a:ext cx="152400" cy="3005137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8"/>
            <p:cNvSpPr/>
            <p:nvPr/>
          </p:nvSpPr>
          <p:spPr>
            <a:xfrm>
              <a:off x="1111250" y="6570662"/>
              <a:ext cx="111125" cy="258762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8"/>
            <p:cNvSpPr/>
            <p:nvPr/>
          </p:nvSpPr>
          <p:spPr>
            <a:xfrm>
              <a:off x="503237" y="4106862"/>
              <a:ext cx="60325" cy="488950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8"/>
            <p:cNvSpPr/>
            <p:nvPr/>
          </p:nvSpPr>
          <p:spPr>
            <a:xfrm>
              <a:off x="973137" y="3146425"/>
              <a:ext cx="1387475" cy="2693987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73150" y="6600825"/>
              <a:ext cx="98425" cy="230187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8"/>
            <p:cNvSpPr/>
            <p:nvPr/>
          </p:nvSpPr>
          <p:spPr>
            <a:xfrm>
              <a:off x="973137" y="5897562"/>
              <a:ext cx="115887" cy="652462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8"/>
            <p:cNvSpPr/>
            <p:nvPr/>
          </p:nvSpPr>
          <p:spPr>
            <a:xfrm>
              <a:off x="973137" y="5772150"/>
              <a:ext cx="15875" cy="204787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8"/>
            <p:cNvSpPr/>
            <p:nvPr/>
          </p:nvSpPr>
          <p:spPr>
            <a:xfrm>
              <a:off x="1006475" y="6323012"/>
              <a:ext cx="187325" cy="508000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8"/>
          <p:cNvSpPr txBox="1"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589212" y="2514600"/>
            <a:ext cx="8893175" cy="2239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10361612" y="6130925"/>
            <a:ext cx="1123950" cy="1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589212" y="6135687"/>
            <a:ext cx="7597775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/>
          <p:nvPr/>
        </p:nvSpPr>
        <p:spPr>
          <a:xfrm>
            <a:off x="0" y="4324350"/>
            <a:ext cx="1744662" cy="777875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531812" y="4529137"/>
            <a:ext cx="757237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609600" y="1604962"/>
            <a:ext cx="10950575" cy="4503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75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0"/>
          <p:cNvGrpSpPr/>
          <p:nvPr/>
        </p:nvGrpSpPr>
        <p:grpSpPr>
          <a:xfrm>
            <a:off x="0" y="228600"/>
            <a:ext cx="2828925" cy="6616700"/>
            <a:chOff x="0" y="228600"/>
            <a:chExt cx="2828925" cy="6616700"/>
          </a:xfrm>
        </p:grpSpPr>
        <p:sp>
          <p:nvSpPr>
            <p:cNvPr id="127" name="Google Shape;127;p10"/>
            <p:cNvSpPr/>
            <p:nvPr/>
          </p:nvSpPr>
          <p:spPr>
            <a:xfrm>
              <a:off x="0" y="2574925"/>
              <a:ext cx="77787" cy="60325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128587" y="3155950"/>
              <a:ext cx="623887" cy="2300287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806450" y="5446712"/>
              <a:ext cx="587375" cy="1397000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960437" y="6503987"/>
              <a:ext cx="149225" cy="341312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00012" y="3200400"/>
              <a:ext cx="798512" cy="3306762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22225" y="228600"/>
              <a:ext cx="84137" cy="2905125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77787" y="2944812"/>
              <a:ext cx="55562" cy="471487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769937" y="5478462"/>
              <a:ext cx="168275" cy="1001712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774700" y="1398587"/>
              <a:ext cx="2054225" cy="402590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922337" y="6529387"/>
              <a:ext cx="139700" cy="314325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769937" y="5359400"/>
              <a:ext cx="14287" cy="198437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849312" y="6245225"/>
              <a:ext cx="215900" cy="60007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rgbClr val="17406D">
                <a:alpha val="19215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" name="Google Shape;139;p10"/>
          <p:cNvGrpSpPr/>
          <p:nvPr/>
        </p:nvGrpSpPr>
        <p:grpSpPr>
          <a:xfrm>
            <a:off x="26987" y="0"/>
            <a:ext cx="2333625" cy="6831012"/>
            <a:chOff x="26987" y="0"/>
            <a:chExt cx="2333625" cy="6831012"/>
          </a:xfrm>
        </p:grpSpPr>
        <p:sp>
          <p:nvSpPr>
            <p:cNvPr id="140" name="Google Shape;140;p10"/>
            <p:cNvSpPr/>
            <p:nvPr/>
          </p:nvSpPr>
          <p:spPr>
            <a:xfrm>
              <a:off x="26987" y="0"/>
              <a:ext cx="471487" cy="4378325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550862" y="4316412"/>
              <a:ext cx="400050" cy="1558925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1006475" y="5862637"/>
              <a:ext cx="407987" cy="968375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522287" y="4364037"/>
              <a:ext cx="528637" cy="2212975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468312" y="1289050"/>
              <a:ext cx="152400" cy="3005137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1111250" y="6570662"/>
              <a:ext cx="111125" cy="258762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503237" y="4106862"/>
              <a:ext cx="60325" cy="488950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973137" y="3146425"/>
              <a:ext cx="1387475" cy="2693987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1073150" y="6600825"/>
              <a:ext cx="98425" cy="230187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973137" y="5897562"/>
              <a:ext cx="115887" cy="652462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973137" y="5772150"/>
              <a:ext cx="15875" cy="204787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1006475" y="6323012"/>
              <a:ext cx="187325" cy="508000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rgbClr val="1740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0"/>
          <p:cNvSpPr txBox="1"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rgbClr val="17406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 txBox="1"/>
          <p:nvPr>
            <p:ph type="title"/>
          </p:nvPr>
        </p:nvSpPr>
        <p:spPr>
          <a:xfrm>
            <a:off x="2592387" y="623887"/>
            <a:ext cx="8890000" cy="1258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2589212" y="2133600"/>
            <a:ext cx="8893175" cy="3754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88"/>
              </a:spcBef>
              <a:spcAft>
                <a:spcPts val="288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10" type="dt"/>
          </p:nvPr>
        </p:nvSpPr>
        <p:spPr>
          <a:xfrm>
            <a:off x="10361612" y="6130925"/>
            <a:ext cx="1123950" cy="264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11" type="ftr"/>
          </p:nvPr>
        </p:nvSpPr>
        <p:spPr>
          <a:xfrm>
            <a:off x="2589212" y="6135687"/>
            <a:ext cx="7597775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10"/>
          <p:cNvSpPr/>
          <p:nvPr/>
        </p:nvSpPr>
        <p:spPr>
          <a:xfrm flipH="1" rot="10800000">
            <a:off x="-4762" y="712787"/>
            <a:ext cx="1589087" cy="506412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F6FC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/>
          <p:nvPr>
            <p:ph idx="12" type="sldNum"/>
          </p:nvPr>
        </p:nvSpPr>
        <p:spPr>
          <a:xfrm>
            <a:off x="531812" y="787400"/>
            <a:ext cx="757237" cy="449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"/>
          <p:cNvSpPr txBox="1"/>
          <p:nvPr/>
        </p:nvSpPr>
        <p:spPr>
          <a:xfrm>
            <a:off x="2589212" y="2514600"/>
            <a:ext cx="8915400" cy="226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Diseño de Bases de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"/>
          <p:cNvSpPr txBox="1"/>
          <p:nvPr/>
        </p:nvSpPr>
        <p:spPr>
          <a:xfrm>
            <a:off x="431800" y="4535487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 txBox="1"/>
          <p:nvPr/>
        </p:nvSpPr>
        <p:spPr>
          <a:xfrm>
            <a:off x="2376487" y="14446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Docentes - JTPs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"/>
          <p:cNvSpPr txBox="1"/>
          <p:nvPr/>
        </p:nvSpPr>
        <p:spPr>
          <a:xfrm>
            <a:off x="503237" y="792162"/>
            <a:ext cx="7794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"/>
          <p:cNvSpPr txBox="1"/>
          <p:nvPr/>
        </p:nvSpPr>
        <p:spPr>
          <a:xfrm>
            <a:off x="2697162" y="1635125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"/>
          <p:cNvSpPr txBox="1"/>
          <p:nvPr/>
        </p:nvSpPr>
        <p:spPr>
          <a:xfrm>
            <a:off x="2519350" y="2016125"/>
            <a:ext cx="8915400" cy="29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Sobrado, Ariel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2437" lvl="0" marL="573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Cipollone, Juan Manuel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Nucilli, Emanuel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2437" lvl="0" marL="573087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●"/>
            </a:pPr>
            <a:r>
              <a:rPr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Torres, Juan Ignacio</a:t>
            </a:r>
            <a:endParaRPr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"/>
          <p:cNvSpPr txBox="1"/>
          <p:nvPr/>
        </p:nvSpPr>
        <p:spPr>
          <a:xfrm>
            <a:off x="2376487" y="14446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Turnos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"/>
          <p:cNvSpPr txBox="1"/>
          <p:nvPr/>
        </p:nvSpPr>
        <p:spPr>
          <a:xfrm>
            <a:off x="1368425" y="2016125"/>
            <a:ext cx="10067925" cy="208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573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Tarde</a:t>
            </a: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martes 18 a 21 hs. - aula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añana</a:t>
            </a: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– martes de 11 a 14. - aula 5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6" name="Google Shape;256;p3"/>
          <p:cNvSpPr txBox="1"/>
          <p:nvPr/>
        </p:nvSpPr>
        <p:spPr>
          <a:xfrm>
            <a:off x="1368425" y="4103687"/>
            <a:ext cx="10067925" cy="2087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450850" lvl="0" marL="577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"/>
          <p:cNvSpPr txBox="1"/>
          <p:nvPr/>
        </p:nvSpPr>
        <p:spPr>
          <a:xfrm>
            <a:off x="1715288" y="1106125"/>
            <a:ext cx="8763000" cy="8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Selección de turno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"/>
          <p:cNvSpPr txBox="1"/>
          <p:nvPr/>
        </p:nvSpPr>
        <p:spPr>
          <a:xfrm>
            <a:off x="2064775" y="2949700"/>
            <a:ext cx="848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"/>
          <p:cNvSpPr txBox="1"/>
          <p:nvPr/>
        </p:nvSpPr>
        <p:spPr>
          <a:xfrm>
            <a:off x="1782163" y="2725600"/>
            <a:ext cx="8763000" cy="14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-US" sz="4200">
                <a:solidFill>
                  <a:schemeClr val="dk1"/>
                </a:solidFill>
              </a:rPr>
              <a:t>https://portalacademico.com.ar/</a:t>
            </a:r>
            <a:endParaRPr b="0" i="0" sz="4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"/>
          <p:cNvSpPr txBox="1"/>
          <p:nvPr/>
        </p:nvSpPr>
        <p:spPr>
          <a:xfrm>
            <a:off x="1461475" y="401537"/>
            <a:ext cx="10068000" cy="51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5" lvl="0" marL="450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Consultas administrativas dirigirse al JTP de su turno.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" lvl="0" marL="450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t/>
            </a:r>
            <a:endParaRPr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" lvl="0" marL="4508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tomará asistencia de forma conceptual.</a:t>
            </a:r>
            <a:endParaRPr sz="36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" lvl="0" marL="450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175" lvl="0" marL="450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cambios de turno </a:t>
            </a:r>
            <a:r>
              <a:rPr b="1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 excepción </a:t>
            </a: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certificado laboral indicando horario de trabajo y referencias para contactar.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" lvl="0" marL="450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1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 aceptarán cambios de turno hasta la semana de </a:t>
            </a:r>
            <a:r>
              <a:rPr b="1"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02</a:t>
            </a:r>
            <a:r>
              <a:rPr b="1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</a:t>
            </a:r>
            <a:r>
              <a:rPr b="1"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" lvl="0" marL="450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"/>
          <p:cNvSpPr txBox="1"/>
          <p:nvPr/>
        </p:nvSpPr>
        <p:spPr>
          <a:xfrm>
            <a:off x="2366814" y="144462"/>
            <a:ext cx="8912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b="0" i="0" lang="en-US" sz="44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Temas y materiales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6"/>
          <p:cNvSpPr txBox="1"/>
          <p:nvPr/>
        </p:nvSpPr>
        <p:spPr>
          <a:xfrm>
            <a:off x="1368425" y="1097275"/>
            <a:ext cx="10068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573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2437" lvl="0" marL="5730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asignaturas.info.unlp.edu.ar</a:t>
            </a:r>
            <a:endParaRPr b="1" i="0" sz="3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Modelo de entidad - relación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Pasaje al modelo lógico y físico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lang="en-US" sz="36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Á</a:t>
            </a: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lgebra relacional y SQL</a:t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b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2437" lvl="0" marL="57308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p6"/>
          <p:cNvSpPr txBox="1"/>
          <p:nvPr/>
        </p:nvSpPr>
        <p:spPr>
          <a:xfrm>
            <a:off x="1593850" y="4395575"/>
            <a:ext cx="9420300" cy="17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175" lvl="0" marL="4508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b="0" i="0" lang="en-US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64c0ac2746_1_1"/>
          <p:cNvSpPr txBox="1"/>
          <p:nvPr/>
        </p:nvSpPr>
        <p:spPr>
          <a:xfrm>
            <a:off x="1828150" y="3927150"/>
            <a:ext cx="8724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Primer examen pr</a:t>
            </a: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á</a:t>
            </a: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ctico	11/11/2025 18:00	</a:t>
            </a:r>
            <a:b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800">
                <a:latin typeface="Century Gothic"/>
                <a:ea typeface="Century Gothic"/>
                <a:cs typeface="Century Gothic"/>
                <a:sym typeface="Century Gothic"/>
              </a:rPr>
              <a:t>Segundo examen práctico	02/12/2025 18:00	Tercer examen práctico	16/12/2025 18:00</a:t>
            </a:r>
            <a:endParaRPr sz="2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g364c0ac2746_1_1"/>
          <p:cNvSpPr txBox="1"/>
          <p:nvPr/>
        </p:nvSpPr>
        <p:spPr>
          <a:xfrm>
            <a:off x="2366814" y="144462"/>
            <a:ext cx="89121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lang="en-US" sz="44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Exámenes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364c0ac2746_1_1"/>
          <p:cNvSpPr txBox="1"/>
          <p:nvPr/>
        </p:nvSpPr>
        <p:spPr>
          <a:xfrm>
            <a:off x="1508950" y="1528300"/>
            <a:ext cx="9866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Char char="●"/>
            </a:pPr>
            <a:r>
              <a:rPr b="1" lang="en-US" sz="2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Tres exámenes donde se evalúan los temas vistos y en cada uno se puede aprobar por tema.</a:t>
            </a:r>
            <a:endParaRPr b="1" sz="2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entury Gothic"/>
              <a:buChar char="●"/>
            </a:pPr>
            <a:r>
              <a:rPr b="1" lang="en-US" sz="280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aprobar la cursada se deben aprobar los tres temas.</a:t>
            </a:r>
            <a:endParaRPr b="1" sz="2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6262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CEE9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7"/>
          <p:cNvSpPr txBox="1"/>
          <p:nvPr/>
        </p:nvSpPr>
        <p:spPr>
          <a:xfrm>
            <a:off x="1957387" y="2519362"/>
            <a:ext cx="8912225" cy="1281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1150">
            <a:noAutofit/>
          </a:bodyPr>
          <a:lstStyle/>
          <a:p>
            <a:pPr indent="0" lvl="0" marL="0" marR="0" rtl="0" algn="ctr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entury Gothic"/>
              <a:buNone/>
            </a:pPr>
            <a:r>
              <a:rPr b="0" i="0" lang="en-US" sz="60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¿PREGUNTAS?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