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6858000" cx="12193575"/>
  <p:notesSz cx="6858000" cy="9144000"/>
  <p:embeddedFontLst>
    <p:embeddedFont>
      <p:font typeface="Century Gothic"/>
      <p:regular r:id="rId24"/>
      <p:bold r:id="rId25"/>
      <p:italic r:id="rId26"/>
      <p:boldItalic r:id="rId27"/>
    </p:embeddedFont>
    <p:embeddedFont>
      <p:font typeface="Questrial"/>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29" roundtripDataSignature="AMtx7mjrNFNJOxfX3Pr96FfJQBVzL6j1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CenturyGothic-regular.fntdata"/><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CenturyGothic-italic.fntdata"/><Relationship Id="rId25" Type="http://schemas.openxmlformats.org/officeDocument/2006/relationships/font" Target="fonts/CenturyGothic-bold.fntdata"/><Relationship Id="rId28" Type="http://schemas.openxmlformats.org/officeDocument/2006/relationships/font" Target="fonts/Questrial-regular.fntdata"/><Relationship Id="rId27" Type="http://schemas.openxmlformats.org/officeDocument/2006/relationships/font" Target="fonts/CenturyGothic-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customschemas.google.com/relationships/presentationmetadata" Target="meta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 name="Google Shape;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 name="Google Shape;9;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 name="Google Shape;10;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 name="Google Shape;11;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 name="Google Shape;12;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 name="Google Shape;1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 name="Google Shape;1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 name="Google Shape;17;n"/>
          <p:cNvSpPr/>
          <p:nvPr>
            <p:ph idx="2" type="sldImg"/>
          </p:nvPr>
        </p:nvSpPr>
        <p:spPr>
          <a:xfrm>
            <a:off x="1106487" y="812800"/>
            <a:ext cx="5321300" cy="39846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n"/>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n"/>
          <p:cNvSpPr txBox="1"/>
          <p:nvPr/>
        </p:nvSpPr>
        <p:spPr>
          <a:xfrm>
            <a:off x="0" y="0"/>
            <a:ext cx="3268662" cy="5222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 name="Google Shape;20;n"/>
          <p:cNvSpPr txBox="1"/>
          <p:nvPr/>
        </p:nvSpPr>
        <p:spPr>
          <a:xfrm>
            <a:off x="4278312" y="0"/>
            <a:ext cx="3268662" cy="5222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 name="Google Shape;21;n"/>
          <p:cNvSpPr txBox="1"/>
          <p:nvPr/>
        </p:nvSpPr>
        <p:spPr>
          <a:xfrm>
            <a:off x="0" y="10156825"/>
            <a:ext cx="3268662" cy="5222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 name="Google Shape;22;n"/>
          <p:cNvSpPr txBox="1"/>
          <p:nvPr>
            <p:ph idx="12" type="sldNum"/>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4" name="Google Shape;334;p1: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5" name="Google Shape;335;p1:notes"/>
          <p:cNvSpPr txBox="1"/>
          <p:nvPr/>
        </p:nvSpPr>
        <p:spPr>
          <a:xfrm>
            <a:off x="4278312" y="10156825"/>
            <a:ext cx="3268662" cy="52228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6" name="Google Shape;3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37" name="Google Shape;337;p1:notes"/>
          <p:cNvSpPr txBox="1"/>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8" name="Google Shape;338;p1:notes"/>
          <p:cNvSpPr txBox="1"/>
          <p:nvPr/>
        </p:nvSpPr>
        <p:spPr>
          <a:xfrm>
            <a:off x="3884612" y="8685212"/>
            <a:ext cx="2971800" cy="4587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339" name="Google Shape;339;p1: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5fbcc7159c_0_67: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12" name="Google Shape;512;g5fbcc7159c_0_67:notes"/>
          <p:cNvSpPr txBox="1"/>
          <p:nvPr/>
        </p:nvSpPr>
        <p:spPr>
          <a:xfrm>
            <a:off x="4278312" y="10156825"/>
            <a:ext cx="3259200" cy="5127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13" name="Google Shape;513;g5fbcc7159c_0_67:notes"/>
          <p:cNvSpPr/>
          <p:nvPr>
            <p:ph idx="2" type="sldImg"/>
          </p:nvPr>
        </p:nvSpPr>
        <p:spPr>
          <a:xfrm>
            <a:off x="220662" y="812800"/>
            <a:ext cx="7104000" cy="3995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14" name="Google Shape;514;g5fbcc7159c_0_67:notes"/>
          <p:cNvSpPr txBox="1"/>
          <p:nvPr/>
        </p:nvSpPr>
        <p:spPr>
          <a:xfrm>
            <a:off x="755650" y="5078412"/>
            <a:ext cx="6035700" cy="4799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5" name="Google Shape;515;g5fbcc7159c_0_67: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5fbcc7159c_0_125: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72" name="Google Shape;572;g5fbcc7159c_0_125:notes"/>
          <p:cNvSpPr txBox="1"/>
          <p:nvPr/>
        </p:nvSpPr>
        <p:spPr>
          <a:xfrm>
            <a:off x="4278312" y="10156825"/>
            <a:ext cx="3259200" cy="5127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73" name="Google Shape;573;g5fbcc7159c_0_125:notes"/>
          <p:cNvSpPr/>
          <p:nvPr>
            <p:ph idx="2" type="sldImg"/>
          </p:nvPr>
        </p:nvSpPr>
        <p:spPr>
          <a:xfrm>
            <a:off x="220662" y="812800"/>
            <a:ext cx="7104000" cy="3995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574" name="Google Shape;574;g5fbcc7159c_0_125:notes"/>
          <p:cNvSpPr txBox="1"/>
          <p:nvPr/>
        </p:nvSpPr>
        <p:spPr>
          <a:xfrm>
            <a:off x="755650" y="5078412"/>
            <a:ext cx="6035700" cy="4799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5" name="Google Shape;575;g5fbcc7159c_0_125: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5fbcc7159c_0_162: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10" name="Google Shape;610;g5fbcc7159c_0_162:notes"/>
          <p:cNvSpPr txBox="1"/>
          <p:nvPr/>
        </p:nvSpPr>
        <p:spPr>
          <a:xfrm>
            <a:off x="4278312" y="10156825"/>
            <a:ext cx="3259200" cy="5127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11" name="Google Shape;611;g5fbcc7159c_0_162:notes"/>
          <p:cNvSpPr/>
          <p:nvPr>
            <p:ph idx="2" type="sldImg"/>
          </p:nvPr>
        </p:nvSpPr>
        <p:spPr>
          <a:xfrm>
            <a:off x="220662" y="812800"/>
            <a:ext cx="7104000" cy="3995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612" name="Google Shape;612;g5fbcc7159c_0_162:notes"/>
          <p:cNvSpPr txBox="1"/>
          <p:nvPr/>
        </p:nvSpPr>
        <p:spPr>
          <a:xfrm>
            <a:off x="755650" y="5078412"/>
            <a:ext cx="6035700" cy="4799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3" name="Google Shape;613;g5fbcc7159c_0_162: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SzPts val="1800"/>
              <a:buFont typeface="Arial"/>
              <a:buNone/>
            </a:pPr>
            <a:r>
              <a:rPr b="0" i="0" lang="en-US" sz="1800" u="none" cap="none" strike="noStrike"/>
              <a:t>-Explicar el concepto de atributo compuesto y polivalente para Alumnos.</a:t>
            </a:r>
            <a:endParaRPr/>
          </a:p>
          <a:p>
            <a:pPr indent="0" lvl="0" marL="0" marR="0" rtl="0" algn="l">
              <a:lnSpc>
                <a:spcPct val="100000"/>
              </a:lnSpc>
              <a:spcBef>
                <a:spcPts val="0"/>
              </a:spcBef>
              <a:spcAft>
                <a:spcPts val="0"/>
              </a:spcAft>
              <a:buSzPts val="1800"/>
              <a:buFont typeface="Arial"/>
              <a:buNone/>
            </a:pPr>
            <a:r>
              <a:rPr b="0" i="0" lang="en-US" sz="1800" u="none" cap="none" strike="noStrike"/>
              <a:t>-Opcionales en la dirección, diferenciarlo de un booleano (error </a:t>
            </a:r>
            <a:r>
              <a:rPr lang="en-US"/>
              <a:t>común</a:t>
            </a:r>
            <a:r>
              <a:rPr b="0" i="0" lang="en-US" sz="1800" u="none" cap="none" strike="noStrike"/>
              <a:t> en los </a:t>
            </a:r>
            <a:r>
              <a:rPr lang="en-US"/>
              <a:t>exámenes</a:t>
            </a:r>
            <a:r>
              <a:rPr b="0" i="0" lang="en-US" sz="1800" u="none" cap="none" strike="noStrike"/>
              <a:t>)</a:t>
            </a:r>
            <a:endParaRPr/>
          </a:p>
          <a:p>
            <a:pPr indent="0" lvl="0" marL="0" marR="0" rtl="0" algn="l">
              <a:lnSpc>
                <a:spcPct val="100000"/>
              </a:lnSpc>
              <a:spcBef>
                <a:spcPts val="0"/>
              </a:spcBef>
              <a:spcAft>
                <a:spcPts val="0"/>
              </a:spcAft>
              <a:buSzPts val="1800"/>
              <a:buFont typeface="Arial"/>
              <a:buNone/>
            </a:pPr>
            <a:r>
              <a:rPr b="0" i="0" lang="en-US" sz="1800" u="none" cap="none" strike="noStrike"/>
              <a:t>-Cursada: explicar que materia en realidad va a ser un </a:t>
            </a:r>
            <a:r>
              <a:rPr lang="en-US"/>
              <a:t>vínculo</a:t>
            </a:r>
            <a:r>
              <a:rPr b="0" i="0" lang="en-US" sz="1800" u="none" cap="none" strike="noStrike"/>
              <a:t> entre la cursada y la materia en </a:t>
            </a:r>
            <a:r>
              <a:rPr lang="en-US"/>
              <a:t>sí</a:t>
            </a:r>
            <a:r>
              <a:rPr b="0" i="0" lang="en-US" sz="1800" u="none" cap="none" strike="noStrike"/>
              <a:t>, dado que ya se tiene esa información en el dominio (es un error muy común en los exámenes)</a:t>
            </a:r>
            <a:endParaRPr/>
          </a:p>
          <a:p>
            <a:pPr indent="0" lvl="0" marL="0" marR="0" rtl="0" algn="l">
              <a:lnSpc>
                <a:spcPct val="100000"/>
              </a:lnSpc>
              <a:spcBef>
                <a:spcPts val="0"/>
              </a:spcBef>
              <a:spcAft>
                <a:spcPts val="0"/>
              </a:spcAft>
              <a:buSzPts val="1400"/>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5fbcc7159c_0_293:notes"/>
          <p:cNvSpPr/>
          <p:nvPr>
            <p:ph idx="2" type="sldImg"/>
          </p:nvPr>
        </p:nvSpPr>
        <p:spPr>
          <a:xfrm>
            <a:off x="1106487" y="812800"/>
            <a:ext cx="5321400" cy="3984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0" name="Google Shape;620;g5fbcc7159c_0_293: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21" name="Google Shape;621;g5fbcc7159c_0_293:notes"/>
          <p:cNvSpPr txBox="1"/>
          <p:nvPr>
            <p:ph idx="12" type="sldNum"/>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5fbcc7159c_0_171: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32" name="Google Shape;632;g5fbcc7159c_0_171:notes"/>
          <p:cNvSpPr txBox="1"/>
          <p:nvPr/>
        </p:nvSpPr>
        <p:spPr>
          <a:xfrm>
            <a:off x="4278312" y="10156825"/>
            <a:ext cx="3259200" cy="5127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33" name="Google Shape;633;g5fbcc7159c_0_171:notes"/>
          <p:cNvSpPr txBox="1"/>
          <p:nvPr/>
        </p:nvSpPr>
        <p:spPr>
          <a:xfrm>
            <a:off x="4278312" y="10156825"/>
            <a:ext cx="3268800" cy="5223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34" name="Google Shape;634;g5fbcc7159c_0_171: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35" name="Google Shape;635;g5fbcc7159c_0_171:notes"/>
          <p:cNvSpPr/>
          <p:nvPr>
            <p:ph idx="2" type="sldImg"/>
          </p:nvPr>
        </p:nvSpPr>
        <p:spPr>
          <a:xfrm>
            <a:off x="1106487" y="812800"/>
            <a:ext cx="5321400" cy="39846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5fbcc7159c_0_179:notes"/>
          <p:cNvSpPr/>
          <p:nvPr>
            <p:ph idx="2" type="sldImg"/>
          </p:nvPr>
        </p:nvSpPr>
        <p:spPr>
          <a:xfrm>
            <a:off x="1106487" y="812800"/>
            <a:ext cx="5321400" cy="3984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8" name="Google Shape;648;g5fbcc7159c_0_179: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49" name="Google Shape;649;g5fbcc7159c_0_179:notes"/>
          <p:cNvSpPr txBox="1"/>
          <p:nvPr>
            <p:ph idx="12" type="sldNum"/>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5fbcc7159c_0_185:notes"/>
          <p:cNvSpPr/>
          <p:nvPr>
            <p:ph idx="2" type="sldImg"/>
          </p:nvPr>
        </p:nvSpPr>
        <p:spPr>
          <a:xfrm>
            <a:off x="1106487" y="812800"/>
            <a:ext cx="5321400" cy="3984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5" name="Google Shape;655;g5fbcc7159c_0_185: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56" name="Google Shape;656;g5fbcc7159c_0_185:notes"/>
          <p:cNvSpPr txBox="1"/>
          <p:nvPr>
            <p:ph idx="12" type="sldNum"/>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Clr>
                <a:srgbClr val="000000"/>
              </a:buClr>
              <a:buSzPts val="1400"/>
              <a:buFont typeface="Times New Roman"/>
              <a:buNone/>
            </a:pPr>
            <a:fld id="{00000000-1234-1234-1234-123412341234}" type="slidenum">
              <a:rPr lang="en-US"/>
              <a:t>‹#›</a:t>
            </a:fld>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5" name="Google Shape;345;p2: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6" name="Google Shape;346;p2:notes"/>
          <p:cNvSpPr txBox="1"/>
          <p:nvPr/>
        </p:nvSpPr>
        <p:spPr>
          <a:xfrm>
            <a:off x="4278312" y="10156825"/>
            <a:ext cx="3268662" cy="522287"/>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7" name="Google Shape;347;p2: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348" name="Google Shape;348;p2:notes"/>
          <p:cNvSpPr/>
          <p:nvPr>
            <p:ph idx="2" type="sldImg"/>
          </p:nvPr>
        </p:nvSpPr>
        <p:spPr>
          <a:xfrm>
            <a:off x="1106487" y="812800"/>
            <a:ext cx="5321300" cy="3984625"/>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6" name="Google Shape;356;p3: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7" name="Google Shape;357;p3: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58" name="Google Shape;358;p3: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9" name="Google Shape;359;p3: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sz="1200"/>
              <a:t>¿De qué se trata el diseño o modelado conceptual?</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5" name="Google Shape;365;p4: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6" name="Google Shape;366;p4: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67" name="Google Shape;367;p4: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8" name="Google Shape;368;p4: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t>¿Qué podría representar la relación R1?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5: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8" name="Google Shape;378;p5: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9" name="Google Shape;379;p5: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80" name="Google Shape;380;p5: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1" name="Google Shape;381;p5: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t>R1 representa las correlatividades entre materias. Ejemplos:</a:t>
            </a:r>
            <a:endParaRPr/>
          </a:p>
          <a:p>
            <a:pPr indent="-317500" lvl="0" marL="457200" rtl="0" algn="l">
              <a:lnSpc>
                <a:spcPct val="100000"/>
              </a:lnSpc>
              <a:spcBef>
                <a:spcPts val="0"/>
              </a:spcBef>
              <a:spcAft>
                <a:spcPts val="0"/>
              </a:spcAft>
              <a:buSzPts val="1400"/>
              <a:buChar char="-"/>
            </a:pPr>
            <a:r>
              <a:rPr lang="en-US"/>
              <a:t>FOD -&gt; DBD</a:t>
            </a:r>
            <a:endParaRPr/>
          </a:p>
          <a:p>
            <a:pPr indent="-317500" lvl="0" marL="457200" rtl="0" algn="l">
              <a:lnSpc>
                <a:spcPct val="100000"/>
              </a:lnSpc>
              <a:spcBef>
                <a:spcPts val="0"/>
              </a:spcBef>
              <a:spcAft>
                <a:spcPts val="0"/>
              </a:spcAft>
              <a:buSzPts val="1400"/>
              <a:buChar char="-"/>
            </a:pPr>
            <a:r>
              <a:rPr lang="en-US"/>
              <a:t>DBD -&gt; PRO</a:t>
            </a:r>
            <a:endParaRPr/>
          </a:p>
          <a:p>
            <a:pPr indent="-317500" lvl="0" marL="457200" rtl="0" algn="l">
              <a:lnSpc>
                <a:spcPct val="100000"/>
              </a:lnSpc>
              <a:spcBef>
                <a:spcPts val="0"/>
              </a:spcBef>
              <a:spcAft>
                <a:spcPts val="0"/>
              </a:spcAft>
              <a:buSzPts val="1400"/>
              <a:buChar char="-"/>
            </a:pPr>
            <a:r>
              <a:rPr lang="en-US"/>
              <a:t>IS1 -&gt; PRO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¿Se les ocurre otro ejemplo de relación recursiva?</a:t>
            </a:r>
            <a:endParaRPr/>
          </a:p>
          <a:p>
            <a:pPr indent="0" lvl="0" marL="0" rtl="0" algn="l">
              <a:lnSpc>
                <a:spcPct val="100000"/>
              </a:lnSpc>
              <a:spcBef>
                <a:spcPts val="0"/>
              </a:spcBef>
              <a:spcAft>
                <a:spcPts val="0"/>
              </a:spcAft>
              <a:buSzPts val="1400"/>
              <a:buNone/>
            </a:pPr>
            <a:r>
              <a:rPr lang="en-US"/>
              <a:t>¿Ejemplo de atributo en la relación?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6: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1" name="Google Shape;391;p6: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2" name="Google Shape;392;p6: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93" name="Google Shape;393;p6: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 name="Google Shape;394;p6: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t>¿Ejemplos de identificadores? Persona? Cliente? Vehículo?</a:t>
            </a:r>
            <a:endParaRPr/>
          </a:p>
          <a:p>
            <a:pPr indent="0" lvl="0" marL="0" rtl="0" algn="l">
              <a:lnSpc>
                <a:spcPct val="100000"/>
              </a:lnSpc>
              <a:spcBef>
                <a:spcPts val="0"/>
              </a:spcBef>
              <a:spcAft>
                <a:spcPts val="0"/>
              </a:spcAft>
              <a:buSzPts val="1400"/>
              <a:buNone/>
            </a:pPr>
            <a:r>
              <a:rPr lang="en-US"/>
              <a:t>Aclarar que deberían marcar todos los identificadores que encuentren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7:notes"/>
          <p:cNvSpPr txBox="1"/>
          <p:nvPr/>
        </p:nvSpPr>
        <p:spPr>
          <a:xfrm>
            <a:off x="4278312" y="10156825"/>
            <a:ext cx="3257550" cy="511175"/>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4" name="Google Shape;404;p7:notes"/>
          <p:cNvSpPr txBox="1"/>
          <p:nvPr/>
        </p:nvSpPr>
        <p:spPr>
          <a:xfrm>
            <a:off x="4278312" y="10156825"/>
            <a:ext cx="3259137" cy="51276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5" name="Google Shape;405;p7:notes"/>
          <p:cNvSpPr/>
          <p:nvPr>
            <p:ph idx="2" type="sldImg"/>
          </p:nvPr>
        </p:nvSpPr>
        <p:spPr>
          <a:xfrm>
            <a:off x="220662" y="812800"/>
            <a:ext cx="7104062" cy="3995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06" name="Google Shape;406;p7:notes"/>
          <p:cNvSpPr txBox="1"/>
          <p:nvPr/>
        </p:nvSpPr>
        <p:spPr>
          <a:xfrm>
            <a:off x="755650" y="5078412"/>
            <a:ext cx="6035675"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7" name="Google Shape;407;p7:notes"/>
          <p:cNvSpPr txBox="1"/>
          <p:nvPr>
            <p:ph idx="1" type="body"/>
          </p:nvPr>
        </p:nvSpPr>
        <p:spPr>
          <a:xfrm>
            <a:off x="755650" y="5078412"/>
            <a:ext cx="6024562" cy="4787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t>¿Otros ejemplos de atributos monovalentes no obligatorios?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5fbcc7159c_0_0: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8" name="Google Shape;438;g5fbcc7159c_0_0:notes"/>
          <p:cNvSpPr txBox="1"/>
          <p:nvPr/>
        </p:nvSpPr>
        <p:spPr>
          <a:xfrm>
            <a:off x="4278312" y="10156825"/>
            <a:ext cx="3259200" cy="5127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9" name="Google Shape;439;g5fbcc7159c_0_0:notes"/>
          <p:cNvSpPr/>
          <p:nvPr>
            <p:ph idx="2" type="sldImg"/>
          </p:nvPr>
        </p:nvSpPr>
        <p:spPr>
          <a:xfrm>
            <a:off x="220662" y="812800"/>
            <a:ext cx="7104000" cy="39957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40" name="Google Shape;440;g5fbcc7159c_0_0:notes"/>
          <p:cNvSpPr txBox="1"/>
          <p:nvPr/>
        </p:nvSpPr>
        <p:spPr>
          <a:xfrm>
            <a:off x="755650" y="5078412"/>
            <a:ext cx="6035700" cy="47991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1" name="Google Shape;441;g5fbcc7159c_0_0:notes"/>
          <p:cNvSpPr txBox="1"/>
          <p:nvPr>
            <p:ph idx="1" type="body"/>
          </p:nvPr>
        </p:nvSpPr>
        <p:spPr>
          <a:xfrm>
            <a:off x="755650" y="5078412"/>
            <a:ext cx="6024600" cy="4788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t>Análisis de ejemplos de relaciones:</a:t>
            </a:r>
            <a:endParaRPr/>
          </a:p>
          <a:p>
            <a:pPr indent="-317500" lvl="0" marL="457200" rtl="0" algn="l">
              <a:lnSpc>
                <a:spcPct val="100000"/>
              </a:lnSpc>
              <a:spcBef>
                <a:spcPts val="0"/>
              </a:spcBef>
              <a:spcAft>
                <a:spcPts val="0"/>
              </a:spcAft>
              <a:buSzPts val="1400"/>
              <a:buChar char="-"/>
            </a:pPr>
            <a:r>
              <a:rPr lang="en-US"/>
              <a:t>Persona/Vehículo</a:t>
            </a:r>
            <a:endParaRPr/>
          </a:p>
          <a:p>
            <a:pPr indent="-317500" lvl="0" marL="457200" rtl="0" algn="l">
              <a:lnSpc>
                <a:spcPct val="100000"/>
              </a:lnSpc>
              <a:spcBef>
                <a:spcPts val="0"/>
              </a:spcBef>
              <a:spcAft>
                <a:spcPts val="0"/>
              </a:spcAft>
              <a:buSzPts val="1400"/>
              <a:buChar char="-"/>
            </a:pPr>
            <a:r>
              <a:rPr lang="en-US"/>
              <a:t>Materia/Materia</a:t>
            </a:r>
            <a:endParaRPr/>
          </a:p>
          <a:p>
            <a:pPr indent="-317500" lvl="0" marL="457200" rtl="0" algn="l">
              <a:lnSpc>
                <a:spcPct val="100000"/>
              </a:lnSpc>
              <a:spcBef>
                <a:spcPts val="0"/>
              </a:spcBef>
              <a:spcAft>
                <a:spcPts val="0"/>
              </a:spcAft>
              <a:buSzPts val="1400"/>
              <a:buChar char="-"/>
            </a:pPr>
            <a:r>
              <a:rPr lang="en-US"/>
              <a:t>Empleado/Empleado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5fbcc7159c_0_24:notes"/>
          <p:cNvSpPr txBox="1"/>
          <p:nvPr/>
        </p:nvSpPr>
        <p:spPr>
          <a:xfrm>
            <a:off x="4278312" y="10156825"/>
            <a:ext cx="3257700" cy="5112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3" name="Google Shape;463;g5fbcc7159c_0_24:notes"/>
          <p:cNvSpPr/>
          <p:nvPr>
            <p:ph idx="2" type="sldImg"/>
          </p:nvPr>
        </p:nvSpPr>
        <p:spPr>
          <a:xfrm>
            <a:off x="225425" y="812800"/>
            <a:ext cx="7085100" cy="39861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64" name="Google Shape;464;g5fbcc7159c_0_24:notes"/>
          <p:cNvSpPr txBox="1"/>
          <p:nvPr>
            <p:ph idx="1" type="body"/>
          </p:nvPr>
        </p:nvSpPr>
        <p:spPr>
          <a:xfrm>
            <a:off x="755650" y="5078412"/>
            <a:ext cx="6026100" cy="4789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SzPts val="1400"/>
              <a:buNone/>
            </a:pPr>
            <a:r>
              <a:rPr lang="en-US"/>
              <a:t>Otros ejemplos de identificadores externos: Préstamo, Historia Clínica</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7" name="Shape 57"/>
        <p:cNvGrpSpPr/>
        <p:nvPr/>
      </p:nvGrpSpPr>
      <p:grpSpPr>
        <a:xfrm>
          <a:off x="0" y="0"/>
          <a:ext cx="0" cy="0"/>
          <a:chOff x="0" y="0"/>
          <a:chExt cx="0" cy="0"/>
        </a:xfrm>
      </p:grpSpPr>
      <p:sp>
        <p:nvSpPr>
          <p:cNvPr id="58" name="Google Shape;58;p14"/>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59" name="Google Shape;59;p14"/>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0" name="Google Shape;60;p14"/>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14" name="Shape 114"/>
        <p:cNvGrpSpPr/>
        <p:nvPr/>
      </p:nvGrpSpPr>
      <p:grpSpPr>
        <a:xfrm>
          <a:off x="0" y="0"/>
          <a:ext cx="0" cy="0"/>
          <a:chOff x="0" y="0"/>
          <a:chExt cx="0" cy="0"/>
        </a:xfrm>
      </p:grpSpPr>
      <p:sp>
        <p:nvSpPr>
          <p:cNvPr id="115" name="Google Shape;115;p25"/>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16" name="Google Shape;116;p25"/>
          <p:cNvSpPr txBox="1"/>
          <p:nvPr>
            <p:ph idx="1" type="body"/>
          </p:nvPr>
        </p:nvSpPr>
        <p:spPr>
          <a:xfrm>
            <a:off x="609600" y="1604962"/>
            <a:ext cx="10948987" cy="4502150"/>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17" name="Google Shape;117;p25"/>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18" name="Google Shape;118;p25"/>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19" name="Google Shape;119;p25"/>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20" name="Shape 120"/>
        <p:cNvGrpSpPr/>
        <p:nvPr/>
      </p:nvGrpSpPr>
      <p:grpSpPr>
        <a:xfrm>
          <a:off x="0" y="0"/>
          <a:ext cx="0" cy="0"/>
          <a:chOff x="0" y="0"/>
          <a:chExt cx="0" cy="0"/>
        </a:xfrm>
      </p:grpSpPr>
      <p:sp>
        <p:nvSpPr>
          <p:cNvPr id="121" name="Google Shape;121;p26"/>
          <p:cNvSpPr txBox="1"/>
          <p:nvPr>
            <p:ph type="ctrTitle"/>
          </p:nvPr>
        </p:nvSpPr>
        <p:spPr>
          <a:xfrm>
            <a:off x="914400" y="2130425"/>
            <a:ext cx="10364788" cy="147002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22" name="Google Shape;122;p26"/>
          <p:cNvSpPr txBox="1"/>
          <p:nvPr>
            <p:ph idx="1" type="subTitle"/>
          </p:nvPr>
        </p:nvSpPr>
        <p:spPr>
          <a:xfrm>
            <a:off x="1828800" y="3886200"/>
            <a:ext cx="8535988" cy="1752600"/>
          </a:xfrm>
          <a:prstGeom prst="rect">
            <a:avLst/>
          </a:prstGeom>
          <a:noFill/>
          <a:ln>
            <a:noFill/>
          </a:ln>
        </p:spPr>
        <p:txBody>
          <a:bodyPr anchorCtr="0" anchor="t" bIns="0" lIns="0" spcFirstLastPara="1" rIns="0" wrap="square" tIns="4675">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123" name="Google Shape;123;p26"/>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24" name="Google Shape;124;p26"/>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25" name="Google Shape;125;p26"/>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60" name="Shape 160"/>
        <p:cNvGrpSpPr/>
        <p:nvPr/>
      </p:nvGrpSpPr>
      <p:grpSpPr>
        <a:xfrm>
          <a:off x="0" y="0"/>
          <a:ext cx="0" cy="0"/>
          <a:chOff x="0" y="0"/>
          <a:chExt cx="0" cy="0"/>
        </a:xfrm>
      </p:grpSpPr>
      <p:sp>
        <p:nvSpPr>
          <p:cNvPr id="161" name="Google Shape;161;p16"/>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62" name="Google Shape;162;p16"/>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63" name="Google Shape;163;p16"/>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4" name="Shape 164"/>
        <p:cNvGrpSpPr/>
        <p:nvPr/>
      </p:nvGrpSpPr>
      <p:grpSpPr>
        <a:xfrm>
          <a:off x="0" y="0"/>
          <a:ext cx="0" cy="0"/>
          <a:chOff x="0" y="0"/>
          <a:chExt cx="0" cy="0"/>
        </a:xfrm>
      </p:grpSpPr>
      <p:sp>
        <p:nvSpPr>
          <p:cNvPr id="165" name="Google Shape;165;p27"/>
          <p:cNvSpPr txBox="1"/>
          <p:nvPr>
            <p:ph type="title"/>
          </p:nvPr>
        </p:nvSpPr>
        <p:spPr>
          <a:xfrm rot="5400000">
            <a:off x="7738269" y="2143919"/>
            <a:ext cx="5262562" cy="22225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66" name="Google Shape;166;p27"/>
          <p:cNvSpPr txBox="1"/>
          <p:nvPr>
            <p:ph idx="1" type="body"/>
          </p:nvPr>
        </p:nvSpPr>
        <p:spPr>
          <a:xfrm rot="5400000">
            <a:off x="3216275" y="-3175"/>
            <a:ext cx="5262562" cy="6516687"/>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67" name="Google Shape;167;p27"/>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68" name="Google Shape;168;p27"/>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69" name="Google Shape;169;p27"/>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70" name="Shape 170"/>
        <p:cNvGrpSpPr/>
        <p:nvPr/>
      </p:nvGrpSpPr>
      <p:grpSpPr>
        <a:xfrm>
          <a:off x="0" y="0"/>
          <a:ext cx="0" cy="0"/>
          <a:chOff x="0" y="0"/>
          <a:chExt cx="0" cy="0"/>
        </a:xfrm>
      </p:grpSpPr>
      <p:sp>
        <p:nvSpPr>
          <p:cNvPr id="171" name="Google Shape;171;p28"/>
          <p:cNvSpPr txBox="1"/>
          <p:nvPr>
            <p:ph type="title"/>
          </p:nvPr>
        </p:nvSpPr>
        <p:spPr>
          <a:xfrm>
            <a:off x="2592387" y="623887"/>
            <a:ext cx="8888412" cy="12573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72" name="Google Shape;172;p28"/>
          <p:cNvSpPr txBox="1"/>
          <p:nvPr>
            <p:ph idx="1" type="body"/>
          </p:nvPr>
        </p:nvSpPr>
        <p:spPr>
          <a:xfrm rot="5400000">
            <a:off x="5158581" y="-435769"/>
            <a:ext cx="3752850" cy="8891587"/>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173" name="Google Shape;173;p28"/>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74" name="Google Shape;174;p28"/>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75" name="Google Shape;175;p28"/>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76" name="Shape 176"/>
        <p:cNvGrpSpPr/>
        <p:nvPr/>
      </p:nvGrpSpPr>
      <p:grpSpPr>
        <a:xfrm>
          <a:off x="0" y="0"/>
          <a:ext cx="0" cy="0"/>
          <a:chOff x="0" y="0"/>
          <a:chExt cx="0" cy="0"/>
        </a:xfrm>
      </p:grpSpPr>
      <p:sp>
        <p:nvSpPr>
          <p:cNvPr id="177" name="Google Shape;177;p29"/>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78" name="Google Shape;178;p29"/>
          <p:cNvSpPr/>
          <p:nvPr>
            <p:ph idx="2" type="pic"/>
          </p:nvPr>
        </p:nvSpPr>
        <p:spPr>
          <a:xfrm>
            <a:off x="2390775" y="612775"/>
            <a:ext cx="7315200" cy="4114800"/>
          </a:xfrm>
          <a:prstGeom prst="rect">
            <a:avLst/>
          </a:prstGeom>
          <a:noFill/>
          <a:ln>
            <a:noFill/>
          </a:ln>
        </p:spPr>
      </p:sp>
      <p:sp>
        <p:nvSpPr>
          <p:cNvPr id="179" name="Google Shape;179;p29"/>
          <p:cNvSpPr txBox="1"/>
          <p:nvPr>
            <p:ph idx="1" type="body"/>
          </p:nvPr>
        </p:nvSpPr>
        <p:spPr>
          <a:xfrm>
            <a:off x="2390775" y="5367338"/>
            <a:ext cx="7315200" cy="804862"/>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180" name="Google Shape;180;p29"/>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81" name="Google Shape;181;p29"/>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82" name="Google Shape;182;p29"/>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83" name="Shape 183"/>
        <p:cNvGrpSpPr/>
        <p:nvPr/>
      </p:nvGrpSpPr>
      <p:grpSpPr>
        <a:xfrm>
          <a:off x="0" y="0"/>
          <a:ext cx="0" cy="0"/>
          <a:chOff x="0" y="0"/>
          <a:chExt cx="0" cy="0"/>
        </a:xfrm>
      </p:grpSpPr>
      <p:sp>
        <p:nvSpPr>
          <p:cNvPr id="184" name="Google Shape;184;p30"/>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85" name="Google Shape;185;p30"/>
          <p:cNvSpPr txBox="1"/>
          <p:nvPr>
            <p:ph idx="1" type="body"/>
          </p:nvPr>
        </p:nvSpPr>
        <p:spPr>
          <a:xfrm>
            <a:off x="4767263" y="273050"/>
            <a:ext cx="6816725" cy="5853113"/>
          </a:xfrm>
          <a:prstGeom prst="rect">
            <a:avLst/>
          </a:prstGeom>
          <a:noFill/>
          <a:ln>
            <a:noFill/>
          </a:ln>
        </p:spPr>
        <p:txBody>
          <a:bodyPr anchorCtr="0" anchor="t" bIns="45000" lIns="90000" spcFirstLastPara="1" rIns="90000" wrap="square" tIns="45000">
            <a:noAutofit/>
          </a:bodyPr>
          <a:lstStyle>
            <a:lvl1pPr indent="-431800" lvl="0" marL="457200" algn="l">
              <a:lnSpc>
                <a:spcPct val="98000"/>
              </a:lnSpc>
              <a:spcBef>
                <a:spcPts val="0"/>
              </a:spcBef>
              <a:spcAft>
                <a:spcPts val="0"/>
              </a:spcAft>
              <a:buSzPts val="3200"/>
              <a:buChar char="•"/>
              <a:defRPr sz="3200"/>
            </a:lvl1pPr>
            <a:lvl2pPr indent="-406400" lvl="1" marL="914400" algn="l">
              <a:lnSpc>
                <a:spcPct val="98000"/>
              </a:lnSpc>
              <a:spcBef>
                <a:spcPts val="1425"/>
              </a:spcBef>
              <a:spcAft>
                <a:spcPts val="0"/>
              </a:spcAft>
              <a:buSzPts val="2800"/>
              <a:buChar char="–"/>
              <a:defRPr sz="2800"/>
            </a:lvl2pPr>
            <a:lvl3pPr indent="-381000" lvl="2" marL="1371600" algn="l">
              <a:lnSpc>
                <a:spcPct val="98000"/>
              </a:lnSpc>
              <a:spcBef>
                <a:spcPts val="1138"/>
              </a:spcBef>
              <a:spcAft>
                <a:spcPts val="0"/>
              </a:spcAft>
              <a:buSzPts val="2400"/>
              <a:buChar char="•"/>
              <a:defRPr sz="2400"/>
            </a:lvl3pPr>
            <a:lvl4pPr indent="-355600" lvl="3" marL="1828800" algn="l">
              <a:lnSpc>
                <a:spcPct val="98000"/>
              </a:lnSpc>
              <a:spcBef>
                <a:spcPts val="850"/>
              </a:spcBef>
              <a:spcAft>
                <a:spcPts val="0"/>
              </a:spcAft>
              <a:buSzPts val="2000"/>
              <a:buChar char="–"/>
              <a:defRPr sz="2000"/>
            </a:lvl4pPr>
            <a:lvl5pPr indent="-355600" lvl="4" marL="2286000" algn="l">
              <a:lnSpc>
                <a:spcPct val="98000"/>
              </a:lnSpc>
              <a:spcBef>
                <a:spcPts val="575"/>
              </a:spcBef>
              <a:spcAft>
                <a:spcPts val="0"/>
              </a:spcAft>
              <a:buSzPts val="2000"/>
              <a:buChar char="»"/>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186" name="Google Shape;186;p30"/>
          <p:cNvSpPr txBox="1"/>
          <p:nvPr>
            <p:ph idx="2" type="body"/>
          </p:nvPr>
        </p:nvSpPr>
        <p:spPr>
          <a:xfrm>
            <a:off x="609600" y="1435100"/>
            <a:ext cx="4011613" cy="4691063"/>
          </a:xfrm>
          <a:prstGeom prst="rect">
            <a:avLst/>
          </a:prstGeom>
          <a:noFill/>
          <a:ln>
            <a:noFill/>
          </a:ln>
        </p:spPr>
        <p:txBody>
          <a:bodyPr anchorCtr="0" anchor="t" bIns="45000" lIns="90000" spcFirstLastPara="1" rIns="90000" wrap="square" tIns="45000">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187" name="Google Shape;187;p30"/>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88" name="Google Shape;188;p30"/>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89" name="Google Shape;189;p30"/>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190" name="Shape 190"/>
        <p:cNvGrpSpPr/>
        <p:nvPr/>
      </p:nvGrpSpPr>
      <p:grpSpPr>
        <a:xfrm>
          <a:off x="0" y="0"/>
          <a:ext cx="0" cy="0"/>
          <a:chOff x="0" y="0"/>
          <a:chExt cx="0" cy="0"/>
        </a:xfrm>
      </p:grpSpPr>
      <p:sp>
        <p:nvSpPr>
          <p:cNvPr id="191" name="Google Shape;191;p31"/>
          <p:cNvSpPr txBox="1"/>
          <p:nvPr>
            <p:ph type="title"/>
          </p:nvPr>
        </p:nvSpPr>
        <p:spPr>
          <a:xfrm>
            <a:off x="2592387" y="623887"/>
            <a:ext cx="8888412" cy="12573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92" name="Google Shape;192;p31"/>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93" name="Google Shape;193;p31"/>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94" name="Google Shape;194;p31"/>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95" name="Shape 195"/>
        <p:cNvGrpSpPr/>
        <p:nvPr/>
      </p:nvGrpSpPr>
      <p:grpSpPr>
        <a:xfrm>
          <a:off x="0" y="0"/>
          <a:ext cx="0" cy="0"/>
          <a:chOff x="0" y="0"/>
          <a:chExt cx="0" cy="0"/>
        </a:xfrm>
      </p:grpSpPr>
      <p:sp>
        <p:nvSpPr>
          <p:cNvPr id="196" name="Google Shape;196;p32"/>
          <p:cNvSpPr txBox="1"/>
          <p:nvPr>
            <p:ph type="title"/>
          </p:nvPr>
        </p:nvSpPr>
        <p:spPr>
          <a:xfrm>
            <a:off x="609600" y="274638"/>
            <a:ext cx="10974388" cy="11430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97" name="Google Shape;197;p32"/>
          <p:cNvSpPr txBox="1"/>
          <p:nvPr>
            <p:ph idx="1" type="body"/>
          </p:nvPr>
        </p:nvSpPr>
        <p:spPr>
          <a:xfrm>
            <a:off x="609600" y="1535113"/>
            <a:ext cx="5387975"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198" name="Google Shape;198;p32"/>
          <p:cNvSpPr txBox="1"/>
          <p:nvPr>
            <p:ph idx="2" type="body"/>
          </p:nvPr>
        </p:nvSpPr>
        <p:spPr>
          <a:xfrm>
            <a:off x="609600" y="2174875"/>
            <a:ext cx="5387975" cy="3951288"/>
          </a:xfrm>
          <a:prstGeom prst="rect">
            <a:avLst/>
          </a:prstGeom>
          <a:noFill/>
          <a:ln>
            <a:noFill/>
          </a:ln>
        </p:spPr>
        <p:txBody>
          <a:bodyPr anchorCtr="0" anchor="t" bIns="45000" lIns="90000" spcFirstLastPara="1" rIns="90000" wrap="square" tIns="45000">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199" name="Google Shape;199;p32"/>
          <p:cNvSpPr txBox="1"/>
          <p:nvPr>
            <p:ph idx="3" type="body"/>
          </p:nvPr>
        </p:nvSpPr>
        <p:spPr>
          <a:xfrm>
            <a:off x="6194425" y="1535113"/>
            <a:ext cx="5389563" cy="639762"/>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200" name="Google Shape;200;p32"/>
          <p:cNvSpPr txBox="1"/>
          <p:nvPr>
            <p:ph idx="4" type="body"/>
          </p:nvPr>
        </p:nvSpPr>
        <p:spPr>
          <a:xfrm>
            <a:off x="6194425" y="2174875"/>
            <a:ext cx="5389563" cy="3951288"/>
          </a:xfrm>
          <a:prstGeom prst="rect">
            <a:avLst/>
          </a:prstGeom>
          <a:noFill/>
          <a:ln>
            <a:noFill/>
          </a:ln>
        </p:spPr>
        <p:txBody>
          <a:bodyPr anchorCtr="0" anchor="t" bIns="45000" lIns="90000" spcFirstLastPara="1" rIns="90000" wrap="square" tIns="45000">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201" name="Google Shape;201;p32"/>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02" name="Google Shape;202;p32"/>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03" name="Google Shape;203;p32"/>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04" name="Shape 204"/>
        <p:cNvGrpSpPr/>
        <p:nvPr/>
      </p:nvGrpSpPr>
      <p:grpSpPr>
        <a:xfrm>
          <a:off x="0" y="0"/>
          <a:ext cx="0" cy="0"/>
          <a:chOff x="0" y="0"/>
          <a:chExt cx="0" cy="0"/>
        </a:xfrm>
      </p:grpSpPr>
      <p:sp>
        <p:nvSpPr>
          <p:cNvPr id="205" name="Google Shape;205;p33"/>
          <p:cNvSpPr txBox="1"/>
          <p:nvPr>
            <p:ph type="title"/>
          </p:nvPr>
        </p:nvSpPr>
        <p:spPr>
          <a:xfrm>
            <a:off x="2592387" y="623887"/>
            <a:ext cx="8888412" cy="12573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06" name="Google Shape;206;p33"/>
          <p:cNvSpPr txBox="1"/>
          <p:nvPr>
            <p:ph idx="1" type="body"/>
          </p:nvPr>
        </p:nvSpPr>
        <p:spPr>
          <a:xfrm>
            <a:off x="2589213" y="2133600"/>
            <a:ext cx="4368800" cy="3752850"/>
          </a:xfrm>
          <a:prstGeom prst="rect">
            <a:avLst/>
          </a:prstGeom>
          <a:noFill/>
          <a:ln>
            <a:noFill/>
          </a:ln>
        </p:spPr>
        <p:txBody>
          <a:bodyPr anchorCtr="0" anchor="t" bIns="45000" lIns="90000" spcFirstLastPara="1" rIns="90000" wrap="square" tIns="45000">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207" name="Google Shape;207;p33"/>
          <p:cNvSpPr txBox="1"/>
          <p:nvPr>
            <p:ph idx="2" type="body"/>
          </p:nvPr>
        </p:nvSpPr>
        <p:spPr>
          <a:xfrm>
            <a:off x="7110413" y="2133600"/>
            <a:ext cx="4370387" cy="3752850"/>
          </a:xfrm>
          <a:prstGeom prst="rect">
            <a:avLst/>
          </a:prstGeom>
          <a:noFill/>
          <a:ln>
            <a:noFill/>
          </a:ln>
        </p:spPr>
        <p:txBody>
          <a:bodyPr anchorCtr="0" anchor="t" bIns="45000" lIns="90000" spcFirstLastPara="1" rIns="90000" wrap="square" tIns="45000">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208" name="Google Shape;208;p33"/>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09" name="Google Shape;209;p33"/>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10" name="Google Shape;210;p33"/>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1" name="Shape 61"/>
        <p:cNvGrpSpPr/>
        <p:nvPr/>
      </p:nvGrpSpPr>
      <p:grpSpPr>
        <a:xfrm>
          <a:off x="0" y="0"/>
          <a:ext cx="0" cy="0"/>
          <a:chOff x="0" y="0"/>
          <a:chExt cx="0" cy="0"/>
        </a:xfrm>
      </p:grpSpPr>
      <p:sp>
        <p:nvSpPr>
          <p:cNvPr id="62" name="Google Shape;62;p17"/>
          <p:cNvSpPr txBox="1"/>
          <p:nvPr>
            <p:ph type="title"/>
          </p:nvPr>
        </p:nvSpPr>
        <p:spPr>
          <a:xfrm rot="5400000">
            <a:off x="7939088" y="2487613"/>
            <a:ext cx="4502150" cy="27368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3" name="Google Shape;63;p17"/>
          <p:cNvSpPr txBox="1"/>
          <p:nvPr>
            <p:ph idx="1" type="body"/>
          </p:nvPr>
        </p:nvSpPr>
        <p:spPr>
          <a:xfrm rot="5400000">
            <a:off x="2388394" y="-173831"/>
            <a:ext cx="4502150" cy="8059738"/>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64" name="Google Shape;64;p17"/>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5" name="Google Shape;65;p17"/>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6" name="Google Shape;66;p17"/>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11" name="Shape 211"/>
        <p:cNvGrpSpPr/>
        <p:nvPr/>
      </p:nvGrpSpPr>
      <p:grpSpPr>
        <a:xfrm>
          <a:off x="0" y="0"/>
          <a:ext cx="0" cy="0"/>
          <a:chOff x="0" y="0"/>
          <a:chExt cx="0" cy="0"/>
        </a:xfrm>
      </p:grpSpPr>
      <p:sp>
        <p:nvSpPr>
          <p:cNvPr id="212" name="Google Shape;212;p34"/>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13" name="Google Shape;213;p34"/>
          <p:cNvSpPr txBox="1"/>
          <p:nvPr>
            <p:ph idx="1" type="body"/>
          </p:nvPr>
        </p:nvSpPr>
        <p:spPr>
          <a:xfrm>
            <a:off x="963613" y="2906713"/>
            <a:ext cx="10364787" cy="1500187"/>
          </a:xfrm>
          <a:prstGeom prst="rect">
            <a:avLst/>
          </a:prstGeom>
          <a:noFill/>
          <a:ln>
            <a:noFill/>
          </a:ln>
        </p:spPr>
        <p:txBody>
          <a:bodyPr anchorCtr="0" anchor="b" bIns="45000" lIns="90000" spcFirstLastPara="1" rIns="90000" wrap="square" tIns="45000">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214" name="Google Shape;214;p34"/>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15" name="Google Shape;215;p34"/>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16" name="Google Shape;216;p34"/>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7" name="Shape 217"/>
        <p:cNvGrpSpPr/>
        <p:nvPr/>
      </p:nvGrpSpPr>
      <p:grpSpPr>
        <a:xfrm>
          <a:off x="0" y="0"/>
          <a:ext cx="0" cy="0"/>
          <a:chOff x="0" y="0"/>
          <a:chExt cx="0" cy="0"/>
        </a:xfrm>
      </p:grpSpPr>
      <p:sp>
        <p:nvSpPr>
          <p:cNvPr id="218" name="Google Shape;218;p35"/>
          <p:cNvSpPr txBox="1"/>
          <p:nvPr>
            <p:ph type="title"/>
          </p:nvPr>
        </p:nvSpPr>
        <p:spPr>
          <a:xfrm>
            <a:off x="2592387" y="623887"/>
            <a:ext cx="8888412" cy="1257300"/>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19" name="Google Shape;219;p35"/>
          <p:cNvSpPr txBox="1"/>
          <p:nvPr>
            <p:ph idx="1" type="body"/>
          </p:nvPr>
        </p:nvSpPr>
        <p:spPr>
          <a:xfrm>
            <a:off x="2589212" y="2133600"/>
            <a:ext cx="8891587" cy="3752850"/>
          </a:xfrm>
          <a:prstGeom prst="rect">
            <a:avLst/>
          </a:prstGeom>
          <a:noFill/>
          <a:ln>
            <a:noFill/>
          </a:ln>
        </p:spPr>
        <p:txBody>
          <a:bodyPr anchorCtr="0" anchor="t" bIns="45000" lIns="90000" spcFirstLastPara="1" rIns="90000" wrap="square" tIns="45000">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220" name="Google Shape;220;p35"/>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1" name="Google Shape;221;p35"/>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2" name="Google Shape;222;p35"/>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23" name="Shape 223"/>
        <p:cNvGrpSpPr/>
        <p:nvPr/>
      </p:nvGrpSpPr>
      <p:grpSpPr>
        <a:xfrm>
          <a:off x="0" y="0"/>
          <a:ext cx="0" cy="0"/>
          <a:chOff x="0" y="0"/>
          <a:chExt cx="0" cy="0"/>
        </a:xfrm>
      </p:grpSpPr>
      <p:sp>
        <p:nvSpPr>
          <p:cNvPr id="224" name="Google Shape;224;p36"/>
          <p:cNvSpPr txBox="1"/>
          <p:nvPr>
            <p:ph type="ctrTitle"/>
          </p:nvPr>
        </p:nvSpPr>
        <p:spPr>
          <a:xfrm>
            <a:off x="914400" y="2130425"/>
            <a:ext cx="10364788" cy="147002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225" name="Google Shape;225;p36"/>
          <p:cNvSpPr txBox="1"/>
          <p:nvPr>
            <p:ph idx="1" type="subTitle"/>
          </p:nvPr>
        </p:nvSpPr>
        <p:spPr>
          <a:xfrm>
            <a:off x="1828800" y="3886200"/>
            <a:ext cx="8535988" cy="1752600"/>
          </a:xfrm>
          <a:prstGeom prst="rect">
            <a:avLst/>
          </a:prstGeom>
          <a:noFill/>
          <a:ln>
            <a:noFill/>
          </a:ln>
        </p:spPr>
        <p:txBody>
          <a:bodyPr anchorCtr="0" anchor="t" bIns="45000" lIns="90000" spcFirstLastPara="1" rIns="90000" wrap="square" tIns="45000">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p:txBody>
      </p:sp>
      <p:sp>
        <p:nvSpPr>
          <p:cNvPr id="226" name="Google Shape;226;p36"/>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7" name="Google Shape;227;p36"/>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8" name="Google Shape;228;p36"/>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63" name="Shape 263"/>
        <p:cNvGrpSpPr/>
        <p:nvPr/>
      </p:nvGrpSpPr>
      <p:grpSpPr>
        <a:xfrm>
          <a:off x="0" y="0"/>
          <a:ext cx="0" cy="0"/>
          <a:chOff x="0" y="0"/>
          <a:chExt cx="0" cy="0"/>
        </a:xfrm>
      </p:grpSpPr>
      <p:sp>
        <p:nvSpPr>
          <p:cNvPr id="264" name="Google Shape;264;g5fbcc7159c_0_224"/>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5" name="Google Shape;265;g5fbcc7159c_0_224"/>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6" name="Google Shape;266;g5fbcc7159c_0_224"/>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267" name="Shape 267"/>
        <p:cNvGrpSpPr/>
        <p:nvPr/>
      </p:nvGrpSpPr>
      <p:grpSpPr>
        <a:xfrm>
          <a:off x="0" y="0"/>
          <a:ext cx="0" cy="0"/>
          <a:chOff x="0" y="0"/>
          <a:chExt cx="0" cy="0"/>
        </a:xfrm>
      </p:grpSpPr>
      <p:sp>
        <p:nvSpPr>
          <p:cNvPr id="268" name="Google Shape;268;g5fbcc7159c_0_228"/>
          <p:cNvSpPr txBox="1"/>
          <p:nvPr>
            <p:ph type="title"/>
          </p:nvPr>
        </p:nvSpPr>
        <p:spPr>
          <a:xfrm rot="5400000">
            <a:off x="7939088" y="2487563"/>
            <a:ext cx="4502100" cy="27369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69" name="Google Shape;269;g5fbcc7159c_0_228"/>
          <p:cNvSpPr txBox="1"/>
          <p:nvPr>
            <p:ph idx="1" type="body"/>
          </p:nvPr>
        </p:nvSpPr>
        <p:spPr>
          <a:xfrm rot="5400000">
            <a:off x="2388388" y="-173887"/>
            <a:ext cx="4502100" cy="8059800"/>
          </a:xfrm>
          <a:prstGeom prst="rect">
            <a:avLst/>
          </a:prstGeom>
          <a:noFill/>
          <a:ln>
            <a:noFill/>
          </a:ln>
        </p:spPr>
        <p:txBody>
          <a:bodyPr anchorCtr="0" anchor="t" bIns="0" lIns="0" spcFirstLastPara="1" rIns="0" wrap="square" tIns="4675">
            <a:noAutofit/>
          </a:bodyPr>
          <a:lstStyle>
            <a:lvl1pPr indent="-431800" lvl="0" marL="457200" marR="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70" name="Google Shape;270;g5fbcc7159c_0_228"/>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1" name="Google Shape;271;g5fbcc7159c_0_228"/>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2" name="Google Shape;272;g5fbcc7159c_0_228"/>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273" name="Shape 273"/>
        <p:cNvGrpSpPr/>
        <p:nvPr/>
      </p:nvGrpSpPr>
      <p:grpSpPr>
        <a:xfrm>
          <a:off x="0" y="0"/>
          <a:ext cx="0" cy="0"/>
          <a:chOff x="0" y="0"/>
          <a:chExt cx="0" cy="0"/>
        </a:xfrm>
      </p:grpSpPr>
      <p:sp>
        <p:nvSpPr>
          <p:cNvPr id="274" name="Google Shape;274;g5fbcc7159c_0_234"/>
          <p:cNvSpPr txBox="1"/>
          <p:nvPr>
            <p:ph type="title"/>
          </p:nvPr>
        </p:nvSpPr>
        <p:spPr>
          <a:xfrm>
            <a:off x="2589212" y="2514600"/>
            <a:ext cx="8891700" cy="22383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75" name="Google Shape;275;g5fbcc7159c_0_234"/>
          <p:cNvSpPr txBox="1"/>
          <p:nvPr>
            <p:ph idx="1" type="body"/>
          </p:nvPr>
        </p:nvSpPr>
        <p:spPr>
          <a:xfrm rot="5400000">
            <a:off x="3832987" y="-1618538"/>
            <a:ext cx="4502100" cy="10949100"/>
          </a:xfrm>
          <a:prstGeom prst="rect">
            <a:avLst/>
          </a:prstGeom>
          <a:noFill/>
          <a:ln>
            <a:noFill/>
          </a:ln>
        </p:spPr>
        <p:txBody>
          <a:bodyPr anchorCtr="0" anchor="t" bIns="0" lIns="0" spcFirstLastPara="1" rIns="0" wrap="square" tIns="4675">
            <a:noAutofit/>
          </a:bodyPr>
          <a:lstStyle>
            <a:lvl1pPr indent="-431800" lvl="0" marL="457200" marR="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76" name="Google Shape;276;g5fbcc7159c_0_234"/>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7" name="Google Shape;277;g5fbcc7159c_0_234"/>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78" name="Google Shape;278;g5fbcc7159c_0_234"/>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279" name="Shape 279"/>
        <p:cNvGrpSpPr/>
        <p:nvPr/>
      </p:nvGrpSpPr>
      <p:grpSpPr>
        <a:xfrm>
          <a:off x="0" y="0"/>
          <a:ext cx="0" cy="0"/>
          <a:chOff x="0" y="0"/>
          <a:chExt cx="0" cy="0"/>
        </a:xfrm>
      </p:grpSpPr>
      <p:sp>
        <p:nvSpPr>
          <p:cNvPr id="280" name="Google Shape;280;g5fbcc7159c_0_240"/>
          <p:cNvSpPr txBox="1"/>
          <p:nvPr>
            <p:ph type="title"/>
          </p:nvPr>
        </p:nvSpPr>
        <p:spPr>
          <a:xfrm>
            <a:off x="2390775" y="4800600"/>
            <a:ext cx="7315200" cy="5667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81" name="Google Shape;281;g5fbcc7159c_0_240"/>
          <p:cNvSpPr/>
          <p:nvPr>
            <p:ph idx="2" type="pic"/>
          </p:nvPr>
        </p:nvSpPr>
        <p:spPr>
          <a:xfrm>
            <a:off x="2390775" y="612775"/>
            <a:ext cx="7315200" cy="4114800"/>
          </a:xfrm>
          <a:prstGeom prst="rect">
            <a:avLst/>
          </a:prstGeom>
          <a:noFill/>
          <a:ln>
            <a:noFill/>
          </a:ln>
        </p:spPr>
      </p:sp>
      <p:sp>
        <p:nvSpPr>
          <p:cNvPr id="282" name="Google Shape;282;g5fbcc7159c_0_240"/>
          <p:cNvSpPr txBox="1"/>
          <p:nvPr>
            <p:ph idx="1" type="body"/>
          </p:nvPr>
        </p:nvSpPr>
        <p:spPr>
          <a:xfrm>
            <a:off x="2390775" y="5367338"/>
            <a:ext cx="7315200" cy="8049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283" name="Google Shape;283;g5fbcc7159c_0_240"/>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4" name="Google Shape;284;g5fbcc7159c_0_240"/>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85" name="Google Shape;285;g5fbcc7159c_0_240"/>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86" name="Shape 286"/>
        <p:cNvGrpSpPr/>
        <p:nvPr/>
      </p:nvGrpSpPr>
      <p:grpSpPr>
        <a:xfrm>
          <a:off x="0" y="0"/>
          <a:ext cx="0" cy="0"/>
          <a:chOff x="0" y="0"/>
          <a:chExt cx="0" cy="0"/>
        </a:xfrm>
      </p:grpSpPr>
      <p:sp>
        <p:nvSpPr>
          <p:cNvPr id="287" name="Google Shape;287;g5fbcc7159c_0_247"/>
          <p:cNvSpPr txBox="1"/>
          <p:nvPr>
            <p:ph type="title"/>
          </p:nvPr>
        </p:nvSpPr>
        <p:spPr>
          <a:xfrm>
            <a:off x="609600" y="273050"/>
            <a:ext cx="4011600" cy="11619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1" i="0" sz="2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88" name="Google Shape;288;g5fbcc7159c_0_247"/>
          <p:cNvSpPr txBox="1"/>
          <p:nvPr>
            <p:ph idx="1" type="body"/>
          </p:nvPr>
        </p:nvSpPr>
        <p:spPr>
          <a:xfrm>
            <a:off x="4767263" y="273050"/>
            <a:ext cx="6816600" cy="5853000"/>
          </a:xfrm>
          <a:prstGeom prst="rect">
            <a:avLst/>
          </a:prstGeom>
          <a:noFill/>
          <a:ln>
            <a:noFill/>
          </a:ln>
        </p:spPr>
        <p:txBody>
          <a:bodyPr anchorCtr="0" anchor="t" bIns="0" lIns="0" spcFirstLastPara="1" rIns="0" wrap="square" tIns="4675">
            <a:noAutofit/>
          </a:bodyPr>
          <a:lstStyle>
            <a:lvl1pPr indent="-431800" lvl="0" marL="457200" marR="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406400" lvl="1" marL="914400" marR="0" algn="l">
              <a:lnSpc>
                <a:spcPct val="98000"/>
              </a:lnSpc>
              <a:spcBef>
                <a:spcPts val="1425"/>
              </a:spcBef>
              <a:spcAft>
                <a:spcPts val="0"/>
              </a:spcAft>
              <a:buClr>
                <a:srgbClr val="000000"/>
              </a:buClr>
              <a:buSzPts val="2800"/>
              <a:buFont typeface="Times New Roman"/>
              <a:buChar char="–"/>
              <a:defRPr b="0" i="0" sz="2800" u="none" cap="none" strike="noStrike">
                <a:solidFill>
                  <a:srgbClr val="404040"/>
                </a:solidFill>
                <a:latin typeface="Century Gothic"/>
                <a:ea typeface="Century Gothic"/>
                <a:cs typeface="Century Gothic"/>
                <a:sym typeface="Century Gothic"/>
              </a:defRPr>
            </a:lvl2pPr>
            <a:lvl3pPr indent="-381000" lvl="2" marL="1371600" marR="0" algn="l">
              <a:lnSpc>
                <a:spcPct val="98000"/>
              </a:lnSpc>
              <a:spcBef>
                <a:spcPts val="1138"/>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3pPr>
            <a:lvl4pPr indent="-355600" lvl="3" marL="1828800" marR="0" algn="l">
              <a:lnSpc>
                <a:spcPct val="98000"/>
              </a:lnSpc>
              <a:spcBef>
                <a:spcPts val="850"/>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4pPr>
            <a:lvl5pPr indent="-355600" lvl="4" marL="2286000" marR="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289" name="Google Shape;289;g5fbcc7159c_0_247"/>
          <p:cNvSpPr txBox="1"/>
          <p:nvPr>
            <p:ph idx="2" type="body"/>
          </p:nvPr>
        </p:nvSpPr>
        <p:spPr>
          <a:xfrm>
            <a:off x="609600" y="1435100"/>
            <a:ext cx="4011600" cy="4691100"/>
          </a:xfrm>
          <a:prstGeom prst="rect">
            <a:avLst/>
          </a:prstGeom>
          <a:noFill/>
          <a:ln>
            <a:noFill/>
          </a:ln>
        </p:spPr>
        <p:txBody>
          <a:bodyPr anchorCtr="0" anchor="t" bIns="0" lIns="0" spcFirstLastPara="1" rIns="0" wrap="square" tIns="4675">
            <a:noAutofit/>
          </a:bodyPr>
          <a:lstStyle>
            <a:lvl1pPr indent="-228600" lvl="0" marL="457200" marR="0" algn="l">
              <a:lnSpc>
                <a:spcPct val="98000"/>
              </a:lnSpc>
              <a:spcBef>
                <a:spcPts val="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000"/>
              <a:buFont typeface="Times New Roman"/>
              <a:buNone/>
              <a:defRPr b="0" i="0" sz="10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900"/>
              <a:buFont typeface="Times New Roman"/>
              <a:buNone/>
              <a:defRPr b="0" i="0" sz="900" u="none" cap="none" strike="noStrike">
                <a:solidFill>
                  <a:srgbClr val="404040"/>
                </a:solidFill>
                <a:latin typeface="Century Gothic"/>
                <a:ea typeface="Century Gothic"/>
                <a:cs typeface="Century Gothic"/>
                <a:sym typeface="Century Gothic"/>
              </a:defRPr>
            </a:lvl9pPr>
          </a:lstStyle>
          <a:p/>
        </p:txBody>
      </p:sp>
      <p:sp>
        <p:nvSpPr>
          <p:cNvPr id="290" name="Google Shape;290;g5fbcc7159c_0_247"/>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1" name="Google Shape;291;g5fbcc7159c_0_247"/>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2" name="Google Shape;292;g5fbcc7159c_0_247"/>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293" name="Shape 293"/>
        <p:cNvGrpSpPr/>
        <p:nvPr/>
      </p:nvGrpSpPr>
      <p:grpSpPr>
        <a:xfrm>
          <a:off x="0" y="0"/>
          <a:ext cx="0" cy="0"/>
          <a:chOff x="0" y="0"/>
          <a:chExt cx="0" cy="0"/>
        </a:xfrm>
      </p:grpSpPr>
      <p:sp>
        <p:nvSpPr>
          <p:cNvPr id="294" name="Google Shape;294;g5fbcc7159c_0_254"/>
          <p:cNvSpPr txBox="1"/>
          <p:nvPr>
            <p:ph type="title"/>
          </p:nvPr>
        </p:nvSpPr>
        <p:spPr>
          <a:xfrm>
            <a:off x="2589212" y="2514600"/>
            <a:ext cx="8891700" cy="22383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295" name="Google Shape;295;g5fbcc7159c_0_254"/>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6" name="Google Shape;296;g5fbcc7159c_0_254"/>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97" name="Google Shape;297;g5fbcc7159c_0_254"/>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98" name="Shape 298"/>
        <p:cNvGrpSpPr/>
        <p:nvPr/>
      </p:nvGrpSpPr>
      <p:grpSpPr>
        <a:xfrm>
          <a:off x="0" y="0"/>
          <a:ext cx="0" cy="0"/>
          <a:chOff x="0" y="0"/>
          <a:chExt cx="0" cy="0"/>
        </a:xfrm>
      </p:grpSpPr>
      <p:sp>
        <p:nvSpPr>
          <p:cNvPr id="299" name="Google Shape;299;g5fbcc7159c_0_259"/>
          <p:cNvSpPr txBox="1"/>
          <p:nvPr>
            <p:ph type="title"/>
          </p:nvPr>
        </p:nvSpPr>
        <p:spPr>
          <a:xfrm>
            <a:off x="609600" y="274638"/>
            <a:ext cx="10974300" cy="11430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300" name="Google Shape;300;g5fbcc7159c_0_259"/>
          <p:cNvSpPr txBox="1"/>
          <p:nvPr>
            <p:ph idx="1" type="body"/>
          </p:nvPr>
        </p:nvSpPr>
        <p:spPr>
          <a:xfrm>
            <a:off x="609600" y="1535113"/>
            <a:ext cx="5388000" cy="639900"/>
          </a:xfrm>
          <a:prstGeom prst="rect">
            <a:avLst/>
          </a:prstGeom>
          <a:noFill/>
          <a:ln>
            <a:noFill/>
          </a:ln>
        </p:spPr>
        <p:txBody>
          <a:bodyPr anchorCtr="0" anchor="b" bIns="0" lIns="0" spcFirstLastPara="1" rIns="0" wrap="square" tIns="467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301" name="Google Shape;301;g5fbcc7159c_0_259"/>
          <p:cNvSpPr txBox="1"/>
          <p:nvPr>
            <p:ph idx="2" type="body"/>
          </p:nvPr>
        </p:nvSpPr>
        <p:spPr>
          <a:xfrm>
            <a:off x="609600" y="2174875"/>
            <a:ext cx="5388000" cy="3951300"/>
          </a:xfrm>
          <a:prstGeom prst="rect">
            <a:avLst/>
          </a:prstGeom>
          <a:noFill/>
          <a:ln>
            <a:noFill/>
          </a:ln>
        </p:spPr>
        <p:txBody>
          <a:bodyPr anchorCtr="0" anchor="t" bIns="0" lIns="0" spcFirstLastPara="1" rIns="0" wrap="square" tIns="4675">
            <a:noAutofit/>
          </a:bodyPr>
          <a:lstStyle>
            <a:lvl1pPr indent="-381000" lvl="0" marL="457200" marR="0" algn="l">
              <a:lnSpc>
                <a:spcPct val="98000"/>
              </a:lnSpc>
              <a:spcBef>
                <a:spcPts val="0"/>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1pPr>
            <a:lvl2pPr indent="-355600" lvl="1" marL="914400" marR="0" algn="l">
              <a:lnSpc>
                <a:spcPct val="98000"/>
              </a:lnSpc>
              <a:spcBef>
                <a:spcPts val="142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2pPr>
            <a:lvl3pPr indent="-342900" lvl="2" marL="1371600" marR="0" algn="l">
              <a:lnSpc>
                <a:spcPct val="98000"/>
              </a:lnSpc>
              <a:spcBef>
                <a:spcPts val="1138"/>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3pPr>
            <a:lvl4pPr indent="-330200" lvl="3" marL="1828800" marR="0" algn="l">
              <a:lnSpc>
                <a:spcPct val="98000"/>
              </a:lnSpc>
              <a:spcBef>
                <a:spcPts val="850"/>
              </a:spcBef>
              <a:spcAft>
                <a:spcPts val="0"/>
              </a:spcAft>
              <a:buClr>
                <a:srgbClr val="000000"/>
              </a:buClr>
              <a:buSzPts val="1600"/>
              <a:buFont typeface="Times New Roman"/>
              <a:buChar char="–"/>
              <a:defRPr b="0" i="0" sz="1600" u="none" cap="none" strike="noStrike">
                <a:solidFill>
                  <a:srgbClr val="404040"/>
                </a:solidFill>
                <a:latin typeface="Century Gothic"/>
                <a:ea typeface="Century Gothic"/>
                <a:cs typeface="Century Gothic"/>
                <a:sym typeface="Century Gothic"/>
              </a:defRPr>
            </a:lvl4pPr>
            <a:lvl5pPr indent="-330200" lvl="4" marL="2286000" marR="0" algn="l">
              <a:lnSpc>
                <a:spcPct val="98000"/>
              </a:lnSpc>
              <a:spcBef>
                <a:spcPts val="575"/>
              </a:spcBef>
              <a:spcAft>
                <a:spcPts val="0"/>
              </a:spcAft>
              <a:buClr>
                <a:srgbClr val="000000"/>
              </a:buClr>
              <a:buSzPts val="1600"/>
              <a:buFont typeface="Times New Roman"/>
              <a:buChar char="»"/>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302" name="Google Shape;302;g5fbcc7159c_0_259"/>
          <p:cNvSpPr txBox="1"/>
          <p:nvPr>
            <p:ph idx="3" type="body"/>
          </p:nvPr>
        </p:nvSpPr>
        <p:spPr>
          <a:xfrm>
            <a:off x="6194425" y="1535113"/>
            <a:ext cx="5389500" cy="639900"/>
          </a:xfrm>
          <a:prstGeom prst="rect">
            <a:avLst/>
          </a:prstGeom>
          <a:noFill/>
          <a:ln>
            <a:noFill/>
          </a:ln>
        </p:spPr>
        <p:txBody>
          <a:bodyPr anchorCtr="0" anchor="b" bIns="0" lIns="0" spcFirstLastPara="1" rIns="0" wrap="square" tIns="4675">
            <a:noAutofit/>
          </a:bodyPr>
          <a:lstStyle>
            <a:lvl1pPr indent="-228600" lvl="0" marL="457200" marR="0" algn="l">
              <a:lnSpc>
                <a:spcPct val="98000"/>
              </a:lnSpc>
              <a:spcBef>
                <a:spcPts val="0"/>
              </a:spcBef>
              <a:spcAft>
                <a:spcPts val="0"/>
              </a:spcAft>
              <a:buClr>
                <a:srgbClr val="000000"/>
              </a:buClr>
              <a:buSzPts val="2400"/>
              <a:buFont typeface="Times New Roman"/>
              <a:buNone/>
              <a:defRPr b="1" i="0" sz="24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2000"/>
              <a:buFont typeface="Times New Roman"/>
              <a:buNone/>
              <a:defRPr b="1" i="0" sz="20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800"/>
              <a:buFont typeface="Times New Roman"/>
              <a:buNone/>
              <a:defRPr b="1" i="0" sz="18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600"/>
              <a:buFont typeface="Times New Roman"/>
              <a:buNone/>
              <a:defRPr b="1" i="0" sz="1600" u="none" cap="none" strike="noStrike">
                <a:solidFill>
                  <a:srgbClr val="404040"/>
                </a:solidFill>
                <a:latin typeface="Century Gothic"/>
                <a:ea typeface="Century Gothic"/>
                <a:cs typeface="Century Gothic"/>
                <a:sym typeface="Century Gothic"/>
              </a:defRPr>
            </a:lvl9pPr>
          </a:lstStyle>
          <a:p/>
        </p:txBody>
      </p:sp>
      <p:sp>
        <p:nvSpPr>
          <p:cNvPr id="303" name="Google Shape;303;g5fbcc7159c_0_259"/>
          <p:cNvSpPr txBox="1"/>
          <p:nvPr>
            <p:ph idx="4" type="body"/>
          </p:nvPr>
        </p:nvSpPr>
        <p:spPr>
          <a:xfrm>
            <a:off x="6194425" y="2174875"/>
            <a:ext cx="5389500" cy="3951300"/>
          </a:xfrm>
          <a:prstGeom prst="rect">
            <a:avLst/>
          </a:prstGeom>
          <a:noFill/>
          <a:ln>
            <a:noFill/>
          </a:ln>
        </p:spPr>
        <p:txBody>
          <a:bodyPr anchorCtr="0" anchor="t" bIns="0" lIns="0" spcFirstLastPara="1" rIns="0" wrap="square" tIns="4675">
            <a:noAutofit/>
          </a:bodyPr>
          <a:lstStyle>
            <a:lvl1pPr indent="-381000" lvl="0" marL="457200" marR="0" algn="l">
              <a:lnSpc>
                <a:spcPct val="98000"/>
              </a:lnSpc>
              <a:spcBef>
                <a:spcPts val="0"/>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1pPr>
            <a:lvl2pPr indent="-355600" lvl="1" marL="914400" marR="0" algn="l">
              <a:lnSpc>
                <a:spcPct val="98000"/>
              </a:lnSpc>
              <a:spcBef>
                <a:spcPts val="142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2pPr>
            <a:lvl3pPr indent="-342900" lvl="2" marL="1371600" marR="0" algn="l">
              <a:lnSpc>
                <a:spcPct val="98000"/>
              </a:lnSpc>
              <a:spcBef>
                <a:spcPts val="1138"/>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3pPr>
            <a:lvl4pPr indent="-330200" lvl="3" marL="1828800" marR="0" algn="l">
              <a:lnSpc>
                <a:spcPct val="98000"/>
              </a:lnSpc>
              <a:spcBef>
                <a:spcPts val="850"/>
              </a:spcBef>
              <a:spcAft>
                <a:spcPts val="0"/>
              </a:spcAft>
              <a:buClr>
                <a:srgbClr val="000000"/>
              </a:buClr>
              <a:buSzPts val="1600"/>
              <a:buFont typeface="Times New Roman"/>
              <a:buChar char="–"/>
              <a:defRPr b="0" i="0" sz="1600" u="none" cap="none" strike="noStrike">
                <a:solidFill>
                  <a:srgbClr val="404040"/>
                </a:solidFill>
                <a:latin typeface="Century Gothic"/>
                <a:ea typeface="Century Gothic"/>
                <a:cs typeface="Century Gothic"/>
                <a:sym typeface="Century Gothic"/>
              </a:defRPr>
            </a:lvl4pPr>
            <a:lvl5pPr indent="-330200" lvl="4" marL="2286000" marR="0" algn="l">
              <a:lnSpc>
                <a:spcPct val="98000"/>
              </a:lnSpc>
              <a:spcBef>
                <a:spcPts val="575"/>
              </a:spcBef>
              <a:spcAft>
                <a:spcPts val="0"/>
              </a:spcAft>
              <a:buClr>
                <a:srgbClr val="000000"/>
              </a:buClr>
              <a:buSzPts val="1600"/>
              <a:buFont typeface="Times New Roman"/>
              <a:buChar char="»"/>
              <a:defRPr b="0" i="0" sz="16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6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600" u="none" cap="none" strike="noStrike">
                <a:solidFill>
                  <a:srgbClr val="404040"/>
                </a:solidFill>
                <a:latin typeface="Century Gothic"/>
                <a:ea typeface="Century Gothic"/>
                <a:cs typeface="Century Gothic"/>
                <a:sym typeface="Century Gothic"/>
              </a:defRPr>
            </a:lvl9pPr>
          </a:lstStyle>
          <a:p/>
        </p:txBody>
      </p:sp>
      <p:sp>
        <p:nvSpPr>
          <p:cNvPr id="304" name="Google Shape;304;g5fbcc7159c_0_259"/>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5" name="Google Shape;305;g5fbcc7159c_0_259"/>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06" name="Google Shape;306;g5fbcc7159c_0_259"/>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7" name="Shape 67"/>
        <p:cNvGrpSpPr/>
        <p:nvPr/>
      </p:nvGrpSpPr>
      <p:grpSpPr>
        <a:xfrm>
          <a:off x="0" y="0"/>
          <a:ext cx="0" cy="0"/>
          <a:chOff x="0" y="0"/>
          <a:chExt cx="0" cy="0"/>
        </a:xfrm>
      </p:grpSpPr>
      <p:sp>
        <p:nvSpPr>
          <p:cNvPr id="68" name="Google Shape;68;p18"/>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69" name="Google Shape;69;p18"/>
          <p:cNvSpPr txBox="1"/>
          <p:nvPr>
            <p:ph idx="1" type="body"/>
          </p:nvPr>
        </p:nvSpPr>
        <p:spPr>
          <a:xfrm rot="5400000">
            <a:off x="3833018" y="-1618456"/>
            <a:ext cx="4502150" cy="10948987"/>
          </a:xfrm>
          <a:prstGeom prst="rect">
            <a:avLst/>
          </a:prstGeom>
          <a:noFill/>
          <a:ln>
            <a:noFill/>
          </a:ln>
        </p:spPr>
        <p:txBody>
          <a:bodyPr anchorCtr="0" anchor="t" bIns="0" lIns="0" spcFirstLastPara="1" rIns="0" wrap="square" tIns="4675">
            <a:noAutofit/>
          </a:bodyPr>
          <a:lstStyle>
            <a:lvl1pPr indent="-342900" lvl="0" marL="457200" algn="l">
              <a:lnSpc>
                <a:spcPct val="98000"/>
              </a:lnSpc>
              <a:spcBef>
                <a:spcPts val="0"/>
              </a:spcBef>
              <a:spcAft>
                <a:spcPts val="0"/>
              </a:spcAft>
              <a:buSzPts val="1800"/>
              <a:buChar char="•"/>
              <a:defRPr/>
            </a:lvl1pPr>
            <a:lvl2pPr indent="-342900" lvl="1" marL="914400" algn="l">
              <a:lnSpc>
                <a:spcPct val="98000"/>
              </a:lnSpc>
              <a:spcBef>
                <a:spcPts val="1425"/>
              </a:spcBef>
              <a:spcAft>
                <a:spcPts val="0"/>
              </a:spcAft>
              <a:buSzPts val="1800"/>
              <a:buChar char="–"/>
              <a:defRPr/>
            </a:lvl2pPr>
            <a:lvl3pPr indent="-342900" lvl="2" marL="1371600" algn="l">
              <a:lnSpc>
                <a:spcPct val="98000"/>
              </a:lnSpc>
              <a:spcBef>
                <a:spcPts val="1138"/>
              </a:spcBef>
              <a:spcAft>
                <a:spcPts val="0"/>
              </a:spcAft>
              <a:buSzPts val="1800"/>
              <a:buChar char="•"/>
              <a:defRPr/>
            </a:lvl3pPr>
            <a:lvl4pPr indent="-342900" lvl="3" marL="1828800" algn="l">
              <a:lnSpc>
                <a:spcPct val="98000"/>
              </a:lnSpc>
              <a:spcBef>
                <a:spcPts val="850"/>
              </a:spcBef>
              <a:spcAft>
                <a:spcPts val="0"/>
              </a:spcAft>
              <a:buSzPts val="1800"/>
              <a:buChar char="–"/>
              <a:defRPr/>
            </a:lvl4pPr>
            <a:lvl5pPr indent="-342900" lvl="4" marL="2286000" algn="l">
              <a:lnSpc>
                <a:spcPct val="98000"/>
              </a:lnSpc>
              <a:spcBef>
                <a:spcPts val="575"/>
              </a:spcBef>
              <a:spcAft>
                <a:spcPts val="0"/>
              </a:spcAft>
              <a:buSzPts val="1800"/>
              <a:buChar char="»"/>
              <a:defRPr/>
            </a:lvl5pPr>
            <a:lvl6pPr indent="-228600" lvl="5" marL="2743200" algn="l">
              <a:lnSpc>
                <a:spcPct val="98000"/>
              </a:lnSpc>
              <a:spcBef>
                <a:spcPts val="288"/>
              </a:spcBef>
              <a:spcAft>
                <a:spcPts val="0"/>
              </a:spcAft>
              <a:buSzPts val="1400"/>
              <a:buNone/>
              <a:defRPr/>
            </a:lvl6pPr>
            <a:lvl7pPr indent="-228600" lvl="6" marL="3200400" algn="l">
              <a:lnSpc>
                <a:spcPct val="98000"/>
              </a:lnSpc>
              <a:spcBef>
                <a:spcPts val="288"/>
              </a:spcBef>
              <a:spcAft>
                <a:spcPts val="0"/>
              </a:spcAft>
              <a:buSzPts val="1400"/>
              <a:buNone/>
              <a:defRPr/>
            </a:lvl7pPr>
            <a:lvl8pPr indent="-228600" lvl="7" marL="3657600" algn="l">
              <a:lnSpc>
                <a:spcPct val="98000"/>
              </a:lnSpc>
              <a:spcBef>
                <a:spcPts val="288"/>
              </a:spcBef>
              <a:spcAft>
                <a:spcPts val="0"/>
              </a:spcAft>
              <a:buSzPts val="1400"/>
              <a:buNone/>
              <a:defRPr/>
            </a:lvl8pPr>
            <a:lvl9pPr indent="-228600" lvl="8" marL="4114800" algn="l">
              <a:lnSpc>
                <a:spcPct val="98000"/>
              </a:lnSpc>
              <a:spcBef>
                <a:spcPts val="288"/>
              </a:spcBef>
              <a:spcAft>
                <a:spcPts val="288"/>
              </a:spcAft>
              <a:buSzPts val="1400"/>
              <a:buNone/>
              <a:defRPr/>
            </a:lvl9pPr>
          </a:lstStyle>
          <a:p/>
        </p:txBody>
      </p:sp>
      <p:sp>
        <p:nvSpPr>
          <p:cNvPr id="70" name="Google Shape;70;p18"/>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71" name="Google Shape;71;p18"/>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72" name="Google Shape;72;p18"/>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07" name="Shape 307"/>
        <p:cNvGrpSpPr/>
        <p:nvPr/>
      </p:nvGrpSpPr>
      <p:grpSpPr>
        <a:xfrm>
          <a:off x="0" y="0"/>
          <a:ext cx="0" cy="0"/>
          <a:chOff x="0" y="0"/>
          <a:chExt cx="0" cy="0"/>
        </a:xfrm>
      </p:grpSpPr>
      <p:sp>
        <p:nvSpPr>
          <p:cNvPr id="308" name="Google Shape;308;g5fbcc7159c_0_268"/>
          <p:cNvSpPr txBox="1"/>
          <p:nvPr>
            <p:ph type="title"/>
          </p:nvPr>
        </p:nvSpPr>
        <p:spPr>
          <a:xfrm>
            <a:off x="2589212" y="2514600"/>
            <a:ext cx="8891700" cy="22383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309" name="Google Shape;309;g5fbcc7159c_0_268"/>
          <p:cNvSpPr txBox="1"/>
          <p:nvPr>
            <p:ph idx="1" type="body"/>
          </p:nvPr>
        </p:nvSpPr>
        <p:spPr>
          <a:xfrm>
            <a:off x="609600" y="1604963"/>
            <a:ext cx="5397600" cy="4502100"/>
          </a:xfrm>
          <a:prstGeom prst="rect">
            <a:avLst/>
          </a:prstGeom>
          <a:noFill/>
          <a:ln>
            <a:noFill/>
          </a:ln>
        </p:spPr>
        <p:txBody>
          <a:bodyPr anchorCtr="0" anchor="t" bIns="0" lIns="0" spcFirstLastPara="1" rIns="0" wrap="square" tIns="4675">
            <a:noAutofit/>
          </a:bodyPr>
          <a:lstStyle>
            <a:lvl1pPr indent="-406400" lvl="0" marL="457200" marR="0" algn="l">
              <a:lnSpc>
                <a:spcPct val="98000"/>
              </a:lnSpc>
              <a:spcBef>
                <a:spcPts val="0"/>
              </a:spcBef>
              <a:spcAft>
                <a:spcPts val="0"/>
              </a:spcAft>
              <a:buClr>
                <a:srgbClr val="000000"/>
              </a:buClr>
              <a:buSzPts val="2800"/>
              <a:buFont typeface="Times New Roman"/>
              <a:buChar char="•"/>
              <a:defRPr b="0" i="0" sz="2800" u="none" cap="none" strike="noStrike">
                <a:solidFill>
                  <a:srgbClr val="404040"/>
                </a:solidFill>
                <a:latin typeface="Century Gothic"/>
                <a:ea typeface="Century Gothic"/>
                <a:cs typeface="Century Gothic"/>
                <a:sym typeface="Century Gothic"/>
              </a:defRPr>
            </a:lvl1pPr>
            <a:lvl2pPr indent="-381000" lvl="1" marL="914400" marR="0" algn="l">
              <a:lnSpc>
                <a:spcPct val="98000"/>
              </a:lnSpc>
              <a:spcBef>
                <a:spcPts val="1425"/>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2pPr>
            <a:lvl3pPr indent="-355600" lvl="2" marL="1371600" marR="0" algn="l">
              <a:lnSpc>
                <a:spcPct val="98000"/>
              </a:lnSpc>
              <a:spcBef>
                <a:spcPts val="1138"/>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3pPr>
            <a:lvl4pPr indent="-342900" lvl="3" marL="1828800" marR="0" algn="l">
              <a:lnSpc>
                <a:spcPct val="98000"/>
              </a:lnSpc>
              <a:spcBef>
                <a:spcPts val="850"/>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4pPr>
            <a:lvl5pPr indent="-342900" lvl="4" marL="2286000" marR="0" algn="l">
              <a:lnSpc>
                <a:spcPct val="98000"/>
              </a:lnSpc>
              <a:spcBef>
                <a:spcPts val="575"/>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310" name="Google Shape;310;g5fbcc7159c_0_268"/>
          <p:cNvSpPr txBox="1"/>
          <p:nvPr>
            <p:ph idx="2" type="body"/>
          </p:nvPr>
        </p:nvSpPr>
        <p:spPr>
          <a:xfrm>
            <a:off x="6159500" y="1604963"/>
            <a:ext cx="5399100" cy="4502100"/>
          </a:xfrm>
          <a:prstGeom prst="rect">
            <a:avLst/>
          </a:prstGeom>
          <a:noFill/>
          <a:ln>
            <a:noFill/>
          </a:ln>
        </p:spPr>
        <p:txBody>
          <a:bodyPr anchorCtr="0" anchor="t" bIns="0" lIns="0" spcFirstLastPara="1" rIns="0" wrap="square" tIns="4675">
            <a:noAutofit/>
          </a:bodyPr>
          <a:lstStyle>
            <a:lvl1pPr indent="-406400" lvl="0" marL="457200" marR="0" algn="l">
              <a:lnSpc>
                <a:spcPct val="98000"/>
              </a:lnSpc>
              <a:spcBef>
                <a:spcPts val="0"/>
              </a:spcBef>
              <a:spcAft>
                <a:spcPts val="0"/>
              </a:spcAft>
              <a:buClr>
                <a:srgbClr val="000000"/>
              </a:buClr>
              <a:buSzPts val="2800"/>
              <a:buFont typeface="Times New Roman"/>
              <a:buChar char="•"/>
              <a:defRPr b="0" i="0" sz="2800" u="none" cap="none" strike="noStrike">
                <a:solidFill>
                  <a:srgbClr val="404040"/>
                </a:solidFill>
                <a:latin typeface="Century Gothic"/>
                <a:ea typeface="Century Gothic"/>
                <a:cs typeface="Century Gothic"/>
                <a:sym typeface="Century Gothic"/>
              </a:defRPr>
            </a:lvl1pPr>
            <a:lvl2pPr indent="-381000" lvl="1" marL="914400" marR="0" algn="l">
              <a:lnSpc>
                <a:spcPct val="98000"/>
              </a:lnSpc>
              <a:spcBef>
                <a:spcPts val="1425"/>
              </a:spcBef>
              <a:spcAft>
                <a:spcPts val="0"/>
              </a:spcAft>
              <a:buClr>
                <a:srgbClr val="000000"/>
              </a:buClr>
              <a:buSzPts val="2400"/>
              <a:buFont typeface="Times New Roman"/>
              <a:buChar char="–"/>
              <a:defRPr b="0" i="0" sz="2400" u="none" cap="none" strike="noStrike">
                <a:solidFill>
                  <a:srgbClr val="404040"/>
                </a:solidFill>
                <a:latin typeface="Century Gothic"/>
                <a:ea typeface="Century Gothic"/>
                <a:cs typeface="Century Gothic"/>
                <a:sym typeface="Century Gothic"/>
              </a:defRPr>
            </a:lvl2pPr>
            <a:lvl3pPr indent="-355600" lvl="2" marL="1371600" marR="0" algn="l">
              <a:lnSpc>
                <a:spcPct val="98000"/>
              </a:lnSpc>
              <a:spcBef>
                <a:spcPts val="1138"/>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3pPr>
            <a:lvl4pPr indent="-342900" lvl="3" marL="1828800" marR="0" algn="l">
              <a:lnSpc>
                <a:spcPct val="98000"/>
              </a:lnSpc>
              <a:spcBef>
                <a:spcPts val="850"/>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4pPr>
            <a:lvl5pPr indent="-342900" lvl="4" marL="2286000" marR="0" algn="l">
              <a:lnSpc>
                <a:spcPct val="98000"/>
              </a:lnSpc>
              <a:spcBef>
                <a:spcPts val="575"/>
              </a:spcBef>
              <a:spcAft>
                <a:spcPts val="0"/>
              </a:spcAft>
              <a:buClr>
                <a:srgbClr val="000000"/>
              </a:buClr>
              <a:buSzPts val="1800"/>
              <a:buFont typeface="Times New Roman"/>
              <a:buChar char="»"/>
              <a:defRPr b="0" i="0" sz="18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18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1800" u="none" cap="none" strike="noStrike">
                <a:solidFill>
                  <a:srgbClr val="404040"/>
                </a:solidFill>
                <a:latin typeface="Century Gothic"/>
                <a:ea typeface="Century Gothic"/>
                <a:cs typeface="Century Gothic"/>
                <a:sym typeface="Century Gothic"/>
              </a:defRPr>
            </a:lvl9pPr>
          </a:lstStyle>
          <a:p/>
        </p:txBody>
      </p:sp>
      <p:sp>
        <p:nvSpPr>
          <p:cNvPr id="311" name="Google Shape;311;g5fbcc7159c_0_268"/>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2" name="Google Shape;312;g5fbcc7159c_0_268"/>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3" name="Google Shape;313;g5fbcc7159c_0_268"/>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4" name="Shape 314"/>
        <p:cNvGrpSpPr/>
        <p:nvPr/>
      </p:nvGrpSpPr>
      <p:grpSpPr>
        <a:xfrm>
          <a:off x="0" y="0"/>
          <a:ext cx="0" cy="0"/>
          <a:chOff x="0" y="0"/>
          <a:chExt cx="0" cy="0"/>
        </a:xfrm>
      </p:grpSpPr>
      <p:sp>
        <p:nvSpPr>
          <p:cNvPr id="315" name="Google Shape;315;g5fbcc7159c_0_275"/>
          <p:cNvSpPr txBox="1"/>
          <p:nvPr>
            <p:ph type="title"/>
          </p:nvPr>
        </p:nvSpPr>
        <p:spPr>
          <a:xfrm>
            <a:off x="963613" y="4406900"/>
            <a:ext cx="10364700" cy="1362000"/>
          </a:xfrm>
          <a:prstGeom prst="rect">
            <a:avLst/>
          </a:prstGeom>
          <a:noFill/>
          <a:ln>
            <a:noFill/>
          </a:ln>
        </p:spPr>
        <p:txBody>
          <a:bodyPr anchorCtr="0" anchor="t" bIns="45000" lIns="90000" spcFirstLastPara="1" rIns="90000" wrap="square" tIns="45000">
            <a:noAutofit/>
          </a:bodyPr>
          <a:lstStyle>
            <a:lvl1pPr lvl="0" marR="0" algn="l">
              <a:lnSpc>
                <a:spcPct val="98000"/>
              </a:lnSpc>
              <a:spcBef>
                <a:spcPts val="0"/>
              </a:spcBef>
              <a:spcAft>
                <a:spcPts val="0"/>
              </a:spcAft>
              <a:buSzPts val="1400"/>
              <a:buNone/>
              <a:defRPr b="1" i="0" sz="40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316" name="Google Shape;316;g5fbcc7159c_0_275"/>
          <p:cNvSpPr txBox="1"/>
          <p:nvPr>
            <p:ph idx="1" type="body"/>
          </p:nvPr>
        </p:nvSpPr>
        <p:spPr>
          <a:xfrm>
            <a:off x="963613" y="2906713"/>
            <a:ext cx="10364700" cy="1500300"/>
          </a:xfrm>
          <a:prstGeom prst="rect">
            <a:avLst/>
          </a:prstGeom>
          <a:noFill/>
          <a:ln>
            <a:noFill/>
          </a:ln>
        </p:spPr>
        <p:txBody>
          <a:bodyPr anchorCtr="0" anchor="b" bIns="0" lIns="0" spcFirstLastPara="1" rIns="0" wrap="square" tIns="4675">
            <a:noAutofit/>
          </a:bodyPr>
          <a:lstStyle>
            <a:lvl1pPr indent="-228600" lvl="0" marL="457200" marR="0" algn="l">
              <a:lnSpc>
                <a:spcPct val="98000"/>
              </a:lnSpc>
              <a:spcBef>
                <a:spcPts val="0"/>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1pPr>
            <a:lvl2pPr indent="-228600" lvl="1" marL="914400" marR="0" algn="l">
              <a:lnSpc>
                <a:spcPct val="98000"/>
              </a:lnSpc>
              <a:spcBef>
                <a:spcPts val="1425"/>
              </a:spcBef>
              <a:spcAft>
                <a:spcPts val="0"/>
              </a:spcAft>
              <a:buClr>
                <a:srgbClr val="000000"/>
              </a:buClr>
              <a:buSzPts val="1800"/>
              <a:buFont typeface="Times New Roman"/>
              <a:buNone/>
              <a:defRPr b="0" i="0" sz="1800" u="none" cap="none" strike="noStrike">
                <a:solidFill>
                  <a:srgbClr val="404040"/>
                </a:solidFill>
                <a:latin typeface="Century Gothic"/>
                <a:ea typeface="Century Gothic"/>
                <a:cs typeface="Century Gothic"/>
                <a:sym typeface="Century Gothic"/>
              </a:defRPr>
            </a:lvl2pPr>
            <a:lvl3pPr indent="-228600" lvl="2" marL="1371600" marR="0" algn="l">
              <a:lnSpc>
                <a:spcPct val="98000"/>
              </a:lnSpc>
              <a:spcBef>
                <a:spcPts val="1138"/>
              </a:spcBef>
              <a:spcAft>
                <a:spcPts val="0"/>
              </a:spcAft>
              <a:buClr>
                <a:srgbClr val="000000"/>
              </a:buClr>
              <a:buSzPts val="1600"/>
              <a:buFont typeface="Times New Roman"/>
              <a:buNone/>
              <a:defRPr b="0" i="0" sz="1600" u="none" cap="none" strike="noStrike">
                <a:solidFill>
                  <a:srgbClr val="404040"/>
                </a:solidFill>
                <a:latin typeface="Century Gothic"/>
                <a:ea typeface="Century Gothic"/>
                <a:cs typeface="Century Gothic"/>
                <a:sym typeface="Century Gothic"/>
              </a:defRPr>
            </a:lvl3pPr>
            <a:lvl4pPr indent="-228600" lvl="3" marL="1828800" marR="0" algn="l">
              <a:lnSpc>
                <a:spcPct val="98000"/>
              </a:lnSpc>
              <a:spcBef>
                <a:spcPts val="850"/>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4pPr>
            <a:lvl5pPr indent="-228600" lvl="4" marL="2286000" marR="0" algn="l">
              <a:lnSpc>
                <a:spcPct val="98000"/>
              </a:lnSpc>
              <a:spcBef>
                <a:spcPts val="57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9pPr>
          </a:lstStyle>
          <a:p/>
        </p:txBody>
      </p:sp>
      <p:sp>
        <p:nvSpPr>
          <p:cNvPr id="317" name="Google Shape;317;g5fbcc7159c_0_275"/>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8" name="Google Shape;318;g5fbcc7159c_0_275"/>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19" name="Google Shape;319;g5fbcc7159c_0_275"/>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20" name="Shape 320"/>
        <p:cNvGrpSpPr/>
        <p:nvPr/>
      </p:nvGrpSpPr>
      <p:grpSpPr>
        <a:xfrm>
          <a:off x="0" y="0"/>
          <a:ext cx="0" cy="0"/>
          <a:chOff x="0" y="0"/>
          <a:chExt cx="0" cy="0"/>
        </a:xfrm>
      </p:grpSpPr>
      <p:sp>
        <p:nvSpPr>
          <p:cNvPr id="321" name="Google Shape;321;g5fbcc7159c_0_281"/>
          <p:cNvSpPr txBox="1"/>
          <p:nvPr>
            <p:ph type="title"/>
          </p:nvPr>
        </p:nvSpPr>
        <p:spPr>
          <a:xfrm>
            <a:off x="2589212" y="2514600"/>
            <a:ext cx="8891700" cy="22383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322" name="Google Shape;322;g5fbcc7159c_0_281"/>
          <p:cNvSpPr txBox="1"/>
          <p:nvPr>
            <p:ph idx="1" type="body"/>
          </p:nvPr>
        </p:nvSpPr>
        <p:spPr>
          <a:xfrm>
            <a:off x="609600" y="1604962"/>
            <a:ext cx="10949100" cy="4502100"/>
          </a:xfrm>
          <a:prstGeom prst="rect">
            <a:avLst/>
          </a:prstGeom>
          <a:noFill/>
          <a:ln>
            <a:noFill/>
          </a:ln>
        </p:spPr>
        <p:txBody>
          <a:bodyPr anchorCtr="0" anchor="t" bIns="0" lIns="0" spcFirstLastPara="1" rIns="0" wrap="square" tIns="4675">
            <a:noAutofit/>
          </a:bodyPr>
          <a:lstStyle>
            <a:lvl1pPr indent="-431800" lvl="0" marL="457200" marR="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6pPr>
            <a:lvl7pPr indent="-228600" lvl="6" marL="32004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7pPr>
            <a:lvl8pPr indent="-228600" lvl="7" marL="3657600" marR="0" algn="l">
              <a:lnSpc>
                <a:spcPct val="98000"/>
              </a:lnSpc>
              <a:spcBef>
                <a:spcPts val="288"/>
              </a:spcBef>
              <a:spcAft>
                <a:spcPts val="0"/>
              </a:spcAft>
              <a:buSzPts val="1400"/>
              <a:buNone/>
              <a:defRPr b="0" i="0" sz="2000" u="none" cap="none" strike="noStrike">
                <a:solidFill>
                  <a:srgbClr val="404040"/>
                </a:solidFill>
                <a:latin typeface="Century Gothic"/>
                <a:ea typeface="Century Gothic"/>
                <a:cs typeface="Century Gothic"/>
                <a:sym typeface="Century Gothic"/>
              </a:defRPr>
            </a:lvl8pPr>
            <a:lvl9pPr indent="-228600" lvl="8" marL="4114800" marR="0" algn="l">
              <a:lnSpc>
                <a:spcPct val="98000"/>
              </a:lnSpc>
              <a:spcBef>
                <a:spcPts val="288"/>
              </a:spcBef>
              <a:spcAft>
                <a:spcPts val="288"/>
              </a:spcAft>
              <a:buSzPts val="1400"/>
              <a:buNone/>
              <a:defRPr b="0" i="0" sz="2000" u="none" cap="none" strike="noStrike">
                <a:solidFill>
                  <a:srgbClr val="404040"/>
                </a:solidFill>
                <a:latin typeface="Century Gothic"/>
                <a:ea typeface="Century Gothic"/>
                <a:cs typeface="Century Gothic"/>
                <a:sym typeface="Century Gothic"/>
              </a:defRPr>
            </a:lvl9pPr>
          </a:lstStyle>
          <a:p/>
        </p:txBody>
      </p:sp>
      <p:sp>
        <p:nvSpPr>
          <p:cNvPr id="323" name="Google Shape;323;g5fbcc7159c_0_281"/>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24" name="Google Shape;324;g5fbcc7159c_0_281"/>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25" name="Google Shape;325;g5fbcc7159c_0_281"/>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326" name="Shape 326"/>
        <p:cNvGrpSpPr/>
        <p:nvPr/>
      </p:nvGrpSpPr>
      <p:grpSpPr>
        <a:xfrm>
          <a:off x="0" y="0"/>
          <a:ext cx="0" cy="0"/>
          <a:chOff x="0" y="0"/>
          <a:chExt cx="0" cy="0"/>
        </a:xfrm>
      </p:grpSpPr>
      <p:sp>
        <p:nvSpPr>
          <p:cNvPr id="327" name="Google Shape;327;g5fbcc7159c_0_287"/>
          <p:cNvSpPr txBox="1"/>
          <p:nvPr>
            <p:ph type="ctrTitle"/>
          </p:nvPr>
        </p:nvSpPr>
        <p:spPr>
          <a:xfrm>
            <a:off x="914400" y="2130425"/>
            <a:ext cx="10364700" cy="1470000"/>
          </a:xfrm>
          <a:prstGeom prst="rect">
            <a:avLst/>
          </a:prstGeom>
          <a:noFill/>
          <a:ln>
            <a:noFill/>
          </a:ln>
        </p:spPr>
        <p:txBody>
          <a:bodyPr anchorCtr="0" anchor="b" bIns="45000" lIns="90000" spcFirstLastPara="1" rIns="90000" wrap="square" tIns="45000">
            <a:noAutofit/>
          </a:bodyPr>
          <a:lstStyle>
            <a:lvl1pPr lvl="0"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1pPr>
            <a:lvl2pPr lvl="1"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2pPr>
            <a:lvl3pPr lvl="2"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3pPr>
            <a:lvl4pPr lvl="3"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4pPr>
            <a:lvl5pPr lvl="4"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5pPr>
            <a:lvl6pPr lvl="5"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6pPr>
            <a:lvl7pPr lvl="6"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7pPr>
            <a:lvl8pPr lvl="7"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8pPr>
            <a:lvl9pPr lvl="8" marR="0" algn="l">
              <a:lnSpc>
                <a:spcPct val="98000"/>
              </a:lnSpc>
              <a:spcBef>
                <a:spcPts val="0"/>
              </a:spcBef>
              <a:spcAft>
                <a:spcPts val="0"/>
              </a:spcAft>
              <a:buSzPts val="1400"/>
              <a:buNone/>
              <a:defRPr b="0" i="0" sz="4400" u="none" cap="none" strike="noStrike">
                <a:solidFill>
                  <a:srgbClr val="000000"/>
                </a:solidFill>
                <a:latin typeface="Century Gothic"/>
                <a:ea typeface="Century Gothic"/>
                <a:cs typeface="Century Gothic"/>
                <a:sym typeface="Century Gothic"/>
              </a:defRPr>
            </a:lvl9pPr>
          </a:lstStyle>
          <a:p/>
        </p:txBody>
      </p:sp>
      <p:sp>
        <p:nvSpPr>
          <p:cNvPr id="328" name="Google Shape;328;g5fbcc7159c_0_287"/>
          <p:cNvSpPr txBox="1"/>
          <p:nvPr>
            <p:ph idx="1" type="subTitle"/>
          </p:nvPr>
        </p:nvSpPr>
        <p:spPr>
          <a:xfrm>
            <a:off x="1828800" y="3886200"/>
            <a:ext cx="8535900" cy="1752600"/>
          </a:xfrm>
          <a:prstGeom prst="rect">
            <a:avLst/>
          </a:prstGeom>
          <a:noFill/>
          <a:ln>
            <a:noFill/>
          </a:ln>
        </p:spPr>
        <p:txBody>
          <a:bodyPr anchorCtr="0" anchor="t" bIns="0" lIns="0" spcFirstLastPara="1" rIns="0" wrap="square" tIns="4675">
            <a:noAutofit/>
          </a:bodyPr>
          <a:lstStyle>
            <a:lvl1pPr lvl="0" marR="0" algn="ctr">
              <a:lnSpc>
                <a:spcPct val="98000"/>
              </a:lnSpc>
              <a:spcBef>
                <a:spcPts val="0"/>
              </a:spcBef>
              <a:spcAft>
                <a:spcPts val="0"/>
              </a:spcAft>
              <a:buClr>
                <a:srgbClr val="000000"/>
              </a:buClr>
              <a:buSzPts val="3200"/>
              <a:buFont typeface="Times New Roman"/>
              <a:buNone/>
              <a:defRPr b="0" i="0" sz="3200" u="none" cap="none" strike="noStrike">
                <a:solidFill>
                  <a:srgbClr val="404040"/>
                </a:solidFill>
                <a:latin typeface="Century Gothic"/>
                <a:ea typeface="Century Gothic"/>
                <a:cs typeface="Century Gothic"/>
                <a:sym typeface="Century Gothic"/>
              </a:defRPr>
            </a:lvl1pPr>
            <a:lvl2pPr lvl="1" marR="0" algn="ctr">
              <a:lnSpc>
                <a:spcPct val="98000"/>
              </a:lnSpc>
              <a:spcBef>
                <a:spcPts val="1425"/>
              </a:spcBef>
              <a:spcAft>
                <a:spcPts val="0"/>
              </a:spcAft>
              <a:buClr>
                <a:srgbClr val="000000"/>
              </a:buClr>
              <a:buSzPts val="1400"/>
              <a:buFont typeface="Times New Roman"/>
              <a:buNone/>
              <a:defRPr b="0" i="0" sz="1400" u="none" cap="none" strike="noStrike">
                <a:solidFill>
                  <a:srgbClr val="404040"/>
                </a:solidFill>
                <a:latin typeface="Century Gothic"/>
                <a:ea typeface="Century Gothic"/>
                <a:cs typeface="Century Gothic"/>
                <a:sym typeface="Century Gothic"/>
              </a:defRPr>
            </a:lvl2pPr>
            <a:lvl3pPr lvl="2" marR="0" algn="ctr">
              <a:lnSpc>
                <a:spcPct val="98000"/>
              </a:lnSpc>
              <a:spcBef>
                <a:spcPts val="1138"/>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3pPr>
            <a:lvl4pPr lvl="3" marR="0" algn="ctr">
              <a:lnSpc>
                <a:spcPct val="98000"/>
              </a:lnSpc>
              <a:spcBef>
                <a:spcPts val="850"/>
              </a:spcBef>
              <a:spcAft>
                <a:spcPts val="0"/>
              </a:spcAft>
              <a:buClr>
                <a:srgbClr val="000000"/>
              </a:buClr>
              <a:buSzPts val="1200"/>
              <a:buFont typeface="Times New Roman"/>
              <a:buNone/>
              <a:defRPr b="0" i="0" sz="1200" u="none" cap="none" strike="noStrike">
                <a:solidFill>
                  <a:srgbClr val="404040"/>
                </a:solidFill>
                <a:latin typeface="Century Gothic"/>
                <a:ea typeface="Century Gothic"/>
                <a:cs typeface="Century Gothic"/>
                <a:sym typeface="Century Gothic"/>
              </a:defRPr>
            </a:lvl4pPr>
            <a:lvl5pPr lvl="4" marR="0" algn="ctr">
              <a:lnSpc>
                <a:spcPct val="98000"/>
              </a:lnSpc>
              <a:spcBef>
                <a:spcPts val="575"/>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5pPr>
            <a:lvl6pPr lvl="5"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6pPr>
            <a:lvl7pPr lvl="6"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7pPr>
            <a:lvl8pPr lvl="7" marR="0" algn="ctr">
              <a:lnSpc>
                <a:spcPct val="98000"/>
              </a:lnSpc>
              <a:spcBef>
                <a:spcPts val="288"/>
              </a:spcBef>
              <a:spcAft>
                <a:spcPts val="0"/>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8pPr>
            <a:lvl9pPr lvl="8" marR="0" algn="ctr">
              <a:lnSpc>
                <a:spcPct val="98000"/>
              </a:lnSpc>
              <a:spcBef>
                <a:spcPts val="288"/>
              </a:spcBef>
              <a:spcAft>
                <a:spcPts val="288"/>
              </a:spcAft>
              <a:buClr>
                <a:srgbClr val="000000"/>
              </a:buClr>
              <a:buSzPts val="2000"/>
              <a:buFont typeface="Times New Roman"/>
              <a:buNone/>
              <a:defRPr b="0" i="0" sz="2000" u="none" cap="none" strike="noStrike">
                <a:solidFill>
                  <a:srgbClr val="404040"/>
                </a:solidFill>
                <a:latin typeface="Century Gothic"/>
                <a:ea typeface="Century Gothic"/>
                <a:cs typeface="Century Gothic"/>
                <a:sym typeface="Century Gothic"/>
              </a:defRPr>
            </a:lvl9pPr>
          </a:lstStyle>
          <a:p/>
        </p:txBody>
      </p:sp>
      <p:sp>
        <p:nvSpPr>
          <p:cNvPr id="329" name="Google Shape;329;g5fbcc7159c_0_287"/>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30" name="Google Shape;330;g5fbcc7159c_0_287"/>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algn="l">
              <a:lnSpc>
                <a:spcPct val="93000"/>
              </a:lnSpc>
              <a:spcBef>
                <a:spcPts val="0"/>
              </a:spcBef>
              <a:spcAft>
                <a:spcPts val="0"/>
              </a:spcAft>
              <a:buSzPts val="1400"/>
              <a:buNone/>
              <a:defRPr b="0" i="0" sz="1800" u="none">
                <a:solidFill>
                  <a:srgbClr val="000000"/>
                </a:solidFill>
                <a:latin typeface="Arial"/>
                <a:ea typeface="Arial"/>
                <a:cs typeface="Arial"/>
                <a:sym typeface="Arial"/>
              </a:defRPr>
            </a:lvl1pPr>
            <a:lvl2pPr lvl="1"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algn="l">
              <a:lnSpc>
                <a:spcPct val="93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31" name="Google Shape;331;g5fbcc7159c_0_287"/>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3" name="Shape 73"/>
        <p:cNvGrpSpPr/>
        <p:nvPr/>
      </p:nvGrpSpPr>
      <p:grpSpPr>
        <a:xfrm>
          <a:off x="0" y="0"/>
          <a:ext cx="0" cy="0"/>
          <a:chOff x="0" y="0"/>
          <a:chExt cx="0" cy="0"/>
        </a:xfrm>
      </p:grpSpPr>
      <p:sp>
        <p:nvSpPr>
          <p:cNvPr id="74" name="Google Shape;74;p19"/>
          <p:cNvSpPr txBox="1"/>
          <p:nvPr>
            <p:ph type="title"/>
          </p:nvPr>
        </p:nvSpPr>
        <p:spPr>
          <a:xfrm>
            <a:off x="2390775" y="4800600"/>
            <a:ext cx="7315200" cy="566738"/>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75" name="Google Shape;75;p19"/>
          <p:cNvSpPr/>
          <p:nvPr>
            <p:ph idx="2" type="pic"/>
          </p:nvPr>
        </p:nvSpPr>
        <p:spPr>
          <a:xfrm>
            <a:off x="2390775" y="612775"/>
            <a:ext cx="7315200" cy="4114800"/>
          </a:xfrm>
          <a:prstGeom prst="rect">
            <a:avLst/>
          </a:prstGeom>
          <a:noFill/>
          <a:ln>
            <a:noFill/>
          </a:ln>
        </p:spPr>
      </p:sp>
      <p:sp>
        <p:nvSpPr>
          <p:cNvPr id="76" name="Google Shape;76;p19"/>
          <p:cNvSpPr txBox="1"/>
          <p:nvPr>
            <p:ph idx="1" type="body"/>
          </p:nvPr>
        </p:nvSpPr>
        <p:spPr>
          <a:xfrm>
            <a:off x="2390775" y="5367338"/>
            <a:ext cx="7315200" cy="804862"/>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77" name="Google Shape;77;p19"/>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78" name="Google Shape;78;p19"/>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79" name="Google Shape;79;p19"/>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0" name="Shape 80"/>
        <p:cNvGrpSpPr/>
        <p:nvPr/>
      </p:nvGrpSpPr>
      <p:grpSpPr>
        <a:xfrm>
          <a:off x="0" y="0"/>
          <a:ext cx="0" cy="0"/>
          <a:chOff x="0" y="0"/>
          <a:chExt cx="0" cy="0"/>
        </a:xfrm>
      </p:grpSpPr>
      <p:sp>
        <p:nvSpPr>
          <p:cNvPr id="81" name="Google Shape;81;p20"/>
          <p:cNvSpPr txBox="1"/>
          <p:nvPr>
            <p:ph type="title"/>
          </p:nvPr>
        </p:nvSpPr>
        <p:spPr>
          <a:xfrm>
            <a:off x="609600" y="273050"/>
            <a:ext cx="4011613" cy="116205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b="1" sz="2000"/>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82" name="Google Shape;82;p20"/>
          <p:cNvSpPr txBox="1"/>
          <p:nvPr>
            <p:ph idx="1" type="body"/>
          </p:nvPr>
        </p:nvSpPr>
        <p:spPr>
          <a:xfrm>
            <a:off x="4767263" y="273050"/>
            <a:ext cx="6816725" cy="5853113"/>
          </a:xfrm>
          <a:prstGeom prst="rect">
            <a:avLst/>
          </a:prstGeom>
          <a:noFill/>
          <a:ln>
            <a:noFill/>
          </a:ln>
        </p:spPr>
        <p:txBody>
          <a:bodyPr anchorCtr="0" anchor="t" bIns="0" lIns="0" spcFirstLastPara="1" rIns="0" wrap="square" tIns="4675">
            <a:noAutofit/>
          </a:bodyPr>
          <a:lstStyle>
            <a:lvl1pPr indent="-431800" lvl="0" marL="457200" algn="l">
              <a:lnSpc>
                <a:spcPct val="98000"/>
              </a:lnSpc>
              <a:spcBef>
                <a:spcPts val="0"/>
              </a:spcBef>
              <a:spcAft>
                <a:spcPts val="0"/>
              </a:spcAft>
              <a:buSzPts val="3200"/>
              <a:buChar char="•"/>
              <a:defRPr sz="3200"/>
            </a:lvl1pPr>
            <a:lvl2pPr indent="-406400" lvl="1" marL="914400" algn="l">
              <a:lnSpc>
                <a:spcPct val="98000"/>
              </a:lnSpc>
              <a:spcBef>
                <a:spcPts val="1425"/>
              </a:spcBef>
              <a:spcAft>
                <a:spcPts val="0"/>
              </a:spcAft>
              <a:buSzPts val="2800"/>
              <a:buChar char="–"/>
              <a:defRPr sz="2800"/>
            </a:lvl2pPr>
            <a:lvl3pPr indent="-381000" lvl="2" marL="1371600" algn="l">
              <a:lnSpc>
                <a:spcPct val="98000"/>
              </a:lnSpc>
              <a:spcBef>
                <a:spcPts val="1138"/>
              </a:spcBef>
              <a:spcAft>
                <a:spcPts val="0"/>
              </a:spcAft>
              <a:buSzPts val="2400"/>
              <a:buChar char="•"/>
              <a:defRPr sz="2400"/>
            </a:lvl3pPr>
            <a:lvl4pPr indent="-355600" lvl="3" marL="1828800" algn="l">
              <a:lnSpc>
                <a:spcPct val="98000"/>
              </a:lnSpc>
              <a:spcBef>
                <a:spcPts val="850"/>
              </a:spcBef>
              <a:spcAft>
                <a:spcPts val="0"/>
              </a:spcAft>
              <a:buSzPts val="2000"/>
              <a:buChar char="–"/>
              <a:defRPr sz="2000"/>
            </a:lvl4pPr>
            <a:lvl5pPr indent="-355600" lvl="4" marL="2286000" algn="l">
              <a:lnSpc>
                <a:spcPct val="98000"/>
              </a:lnSpc>
              <a:spcBef>
                <a:spcPts val="575"/>
              </a:spcBef>
              <a:spcAft>
                <a:spcPts val="0"/>
              </a:spcAft>
              <a:buSzPts val="2000"/>
              <a:buChar char="»"/>
              <a:defRPr sz="2000"/>
            </a:lvl5pPr>
            <a:lvl6pPr indent="-228600" lvl="5" marL="2743200" algn="l">
              <a:lnSpc>
                <a:spcPct val="98000"/>
              </a:lnSpc>
              <a:spcBef>
                <a:spcPts val="288"/>
              </a:spcBef>
              <a:spcAft>
                <a:spcPts val="0"/>
              </a:spcAft>
              <a:buSzPts val="1400"/>
              <a:buNone/>
              <a:defRPr sz="2000"/>
            </a:lvl6pPr>
            <a:lvl7pPr indent="-228600" lvl="6" marL="3200400" algn="l">
              <a:lnSpc>
                <a:spcPct val="98000"/>
              </a:lnSpc>
              <a:spcBef>
                <a:spcPts val="288"/>
              </a:spcBef>
              <a:spcAft>
                <a:spcPts val="0"/>
              </a:spcAft>
              <a:buSzPts val="1400"/>
              <a:buNone/>
              <a:defRPr sz="2000"/>
            </a:lvl7pPr>
            <a:lvl8pPr indent="-228600" lvl="7" marL="3657600" algn="l">
              <a:lnSpc>
                <a:spcPct val="98000"/>
              </a:lnSpc>
              <a:spcBef>
                <a:spcPts val="288"/>
              </a:spcBef>
              <a:spcAft>
                <a:spcPts val="0"/>
              </a:spcAft>
              <a:buSzPts val="1400"/>
              <a:buNone/>
              <a:defRPr sz="2000"/>
            </a:lvl8pPr>
            <a:lvl9pPr indent="-228600" lvl="8" marL="4114800" algn="l">
              <a:lnSpc>
                <a:spcPct val="98000"/>
              </a:lnSpc>
              <a:spcBef>
                <a:spcPts val="288"/>
              </a:spcBef>
              <a:spcAft>
                <a:spcPts val="288"/>
              </a:spcAft>
              <a:buSzPts val="1400"/>
              <a:buNone/>
              <a:defRPr sz="2000"/>
            </a:lvl9pPr>
          </a:lstStyle>
          <a:p/>
        </p:txBody>
      </p:sp>
      <p:sp>
        <p:nvSpPr>
          <p:cNvPr id="83" name="Google Shape;83;p20"/>
          <p:cNvSpPr txBox="1"/>
          <p:nvPr>
            <p:ph idx="2" type="body"/>
          </p:nvPr>
        </p:nvSpPr>
        <p:spPr>
          <a:xfrm>
            <a:off x="609600" y="1435100"/>
            <a:ext cx="4011613" cy="4691063"/>
          </a:xfrm>
          <a:prstGeom prst="rect">
            <a:avLst/>
          </a:prstGeom>
          <a:noFill/>
          <a:ln>
            <a:noFill/>
          </a:ln>
        </p:spPr>
        <p:txBody>
          <a:bodyPr anchorCtr="0" anchor="t" bIns="0" lIns="0" spcFirstLastPara="1" rIns="0" wrap="square" tIns="4675">
            <a:noAutofit/>
          </a:bodyPr>
          <a:lstStyle>
            <a:lvl1pPr indent="-228600" lvl="0" marL="457200" algn="l">
              <a:lnSpc>
                <a:spcPct val="98000"/>
              </a:lnSpc>
              <a:spcBef>
                <a:spcPts val="0"/>
              </a:spcBef>
              <a:spcAft>
                <a:spcPts val="0"/>
              </a:spcAft>
              <a:buSzPts val="1400"/>
              <a:buNone/>
              <a:defRPr sz="1400"/>
            </a:lvl1pPr>
            <a:lvl2pPr indent="-228600" lvl="1" marL="914400" algn="l">
              <a:lnSpc>
                <a:spcPct val="98000"/>
              </a:lnSpc>
              <a:spcBef>
                <a:spcPts val="1425"/>
              </a:spcBef>
              <a:spcAft>
                <a:spcPts val="0"/>
              </a:spcAft>
              <a:buSzPts val="1200"/>
              <a:buNone/>
              <a:defRPr sz="1200"/>
            </a:lvl2pPr>
            <a:lvl3pPr indent="-228600" lvl="2" marL="1371600" algn="l">
              <a:lnSpc>
                <a:spcPct val="98000"/>
              </a:lnSpc>
              <a:spcBef>
                <a:spcPts val="1138"/>
              </a:spcBef>
              <a:spcAft>
                <a:spcPts val="0"/>
              </a:spcAft>
              <a:buSzPts val="1000"/>
              <a:buNone/>
              <a:defRPr sz="1000"/>
            </a:lvl3pPr>
            <a:lvl4pPr indent="-228600" lvl="3" marL="1828800" algn="l">
              <a:lnSpc>
                <a:spcPct val="98000"/>
              </a:lnSpc>
              <a:spcBef>
                <a:spcPts val="850"/>
              </a:spcBef>
              <a:spcAft>
                <a:spcPts val="0"/>
              </a:spcAft>
              <a:buSzPts val="900"/>
              <a:buNone/>
              <a:defRPr sz="900"/>
            </a:lvl4pPr>
            <a:lvl5pPr indent="-228600" lvl="4" marL="2286000" algn="l">
              <a:lnSpc>
                <a:spcPct val="98000"/>
              </a:lnSpc>
              <a:spcBef>
                <a:spcPts val="575"/>
              </a:spcBef>
              <a:spcAft>
                <a:spcPts val="0"/>
              </a:spcAft>
              <a:buSzPts val="900"/>
              <a:buNone/>
              <a:defRPr sz="900"/>
            </a:lvl5pPr>
            <a:lvl6pPr indent="-228600" lvl="5" marL="2743200" algn="l">
              <a:lnSpc>
                <a:spcPct val="98000"/>
              </a:lnSpc>
              <a:spcBef>
                <a:spcPts val="288"/>
              </a:spcBef>
              <a:spcAft>
                <a:spcPts val="0"/>
              </a:spcAft>
              <a:buSzPts val="900"/>
              <a:buNone/>
              <a:defRPr sz="900"/>
            </a:lvl6pPr>
            <a:lvl7pPr indent="-228600" lvl="6" marL="3200400" algn="l">
              <a:lnSpc>
                <a:spcPct val="98000"/>
              </a:lnSpc>
              <a:spcBef>
                <a:spcPts val="288"/>
              </a:spcBef>
              <a:spcAft>
                <a:spcPts val="0"/>
              </a:spcAft>
              <a:buSzPts val="900"/>
              <a:buNone/>
              <a:defRPr sz="900"/>
            </a:lvl7pPr>
            <a:lvl8pPr indent="-228600" lvl="7" marL="3657600" algn="l">
              <a:lnSpc>
                <a:spcPct val="98000"/>
              </a:lnSpc>
              <a:spcBef>
                <a:spcPts val="288"/>
              </a:spcBef>
              <a:spcAft>
                <a:spcPts val="0"/>
              </a:spcAft>
              <a:buSzPts val="900"/>
              <a:buNone/>
              <a:defRPr sz="900"/>
            </a:lvl8pPr>
            <a:lvl9pPr indent="-228600" lvl="8" marL="4114800" algn="l">
              <a:lnSpc>
                <a:spcPct val="98000"/>
              </a:lnSpc>
              <a:spcBef>
                <a:spcPts val="288"/>
              </a:spcBef>
              <a:spcAft>
                <a:spcPts val="288"/>
              </a:spcAft>
              <a:buSzPts val="900"/>
              <a:buNone/>
              <a:defRPr sz="900"/>
            </a:lvl9pPr>
          </a:lstStyle>
          <a:p/>
        </p:txBody>
      </p:sp>
      <p:sp>
        <p:nvSpPr>
          <p:cNvPr id="84" name="Google Shape;84;p20"/>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85" name="Google Shape;85;p20"/>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86" name="Google Shape;86;p20"/>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87" name="Shape 87"/>
        <p:cNvGrpSpPr/>
        <p:nvPr/>
      </p:nvGrpSpPr>
      <p:grpSpPr>
        <a:xfrm>
          <a:off x="0" y="0"/>
          <a:ext cx="0" cy="0"/>
          <a:chOff x="0" y="0"/>
          <a:chExt cx="0" cy="0"/>
        </a:xfrm>
      </p:grpSpPr>
      <p:sp>
        <p:nvSpPr>
          <p:cNvPr id="88" name="Google Shape;88;p21"/>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89" name="Google Shape;89;p21"/>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90" name="Google Shape;90;p21"/>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91" name="Google Shape;91;p21"/>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92" name="Shape 92"/>
        <p:cNvGrpSpPr/>
        <p:nvPr/>
      </p:nvGrpSpPr>
      <p:grpSpPr>
        <a:xfrm>
          <a:off x="0" y="0"/>
          <a:ext cx="0" cy="0"/>
          <a:chOff x="0" y="0"/>
          <a:chExt cx="0" cy="0"/>
        </a:xfrm>
      </p:grpSpPr>
      <p:sp>
        <p:nvSpPr>
          <p:cNvPr id="93" name="Google Shape;93;p22"/>
          <p:cNvSpPr txBox="1"/>
          <p:nvPr>
            <p:ph type="title"/>
          </p:nvPr>
        </p:nvSpPr>
        <p:spPr>
          <a:xfrm>
            <a:off x="609600" y="274638"/>
            <a:ext cx="10974388" cy="1143000"/>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94" name="Google Shape;94;p22"/>
          <p:cNvSpPr txBox="1"/>
          <p:nvPr>
            <p:ph idx="1" type="body"/>
          </p:nvPr>
        </p:nvSpPr>
        <p:spPr>
          <a:xfrm>
            <a:off x="609600" y="1535113"/>
            <a:ext cx="5387975"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95" name="Google Shape;95;p22"/>
          <p:cNvSpPr txBox="1"/>
          <p:nvPr>
            <p:ph idx="2" type="body"/>
          </p:nvPr>
        </p:nvSpPr>
        <p:spPr>
          <a:xfrm>
            <a:off x="609600" y="2174875"/>
            <a:ext cx="5387975" cy="3951288"/>
          </a:xfrm>
          <a:prstGeom prst="rect">
            <a:avLst/>
          </a:prstGeom>
          <a:noFill/>
          <a:ln>
            <a:noFill/>
          </a:ln>
        </p:spPr>
        <p:txBody>
          <a:bodyPr anchorCtr="0" anchor="t" bIns="0" lIns="0" spcFirstLastPara="1" rIns="0" wrap="square" tIns="4675">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96" name="Google Shape;96;p22"/>
          <p:cNvSpPr txBox="1"/>
          <p:nvPr>
            <p:ph idx="3" type="body"/>
          </p:nvPr>
        </p:nvSpPr>
        <p:spPr>
          <a:xfrm>
            <a:off x="6194425" y="1535113"/>
            <a:ext cx="5389563" cy="639762"/>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400"/>
              <a:buNone/>
              <a:defRPr b="1" sz="2400"/>
            </a:lvl1pPr>
            <a:lvl2pPr indent="-228600" lvl="1" marL="914400" algn="l">
              <a:lnSpc>
                <a:spcPct val="98000"/>
              </a:lnSpc>
              <a:spcBef>
                <a:spcPts val="1425"/>
              </a:spcBef>
              <a:spcAft>
                <a:spcPts val="0"/>
              </a:spcAft>
              <a:buSzPts val="2000"/>
              <a:buNone/>
              <a:defRPr b="1" sz="2000"/>
            </a:lvl2pPr>
            <a:lvl3pPr indent="-228600" lvl="2" marL="1371600" algn="l">
              <a:lnSpc>
                <a:spcPct val="98000"/>
              </a:lnSpc>
              <a:spcBef>
                <a:spcPts val="1138"/>
              </a:spcBef>
              <a:spcAft>
                <a:spcPts val="0"/>
              </a:spcAft>
              <a:buSzPts val="1800"/>
              <a:buNone/>
              <a:defRPr b="1" sz="1800"/>
            </a:lvl3pPr>
            <a:lvl4pPr indent="-228600" lvl="3" marL="1828800" algn="l">
              <a:lnSpc>
                <a:spcPct val="98000"/>
              </a:lnSpc>
              <a:spcBef>
                <a:spcPts val="850"/>
              </a:spcBef>
              <a:spcAft>
                <a:spcPts val="0"/>
              </a:spcAft>
              <a:buSzPts val="1600"/>
              <a:buNone/>
              <a:defRPr b="1" sz="1600"/>
            </a:lvl4pPr>
            <a:lvl5pPr indent="-228600" lvl="4" marL="2286000" algn="l">
              <a:lnSpc>
                <a:spcPct val="98000"/>
              </a:lnSpc>
              <a:spcBef>
                <a:spcPts val="575"/>
              </a:spcBef>
              <a:spcAft>
                <a:spcPts val="0"/>
              </a:spcAft>
              <a:buSzPts val="1600"/>
              <a:buNone/>
              <a:defRPr b="1" sz="1600"/>
            </a:lvl5pPr>
            <a:lvl6pPr indent="-228600" lvl="5" marL="2743200" algn="l">
              <a:lnSpc>
                <a:spcPct val="98000"/>
              </a:lnSpc>
              <a:spcBef>
                <a:spcPts val="288"/>
              </a:spcBef>
              <a:spcAft>
                <a:spcPts val="0"/>
              </a:spcAft>
              <a:buSzPts val="1600"/>
              <a:buNone/>
              <a:defRPr b="1" sz="1600"/>
            </a:lvl6pPr>
            <a:lvl7pPr indent="-228600" lvl="6" marL="3200400" algn="l">
              <a:lnSpc>
                <a:spcPct val="98000"/>
              </a:lnSpc>
              <a:spcBef>
                <a:spcPts val="288"/>
              </a:spcBef>
              <a:spcAft>
                <a:spcPts val="0"/>
              </a:spcAft>
              <a:buSzPts val="1600"/>
              <a:buNone/>
              <a:defRPr b="1" sz="1600"/>
            </a:lvl7pPr>
            <a:lvl8pPr indent="-228600" lvl="7" marL="3657600" algn="l">
              <a:lnSpc>
                <a:spcPct val="98000"/>
              </a:lnSpc>
              <a:spcBef>
                <a:spcPts val="288"/>
              </a:spcBef>
              <a:spcAft>
                <a:spcPts val="0"/>
              </a:spcAft>
              <a:buSzPts val="1600"/>
              <a:buNone/>
              <a:defRPr b="1" sz="1600"/>
            </a:lvl8pPr>
            <a:lvl9pPr indent="-228600" lvl="8" marL="4114800" algn="l">
              <a:lnSpc>
                <a:spcPct val="98000"/>
              </a:lnSpc>
              <a:spcBef>
                <a:spcPts val="288"/>
              </a:spcBef>
              <a:spcAft>
                <a:spcPts val="288"/>
              </a:spcAft>
              <a:buSzPts val="1600"/>
              <a:buNone/>
              <a:defRPr b="1" sz="1600"/>
            </a:lvl9pPr>
          </a:lstStyle>
          <a:p/>
        </p:txBody>
      </p:sp>
      <p:sp>
        <p:nvSpPr>
          <p:cNvPr id="97" name="Google Shape;97;p22"/>
          <p:cNvSpPr txBox="1"/>
          <p:nvPr>
            <p:ph idx="4" type="body"/>
          </p:nvPr>
        </p:nvSpPr>
        <p:spPr>
          <a:xfrm>
            <a:off x="6194425" y="2174875"/>
            <a:ext cx="5389563" cy="3951288"/>
          </a:xfrm>
          <a:prstGeom prst="rect">
            <a:avLst/>
          </a:prstGeom>
          <a:noFill/>
          <a:ln>
            <a:noFill/>
          </a:ln>
        </p:spPr>
        <p:txBody>
          <a:bodyPr anchorCtr="0" anchor="t" bIns="0" lIns="0" spcFirstLastPara="1" rIns="0" wrap="square" tIns="4675">
            <a:noAutofit/>
          </a:bodyPr>
          <a:lstStyle>
            <a:lvl1pPr indent="-381000" lvl="0" marL="457200" algn="l">
              <a:lnSpc>
                <a:spcPct val="98000"/>
              </a:lnSpc>
              <a:spcBef>
                <a:spcPts val="0"/>
              </a:spcBef>
              <a:spcAft>
                <a:spcPts val="0"/>
              </a:spcAft>
              <a:buSzPts val="2400"/>
              <a:buChar char="•"/>
              <a:defRPr sz="2400"/>
            </a:lvl1pPr>
            <a:lvl2pPr indent="-355600" lvl="1" marL="914400" algn="l">
              <a:lnSpc>
                <a:spcPct val="98000"/>
              </a:lnSpc>
              <a:spcBef>
                <a:spcPts val="1425"/>
              </a:spcBef>
              <a:spcAft>
                <a:spcPts val="0"/>
              </a:spcAft>
              <a:buSzPts val="2000"/>
              <a:buChar char="–"/>
              <a:defRPr sz="2000"/>
            </a:lvl2pPr>
            <a:lvl3pPr indent="-342900" lvl="2" marL="1371600" algn="l">
              <a:lnSpc>
                <a:spcPct val="98000"/>
              </a:lnSpc>
              <a:spcBef>
                <a:spcPts val="1138"/>
              </a:spcBef>
              <a:spcAft>
                <a:spcPts val="0"/>
              </a:spcAft>
              <a:buSzPts val="1800"/>
              <a:buChar char="•"/>
              <a:defRPr sz="1800"/>
            </a:lvl3pPr>
            <a:lvl4pPr indent="-330200" lvl="3" marL="1828800" algn="l">
              <a:lnSpc>
                <a:spcPct val="98000"/>
              </a:lnSpc>
              <a:spcBef>
                <a:spcPts val="850"/>
              </a:spcBef>
              <a:spcAft>
                <a:spcPts val="0"/>
              </a:spcAft>
              <a:buSzPts val="1600"/>
              <a:buChar char="–"/>
              <a:defRPr sz="1600"/>
            </a:lvl4pPr>
            <a:lvl5pPr indent="-330200" lvl="4" marL="2286000" algn="l">
              <a:lnSpc>
                <a:spcPct val="98000"/>
              </a:lnSpc>
              <a:spcBef>
                <a:spcPts val="575"/>
              </a:spcBef>
              <a:spcAft>
                <a:spcPts val="0"/>
              </a:spcAft>
              <a:buSzPts val="1600"/>
              <a:buChar char="»"/>
              <a:defRPr sz="1600"/>
            </a:lvl5pPr>
            <a:lvl6pPr indent="-228600" lvl="5" marL="2743200" algn="l">
              <a:lnSpc>
                <a:spcPct val="98000"/>
              </a:lnSpc>
              <a:spcBef>
                <a:spcPts val="288"/>
              </a:spcBef>
              <a:spcAft>
                <a:spcPts val="0"/>
              </a:spcAft>
              <a:buSzPts val="1400"/>
              <a:buNone/>
              <a:defRPr sz="1600"/>
            </a:lvl6pPr>
            <a:lvl7pPr indent="-228600" lvl="6" marL="3200400" algn="l">
              <a:lnSpc>
                <a:spcPct val="98000"/>
              </a:lnSpc>
              <a:spcBef>
                <a:spcPts val="288"/>
              </a:spcBef>
              <a:spcAft>
                <a:spcPts val="0"/>
              </a:spcAft>
              <a:buSzPts val="1400"/>
              <a:buNone/>
              <a:defRPr sz="1600"/>
            </a:lvl7pPr>
            <a:lvl8pPr indent="-228600" lvl="7" marL="3657600" algn="l">
              <a:lnSpc>
                <a:spcPct val="98000"/>
              </a:lnSpc>
              <a:spcBef>
                <a:spcPts val="288"/>
              </a:spcBef>
              <a:spcAft>
                <a:spcPts val="0"/>
              </a:spcAft>
              <a:buSzPts val="1400"/>
              <a:buNone/>
              <a:defRPr sz="1600"/>
            </a:lvl8pPr>
            <a:lvl9pPr indent="-228600" lvl="8" marL="4114800" algn="l">
              <a:lnSpc>
                <a:spcPct val="98000"/>
              </a:lnSpc>
              <a:spcBef>
                <a:spcPts val="288"/>
              </a:spcBef>
              <a:spcAft>
                <a:spcPts val="288"/>
              </a:spcAft>
              <a:buSzPts val="1400"/>
              <a:buNone/>
              <a:defRPr sz="1600"/>
            </a:lvl9pPr>
          </a:lstStyle>
          <a:p/>
        </p:txBody>
      </p:sp>
      <p:sp>
        <p:nvSpPr>
          <p:cNvPr id="98" name="Google Shape;98;p22"/>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99" name="Google Shape;99;p22"/>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00" name="Google Shape;100;p22"/>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01" name="Shape 101"/>
        <p:cNvGrpSpPr/>
        <p:nvPr/>
      </p:nvGrpSpPr>
      <p:grpSpPr>
        <a:xfrm>
          <a:off x="0" y="0"/>
          <a:ext cx="0" cy="0"/>
          <a:chOff x="0" y="0"/>
          <a:chExt cx="0" cy="0"/>
        </a:xfrm>
      </p:grpSpPr>
      <p:sp>
        <p:nvSpPr>
          <p:cNvPr id="102" name="Google Shape;102;p23"/>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03" name="Google Shape;103;p23"/>
          <p:cNvSpPr txBox="1"/>
          <p:nvPr>
            <p:ph idx="1" type="body"/>
          </p:nvPr>
        </p:nvSpPr>
        <p:spPr>
          <a:xfrm>
            <a:off x="609600" y="1604963"/>
            <a:ext cx="5397500" cy="4502150"/>
          </a:xfrm>
          <a:prstGeom prst="rect">
            <a:avLst/>
          </a:prstGeom>
          <a:noFill/>
          <a:ln>
            <a:noFill/>
          </a:ln>
        </p:spPr>
        <p:txBody>
          <a:bodyPr anchorCtr="0" anchor="t" bIns="0" lIns="0" spcFirstLastPara="1" rIns="0" wrap="square" tIns="4675">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04" name="Google Shape;104;p23"/>
          <p:cNvSpPr txBox="1"/>
          <p:nvPr>
            <p:ph idx="2" type="body"/>
          </p:nvPr>
        </p:nvSpPr>
        <p:spPr>
          <a:xfrm>
            <a:off x="6159500" y="1604963"/>
            <a:ext cx="5399088" cy="4502150"/>
          </a:xfrm>
          <a:prstGeom prst="rect">
            <a:avLst/>
          </a:prstGeom>
          <a:noFill/>
          <a:ln>
            <a:noFill/>
          </a:ln>
        </p:spPr>
        <p:txBody>
          <a:bodyPr anchorCtr="0" anchor="t" bIns="0" lIns="0" spcFirstLastPara="1" rIns="0" wrap="square" tIns="4675">
            <a:noAutofit/>
          </a:bodyPr>
          <a:lstStyle>
            <a:lvl1pPr indent="-406400" lvl="0" marL="457200" algn="l">
              <a:lnSpc>
                <a:spcPct val="98000"/>
              </a:lnSpc>
              <a:spcBef>
                <a:spcPts val="0"/>
              </a:spcBef>
              <a:spcAft>
                <a:spcPts val="0"/>
              </a:spcAft>
              <a:buSzPts val="2800"/>
              <a:buChar char="•"/>
              <a:defRPr sz="2800"/>
            </a:lvl1pPr>
            <a:lvl2pPr indent="-381000" lvl="1" marL="914400" algn="l">
              <a:lnSpc>
                <a:spcPct val="98000"/>
              </a:lnSpc>
              <a:spcBef>
                <a:spcPts val="1425"/>
              </a:spcBef>
              <a:spcAft>
                <a:spcPts val="0"/>
              </a:spcAft>
              <a:buSzPts val="2400"/>
              <a:buChar char="–"/>
              <a:defRPr sz="2400"/>
            </a:lvl2pPr>
            <a:lvl3pPr indent="-355600" lvl="2" marL="1371600" algn="l">
              <a:lnSpc>
                <a:spcPct val="98000"/>
              </a:lnSpc>
              <a:spcBef>
                <a:spcPts val="1138"/>
              </a:spcBef>
              <a:spcAft>
                <a:spcPts val="0"/>
              </a:spcAft>
              <a:buSzPts val="2000"/>
              <a:buChar char="•"/>
              <a:defRPr sz="2000"/>
            </a:lvl3pPr>
            <a:lvl4pPr indent="-342900" lvl="3" marL="1828800" algn="l">
              <a:lnSpc>
                <a:spcPct val="98000"/>
              </a:lnSpc>
              <a:spcBef>
                <a:spcPts val="850"/>
              </a:spcBef>
              <a:spcAft>
                <a:spcPts val="0"/>
              </a:spcAft>
              <a:buSzPts val="1800"/>
              <a:buChar char="–"/>
              <a:defRPr sz="1800"/>
            </a:lvl4pPr>
            <a:lvl5pPr indent="-342900" lvl="4" marL="2286000" algn="l">
              <a:lnSpc>
                <a:spcPct val="98000"/>
              </a:lnSpc>
              <a:spcBef>
                <a:spcPts val="575"/>
              </a:spcBef>
              <a:spcAft>
                <a:spcPts val="0"/>
              </a:spcAft>
              <a:buSzPts val="1800"/>
              <a:buChar char="»"/>
              <a:defRPr sz="1800"/>
            </a:lvl5pPr>
            <a:lvl6pPr indent="-228600" lvl="5" marL="2743200" algn="l">
              <a:lnSpc>
                <a:spcPct val="98000"/>
              </a:lnSpc>
              <a:spcBef>
                <a:spcPts val="288"/>
              </a:spcBef>
              <a:spcAft>
                <a:spcPts val="0"/>
              </a:spcAft>
              <a:buSzPts val="1400"/>
              <a:buNone/>
              <a:defRPr sz="1800"/>
            </a:lvl6pPr>
            <a:lvl7pPr indent="-228600" lvl="6" marL="3200400" algn="l">
              <a:lnSpc>
                <a:spcPct val="98000"/>
              </a:lnSpc>
              <a:spcBef>
                <a:spcPts val="288"/>
              </a:spcBef>
              <a:spcAft>
                <a:spcPts val="0"/>
              </a:spcAft>
              <a:buSzPts val="1400"/>
              <a:buNone/>
              <a:defRPr sz="1800"/>
            </a:lvl7pPr>
            <a:lvl8pPr indent="-228600" lvl="7" marL="3657600" algn="l">
              <a:lnSpc>
                <a:spcPct val="98000"/>
              </a:lnSpc>
              <a:spcBef>
                <a:spcPts val="288"/>
              </a:spcBef>
              <a:spcAft>
                <a:spcPts val="0"/>
              </a:spcAft>
              <a:buSzPts val="1400"/>
              <a:buNone/>
              <a:defRPr sz="1800"/>
            </a:lvl8pPr>
            <a:lvl9pPr indent="-228600" lvl="8" marL="4114800" algn="l">
              <a:lnSpc>
                <a:spcPct val="98000"/>
              </a:lnSpc>
              <a:spcBef>
                <a:spcPts val="288"/>
              </a:spcBef>
              <a:spcAft>
                <a:spcPts val="288"/>
              </a:spcAft>
              <a:buSzPts val="1400"/>
              <a:buNone/>
              <a:defRPr sz="1800"/>
            </a:lvl9pPr>
          </a:lstStyle>
          <a:p/>
        </p:txBody>
      </p:sp>
      <p:sp>
        <p:nvSpPr>
          <p:cNvPr id="105" name="Google Shape;105;p23"/>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06" name="Google Shape;106;p23"/>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07" name="Google Shape;107;p23"/>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08" name="Shape 108"/>
        <p:cNvGrpSpPr/>
        <p:nvPr/>
      </p:nvGrpSpPr>
      <p:grpSpPr>
        <a:xfrm>
          <a:off x="0" y="0"/>
          <a:ext cx="0" cy="0"/>
          <a:chOff x="0" y="0"/>
          <a:chExt cx="0" cy="0"/>
        </a:xfrm>
      </p:grpSpPr>
      <p:sp>
        <p:nvSpPr>
          <p:cNvPr id="109" name="Google Shape;109;p24"/>
          <p:cNvSpPr txBox="1"/>
          <p:nvPr>
            <p:ph type="title"/>
          </p:nvPr>
        </p:nvSpPr>
        <p:spPr>
          <a:xfrm>
            <a:off x="963613" y="4406900"/>
            <a:ext cx="10364787" cy="1362075"/>
          </a:xfrm>
          <a:prstGeom prst="rect">
            <a:avLst/>
          </a:prstGeom>
          <a:noFill/>
          <a:ln>
            <a:noFill/>
          </a:ln>
        </p:spPr>
        <p:txBody>
          <a:bodyPr anchorCtr="0" anchor="t" bIns="45000" lIns="90000" spcFirstLastPara="1" rIns="90000" wrap="square" tIns="45000">
            <a:noAutofit/>
          </a:bodyPr>
          <a:lstStyle>
            <a:lvl1pPr lvl="0" algn="l">
              <a:lnSpc>
                <a:spcPct val="98000"/>
              </a:lnSpc>
              <a:spcBef>
                <a:spcPts val="0"/>
              </a:spcBef>
              <a:spcAft>
                <a:spcPts val="0"/>
              </a:spcAft>
              <a:buSzPts val="1400"/>
              <a:buNone/>
              <a:defRPr b="1" sz="4000"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p:txBody>
      </p:sp>
      <p:sp>
        <p:nvSpPr>
          <p:cNvPr id="110" name="Google Shape;110;p24"/>
          <p:cNvSpPr txBox="1"/>
          <p:nvPr>
            <p:ph idx="1" type="body"/>
          </p:nvPr>
        </p:nvSpPr>
        <p:spPr>
          <a:xfrm>
            <a:off x="963613" y="2906713"/>
            <a:ext cx="10364787" cy="1500187"/>
          </a:xfrm>
          <a:prstGeom prst="rect">
            <a:avLst/>
          </a:prstGeom>
          <a:noFill/>
          <a:ln>
            <a:noFill/>
          </a:ln>
        </p:spPr>
        <p:txBody>
          <a:bodyPr anchorCtr="0" anchor="b" bIns="0" lIns="0" spcFirstLastPara="1" rIns="0" wrap="square" tIns="4675">
            <a:noAutofit/>
          </a:bodyPr>
          <a:lstStyle>
            <a:lvl1pPr indent="-228600" lvl="0" marL="457200" algn="l">
              <a:lnSpc>
                <a:spcPct val="98000"/>
              </a:lnSpc>
              <a:spcBef>
                <a:spcPts val="0"/>
              </a:spcBef>
              <a:spcAft>
                <a:spcPts val="0"/>
              </a:spcAft>
              <a:buSzPts val="2000"/>
              <a:buNone/>
              <a:defRPr sz="2000"/>
            </a:lvl1pPr>
            <a:lvl2pPr indent="-228600" lvl="1" marL="914400" algn="l">
              <a:lnSpc>
                <a:spcPct val="98000"/>
              </a:lnSpc>
              <a:spcBef>
                <a:spcPts val="1425"/>
              </a:spcBef>
              <a:spcAft>
                <a:spcPts val="0"/>
              </a:spcAft>
              <a:buSzPts val="1800"/>
              <a:buNone/>
              <a:defRPr sz="1800"/>
            </a:lvl2pPr>
            <a:lvl3pPr indent="-228600" lvl="2" marL="1371600" algn="l">
              <a:lnSpc>
                <a:spcPct val="98000"/>
              </a:lnSpc>
              <a:spcBef>
                <a:spcPts val="1138"/>
              </a:spcBef>
              <a:spcAft>
                <a:spcPts val="0"/>
              </a:spcAft>
              <a:buSzPts val="1600"/>
              <a:buNone/>
              <a:defRPr sz="1600"/>
            </a:lvl3pPr>
            <a:lvl4pPr indent="-228600" lvl="3" marL="1828800" algn="l">
              <a:lnSpc>
                <a:spcPct val="98000"/>
              </a:lnSpc>
              <a:spcBef>
                <a:spcPts val="850"/>
              </a:spcBef>
              <a:spcAft>
                <a:spcPts val="0"/>
              </a:spcAft>
              <a:buSzPts val="1400"/>
              <a:buNone/>
              <a:defRPr sz="1400"/>
            </a:lvl4pPr>
            <a:lvl5pPr indent="-228600" lvl="4" marL="2286000" algn="l">
              <a:lnSpc>
                <a:spcPct val="98000"/>
              </a:lnSpc>
              <a:spcBef>
                <a:spcPts val="575"/>
              </a:spcBef>
              <a:spcAft>
                <a:spcPts val="0"/>
              </a:spcAft>
              <a:buSzPts val="1400"/>
              <a:buNone/>
              <a:defRPr sz="1400"/>
            </a:lvl5pPr>
            <a:lvl6pPr indent="-228600" lvl="5" marL="2743200" algn="l">
              <a:lnSpc>
                <a:spcPct val="98000"/>
              </a:lnSpc>
              <a:spcBef>
                <a:spcPts val="288"/>
              </a:spcBef>
              <a:spcAft>
                <a:spcPts val="0"/>
              </a:spcAft>
              <a:buSzPts val="1400"/>
              <a:buNone/>
              <a:defRPr sz="1400"/>
            </a:lvl6pPr>
            <a:lvl7pPr indent="-228600" lvl="6" marL="3200400" algn="l">
              <a:lnSpc>
                <a:spcPct val="98000"/>
              </a:lnSpc>
              <a:spcBef>
                <a:spcPts val="288"/>
              </a:spcBef>
              <a:spcAft>
                <a:spcPts val="0"/>
              </a:spcAft>
              <a:buSzPts val="1400"/>
              <a:buNone/>
              <a:defRPr sz="1400"/>
            </a:lvl7pPr>
            <a:lvl8pPr indent="-228600" lvl="7" marL="3657600" algn="l">
              <a:lnSpc>
                <a:spcPct val="98000"/>
              </a:lnSpc>
              <a:spcBef>
                <a:spcPts val="288"/>
              </a:spcBef>
              <a:spcAft>
                <a:spcPts val="0"/>
              </a:spcAft>
              <a:buSzPts val="1400"/>
              <a:buNone/>
              <a:defRPr sz="1400"/>
            </a:lvl8pPr>
            <a:lvl9pPr indent="-228600" lvl="8" marL="4114800" algn="l">
              <a:lnSpc>
                <a:spcPct val="98000"/>
              </a:lnSpc>
              <a:spcBef>
                <a:spcPts val="288"/>
              </a:spcBef>
              <a:spcAft>
                <a:spcPts val="288"/>
              </a:spcAft>
              <a:buSzPts val="1400"/>
              <a:buNone/>
              <a:defRPr sz="1400"/>
            </a:lvl9pPr>
          </a:lstStyle>
          <a:p/>
        </p:txBody>
      </p:sp>
      <p:sp>
        <p:nvSpPr>
          <p:cNvPr id="111" name="Google Shape;111;p24"/>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12" name="Google Shape;112;p24"/>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113" name="Google Shape;113;p24"/>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3" name="Shape 23"/>
        <p:cNvGrpSpPr/>
        <p:nvPr/>
      </p:nvGrpSpPr>
      <p:grpSpPr>
        <a:xfrm>
          <a:off x="0" y="0"/>
          <a:ext cx="0" cy="0"/>
          <a:chOff x="0" y="0"/>
          <a:chExt cx="0" cy="0"/>
        </a:xfrm>
      </p:grpSpPr>
      <p:grpSp>
        <p:nvGrpSpPr>
          <p:cNvPr id="24" name="Google Shape;24;p13"/>
          <p:cNvGrpSpPr/>
          <p:nvPr/>
        </p:nvGrpSpPr>
        <p:grpSpPr>
          <a:xfrm>
            <a:off x="0" y="228600"/>
            <a:ext cx="2827337" cy="6615112"/>
            <a:chOff x="0" y="144"/>
            <a:chExt cx="1781" cy="4167"/>
          </a:xfrm>
        </p:grpSpPr>
        <p:sp>
          <p:nvSpPr>
            <p:cNvPr id="25" name="Google Shape;25;p13"/>
            <p:cNvSpPr/>
            <p:nvPr/>
          </p:nvSpPr>
          <p:spPr>
            <a:xfrm>
              <a:off x="0" y="1622"/>
              <a:ext cx="48" cy="379"/>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13"/>
            <p:cNvSpPr/>
            <p:nvPr/>
          </p:nvSpPr>
          <p:spPr>
            <a:xfrm>
              <a:off x="81" y="1988"/>
              <a:ext cx="392" cy="1448"/>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 name="Google Shape;27;p13"/>
            <p:cNvSpPr/>
            <p:nvPr/>
          </p:nvSpPr>
          <p:spPr>
            <a:xfrm>
              <a:off x="508" y="3431"/>
              <a:ext cx="369" cy="879"/>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 name="Google Shape;28;p13"/>
            <p:cNvSpPr/>
            <p:nvPr/>
          </p:nvSpPr>
          <p:spPr>
            <a:xfrm>
              <a:off x="605" y="4097"/>
              <a:ext cx="93" cy="214"/>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 name="Google Shape;29;p13"/>
            <p:cNvSpPr/>
            <p:nvPr/>
          </p:nvSpPr>
          <p:spPr>
            <a:xfrm>
              <a:off x="63" y="2016"/>
              <a:ext cx="502" cy="2082"/>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 name="Google Shape;30;p13"/>
            <p:cNvSpPr/>
            <p:nvPr/>
          </p:nvSpPr>
          <p:spPr>
            <a:xfrm>
              <a:off x="14" y="144"/>
              <a:ext cx="52" cy="1829"/>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 name="Google Shape;31;p13"/>
            <p:cNvSpPr/>
            <p:nvPr/>
          </p:nvSpPr>
          <p:spPr>
            <a:xfrm>
              <a:off x="49" y="1855"/>
              <a:ext cx="34" cy="296"/>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 name="Google Shape;32;p13"/>
            <p:cNvSpPr/>
            <p:nvPr/>
          </p:nvSpPr>
          <p:spPr>
            <a:xfrm>
              <a:off x="485" y="3451"/>
              <a:ext cx="105" cy="630"/>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13"/>
            <p:cNvSpPr/>
            <p:nvPr/>
          </p:nvSpPr>
          <p:spPr>
            <a:xfrm>
              <a:off x="488" y="881"/>
              <a:ext cx="1293" cy="2535"/>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13"/>
            <p:cNvSpPr/>
            <p:nvPr/>
          </p:nvSpPr>
          <p:spPr>
            <a:xfrm>
              <a:off x="581" y="4113"/>
              <a:ext cx="87" cy="19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13"/>
            <p:cNvSpPr/>
            <p:nvPr/>
          </p:nvSpPr>
          <p:spPr>
            <a:xfrm>
              <a:off x="485" y="3376"/>
              <a:ext cx="8" cy="124"/>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13"/>
            <p:cNvSpPr/>
            <p:nvPr/>
          </p:nvSpPr>
          <p:spPr>
            <a:xfrm>
              <a:off x="535" y="3934"/>
              <a:ext cx="135" cy="37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7" name="Google Shape;37;p13"/>
          <p:cNvGrpSpPr/>
          <p:nvPr/>
        </p:nvGrpSpPr>
        <p:grpSpPr>
          <a:xfrm>
            <a:off x="26987" y="0"/>
            <a:ext cx="2332037" cy="6829425"/>
            <a:chOff x="17" y="0"/>
            <a:chExt cx="1469" cy="4302"/>
          </a:xfrm>
        </p:grpSpPr>
        <p:sp>
          <p:nvSpPr>
            <p:cNvPr id="38" name="Google Shape;38;p13"/>
            <p:cNvSpPr/>
            <p:nvPr/>
          </p:nvSpPr>
          <p:spPr>
            <a:xfrm>
              <a:off x="17" y="0"/>
              <a:ext cx="296" cy="2757"/>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9" name="Google Shape;39;p13"/>
            <p:cNvSpPr/>
            <p:nvPr/>
          </p:nvSpPr>
          <p:spPr>
            <a:xfrm>
              <a:off x="347" y="2719"/>
              <a:ext cx="251" cy="981"/>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13"/>
            <p:cNvSpPr/>
            <p:nvPr/>
          </p:nvSpPr>
          <p:spPr>
            <a:xfrm>
              <a:off x="634" y="3693"/>
              <a:ext cx="256" cy="609"/>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13"/>
            <p:cNvSpPr/>
            <p:nvPr/>
          </p:nvSpPr>
          <p:spPr>
            <a:xfrm>
              <a:off x="329" y="2749"/>
              <a:ext cx="332" cy="139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2" name="Google Shape;42;p13"/>
            <p:cNvSpPr/>
            <p:nvPr/>
          </p:nvSpPr>
          <p:spPr>
            <a:xfrm>
              <a:off x="295" y="812"/>
              <a:ext cx="95" cy="1892"/>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3" name="Google Shape;43;p13"/>
            <p:cNvSpPr/>
            <p:nvPr/>
          </p:nvSpPr>
          <p:spPr>
            <a:xfrm>
              <a:off x="700" y="4139"/>
              <a:ext cx="69" cy="162"/>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13"/>
            <p:cNvSpPr/>
            <p:nvPr/>
          </p:nvSpPr>
          <p:spPr>
            <a:xfrm>
              <a:off x="317" y="2587"/>
              <a:ext cx="37" cy="307"/>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13"/>
            <p:cNvSpPr/>
            <p:nvPr/>
          </p:nvSpPr>
          <p:spPr>
            <a:xfrm>
              <a:off x="613" y="1982"/>
              <a:ext cx="873" cy="1696"/>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13"/>
            <p:cNvSpPr/>
            <p:nvPr/>
          </p:nvSpPr>
          <p:spPr>
            <a:xfrm>
              <a:off x="676" y="4158"/>
              <a:ext cx="61" cy="144"/>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 name="Google Shape;47;p13"/>
            <p:cNvSpPr/>
            <p:nvPr/>
          </p:nvSpPr>
          <p:spPr>
            <a:xfrm>
              <a:off x="613" y="3715"/>
              <a:ext cx="72" cy="41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 name="Google Shape;48;p13"/>
            <p:cNvSpPr/>
            <p:nvPr/>
          </p:nvSpPr>
          <p:spPr>
            <a:xfrm>
              <a:off x="613" y="3636"/>
              <a:ext cx="9" cy="128"/>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 name="Google Shape;49;p13"/>
            <p:cNvSpPr/>
            <p:nvPr/>
          </p:nvSpPr>
          <p:spPr>
            <a:xfrm>
              <a:off x="634" y="3983"/>
              <a:ext cx="117" cy="319"/>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0" name="Google Shape;50;p13"/>
          <p:cNvSpPr txBox="1"/>
          <p:nvPr/>
        </p:nvSpPr>
        <p:spPr>
          <a:xfrm>
            <a:off x="0" y="0"/>
            <a:ext cx="182562"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 name="Google Shape;51;p13"/>
          <p:cNvSpPr txBox="1"/>
          <p:nvPr>
            <p:ph type="title"/>
          </p:nvPr>
        </p:nvSpPr>
        <p:spPr>
          <a:xfrm>
            <a:off x="2589212" y="2514600"/>
            <a:ext cx="8891587" cy="2238375"/>
          </a:xfrm>
          <a:prstGeom prst="rect">
            <a:avLst/>
          </a:prstGeom>
          <a:noFill/>
          <a:ln>
            <a:noFill/>
          </a:ln>
        </p:spPr>
        <p:txBody>
          <a:bodyPr anchorCtr="0" anchor="b"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9pPr>
          </a:lstStyle>
          <a:p/>
        </p:txBody>
      </p:sp>
      <p:sp>
        <p:nvSpPr>
          <p:cNvPr id="52" name="Google Shape;52;p13"/>
          <p:cNvSpPr txBox="1"/>
          <p:nvPr>
            <p:ph idx="10" type="dt"/>
          </p:nvPr>
        </p:nvSpPr>
        <p:spPr>
          <a:xfrm>
            <a:off x="10361612" y="6130925"/>
            <a:ext cx="1122362" cy="1358900"/>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53" name="Google Shape;53;p13"/>
          <p:cNvSpPr txBox="1"/>
          <p:nvPr>
            <p:ph idx="11" type="ftr"/>
          </p:nvPr>
        </p:nvSpPr>
        <p:spPr>
          <a:xfrm>
            <a:off x="2589212" y="6135687"/>
            <a:ext cx="7596187" cy="341312"/>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54" name="Google Shape;54;p13"/>
          <p:cNvSpPr/>
          <p:nvPr/>
        </p:nvSpPr>
        <p:spPr>
          <a:xfrm>
            <a:off x="0" y="4324350"/>
            <a:ext cx="1744662"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 name="Google Shape;55;p13"/>
          <p:cNvSpPr txBox="1"/>
          <p:nvPr>
            <p:ph idx="12" type="sldNum"/>
          </p:nvPr>
        </p:nvSpPr>
        <p:spPr>
          <a:xfrm>
            <a:off x="531812" y="4529137"/>
            <a:ext cx="755650" cy="341312"/>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
        <p:nvSpPr>
          <p:cNvPr id="56" name="Google Shape;56;p13"/>
          <p:cNvSpPr txBox="1"/>
          <p:nvPr>
            <p:ph idx="1" type="body"/>
          </p:nvPr>
        </p:nvSpPr>
        <p:spPr>
          <a:xfrm>
            <a:off x="609600" y="1604962"/>
            <a:ext cx="10948987" cy="4502150"/>
          </a:xfrm>
          <a:prstGeom prst="rect">
            <a:avLst/>
          </a:prstGeom>
          <a:noFill/>
          <a:ln>
            <a:noFill/>
          </a:ln>
        </p:spPr>
        <p:txBody>
          <a:bodyPr anchorCtr="0" anchor="t" bIns="0" lIns="0" spcFirstLastPara="1" rIns="0" wrap="square" tIns="4675">
            <a:noAutofit/>
          </a:bodyPr>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126" name="Shape 126"/>
        <p:cNvGrpSpPr/>
        <p:nvPr/>
      </p:nvGrpSpPr>
      <p:grpSpPr>
        <a:xfrm>
          <a:off x="0" y="0"/>
          <a:ext cx="0" cy="0"/>
          <a:chOff x="0" y="0"/>
          <a:chExt cx="0" cy="0"/>
        </a:xfrm>
      </p:grpSpPr>
      <p:grpSp>
        <p:nvGrpSpPr>
          <p:cNvPr id="127" name="Google Shape;127;p15"/>
          <p:cNvGrpSpPr/>
          <p:nvPr/>
        </p:nvGrpSpPr>
        <p:grpSpPr>
          <a:xfrm>
            <a:off x="0" y="228600"/>
            <a:ext cx="2827337" cy="6615112"/>
            <a:chOff x="0" y="144"/>
            <a:chExt cx="1781" cy="4167"/>
          </a:xfrm>
        </p:grpSpPr>
        <p:sp>
          <p:nvSpPr>
            <p:cNvPr id="128" name="Google Shape;128;p15"/>
            <p:cNvSpPr/>
            <p:nvPr/>
          </p:nvSpPr>
          <p:spPr>
            <a:xfrm>
              <a:off x="0" y="1622"/>
              <a:ext cx="48" cy="379"/>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5"/>
            <p:cNvSpPr/>
            <p:nvPr/>
          </p:nvSpPr>
          <p:spPr>
            <a:xfrm>
              <a:off x="81" y="1988"/>
              <a:ext cx="392" cy="1448"/>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5"/>
            <p:cNvSpPr/>
            <p:nvPr/>
          </p:nvSpPr>
          <p:spPr>
            <a:xfrm>
              <a:off x="508" y="3431"/>
              <a:ext cx="369" cy="879"/>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15"/>
            <p:cNvSpPr/>
            <p:nvPr/>
          </p:nvSpPr>
          <p:spPr>
            <a:xfrm>
              <a:off x="605" y="4097"/>
              <a:ext cx="93" cy="214"/>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15"/>
            <p:cNvSpPr/>
            <p:nvPr/>
          </p:nvSpPr>
          <p:spPr>
            <a:xfrm>
              <a:off x="63" y="2016"/>
              <a:ext cx="502" cy="2082"/>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15"/>
            <p:cNvSpPr/>
            <p:nvPr/>
          </p:nvSpPr>
          <p:spPr>
            <a:xfrm>
              <a:off x="14" y="144"/>
              <a:ext cx="52" cy="1829"/>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15"/>
            <p:cNvSpPr/>
            <p:nvPr/>
          </p:nvSpPr>
          <p:spPr>
            <a:xfrm>
              <a:off x="49" y="1855"/>
              <a:ext cx="34" cy="296"/>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15"/>
            <p:cNvSpPr/>
            <p:nvPr/>
          </p:nvSpPr>
          <p:spPr>
            <a:xfrm>
              <a:off x="485" y="3451"/>
              <a:ext cx="105" cy="630"/>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15"/>
            <p:cNvSpPr/>
            <p:nvPr/>
          </p:nvSpPr>
          <p:spPr>
            <a:xfrm>
              <a:off x="488" y="881"/>
              <a:ext cx="1293" cy="2535"/>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15"/>
            <p:cNvSpPr/>
            <p:nvPr/>
          </p:nvSpPr>
          <p:spPr>
            <a:xfrm>
              <a:off x="581" y="4113"/>
              <a:ext cx="87" cy="19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15"/>
            <p:cNvSpPr/>
            <p:nvPr/>
          </p:nvSpPr>
          <p:spPr>
            <a:xfrm>
              <a:off x="485" y="3376"/>
              <a:ext cx="8" cy="124"/>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15"/>
            <p:cNvSpPr/>
            <p:nvPr/>
          </p:nvSpPr>
          <p:spPr>
            <a:xfrm>
              <a:off x="535" y="3934"/>
              <a:ext cx="135" cy="37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764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40" name="Google Shape;140;p15"/>
          <p:cNvGrpSpPr/>
          <p:nvPr/>
        </p:nvGrpSpPr>
        <p:grpSpPr>
          <a:xfrm>
            <a:off x="26987" y="0"/>
            <a:ext cx="2332037" cy="6829425"/>
            <a:chOff x="17" y="0"/>
            <a:chExt cx="1469" cy="4302"/>
          </a:xfrm>
        </p:grpSpPr>
        <p:sp>
          <p:nvSpPr>
            <p:cNvPr id="141" name="Google Shape;141;p15"/>
            <p:cNvSpPr/>
            <p:nvPr/>
          </p:nvSpPr>
          <p:spPr>
            <a:xfrm>
              <a:off x="17" y="0"/>
              <a:ext cx="296" cy="2757"/>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15"/>
            <p:cNvSpPr/>
            <p:nvPr/>
          </p:nvSpPr>
          <p:spPr>
            <a:xfrm>
              <a:off x="347" y="2719"/>
              <a:ext cx="251" cy="981"/>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3" name="Google Shape;143;p15"/>
            <p:cNvSpPr/>
            <p:nvPr/>
          </p:nvSpPr>
          <p:spPr>
            <a:xfrm>
              <a:off x="634" y="3693"/>
              <a:ext cx="256" cy="609"/>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15"/>
            <p:cNvSpPr/>
            <p:nvPr/>
          </p:nvSpPr>
          <p:spPr>
            <a:xfrm>
              <a:off x="329" y="2749"/>
              <a:ext cx="332" cy="139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15"/>
            <p:cNvSpPr/>
            <p:nvPr/>
          </p:nvSpPr>
          <p:spPr>
            <a:xfrm>
              <a:off x="295" y="812"/>
              <a:ext cx="95" cy="1892"/>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15"/>
            <p:cNvSpPr/>
            <p:nvPr/>
          </p:nvSpPr>
          <p:spPr>
            <a:xfrm>
              <a:off x="700" y="4139"/>
              <a:ext cx="69" cy="162"/>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15"/>
            <p:cNvSpPr/>
            <p:nvPr/>
          </p:nvSpPr>
          <p:spPr>
            <a:xfrm>
              <a:off x="317" y="2587"/>
              <a:ext cx="37" cy="307"/>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8" name="Google Shape;148;p15"/>
            <p:cNvSpPr/>
            <p:nvPr/>
          </p:nvSpPr>
          <p:spPr>
            <a:xfrm>
              <a:off x="613" y="1982"/>
              <a:ext cx="873" cy="1696"/>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15"/>
            <p:cNvSpPr/>
            <p:nvPr/>
          </p:nvSpPr>
          <p:spPr>
            <a:xfrm>
              <a:off x="676" y="4158"/>
              <a:ext cx="61" cy="144"/>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15"/>
            <p:cNvSpPr/>
            <p:nvPr/>
          </p:nvSpPr>
          <p:spPr>
            <a:xfrm>
              <a:off x="613" y="3715"/>
              <a:ext cx="72" cy="41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15"/>
            <p:cNvSpPr/>
            <p:nvPr/>
          </p:nvSpPr>
          <p:spPr>
            <a:xfrm>
              <a:off x="613" y="3636"/>
              <a:ext cx="9" cy="128"/>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15"/>
            <p:cNvSpPr/>
            <p:nvPr/>
          </p:nvSpPr>
          <p:spPr>
            <a:xfrm>
              <a:off x="634" y="3983"/>
              <a:ext cx="117" cy="319"/>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3" name="Google Shape;153;p15"/>
          <p:cNvSpPr txBox="1"/>
          <p:nvPr/>
        </p:nvSpPr>
        <p:spPr>
          <a:xfrm>
            <a:off x="0" y="0"/>
            <a:ext cx="182562"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p15"/>
          <p:cNvSpPr txBox="1"/>
          <p:nvPr>
            <p:ph type="title"/>
          </p:nvPr>
        </p:nvSpPr>
        <p:spPr>
          <a:xfrm>
            <a:off x="2592387" y="623887"/>
            <a:ext cx="8888412" cy="1257300"/>
          </a:xfrm>
          <a:prstGeom prst="rect">
            <a:avLst/>
          </a:prstGeom>
          <a:noFill/>
          <a:ln>
            <a:noFill/>
          </a:ln>
        </p:spPr>
        <p:txBody>
          <a:bodyPr anchorCtr="0" anchor="t"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9pPr>
          </a:lstStyle>
          <a:p/>
        </p:txBody>
      </p:sp>
      <p:sp>
        <p:nvSpPr>
          <p:cNvPr id="155" name="Google Shape;155;p15"/>
          <p:cNvSpPr txBox="1"/>
          <p:nvPr>
            <p:ph idx="1" type="body"/>
          </p:nvPr>
        </p:nvSpPr>
        <p:spPr>
          <a:xfrm>
            <a:off x="2589212" y="2133600"/>
            <a:ext cx="8891587" cy="3752850"/>
          </a:xfrm>
          <a:prstGeom prst="rect">
            <a:avLst/>
          </a:prstGeom>
          <a:noFill/>
          <a:ln>
            <a:noFill/>
          </a:ln>
        </p:spPr>
        <p:txBody>
          <a:bodyPr anchorCtr="0" anchor="t" bIns="45000" lIns="90000" spcFirstLastPara="1" rIns="90000" wrap="square" tIns="45000">
            <a:noAutofit/>
          </a:bodyPr>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
        <p:nvSpPr>
          <p:cNvPr id="156" name="Google Shape;156;p15"/>
          <p:cNvSpPr txBox="1"/>
          <p:nvPr>
            <p:ph idx="10" type="dt"/>
          </p:nvPr>
        </p:nvSpPr>
        <p:spPr>
          <a:xfrm>
            <a:off x="10361612" y="6130925"/>
            <a:ext cx="1122362" cy="2644775"/>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7" name="Google Shape;157;p15"/>
          <p:cNvSpPr txBox="1"/>
          <p:nvPr>
            <p:ph idx="11" type="ftr"/>
          </p:nvPr>
        </p:nvSpPr>
        <p:spPr>
          <a:xfrm>
            <a:off x="2589212" y="6135687"/>
            <a:ext cx="7596187" cy="449262"/>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Century Gothic"/>
                <a:ea typeface="Century Gothic"/>
                <a:cs typeface="Century Gothic"/>
                <a:sym typeface="Century Gothic"/>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58" name="Google Shape;158;p15"/>
          <p:cNvSpPr/>
          <p:nvPr/>
        </p:nvSpPr>
        <p:spPr>
          <a:xfrm flipH="1" rot="10800000">
            <a:off x="-4762" y="712787"/>
            <a:ext cx="1589087" cy="506412"/>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15"/>
          <p:cNvSpPr txBox="1"/>
          <p:nvPr>
            <p:ph idx="12" type="sldNum"/>
          </p:nvPr>
        </p:nvSpPr>
        <p:spPr>
          <a:xfrm>
            <a:off x="531812" y="787400"/>
            <a:ext cx="755650" cy="449262"/>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1pPr>
            <a:lvl2pPr indent="0" lvl="1"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2pPr>
            <a:lvl3pPr indent="0" lvl="2"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3pPr>
            <a:lvl4pPr indent="0" lvl="3"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4pPr>
            <a:lvl5pPr indent="0" lvl="4"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5pPr>
            <a:lvl6pPr indent="0" lvl="5"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6pPr>
            <a:lvl7pPr indent="0" lvl="6"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7pPr>
            <a:lvl8pPr indent="0" lvl="7"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8pPr>
            <a:lvl9pPr indent="0" lvl="8" marL="0" marR="0" rtl="0" algn="l">
              <a:lnSpc>
                <a:spcPct val="100000"/>
              </a:lnSpc>
              <a:spcBef>
                <a:spcPts val="0"/>
              </a:spcBef>
              <a:spcAft>
                <a:spcPts val="0"/>
              </a:spcAft>
              <a:buClr>
                <a:srgbClr val="000000"/>
              </a:buClr>
              <a:buSzPts val="2400"/>
              <a:buFont typeface="Century Gothic"/>
              <a:buNone/>
              <a:defRPr b="0" i="0" sz="2400" u="none" cap="none" strike="noStrike">
                <a:solidFill>
                  <a:srgbClr val="000000"/>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229" name="Shape 229"/>
        <p:cNvGrpSpPr/>
        <p:nvPr/>
      </p:nvGrpSpPr>
      <p:grpSpPr>
        <a:xfrm>
          <a:off x="0" y="0"/>
          <a:ext cx="0" cy="0"/>
          <a:chOff x="0" y="0"/>
          <a:chExt cx="0" cy="0"/>
        </a:xfrm>
      </p:grpSpPr>
      <p:grpSp>
        <p:nvGrpSpPr>
          <p:cNvPr id="230" name="Google Shape;230;g5fbcc7159c_0_190"/>
          <p:cNvGrpSpPr/>
          <p:nvPr/>
        </p:nvGrpSpPr>
        <p:grpSpPr>
          <a:xfrm>
            <a:off x="0" y="228600"/>
            <a:ext cx="2827337" cy="6615112"/>
            <a:chOff x="0" y="228600"/>
            <a:chExt cx="2827337" cy="6615112"/>
          </a:xfrm>
        </p:grpSpPr>
        <p:sp>
          <p:nvSpPr>
            <p:cNvPr id="231" name="Google Shape;231;g5fbcc7159c_0_190"/>
            <p:cNvSpPr/>
            <p:nvPr/>
          </p:nvSpPr>
          <p:spPr>
            <a:xfrm>
              <a:off x="0" y="2574925"/>
              <a:ext cx="76200" cy="601662"/>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8039"/>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g5fbcc7159c_0_190"/>
            <p:cNvSpPr/>
            <p:nvPr/>
          </p:nvSpPr>
          <p:spPr>
            <a:xfrm>
              <a:off x="128587" y="3155950"/>
              <a:ext cx="622300" cy="2298700"/>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8039"/>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3" name="Google Shape;233;g5fbcc7159c_0_190"/>
            <p:cNvSpPr/>
            <p:nvPr/>
          </p:nvSpPr>
          <p:spPr>
            <a:xfrm>
              <a:off x="806450" y="5446712"/>
              <a:ext cx="585787" cy="1395412"/>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8039"/>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4" name="Google Shape;234;g5fbcc7159c_0_190"/>
            <p:cNvSpPr/>
            <p:nvPr/>
          </p:nvSpPr>
          <p:spPr>
            <a:xfrm>
              <a:off x="960437" y="6503987"/>
              <a:ext cx="147637" cy="339725"/>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rgbClr val="17406D">
                <a:alpha val="18039"/>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g5fbcc7159c_0_190"/>
            <p:cNvSpPr/>
            <p:nvPr/>
          </p:nvSpPr>
          <p:spPr>
            <a:xfrm>
              <a:off x="100012" y="3200400"/>
              <a:ext cx="796925" cy="33051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8039"/>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g5fbcc7159c_0_190"/>
            <p:cNvSpPr/>
            <p:nvPr/>
          </p:nvSpPr>
          <p:spPr>
            <a:xfrm>
              <a:off x="22225" y="228600"/>
              <a:ext cx="82550" cy="2903538"/>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8039"/>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g5fbcc7159c_0_190"/>
            <p:cNvSpPr/>
            <p:nvPr/>
          </p:nvSpPr>
          <p:spPr>
            <a:xfrm>
              <a:off x="77787" y="2944812"/>
              <a:ext cx="53975" cy="469900"/>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8039"/>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8" name="Google Shape;238;g5fbcc7159c_0_190"/>
            <p:cNvSpPr/>
            <p:nvPr/>
          </p:nvSpPr>
          <p:spPr>
            <a:xfrm>
              <a:off x="769937" y="5478462"/>
              <a:ext cx="166687" cy="1000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8039"/>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9" name="Google Shape;239;g5fbcc7159c_0_190"/>
            <p:cNvSpPr/>
            <p:nvPr/>
          </p:nvSpPr>
          <p:spPr>
            <a:xfrm>
              <a:off x="774700" y="1398587"/>
              <a:ext cx="2052637" cy="4024313"/>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8039"/>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0" name="Google Shape;240;g5fbcc7159c_0_190"/>
            <p:cNvSpPr/>
            <p:nvPr/>
          </p:nvSpPr>
          <p:spPr>
            <a:xfrm>
              <a:off x="922337" y="6529387"/>
              <a:ext cx="138112" cy="31273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rgbClr val="17406D">
                <a:alpha val="18039"/>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1" name="Google Shape;241;g5fbcc7159c_0_190"/>
            <p:cNvSpPr/>
            <p:nvPr/>
          </p:nvSpPr>
          <p:spPr>
            <a:xfrm>
              <a:off x="769937" y="5359400"/>
              <a:ext cx="12700" cy="196850"/>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18039"/>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2" name="Google Shape;242;g5fbcc7159c_0_190"/>
            <p:cNvSpPr/>
            <p:nvPr/>
          </p:nvSpPr>
          <p:spPr>
            <a:xfrm>
              <a:off x="849312" y="6245225"/>
              <a:ext cx="214312" cy="598487"/>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8039"/>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43" name="Google Shape;243;g5fbcc7159c_0_190"/>
          <p:cNvGrpSpPr/>
          <p:nvPr/>
        </p:nvGrpSpPr>
        <p:grpSpPr>
          <a:xfrm>
            <a:off x="26987" y="0"/>
            <a:ext cx="2332037" cy="6829425"/>
            <a:chOff x="26987" y="0"/>
            <a:chExt cx="2332037" cy="6829425"/>
          </a:xfrm>
        </p:grpSpPr>
        <p:sp>
          <p:nvSpPr>
            <p:cNvPr id="244" name="Google Shape;244;g5fbcc7159c_0_190"/>
            <p:cNvSpPr/>
            <p:nvPr/>
          </p:nvSpPr>
          <p:spPr>
            <a:xfrm>
              <a:off x="26987" y="0"/>
              <a:ext cx="469900" cy="4376737"/>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5" name="Google Shape;245;g5fbcc7159c_0_190"/>
            <p:cNvSpPr/>
            <p:nvPr/>
          </p:nvSpPr>
          <p:spPr>
            <a:xfrm>
              <a:off x="550862" y="4316412"/>
              <a:ext cx="398462" cy="1557337"/>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6" name="Google Shape;246;g5fbcc7159c_0_190"/>
            <p:cNvSpPr/>
            <p:nvPr/>
          </p:nvSpPr>
          <p:spPr>
            <a:xfrm>
              <a:off x="1006475" y="5862637"/>
              <a:ext cx="406400" cy="966787"/>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7" name="Google Shape;247;g5fbcc7159c_0_190"/>
            <p:cNvSpPr/>
            <p:nvPr/>
          </p:nvSpPr>
          <p:spPr>
            <a:xfrm>
              <a:off x="522287" y="4364037"/>
              <a:ext cx="527050" cy="2211387"/>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8" name="Google Shape;248;g5fbcc7159c_0_190"/>
            <p:cNvSpPr/>
            <p:nvPr/>
          </p:nvSpPr>
          <p:spPr>
            <a:xfrm>
              <a:off x="468312" y="1289050"/>
              <a:ext cx="150812" cy="30035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9" name="Google Shape;249;g5fbcc7159c_0_190"/>
            <p:cNvSpPr/>
            <p:nvPr/>
          </p:nvSpPr>
          <p:spPr>
            <a:xfrm>
              <a:off x="1111250" y="6570662"/>
              <a:ext cx="109537" cy="257175"/>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0" name="Google Shape;250;g5fbcc7159c_0_190"/>
            <p:cNvSpPr/>
            <p:nvPr/>
          </p:nvSpPr>
          <p:spPr>
            <a:xfrm>
              <a:off x="503237" y="4106862"/>
              <a:ext cx="58737" cy="487362"/>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g5fbcc7159c_0_190"/>
            <p:cNvSpPr/>
            <p:nvPr/>
          </p:nvSpPr>
          <p:spPr>
            <a:xfrm>
              <a:off x="973137" y="3146425"/>
              <a:ext cx="1385887" cy="2692400"/>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g5fbcc7159c_0_190"/>
            <p:cNvSpPr/>
            <p:nvPr/>
          </p:nvSpPr>
          <p:spPr>
            <a:xfrm>
              <a:off x="1073150" y="6600825"/>
              <a:ext cx="96837" cy="22860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g5fbcc7159c_0_190"/>
            <p:cNvSpPr/>
            <p:nvPr/>
          </p:nvSpPr>
          <p:spPr>
            <a:xfrm>
              <a:off x="973137" y="5897562"/>
              <a:ext cx="114300" cy="650875"/>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4" name="Google Shape;254;g5fbcc7159c_0_190"/>
            <p:cNvSpPr/>
            <p:nvPr/>
          </p:nvSpPr>
          <p:spPr>
            <a:xfrm>
              <a:off x="973137" y="5772150"/>
              <a:ext cx="14287" cy="203200"/>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5" name="Google Shape;255;g5fbcc7159c_0_190"/>
            <p:cNvSpPr/>
            <p:nvPr/>
          </p:nvSpPr>
          <p:spPr>
            <a:xfrm>
              <a:off x="1006475" y="6323012"/>
              <a:ext cx="185737" cy="506412"/>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6" name="Google Shape;256;g5fbcc7159c_0_190"/>
          <p:cNvSpPr txBox="1"/>
          <p:nvPr/>
        </p:nvSpPr>
        <p:spPr>
          <a:xfrm>
            <a:off x="0" y="0"/>
            <a:ext cx="182700" cy="6858000"/>
          </a:xfrm>
          <a:prstGeom prst="rect">
            <a:avLst/>
          </a:prstGeom>
          <a:solidFill>
            <a:srgbClr val="17406D"/>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g5fbcc7159c_0_190"/>
          <p:cNvSpPr txBox="1"/>
          <p:nvPr>
            <p:ph type="title"/>
          </p:nvPr>
        </p:nvSpPr>
        <p:spPr>
          <a:xfrm>
            <a:off x="2589212" y="2514600"/>
            <a:ext cx="8891700" cy="2238300"/>
          </a:xfrm>
          <a:prstGeom prst="rect">
            <a:avLst/>
          </a:prstGeom>
          <a:noFill/>
          <a:ln>
            <a:noFill/>
          </a:ln>
        </p:spPr>
        <p:txBody>
          <a:bodyPr anchorCtr="0" anchor="b" bIns="45000" lIns="90000" spcFirstLastPara="1" rIns="90000" wrap="square" tIns="45000">
            <a:noAutofit/>
          </a:bodyPr>
          <a:lstStyle>
            <a:lvl1pPr lvl="0"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1pPr>
            <a:lvl2pPr lvl="1"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2pPr>
            <a:lvl3pPr lvl="2"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3pPr>
            <a:lvl4pPr lvl="3"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4pPr>
            <a:lvl5pPr lvl="4"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5pPr>
            <a:lvl6pPr lvl="5"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6pPr>
            <a:lvl7pPr lvl="6"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7pPr>
            <a:lvl8pPr lvl="7"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8pPr>
            <a:lvl9pPr lvl="8" marR="0" rtl="0" algn="l">
              <a:lnSpc>
                <a:spcPct val="98000"/>
              </a:lnSpc>
              <a:spcBef>
                <a:spcPts val="0"/>
              </a:spcBef>
              <a:spcAft>
                <a:spcPts val="0"/>
              </a:spcAft>
              <a:buClr>
                <a:srgbClr val="000000"/>
              </a:buClr>
              <a:buSzPts val="1400"/>
              <a:buFont typeface="Arial"/>
              <a:buNone/>
              <a:defRPr b="0" i="0" sz="4400" u="none" cap="none" strike="noStrike">
                <a:solidFill>
                  <a:srgbClr val="000000"/>
                </a:solidFill>
                <a:latin typeface="Century Gothic"/>
                <a:ea typeface="Century Gothic"/>
                <a:cs typeface="Century Gothic"/>
                <a:sym typeface="Century Gothic"/>
              </a:defRPr>
            </a:lvl9pPr>
          </a:lstStyle>
          <a:p/>
        </p:txBody>
      </p:sp>
      <p:sp>
        <p:nvSpPr>
          <p:cNvPr id="258" name="Google Shape;258;g5fbcc7159c_0_190"/>
          <p:cNvSpPr txBox="1"/>
          <p:nvPr>
            <p:ph idx="10" type="dt"/>
          </p:nvPr>
        </p:nvSpPr>
        <p:spPr>
          <a:xfrm>
            <a:off x="10361612" y="6130925"/>
            <a:ext cx="1122300" cy="1359000"/>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59" name="Google Shape;259;g5fbcc7159c_0_190"/>
          <p:cNvSpPr txBox="1"/>
          <p:nvPr>
            <p:ph idx="11" type="ftr"/>
          </p:nvPr>
        </p:nvSpPr>
        <p:spPr>
          <a:xfrm>
            <a:off x="2589212" y="6135687"/>
            <a:ext cx="7596300" cy="341400"/>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260" name="Google Shape;260;g5fbcc7159c_0_190"/>
          <p:cNvSpPr/>
          <p:nvPr/>
        </p:nvSpPr>
        <p:spPr>
          <a:xfrm>
            <a:off x="0" y="4324350"/>
            <a:ext cx="1744662"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1" name="Google Shape;261;g5fbcc7159c_0_190"/>
          <p:cNvSpPr txBox="1"/>
          <p:nvPr>
            <p:ph idx="12" type="sldNum"/>
          </p:nvPr>
        </p:nvSpPr>
        <p:spPr>
          <a:xfrm>
            <a:off x="531812" y="4529137"/>
            <a:ext cx="755700" cy="341400"/>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
        <p:nvSpPr>
          <p:cNvPr id="262" name="Google Shape;262;g5fbcc7159c_0_190"/>
          <p:cNvSpPr txBox="1"/>
          <p:nvPr>
            <p:ph idx="1" type="body"/>
          </p:nvPr>
        </p:nvSpPr>
        <p:spPr>
          <a:xfrm>
            <a:off x="609600" y="1604962"/>
            <a:ext cx="10949100" cy="4502100"/>
          </a:xfrm>
          <a:prstGeom prst="rect">
            <a:avLst/>
          </a:prstGeom>
          <a:noFill/>
          <a:ln>
            <a:noFill/>
          </a:ln>
        </p:spPr>
        <p:txBody>
          <a:bodyPr anchorCtr="0" anchor="t" bIns="0" lIns="0" spcFirstLastPara="1" rIns="0" wrap="square" tIns="4675">
            <a:noAutofit/>
          </a:bodyPr>
          <a:lstStyle>
            <a:lvl1pPr indent="-431800" lvl="0" marL="457200" marR="0" rtl="0" algn="l">
              <a:lnSpc>
                <a:spcPct val="98000"/>
              </a:lnSpc>
              <a:spcBef>
                <a:spcPts val="0"/>
              </a:spcBef>
              <a:spcAft>
                <a:spcPts val="0"/>
              </a:spcAft>
              <a:buClr>
                <a:srgbClr val="000000"/>
              </a:buClr>
              <a:buSzPts val="3200"/>
              <a:buFont typeface="Times New Roman"/>
              <a:buChar char="•"/>
              <a:defRPr b="0" i="0" sz="3200" u="none" cap="none" strike="noStrike">
                <a:solidFill>
                  <a:srgbClr val="404040"/>
                </a:solidFill>
                <a:latin typeface="Century Gothic"/>
                <a:ea typeface="Century Gothic"/>
                <a:cs typeface="Century Gothic"/>
                <a:sym typeface="Century Gothic"/>
              </a:defRPr>
            </a:lvl1pPr>
            <a:lvl2pPr indent="-317500" lvl="1" marL="914400" marR="0" rtl="0" algn="l">
              <a:lnSpc>
                <a:spcPct val="98000"/>
              </a:lnSpc>
              <a:spcBef>
                <a:spcPts val="1425"/>
              </a:spcBef>
              <a:spcAft>
                <a:spcPts val="0"/>
              </a:spcAft>
              <a:buClr>
                <a:srgbClr val="000000"/>
              </a:buClr>
              <a:buSzPts val="1400"/>
              <a:buFont typeface="Times New Roman"/>
              <a:buChar char="–"/>
              <a:defRPr b="0" i="0" sz="1400" u="none" cap="none" strike="noStrike">
                <a:solidFill>
                  <a:srgbClr val="404040"/>
                </a:solidFill>
                <a:latin typeface="Century Gothic"/>
                <a:ea typeface="Century Gothic"/>
                <a:cs typeface="Century Gothic"/>
                <a:sym typeface="Century Gothic"/>
              </a:defRPr>
            </a:lvl2pPr>
            <a:lvl3pPr indent="-304800" lvl="2" marL="1371600" marR="0" rtl="0" algn="l">
              <a:lnSpc>
                <a:spcPct val="98000"/>
              </a:lnSpc>
              <a:spcBef>
                <a:spcPts val="1138"/>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3pPr>
            <a:lvl4pPr indent="-304800" lvl="3" marL="1828800" marR="0" rtl="0" algn="l">
              <a:lnSpc>
                <a:spcPct val="98000"/>
              </a:lnSpc>
              <a:spcBef>
                <a:spcPts val="850"/>
              </a:spcBef>
              <a:spcAft>
                <a:spcPts val="0"/>
              </a:spcAft>
              <a:buClr>
                <a:srgbClr val="000000"/>
              </a:buClr>
              <a:buSzPts val="1200"/>
              <a:buFont typeface="Times New Roman"/>
              <a:buChar char="–"/>
              <a:defRPr b="0" i="0" sz="1200" u="none" cap="none" strike="noStrike">
                <a:solidFill>
                  <a:srgbClr val="404040"/>
                </a:solidFill>
                <a:latin typeface="Century Gothic"/>
                <a:ea typeface="Century Gothic"/>
                <a:cs typeface="Century Gothic"/>
                <a:sym typeface="Century Gothic"/>
              </a:defRPr>
            </a:lvl4pPr>
            <a:lvl5pPr indent="-355600" lvl="4" marL="2286000" marR="0" rtl="0" algn="l">
              <a:lnSpc>
                <a:spcPct val="98000"/>
              </a:lnSpc>
              <a:spcBef>
                <a:spcPts val="575"/>
              </a:spcBef>
              <a:spcAft>
                <a:spcPts val="0"/>
              </a:spcAft>
              <a:buClr>
                <a:srgbClr val="000000"/>
              </a:buClr>
              <a:buSzPts val="2000"/>
              <a:buFont typeface="Times New Roman"/>
              <a:buChar char="»"/>
              <a:defRPr b="0" i="0" sz="2000" u="none" cap="none" strike="noStrike">
                <a:solidFill>
                  <a:srgbClr val="404040"/>
                </a:solidFill>
                <a:latin typeface="Century Gothic"/>
                <a:ea typeface="Century Gothic"/>
                <a:cs typeface="Century Gothic"/>
                <a:sym typeface="Century Gothic"/>
              </a:defRPr>
            </a:lvl5pPr>
            <a:lvl6pPr indent="-228600" lvl="5" marL="27432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6pPr>
            <a:lvl7pPr indent="-228600" lvl="6" marL="32004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7pPr>
            <a:lvl8pPr indent="-228600" lvl="7" marL="3657600" marR="0" rtl="0" algn="l">
              <a:lnSpc>
                <a:spcPct val="98000"/>
              </a:lnSpc>
              <a:spcBef>
                <a:spcPts val="288"/>
              </a:spcBef>
              <a:spcAft>
                <a:spcPts val="0"/>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8pPr>
            <a:lvl9pPr indent="-228600" lvl="8" marL="4114800" marR="0" rtl="0" algn="l">
              <a:lnSpc>
                <a:spcPct val="98000"/>
              </a:lnSpc>
              <a:spcBef>
                <a:spcPts val="288"/>
              </a:spcBef>
              <a:spcAft>
                <a:spcPts val="288"/>
              </a:spcAft>
              <a:buClr>
                <a:srgbClr val="000000"/>
              </a:buClr>
              <a:buSzPts val="1400"/>
              <a:buFont typeface="Arial"/>
              <a:buNone/>
              <a:defRPr b="0" i="0" sz="2000" u="none" cap="none" strike="noStrike">
                <a:solidFill>
                  <a:srgbClr val="404040"/>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40" name="Shape 340"/>
        <p:cNvGrpSpPr/>
        <p:nvPr/>
      </p:nvGrpSpPr>
      <p:grpSpPr>
        <a:xfrm>
          <a:off x="0" y="0"/>
          <a:ext cx="0" cy="0"/>
          <a:chOff x="0" y="0"/>
          <a:chExt cx="0" cy="0"/>
        </a:xfrm>
      </p:grpSpPr>
      <p:sp>
        <p:nvSpPr>
          <p:cNvPr id="341" name="Google Shape;341;p1"/>
          <p:cNvSpPr txBox="1"/>
          <p:nvPr/>
        </p:nvSpPr>
        <p:spPr>
          <a:xfrm>
            <a:off x="2589212" y="2514600"/>
            <a:ext cx="8915400" cy="226218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262626"/>
              </a:buClr>
              <a:buSzPts val="3600"/>
              <a:buFont typeface="Century Gothic"/>
              <a:buNone/>
            </a:pPr>
            <a:r>
              <a:rPr b="0" i="0" lang="en-US" sz="3600" u="none" cap="none" strike="noStrike">
                <a:solidFill>
                  <a:srgbClr val="262626"/>
                </a:solidFill>
                <a:latin typeface="Century Gothic"/>
                <a:ea typeface="Century Gothic"/>
                <a:cs typeface="Century Gothic"/>
                <a:sym typeface="Century Gothic"/>
              </a:rPr>
              <a:t>Diseño de Bases de Datos</a:t>
            </a:r>
            <a:endParaRPr b="0" i="0" sz="1400" u="none" cap="none" strike="noStrike">
              <a:solidFill>
                <a:srgbClr val="000000"/>
              </a:solidFill>
              <a:latin typeface="Arial"/>
              <a:ea typeface="Arial"/>
              <a:cs typeface="Arial"/>
              <a:sym typeface="Arial"/>
            </a:endParaRPr>
          </a:p>
        </p:txBody>
      </p:sp>
      <p:sp>
        <p:nvSpPr>
          <p:cNvPr id="342" name="Google Shape;342;p1"/>
          <p:cNvSpPr txBox="1"/>
          <p:nvPr/>
        </p:nvSpPr>
        <p:spPr>
          <a:xfrm>
            <a:off x="431800" y="4535487"/>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Century Gothic"/>
              <a:buNone/>
            </a:pPr>
            <a:fld id="{00000000-1234-1234-1234-123412341234}" type="slidenum">
              <a:rPr b="0" i="0" lang="en-US" sz="1800" u="none" cap="none" strike="noStrike">
                <a:solidFill>
                  <a:srgbClr val="000000"/>
                </a:solidFill>
                <a:latin typeface="Century Gothic"/>
                <a:ea typeface="Century Gothic"/>
                <a:cs typeface="Century Gothic"/>
                <a:sym typeface="Century Gothic"/>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5fbcc7159c_0_67"/>
          <p:cNvSpPr txBox="1"/>
          <p:nvPr/>
        </p:nvSpPr>
        <p:spPr>
          <a:xfrm>
            <a:off x="1625600" y="431800"/>
            <a:ext cx="10037700" cy="700200"/>
          </a:xfrm>
          <a:prstGeom prst="rect">
            <a:avLst/>
          </a:prstGeom>
          <a:noFill/>
          <a:ln>
            <a:noFill/>
          </a:ln>
        </p:spPr>
        <p:txBody>
          <a:bodyPr anchorCtr="0" anchor="t" bIns="45000" lIns="90000" spcFirstLastPara="1" rIns="90000" wrap="square" tIns="4500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
        <p:nvSpPr>
          <p:cNvPr id="518" name="Google Shape;518;g5fbcc7159c_0_67"/>
          <p:cNvSpPr txBox="1"/>
          <p:nvPr/>
        </p:nvSpPr>
        <p:spPr>
          <a:xfrm>
            <a:off x="576262" y="1360487"/>
            <a:ext cx="11520600" cy="1959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600"/>
              <a:buFont typeface="Questrial"/>
              <a:buNone/>
            </a:pPr>
            <a:r>
              <a:rPr b="1" i="0" lang="en-US" sz="2600" u="none" cap="none" strike="noStrike">
                <a:solidFill>
                  <a:srgbClr val="000000"/>
                </a:solidFill>
                <a:latin typeface="Questrial"/>
                <a:ea typeface="Questrial"/>
                <a:cs typeface="Questrial"/>
                <a:sym typeface="Questrial"/>
              </a:rPr>
              <a:t>Jerarquías de generalización</a:t>
            </a:r>
            <a:r>
              <a:rPr b="0" i="0" lang="en-US" sz="2600" u="none" cap="none" strike="noStrike">
                <a:solidFill>
                  <a:srgbClr val="000000"/>
                </a:solidFill>
                <a:latin typeface="Questrial"/>
                <a:ea typeface="Questrial"/>
                <a:cs typeface="Questrial"/>
                <a:sym typeface="Questrial"/>
              </a:rPr>
              <a:t>: Permiten extraer propiedades comunes de varias entidades, y generar con ellas una super-entidad que las aglutine.  Así, las características compartidas son expresadas una única vez en el modelo, y los rasgos específicos de cada entidad quedan definidos en su sub-entidad.</a:t>
            </a:r>
            <a:endParaRPr b="0" i="0" sz="1400" u="none" cap="none" strike="noStrike">
              <a:solidFill>
                <a:srgbClr val="000000"/>
              </a:solidFill>
              <a:latin typeface="Arial"/>
              <a:ea typeface="Arial"/>
              <a:cs typeface="Arial"/>
              <a:sym typeface="Arial"/>
            </a:endParaRPr>
          </a:p>
        </p:txBody>
      </p:sp>
      <p:grpSp>
        <p:nvGrpSpPr>
          <p:cNvPr id="519" name="Google Shape;519;g5fbcc7159c_0_67"/>
          <p:cNvGrpSpPr/>
          <p:nvPr/>
        </p:nvGrpSpPr>
        <p:grpSpPr>
          <a:xfrm>
            <a:off x="8712200" y="4319587"/>
            <a:ext cx="3233700" cy="1392138"/>
            <a:chOff x="8712200" y="4319587"/>
            <a:chExt cx="3233700" cy="1392138"/>
          </a:xfrm>
        </p:grpSpPr>
        <p:sp>
          <p:nvSpPr>
            <p:cNvPr id="520" name="Google Shape;520;g5fbcc7159c_0_67"/>
            <p:cNvSpPr txBox="1"/>
            <p:nvPr/>
          </p:nvSpPr>
          <p:spPr>
            <a:xfrm>
              <a:off x="8712200" y="4319587"/>
              <a:ext cx="3233700" cy="3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Coberturas posibles:</a:t>
              </a:r>
              <a:endParaRPr b="0" i="0" sz="1400" u="none" cap="none" strike="noStrike">
                <a:solidFill>
                  <a:srgbClr val="000000"/>
                </a:solidFill>
                <a:latin typeface="Arial"/>
                <a:ea typeface="Arial"/>
                <a:cs typeface="Arial"/>
                <a:sym typeface="Arial"/>
              </a:endParaRPr>
            </a:p>
          </p:txBody>
        </p:sp>
        <p:sp>
          <p:nvSpPr>
            <p:cNvPr id="521" name="Google Shape;521;g5fbcc7159c_0_67"/>
            <p:cNvSpPr txBox="1"/>
            <p:nvPr/>
          </p:nvSpPr>
          <p:spPr>
            <a:xfrm>
              <a:off x="8764587" y="4919662"/>
              <a:ext cx="2692500" cy="3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(T,E)         (T,S)</a:t>
              </a:r>
              <a:endParaRPr b="0" i="0" sz="1400" u="none" cap="none" strike="noStrike">
                <a:solidFill>
                  <a:srgbClr val="000000"/>
                </a:solidFill>
                <a:latin typeface="Arial"/>
                <a:ea typeface="Arial"/>
                <a:cs typeface="Arial"/>
                <a:sym typeface="Arial"/>
              </a:endParaRPr>
            </a:p>
          </p:txBody>
        </p:sp>
        <p:sp>
          <p:nvSpPr>
            <p:cNvPr id="522" name="Google Shape;522;g5fbcc7159c_0_67"/>
            <p:cNvSpPr txBox="1"/>
            <p:nvPr/>
          </p:nvSpPr>
          <p:spPr>
            <a:xfrm>
              <a:off x="8764587" y="5318125"/>
              <a:ext cx="2692500" cy="393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(P,E)         (P,S)</a:t>
              </a:r>
              <a:endParaRPr b="0" i="0" sz="1400" u="none" cap="none" strike="noStrike">
                <a:solidFill>
                  <a:srgbClr val="000000"/>
                </a:solidFill>
                <a:latin typeface="Arial"/>
                <a:ea typeface="Arial"/>
                <a:cs typeface="Arial"/>
                <a:sym typeface="Arial"/>
              </a:endParaRPr>
            </a:p>
          </p:txBody>
        </p:sp>
      </p:grpSp>
      <p:grpSp>
        <p:nvGrpSpPr>
          <p:cNvPr id="523" name="Google Shape;523;g5fbcc7159c_0_67"/>
          <p:cNvGrpSpPr/>
          <p:nvPr/>
        </p:nvGrpSpPr>
        <p:grpSpPr>
          <a:xfrm>
            <a:off x="1460627" y="3319448"/>
            <a:ext cx="7217418" cy="3299522"/>
            <a:chOff x="0" y="0"/>
            <a:chExt cx="2147483646" cy="2147483646"/>
          </a:xfrm>
        </p:grpSpPr>
        <p:grpSp>
          <p:nvGrpSpPr>
            <p:cNvPr id="524" name="Google Shape;524;g5fbcc7159c_0_67"/>
            <p:cNvGrpSpPr/>
            <p:nvPr/>
          </p:nvGrpSpPr>
          <p:grpSpPr>
            <a:xfrm>
              <a:off x="1306198557" y="0"/>
              <a:ext cx="779728069" cy="224071994"/>
              <a:chOff x="0" y="0"/>
              <a:chExt cx="2147483646" cy="2147483647"/>
            </a:xfrm>
          </p:grpSpPr>
          <p:sp>
            <p:nvSpPr>
              <p:cNvPr id="525" name="Google Shape;525;g5fbcc7159c_0_67"/>
              <p:cNvSpPr txBox="1"/>
              <p:nvPr/>
            </p:nvSpPr>
            <p:spPr>
              <a:xfrm>
                <a:off x="734657447" y="0"/>
                <a:ext cx="1412826199" cy="2147483647"/>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DNI</a:t>
                </a:r>
                <a:endParaRPr b="0" i="0" sz="1400" u="none" cap="none" strike="noStrike">
                  <a:solidFill>
                    <a:srgbClr val="000000"/>
                  </a:solidFill>
                  <a:latin typeface="Arial"/>
                  <a:ea typeface="Arial"/>
                  <a:cs typeface="Arial"/>
                  <a:sym typeface="Arial"/>
                </a:endParaRPr>
              </a:p>
            </p:txBody>
          </p:sp>
          <p:grpSp>
            <p:nvGrpSpPr>
              <p:cNvPr id="526" name="Google Shape;526;g5fbcc7159c_0_67"/>
              <p:cNvGrpSpPr/>
              <p:nvPr/>
            </p:nvGrpSpPr>
            <p:grpSpPr>
              <a:xfrm>
                <a:off x="0" y="516346527"/>
                <a:ext cx="751223623" cy="1529671246"/>
                <a:chOff x="1403375" y="3357562"/>
                <a:chExt cx="1296900" cy="358800"/>
              </a:xfrm>
            </p:grpSpPr>
            <p:sp>
              <p:nvSpPr>
                <p:cNvPr id="527" name="Google Shape;527;g5fbcc7159c_0_67"/>
                <p:cNvSpPr/>
                <p:nvPr/>
              </p:nvSpPr>
              <p:spPr>
                <a:xfrm>
                  <a:off x="2339975" y="3357562"/>
                  <a:ext cx="360300" cy="358800"/>
                </a:xfrm>
                <a:prstGeom prst="ellipse">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528" name="Google Shape;528;g5fbcc7159c_0_67"/>
                <p:cNvCxnSpPr/>
                <p:nvPr/>
              </p:nvCxnSpPr>
              <p:spPr>
                <a:xfrm rot="10800000">
                  <a:off x="1403375" y="3544887"/>
                  <a:ext cx="936600" cy="0"/>
                </a:xfrm>
                <a:prstGeom prst="straightConnector1">
                  <a:avLst/>
                </a:prstGeom>
                <a:noFill/>
                <a:ln cap="flat" cmpd="sng" w="25400">
                  <a:solidFill>
                    <a:schemeClr val="dk1"/>
                  </a:solidFill>
                  <a:prstDash val="solid"/>
                  <a:miter lim="800000"/>
                  <a:headEnd len="sm" w="sm" type="none"/>
                  <a:tailEnd len="sm" w="sm" type="none"/>
                </a:ln>
              </p:spPr>
            </p:cxnSp>
          </p:grpSp>
        </p:grpSp>
        <p:grpSp>
          <p:nvGrpSpPr>
            <p:cNvPr id="529" name="Google Shape;529;g5fbcc7159c_0_67"/>
            <p:cNvGrpSpPr/>
            <p:nvPr/>
          </p:nvGrpSpPr>
          <p:grpSpPr>
            <a:xfrm>
              <a:off x="1306199452" y="230548345"/>
              <a:ext cx="841284194" cy="224071994"/>
              <a:chOff x="35" y="0"/>
              <a:chExt cx="2147483612" cy="2147483643"/>
            </a:xfrm>
          </p:grpSpPr>
          <p:sp>
            <p:nvSpPr>
              <p:cNvPr id="530" name="Google Shape;530;g5fbcc7159c_0_67"/>
              <p:cNvSpPr txBox="1"/>
              <p:nvPr/>
            </p:nvSpPr>
            <p:spPr>
              <a:xfrm>
                <a:off x="680903050" y="0"/>
                <a:ext cx="1466580597" cy="2147483643"/>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nombre y apellido</a:t>
                </a:r>
                <a:endParaRPr b="0" i="0" sz="1400" u="none" cap="none" strike="noStrike">
                  <a:solidFill>
                    <a:srgbClr val="000000"/>
                  </a:solidFill>
                  <a:latin typeface="Arial"/>
                  <a:ea typeface="Arial"/>
                  <a:cs typeface="Arial"/>
                  <a:sym typeface="Arial"/>
                </a:endParaRPr>
              </a:p>
            </p:txBody>
          </p:sp>
          <p:grpSp>
            <p:nvGrpSpPr>
              <p:cNvPr id="531" name="Google Shape;531;g5fbcc7159c_0_67"/>
              <p:cNvGrpSpPr/>
              <p:nvPr/>
            </p:nvGrpSpPr>
            <p:grpSpPr>
              <a:xfrm>
                <a:off x="35" y="516346527"/>
                <a:ext cx="696257212" cy="1529671244"/>
                <a:chOff x="1403375" y="3357562"/>
                <a:chExt cx="1296900" cy="358800"/>
              </a:xfrm>
            </p:grpSpPr>
            <p:sp>
              <p:nvSpPr>
                <p:cNvPr id="532" name="Google Shape;532;g5fbcc7159c_0_67"/>
                <p:cNvSpPr/>
                <p:nvPr/>
              </p:nvSpPr>
              <p:spPr>
                <a:xfrm>
                  <a:off x="2339975" y="3357562"/>
                  <a:ext cx="360300" cy="358800"/>
                </a:xfrm>
                <a:prstGeom prst="ellipse">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533" name="Google Shape;533;g5fbcc7159c_0_67"/>
                <p:cNvCxnSpPr/>
                <p:nvPr/>
              </p:nvCxnSpPr>
              <p:spPr>
                <a:xfrm rot="10800000">
                  <a:off x="1403375" y="3544887"/>
                  <a:ext cx="936600" cy="0"/>
                </a:xfrm>
                <a:prstGeom prst="straightConnector1">
                  <a:avLst/>
                </a:prstGeom>
                <a:noFill/>
                <a:ln cap="flat" cmpd="sng" w="25400">
                  <a:solidFill>
                    <a:schemeClr val="dk1"/>
                  </a:solidFill>
                  <a:prstDash val="solid"/>
                  <a:miter lim="800000"/>
                  <a:headEnd len="sm" w="sm" type="none"/>
                  <a:tailEnd len="sm" w="sm" type="none"/>
                </a:ln>
              </p:spPr>
            </p:cxnSp>
          </p:grpSp>
        </p:grpSp>
        <p:grpSp>
          <p:nvGrpSpPr>
            <p:cNvPr id="534" name="Google Shape;534;g5fbcc7159c_0_67"/>
            <p:cNvGrpSpPr/>
            <p:nvPr/>
          </p:nvGrpSpPr>
          <p:grpSpPr>
            <a:xfrm>
              <a:off x="0" y="45744681"/>
              <a:ext cx="2036148147" cy="2101738965"/>
              <a:chOff x="0" y="0"/>
              <a:chExt cx="2147483646" cy="2147483647"/>
            </a:xfrm>
          </p:grpSpPr>
          <p:grpSp>
            <p:nvGrpSpPr>
              <p:cNvPr id="535" name="Google Shape;535;g5fbcc7159c_0_67"/>
              <p:cNvGrpSpPr/>
              <p:nvPr/>
            </p:nvGrpSpPr>
            <p:grpSpPr>
              <a:xfrm>
                <a:off x="425330512" y="0"/>
                <a:ext cx="1722153134" cy="2147483647"/>
                <a:chOff x="539750" y="4652962"/>
                <a:chExt cx="5730201" cy="3282216"/>
              </a:xfrm>
            </p:grpSpPr>
            <p:grpSp>
              <p:nvGrpSpPr>
                <p:cNvPr id="536" name="Google Shape;536;g5fbcc7159c_0_67"/>
                <p:cNvGrpSpPr/>
                <p:nvPr/>
              </p:nvGrpSpPr>
              <p:grpSpPr>
                <a:xfrm>
                  <a:off x="2268537" y="4652962"/>
                  <a:ext cx="1440000" cy="647700"/>
                  <a:chOff x="684212" y="1773237"/>
                  <a:chExt cx="1440000" cy="647700"/>
                </a:xfrm>
              </p:grpSpPr>
              <p:sp>
                <p:nvSpPr>
                  <p:cNvPr id="537" name="Google Shape;537;g5fbcc7159c_0_67"/>
                  <p:cNvSpPr txBox="1"/>
                  <p:nvPr/>
                </p:nvSpPr>
                <p:spPr>
                  <a:xfrm>
                    <a:off x="684212" y="1773237"/>
                    <a:ext cx="1440000" cy="6477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8" name="Google Shape;538;g5fbcc7159c_0_67"/>
                  <p:cNvSpPr txBox="1"/>
                  <p:nvPr/>
                </p:nvSpPr>
                <p:spPr>
                  <a:xfrm>
                    <a:off x="827087" y="1844675"/>
                    <a:ext cx="1224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539" name="Google Shape;539;g5fbcc7159c_0_67"/>
                <p:cNvCxnSpPr/>
                <p:nvPr/>
              </p:nvCxnSpPr>
              <p:spPr>
                <a:xfrm>
                  <a:off x="1258887" y="5661025"/>
                  <a:ext cx="3457500" cy="0"/>
                </a:xfrm>
                <a:prstGeom prst="straightConnector1">
                  <a:avLst/>
                </a:prstGeom>
                <a:noFill/>
                <a:ln cap="flat" cmpd="sng" w="25400">
                  <a:solidFill>
                    <a:schemeClr val="dk1"/>
                  </a:solidFill>
                  <a:prstDash val="solid"/>
                  <a:miter lim="800000"/>
                  <a:headEnd len="sm" w="sm" type="none"/>
                  <a:tailEnd len="sm" w="sm" type="none"/>
                </a:ln>
              </p:spPr>
            </p:cxnSp>
            <p:cxnSp>
              <p:nvCxnSpPr>
                <p:cNvPr id="540" name="Google Shape;540;g5fbcc7159c_0_67"/>
                <p:cNvCxnSpPr/>
                <p:nvPr/>
              </p:nvCxnSpPr>
              <p:spPr>
                <a:xfrm rot="10800000">
                  <a:off x="2987675" y="5373624"/>
                  <a:ext cx="0" cy="287400"/>
                </a:xfrm>
                <a:prstGeom prst="straightConnector1">
                  <a:avLst/>
                </a:prstGeom>
                <a:noFill/>
                <a:ln cap="flat" cmpd="sng" w="25400">
                  <a:solidFill>
                    <a:schemeClr val="dk1"/>
                  </a:solidFill>
                  <a:prstDash val="solid"/>
                  <a:miter lim="800000"/>
                  <a:headEnd len="sm" w="sm" type="none"/>
                  <a:tailEnd len="sm" w="sm" type="none"/>
                </a:ln>
              </p:spPr>
            </p:cxnSp>
            <p:sp>
              <p:nvSpPr>
                <p:cNvPr id="541" name="Google Shape;541;g5fbcc7159c_0_67"/>
                <p:cNvSpPr/>
                <p:nvPr/>
              </p:nvSpPr>
              <p:spPr>
                <a:xfrm>
                  <a:off x="2843212" y="5314950"/>
                  <a:ext cx="287400" cy="216000"/>
                </a:xfrm>
                <a:prstGeom prst="triangle">
                  <a:avLst>
                    <a:gd fmla="val 5000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42" name="Google Shape;542;g5fbcc7159c_0_67"/>
                <p:cNvGrpSpPr/>
                <p:nvPr/>
              </p:nvGrpSpPr>
              <p:grpSpPr>
                <a:xfrm>
                  <a:off x="539750" y="5876925"/>
                  <a:ext cx="1440000" cy="647700"/>
                  <a:chOff x="684212" y="1773237"/>
                  <a:chExt cx="1440000" cy="647700"/>
                </a:xfrm>
              </p:grpSpPr>
              <p:sp>
                <p:nvSpPr>
                  <p:cNvPr id="543" name="Google Shape;543;g5fbcc7159c_0_67"/>
                  <p:cNvSpPr txBox="1"/>
                  <p:nvPr/>
                </p:nvSpPr>
                <p:spPr>
                  <a:xfrm>
                    <a:off x="684212" y="1773237"/>
                    <a:ext cx="1440000" cy="6477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4" name="Google Shape;544;g5fbcc7159c_0_67"/>
                  <p:cNvSpPr txBox="1"/>
                  <p:nvPr/>
                </p:nvSpPr>
                <p:spPr>
                  <a:xfrm>
                    <a:off x="827087" y="1844675"/>
                    <a:ext cx="1224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545" name="Google Shape;545;g5fbcc7159c_0_67"/>
                <p:cNvCxnSpPr/>
                <p:nvPr/>
              </p:nvCxnSpPr>
              <p:spPr>
                <a:xfrm rot="10800000">
                  <a:off x="1258887" y="5660925"/>
                  <a:ext cx="0" cy="216000"/>
                </a:xfrm>
                <a:prstGeom prst="straightConnector1">
                  <a:avLst/>
                </a:prstGeom>
                <a:noFill/>
                <a:ln cap="flat" cmpd="sng" w="25400">
                  <a:solidFill>
                    <a:schemeClr val="dk1"/>
                  </a:solidFill>
                  <a:prstDash val="solid"/>
                  <a:miter lim="800000"/>
                  <a:headEnd len="sm" w="sm" type="none"/>
                  <a:tailEnd len="sm" w="sm" type="none"/>
                </a:ln>
              </p:spPr>
            </p:cxnSp>
            <p:cxnSp>
              <p:nvCxnSpPr>
                <p:cNvPr id="546" name="Google Shape;546;g5fbcc7159c_0_67"/>
                <p:cNvCxnSpPr/>
                <p:nvPr/>
              </p:nvCxnSpPr>
              <p:spPr>
                <a:xfrm rot="10800000">
                  <a:off x="4716462" y="5660925"/>
                  <a:ext cx="0" cy="216000"/>
                </a:xfrm>
                <a:prstGeom prst="straightConnector1">
                  <a:avLst/>
                </a:prstGeom>
                <a:noFill/>
                <a:ln cap="flat" cmpd="sng" w="25400">
                  <a:solidFill>
                    <a:schemeClr val="dk1"/>
                  </a:solidFill>
                  <a:prstDash val="solid"/>
                  <a:miter lim="800000"/>
                  <a:headEnd len="sm" w="sm" type="none"/>
                  <a:tailEnd len="sm" w="sm" type="none"/>
                </a:ln>
              </p:spPr>
            </p:cxnSp>
            <p:sp>
              <p:nvSpPr>
                <p:cNvPr id="547" name="Google Shape;547;g5fbcc7159c_0_67"/>
                <p:cNvSpPr txBox="1"/>
                <p:nvPr/>
              </p:nvSpPr>
              <p:spPr>
                <a:xfrm>
                  <a:off x="2339975" y="4724400"/>
                  <a:ext cx="2016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600"/>
                    <a:buFont typeface="Arial"/>
                    <a:buNone/>
                  </a:pPr>
                  <a:r>
                    <a:rPr b="0" i="0" lang="en-US" sz="2600" u="none" cap="none" strike="noStrike">
                      <a:solidFill>
                        <a:schemeClr val="dk1"/>
                      </a:solidFill>
                      <a:latin typeface="Arial"/>
                      <a:ea typeface="Arial"/>
                      <a:cs typeface="Arial"/>
                      <a:sym typeface="Arial"/>
                    </a:rPr>
                    <a:t>Persona</a:t>
                  </a:r>
                  <a:endParaRPr b="0" i="0" sz="1400" u="none" cap="none" strike="noStrike">
                    <a:solidFill>
                      <a:srgbClr val="000000"/>
                    </a:solidFill>
                    <a:latin typeface="Arial"/>
                    <a:ea typeface="Arial"/>
                    <a:cs typeface="Arial"/>
                    <a:sym typeface="Arial"/>
                  </a:endParaRPr>
                </a:p>
              </p:txBody>
            </p:sp>
            <p:sp>
              <p:nvSpPr>
                <p:cNvPr id="548" name="Google Shape;548;g5fbcc7159c_0_67"/>
                <p:cNvSpPr txBox="1"/>
                <p:nvPr/>
              </p:nvSpPr>
              <p:spPr>
                <a:xfrm>
                  <a:off x="738187" y="5949950"/>
                  <a:ext cx="1530300" cy="4365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Alumno</a:t>
                  </a:r>
                  <a:endParaRPr b="0" i="0" sz="1400" u="none" cap="none" strike="noStrike">
                    <a:solidFill>
                      <a:srgbClr val="000000"/>
                    </a:solidFill>
                    <a:latin typeface="Arial"/>
                    <a:ea typeface="Arial"/>
                    <a:cs typeface="Arial"/>
                    <a:sym typeface="Arial"/>
                  </a:endParaRPr>
                </a:p>
              </p:txBody>
            </p:sp>
            <p:grpSp>
              <p:nvGrpSpPr>
                <p:cNvPr id="549" name="Google Shape;549;g5fbcc7159c_0_67"/>
                <p:cNvGrpSpPr/>
                <p:nvPr/>
              </p:nvGrpSpPr>
              <p:grpSpPr>
                <a:xfrm>
                  <a:off x="2234412" y="5876925"/>
                  <a:ext cx="1516200" cy="647700"/>
                  <a:chOff x="3242475" y="5876925"/>
                  <a:chExt cx="1516200" cy="647700"/>
                </a:xfrm>
              </p:grpSpPr>
              <p:grpSp>
                <p:nvGrpSpPr>
                  <p:cNvPr id="550" name="Google Shape;550;g5fbcc7159c_0_67"/>
                  <p:cNvGrpSpPr/>
                  <p:nvPr/>
                </p:nvGrpSpPr>
                <p:grpSpPr>
                  <a:xfrm>
                    <a:off x="3276600" y="5876925"/>
                    <a:ext cx="1440000" cy="647700"/>
                    <a:chOff x="684212" y="1773237"/>
                    <a:chExt cx="1440000" cy="647700"/>
                  </a:xfrm>
                </p:grpSpPr>
                <p:sp>
                  <p:nvSpPr>
                    <p:cNvPr id="551" name="Google Shape;551;g5fbcc7159c_0_67"/>
                    <p:cNvSpPr txBox="1"/>
                    <p:nvPr/>
                  </p:nvSpPr>
                  <p:spPr>
                    <a:xfrm>
                      <a:off x="684212" y="1773237"/>
                      <a:ext cx="1440000" cy="6477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2" name="Google Shape;552;g5fbcc7159c_0_67"/>
                    <p:cNvSpPr txBox="1"/>
                    <p:nvPr/>
                  </p:nvSpPr>
                  <p:spPr>
                    <a:xfrm>
                      <a:off x="827087" y="1844675"/>
                      <a:ext cx="1224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53" name="Google Shape;553;g5fbcc7159c_0_67"/>
                  <p:cNvSpPr txBox="1"/>
                  <p:nvPr/>
                </p:nvSpPr>
                <p:spPr>
                  <a:xfrm>
                    <a:off x="3242475" y="5949950"/>
                    <a:ext cx="1516200" cy="4365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Docente</a:t>
                    </a:r>
                    <a:endParaRPr b="0" i="0" sz="1400" u="none" cap="none" strike="noStrike">
                      <a:solidFill>
                        <a:srgbClr val="000000"/>
                      </a:solidFill>
                      <a:latin typeface="Arial"/>
                      <a:ea typeface="Arial"/>
                      <a:cs typeface="Arial"/>
                      <a:sym typeface="Arial"/>
                    </a:endParaRPr>
                  </a:p>
                </p:txBody>
              </p:sp>
            </p:grpSp>
            <p:grpSp>
              <p:nvGrpSpPr>
                <p:cNvPr id="554" name="Google Shape;554;g5fbcc7159c_0_67"/>
                <p:cNvGrpSpPr/>
                <p:nvPr/>
              </p:nvGrpSpPr>
              <p:grpSpPr>
                <a:xfrm>
                  <a:off x="4005251" y="5876940"/>
                  <a:ext cx="2264700" cy="2058238"/>
                  <a:chOff x="3933814" y="4292615"/>
                  <a:chExt cx="2264700" cy="2058238"/>
                </a:xfrm>
              </p:grpSpPr>
              <p:sp>
                <p:nvSpPr>
                  <p:cNvPr id="555" name="Google Shape;555;g5fbcc7159c_0_67"/>
                  <p:cNvSpPr txBox="1"/>
                  <p:nvPr/>
                </p:nvSpPr>
                <p:spPr>
                  <a:xfrm>
                    <a:off x="3933814" y="4365620"/>
                    <a:ext cx="2264700" cy="4365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No Docentes</a:t>
                    </a:r>
                    <a:endParaRPr b="0" i="0" sz="1400" u="none" cap="none" strike="noStrike">
                      <a:solidFill>
                        <a:srgbClr val="000000"/>
                      </a:solidFill>
                      <a:latin typeface="Arial"/>
                      <a:ea typeface="Arial"/>
                      <a:cs typeface="Arial"/>
                      <a:sym typeface="Arial"/>
                    </a:endParaRPr>
                  </a:p>
                </p:txBody>
              </p:sp>
              <p:grpSp>
                <p:nvGrpSpPr>
                  <p:cNvPr id="556" name="Google Shape;556;g5fbcc7159c_0_67"/>
                  <p:cNvGrpSpPr/>
                  <p:nvPr/>
                </p:nvGrpSpPr>
                <p:grpSpPr>
                  <a:xfrm>
                    <a:off x="3933838" y="4292615"/>
                    <a:ext cx="2016000" cy="2058238"/>
                    <a:chOff x="693750" y="1773252"/>
                    <a:chExt cx="2016000" cy="2058238"/>
                  </a:xfrm>
                </p:grpSpPr>
                <p:sp>
                  <p:nvSpPr>
                    <p:cNvPr id="557" name="Google Shape;557;g5fbcc7159c_0_67"/>
                    <p:cNvSpPr txBox="1"/>
                    <p:nvPr/>
                  </p:nvSpPr>
                  <p:spPr>
                    <a:xfrm>
                      <a:off x="693750" y="1773252"/>
                      <a:ext cx="2016000" cy="647700"/>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8" name="Google Shape;558;g5fbcc7159c_0_67"/>
                    <p:cNvSpPr txBox="1"/>
                    <p:nvPr/>
                  </p:nvSpPr>
                  <p:spPr>
                    <a:xfrm>
                      <a:off x="1088390" y="3366490"/>
                      <a:ext cx="1602000" cy="4650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cxnSp>
              <p:nvCxnSpPr>
                <p:cNvPr id="559" name="Google Shape;559;g5fbcc7159c_0_67"/>
                <p:cNvCxnSpPr/>
                <p:nvPr/>
              </p:nvCxnSpPr>
              <p:spPr>
                <a:xfrm rot="10800000">
                  <a:off x="2987675" y="5660925"/>
                  <a:ext cx="0" cy="216000"/>
                </a:xfrm>
                <a:prstGeom prst="straightConnector1">
                  <a:avLst/>
                </a:prstGeom>
                <a:noFill/>
                <a:ln cap="flat" cmpd="sng" w="25400">
                  <a:solidFill>
                    <a:schemeClr val="dk1"/>
                  </a:solidFill>
                  <a:prstDash val="solid"/>
                  <a:miter lim="800000"/>
                  <a:headEnd len="sm" w="sm" type="none"/>
                  <a:tailEnd len="sm" w="sm" type="none"/>
                </a:ln>
              </p:spPr>
            </p:cxnSp>
          </p:grpSp>
          <p:grpSp>
            <p:nvGrpSpPr>
              <p:cNvPr id="560" name="Google Shape;560;g5fbcc7159c_0_67"/>
              <p:cNvGrpSpPr/>
              <p:nvPr/>
            </p:nvGrpSpPr>
            <p:grpSpPr>
              <a:xfrm rot="10800000">
                <a:off x="0" y="615663823"/>
                <a:ext cx="410421052" cy="323407482"/>
                <a:chOff x="0" y="0"/>
                <a:chExt cx="2147483646" cy="2147483646"/>
              </a:xfrm>
            </p:grpSpPr>
            <p:sp>
              <p:nvSpPr>
                <p:cNvPr id="561" name="Google Shape;561;g5fbcc7159c_0_67"/>
                <p:cNvSpPr txBox="1"/>
                <p:nvPr/>
              </p:nvSpPr>
              <p:spPr>
                <a:xfrm rot="10800000">
                  <a:off x="376083492" y="627221428"/>
                  <a:ext cx="1771400154" cy="1520262218"/>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Legajo</a:t>
                  </a:r>
                  <a:endParaRPr b="0" i="0" sz="1400" u="none" cap="none" strike="noStrike">
                    <a:solidFill>
                      <a:srgbClr val="000000"/>
                    </a:solidFill>
                    <a:latin typeface="Arial"/>
                    <a:ea typeface="Arial"/>
                    <a:cs typeface="Arial"/>
                    <a:sym typeface="Arial"/>
                  </a:endParaRPr>
                </a:p>
              </p:txBody>
            </p:sp>
            <p:cxnSp>
              <p:nvCxnSpPr>
                <p:cNvPr id="562" name="Google Shape;562;g5fbcc7159c_0_67"/>
                <p:cNvCxnSpPr/>
                <p:nvPr/>
              </p:nvCxnSpPr>
              <p:spPr>
                <a:xfrm rot="10800000">
                  <a:off x="0" y="0"/>
                  <a:ext cx="1133687993" cy="0"/>
                </a:xfrm>
                <a:prstGeom prst="straightConnector1">
                  <a:avLst/>
                </a:prstGeom>
                <a:noFill/>
                <a:ln cap="flat" cmpd="sng" w="25400">
                  <a:solidFill>
                    <a:schemeClr val="dk1"/>
                  </a:solidFill>
                  <a:prstDash val="solid"/>
                  <a:miter lim="800000"/>
                  <a:headEnd len="sm" w="sm" type="none"/>
                  <a:tailEnd len="sm" w="sm" type="none"/>
                </a:ln>
              </p:spPr>
            </p:cxnSp>
          </p:grpSp>
          <p:sp>
            <p:nvSpPr>
              <p:cNvPr id="563" name="Google Shape;563;g5fbcc7159c_0_67"/>
              <p:cNvSpPr txBox="1"/>
              <p:nvPr/>
            </p:nvSpPr>
            <p:spPr>
              <a:xfrm>
                <a:off x="1212992850" y="441068153"/>
                <a:ext cx="260023166" cy="247657361"/>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(T,S)</a:t>
                </a:r>
                <a:endParaRPr b="0" i="0" sz="1400" u="none" cap="none" strike="noStrike">
                  <a:solidFill>
                    <a:srgbClr val="000000"/>
                  </a:solidFill>
                  <a:latin typeface="Arial"/>
                  <a:ea typeface="Arial"/>
                  <a:cs typeface="Arial"/>
                  <a:sym typeface="Arial"/>
                </a:endParaRPr>
              </a:p>
            </p:txBody>
          </p:sp>
          <p:grpSp>
            <p:nvGrpSpPr>
              <p:cNvPr id="564" name="Google Shape;564;g5fbcc7159c_0_67"/>
              <p:cNvGrpSpPr/>
              <p:nvPr/>
            </p:nvGrpSpPr>
            <p:grpSpPr>
              <a:xfrm rot="8579968">
                <a:off x="435614187" y="1226355797"/>
                <a:ext cx="569618477" cy="414302467"/>
                <a:chOff x="0" y="0"/>
                <a:chExt cx="2147483647" cy="2147483646"/>
              </a:xfrm>
            </p:grpSpPr>
            <p:sp>
              <p:nvSpPr>
                <p:cNvPr id="565" name="Google Shape;565;g5fbcc7159c_0_67"/>
                <p:cNvSpPr txBox="1"/>
                <p:nvPr/>
              </p:nvSpPr>
              <p:spPr>
                <a:xfrm rot="-7255628">
                  <a:off x="450861839" y="302716515"/>
                  <a:ext cx="1443063095" cy="1542050616"/>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1800"/>
                    <a:buFont typeface="Arial"/>
                    <a:buNone/>
                  </a:pPr>
                  <a:r>
                    <a:t/>
                  </a:r>
                  <a:endParaRPr b="0" i="0" sz="1400" u="none" cap="none" strike="noStrike">
                    <a:solidFill>
                      <a:srgbClr val="000000"/>
                    </a:solidFill>
                    <a:latin typeface="Arial"/>
                    <a:ea typeface="Arial"/>
                    <a:cs typeface="Arial"/>
                    <a:sym typeface="Arial"/>
                  </a:endParaRPr>
                </a:p>
              </p:txBody>
            </p:sp>
            <p:cxnSp>
              <p:nvCxnSpPr>
                <p:cNvPr id="566" name="Google Shape;566;g5fbcc7159c_0_67"/>
                <p:cNvCxnSpPr/>
                <p:nvPr/>
              </p:nvCxnSpPr>
              <p:spPr>
                <a:xfrm rot="10800000">
                  <a:off x="0" y="1042353580"/>
                  <a:ext cx="783213701" cy="0"/>
                </a:xfrm>
                <a:prstGeom prst="straightConnector1">
                  <a:avLst/>
                </a:prstGeom>
                <a:noFill/>
                <a:ln cap="flat" cmpd="sng" w="25400">
                  <a:solidFill>
                    <a:schemeClr val="dk1"/>
                  </a:solidFill>
                  <a:prstDash val="solid"/>
                  <a:miter lim="800000"/>
                  <a:headEnd len="sm" w="sm" type="none"/>
                  <a:tailEnd len="sm" w="sm" type="none"/>
                </a:ln>
              </p:spPr>
            </p:cxnSp>
          </p:grpSp>
        </p:grpSp>
      </p:grpSp>
      <p:sp>
        <p:nvSpPr>
          <p:cNvPr id="567" name="Google Shape;567;g5fbcc7159c_0_67"/>
          <p:cNvSpPr/>
          <p:nvPr/>
        </p:nvSpPr>
        <p:spPr>
          <a:xfrm>
            <a:off x="3852563" y="5336414"/>
            <a:ext cx="253200" cy="237300"/>
          </a:xfrm>
          <a:prstGeom prst="ellipse">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68" name="Google Shape;568;g5fbcc7159c_0_67"/>
          <p:cNvSpPr/>
          <p:nvPr/>
        </p:nvSpPr>
        <p:spPr>
          <a:xfrm>
            <a:off x="1890113" y="4646164"/>
            <a:ext cx="253200" cy="237300"/>
          </a:xfrm>
          <a:prstGeom prst="ellipse">
            <a:avLst/>
          </a:prstGeom>
          <a:solidFill>
            <a:schemeClr val="dk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69" name="Google Shape;569;g5fbcc7159c_0_67"/>
          <p:cNvSpPr txBox="1"/>
          <p:nvPr/>
        </p:nvSpPr>
        <p:spPr>
          <a:xfrm>
            <a:off x="2927685" y="5573730"/>
            <a:ext cx="1078800" cy="344400"/>
          </a:xfrm>
          <a:prstGeom prst="rect">
            <a:avLst/>
          </a:prstGeom>
          <a:noFill/>
          <a:ln>
            <a:noFill/>
          </a:ln>
        </p:spPr>
        <p:txBody>
          <a:bodyPr anchorCtr="0" anchor="t" bIns="45700" lIns="91425" spcFirstLastPara="1" rIns="91425" wrap="square" tIns="45700">
            <a:noAutofit/>
          </a:bodyPr>
          <a:lstStyle/>
          <a:p>
            <a:pPr indent="0" lvl="0" marL="0" marR="0" rtl="0" algn="l">
              <a:lnSpc>
                <a:spcPct val="93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CUIL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g5fbcc7159c_0_125"/>
          <p:cNvSpPr txBox="1"/>
          <p:nvPr/>
        </p:nvSpPr>
        <p:spPr>
          <a:xfrm>
            <a:off x="2497137" y="1660525"/>
            <a:ext cx="8915400" cy="49404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578" name="Google Shape;578;g5fbcc7159c_0_125"/>
          <p:cNvSpPr txBox="1"/>
          <p:nvPr/>
        </p:nvSpPr>
        <p:spPr>
          <a:xfrm>
            <a:off x="647700" y="1295400"/>
            <a:ext cx="11088600" cy="863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600"/>
              <a:buFont typeface="Questrial"/>
              <a:buNone/>
            </a:pPr>
            <a:r>
              <a:rPr b="1" i="0" lang="en-US" sz="2600" u="none" cap="none" strike="noStrike">
                <a:solidFill>
                  <a:srgbClr val="000000"/>
                </a:solidFill>
                <a:latin typeface="Questrial"/>
                <a:ea typeface="Questrial"/>
                <a:cs typeface="Questrial"/>
                <a:sym typeface="Questrial"/>
              </a:rPr>
              <a:t>Subconjuntos: </a:t>
            </a:r>
            <a:r>
              <a:rPr b="0" i="0" lang="en-US" sz="2600" u="none" cap="none" strike="noStrike">
                <a:solidFill>
                  <a:srgbClr val="000000"/>
                </a:solidFill>
                <a:latin typeface="Questrial"/>
                <a:ea typeface="Questrial"/>
                <a:cs typeface="Questrial"/>
                <a:sym typeface="Questrial"/>
              </a:rPr>
              <a:t>Caso especial de las jerarquías de generalización, donde se tiene una generalización de la que se desprende solamente una especialización. No es necesario indicar la cobertura para los subconjuntos.</a:t>
            </a:r>
            <a:endParaRPr b="0" i="0" sz="1400" u="none" cap="none" strike="noStrike">
              <a:solidFill>
                <a:srgbClr val="000000"/>
              </a:solidFill>
              <a:latin typeface="Arial"/>
              <a:ea typeface="Arial"/>
              <a:cs typeface="Arial"/>
              <a:sym typeface="Arial"/>
            </a:endParaRPr>
          </a:p>
        </p:txBody>
      </p:sp>
      <p:sp>
        <p:nvSpPr>
          <p:cNvPr id="579" name="Google Shape;579;g5fbcc7159c_0_125"/>
          <p:cNvSpPr txBox="1"/>
          <p:nvPr/>
        </p:nvSpPr>
        <p:spPr>
          <a:xfrm>
            <a:off x="1152525" y="3743325"/>
            <a:ext cx="10728300" cy="863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580" name="Google Shape;580;g5fbcc7159c_0_125"/>
          <p:cNvGrpSpPr/>
          <p:nvPr/>
        </p:nvGrpSpPr>
        <p:grpSpPr>
          <a:xfrm>
            <a:off x="3557587" y="3357562"/>
            <a:ext cx="1428600" cy="636600"/>
            <a:chOff x="3557587" y="3357562"/>
            <a:chExt cx="1428600" cy="636600"/>
          </a:xfrm>
        </p:grpSpPr>
        <p:sp>
          <p:nvSpPr>
            <p:cNvPr id="581" name="Google Shape;581;g5fbcc7159c_0_125"/>
            <p:cNvSpPr txBox="1"/>
            <p:nvPr/>
          </p:nvSpPr>
          <p:spPr>
            <a:xfrm>
              <a:off x="3557587" y="3357562"/>
              <a:ext cx="14286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2" name="Google Shape;582;g5fbcc7159c_0_125"/>
            <p:cNvSpPr txBox="1"/>
            <p:nvPr/>
          </p:nvSpPr>
          <p:spPr>
            <a:xfrm>
              <a:off x="3700462" y="3429000"/>
              <a:ext cx="1212900" cy="4779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cxnSp>
        <p:nvCxnSpPr>
          <p:cNvPr id="583" name="Google Shape;583;g5fbcc7159c_0_125"/>
          <p:cNvCxnSpPr/>
          <p:nvPr/>
        </p:nvCxnSpPr>
        <p:spPr>
          <a:xfrm flipH="1" rot="10800000">
            <a:off x="4276725" y="4067137"/>
            <a:ext cx="1500" cy="309600"/>
          </a:xfrm>
          <a:prstGeom prst="straightConnector1">
            <a:avLst/>
          </a:prstGeom>
          <a:noFill/>
          <a:ln cap="sq" cmpd="sng" w="25550">
            <a:solidFill>
              <a:srgbClr val="000000"/>
            </a:solidFill>
            <a:prstDash val="solid"/>
            <a:miter lim="800000"/>
            <a:headEnd len="sm" w="sm" type="none"/>
            <a:tailEnd len="sm" w="sm" type="none"/>
          </a:ln>
        </p:spPr>
      </p:cxnSp>
      <p:sp>
        <p:nvSpPr>
          <p:cNvPr id="584" name="Google Shape;584;g5fbcc7159c_0_125"/>
          <p:cNvSpPr/>
          <p:nvPr/>
        </p:nvSpPr>
        <p:spPr>
          <a:xfrm>
            <a:off x="4132262" y="4019550"/>
            <a:ext cx="287400" cy="216000"/>
          </a:xfrm>
          <a:prstGeom prst="triangle">
            <a:avLst>
              <a:gd fmla="val 50000" name="adj"/>
            </a:avLst>
          </a:prstGeom>
          <a:solidFill>
            <a:srgbClr val="FFFFFF"/>
          </a:solid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5" name="Google Shape;585;g5fbcc7159c_0_125"/>
          <p:cNvSpPr txBox="1"/>
          <p:nvPr/>
        </p:nvSpPr>
        <p:spPr>
          <a:xfrm>
            <a:off x="3629025" y="3429000"/>
            <a:ext cx="2016000" cy="485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600"/>
              <a:buFont typeface="Questrial"/>
              <a:buNone/>
            </a:pPr>
            <a:r>
              <a:rPr b="0" i="0" lang="en-US" sz="2600" u="none" cap="none" strike="noStrike">
                <a:solidFill>
                  <a:srgbClr val="000000"/>
                </a:solidFill>
                <a:latin typeface="Questrial"/>
                <a:ea typeface="Questrial"/>
                <a:cs typeface="Questrial"/>
                <a:sym typeface="Questrial"/>
              </a:rPr>
              <a:t>Jugador</a:t>
            </a:r>
            <a:endParaRPr b="0" i="0" sz="1400" u="none" cap="none" strike="noStrike">
              <a:solidFill>
                <a:srgbClr val="000000"/>
              </a:solidFill>
              <a:latin typeface="Arial"/>
              <a:ea typeface="Arial"/>
              <a:cs typeface="Arial"/>
              <a:sym typeface="Arial"/>
            </a:endParaRPr>
          </a:p>
        </p:txBody>
      </p:sp>
      <p:grpSp>
        <p:nvGrpSpPr>
          <p:cNvPr id="586" name="Google Shape;586;g5fbcc7159c_0_125"/>
          <p:cNvGrpSpPr/>
          <p:nvPr/>
        </p:nvGrpSpPr>
        <p:grpSpPr>
          <a:xfrm>
            <a:off x="3557587" y="4581525"/>
            <a:ext cx="1830350" cy="636600"/>
            <a:chOff x="3557587" y="4581525"/>
            <a:chExt cx="1830350" cy="636600"/>
          </a:xfrm>
        </p:grpSpPr>
        <p:grpSp>
          <p:nvGrpSpPr>
            <p:cNvPr id="587" name="Google Shape;587;g5fbcc7159c_0_125"/>
            <p:cNvGrpSpPr/>
            <p:nvPr/>
          </p:nvGrpSpPr>
          <p:grpSpPr>
            <a:xfrm>
              <a:off x="3557587" y="4581525"/>
              <a:ext cx="1660500" cy="636600"/>
              <a:chOff x="3557587" y="4581525"/>
              <a:chExt cx="1660500" cy="636600"/>
            </a:xfrm>
          </p:grpSpPr>
          <p:sp>
            <p:nvSpPr>
              <p:cNvPr id="588" name="Google Shape;588;g5fbcc7159c_0_125"/>
              <p:cNvSpPr txBox="1"/>
              <p:nvPr/>
            </p:nvSpPr>
            <p:spPr>
              <a:xfrm>
                <a:off x="3557587" y="4581525"/>
                <a:ext cx="16605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9" name="Google Shape;589;g5fbcc7159c_0_125"/>
              <p:cNvSpPr txBox="1"/>
              <p:nvPr/>
            </p:nvSpPr>
            <p:spPr>
              <a:xfrm>
                <a:off x="3724275" y="4652962"/>
                <a:ext cx="1409700" cy="4779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590" name="Google Shape;590;g5fbcc7159c_0_125"/>
            <p:cNvSpPr txBox="1"/>
            <p:nvPr/>
          </p:nvSpPr>
          <p:spPr>
            <a:xfrm>
              <a:off x="3640137" y="4654550"/>
              <a:ext cx="1747800" cy="4539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Arial"/>
                <a:buNone/>
              </a:pPr>
              <a:r>
                <a:rPr b="0" i="0" lang="en-US" sz="2400" u="none" cap="none" strike="noStrike">
                  <a:solidFill>
                    <a:srgbClr val="333333"/>
                  </a:solidFill>
                  <a:latin typeface="Arial"/>
                  <a:ea typeface="Arial"/>
                  <a:cs typeface="Arial"/>
                  <a:sym typeface="Arial"/>
                </a:rPr>
                <a:t>Futbolista</a:t>
              </a:r>
              <a:endParaRPr b="0" i="0" sz="1400" u="none" cap="none" strike="noStrike">
                <a:solidFill>
                  <a:srgbClr val="000000"/>
                </a:solidFill>
                <a:latin typeface="Arial"/>
                <a:ea typeface="Arial"/>
                <a:cs typeface="Arial"/>
                <a:sym typeface="Arial"/>
              </a:endParaRPr>
            </a:p>
          </p:txBody>
        </p:sp>
      </p:grpSp>
      <p:cxnSp>
        <p:nvCxnSpPr>
          <p:cNvPr id="591" name="Google Shape;591;g5fbcc7159c_0_125"/>
          <p:cNvCxnSpPr/>
          <p:nvPr/>
        </p:nvCxnSpPr>
        <p:spPr>
          <a:xfrm flipH="1" rot="10800000">
            <a:off x="4276725" y="4354437"/>
            <a:ext cx="1500" cy="238200"/>
          </a:xfrm>
          <a:prstGeom prst="straightConnector1">
            <a:avLst/>
          </a:prstGeom>
          <a:noFill/>
          <a:ln cap="sq" cmpd="sng" w="25550">
            <a:solidFill>
              <a:srgbClr val="000000"/>
            </a:solidFill>
            <a:prstDash val="solid"/>
            <a:miter lim="800000"/>
            <a:headEnd len="sm" w="sm" type="none"/>
            <a:tailEnd len="sm" w="sm" type="none"/>
          </a:ln>
        </p:spPr>
      </p:cxnSp>
      <p:grpSp>
        <p:nvGrpSpPr>
          <p:cNvPr id="592" name="Google Shape;592;g5fbcc7159c_0_125"/>
          <p:cNvGrpSpPr/>
          <p:nvPr/>
        </p:nvGrpSpPr>
        <p:grpSpPr>
          <a:xfrm>
            <a:off x="4995999" y="3573462"/>
            <a:ext cx="2942976" cy="363600"/>
            <a:chOff x="4995999" y="3573462"/>
            <a:chExt cx="2942976" cy="363600"/>
          </a:xfrm>
        </p:grpSpPr>
        <p:sp>
          <p:nvSpPr>
            <p:cNvPr id="593" name="Google Shape;593;g5fbcc7159c_0_125"/>
            <p:cNvSpPr txBox="1"/>
            <p:nvPr/>
          </p:nvSpPr>
          <p:spPr>
            <a:xfrm>
              <a:off x="5934075" y="3573462"/>
              <a:ext cx="2004900" cy="3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cap="none" strike="noStrike">
                  <a:solidFill>
                    <a:srgbClr val="333333"/>
                  </a:solidFill>
                  <a:latin typeface="Arial"/>
                  <a:ea typeface="Arial"/>
                  <a:cs typeface="Arial"/>
                  <a:sym typeface="Arial"/>
                </a:rPr>
                <a:t>nombre y apellido</a:t>
              </a:r>
              <a:endParaRPr b="0" i="0" sz="1400" u="none" cap="none" strike="noStrike">
                <a:solidFill>
                  <a:srgbClr val="000000"/>
                </a:solidFill>
                <a:latin typeface="Arial"/>
                <a:ea typeface="Arial"/>
                <a:cs typeface="Arial"/>
                <a:sym typeface="Arial"/>
              </a:endParaRPr>
            </a:p>
          </p:txBody>
        </p:sp>
        <p:grpSp>
          <p:nvGrpSpPr>
            <p:cNvPr id="594" name="Google Shape;594;g5fbcc7159c_0_125"/>
            <p:cNvGrpSpPr/>
            <p:nvPr/>
          </p:nvGrpSpPr>
          <p:grpSpPr>
            <a:xfrm>
              <a:off x="4995999" y="3657600"/>
              <a:ext cx="947701" cy="238200"/>
              <a:chOff x="4995999" y="3657600"/>
              <a:chExt cx="947701" cy="238200"/>
            </a:xfrm>
          </p:grpSpPr>
          <p:sp>
            <p:nvSpPr>
              <p:cNvPr id="595" name="Google Shape;595;g5fbcc7159c_0_125"/>
              <p:cNvSpPr/>
              <p:nvPr/>
            </p:nvSpPr>
            <p:spPr>
              <a:xfrm>
                <a:off x="5689600" y="3657600"/>
                <a:ext cx="254100" cy="238200"/>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596" name="Google Shape;596;g5fbcc7159c_0_125"/>
              <p:cNvCxnSpPr/>
              <p:nvPr/>
            </p:nvCxnSpPr>
            <p:spPr>
              <a:xfrm rot="10800000">
                <a:off x="4995999" y="3787775"/>
                <a:ext cx="693600" cy="0"/>
              </a:xfrm>
              <a:prstGeom prst="straightConnector1">
                <a:avLst/>
              </a:prstGeom>
              <a:noFill/>
              <a:ln cap="sq" cmpd="sng" w="25550">
                <a:solidFill>
                  <a:srgbClr val="000000"/>
                </a:solidFill>
                <a:prstDash val="solid"/>
                <a:miter lim="800000"/>
                <a:headEnd len="sm" w="sm" type="none"/>
                <a:tailEnd len="sm" w="sm" type="none"/>
              </a:ln>
            </p:spPr>
          </p:cxnSp>
        </p:grpSp>
      </p:grpSp>
      <p:grpSp>
        <p:nvGrpSpPr>
          <p:cNvPr id="597" name="Google Shape;597;g5fbcc7159c_0_125"/>
          <p:cNvGrpSpPr/>
          <p:nvPr/>
        </p:nvGrpSpPr>
        <p:grpSpPr>
          <a:xfrm>
            <a:off x="5227774" y="4654550"/>
            <a:ext cx="2725688" cy="363600"/>
            <a:chOff x="5227774" y="4654550"/>
            <a:chExt cx="2725688" cy="363600"/>
          </a:xfrm>
        </p:grpSpPr>
        <p:sp>
          <p:nvSpPr>
            <p:cNvPr id="598" name="Google Shape;598;g5fbcc7159c_0_125"/>
            <p:cNvSpPr txBox="1"/>
            <p:nvPr/>
          </p:nvSpPr>
          <p:spPr>
            <a:xfrm>
              <a:off x="6164262" y="4654550"/>
              <a:ext cx="1789200" cy="3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cap="none" strike="noStrike">
                  <a:solidFill>
                    <a:srgbClr val="333333"/>
                  </a:solidFill>
                  <a:latin typeface="Arial"/>
                  <a:ea typeface="Arial"/>
                  <a:cs typeface="Arial"/>
                  <a:sym typeface="Arial"/>
                </a:rPr>
                <a:t>posición</a:t>
              </a:r>
              <a:endParaRPr b="0" i="0" sz="1400" u="none" cap="none" strike="noStrike">
                <a:solidFill>
                  <a:srgbClr val="000000"/>
                </a:solidFill>
                <a:latin typeface="Arial"/>
                <a:ea typeface="Arial"/>
                <a:cs typeface="Arial"/>
                <a:sym typeface="Arial"/>
              </a:endParaRPr>
            </a:p>
          </p:txBody>
        </p:sp>
        <p:grpSp>
          <p:nvGrpSpPr>
            <p:cNvPr id="599" name="Google Shape;599;g5fbcc7159c_0_125"/>
            <p:cNvGrpSpPr/>
            <p:nvPr/>
          </p:nvGrpSpPr>
          <p:grpSpPr>
            <a:xfrm>
              <a:off x="5227774" y="4738687"/>
              <a:ext cx="947701" cy="238200"/>
              <a:chOff x="5227774" y="4738687"/>
              <a:chExt cx="947701" cy="238200"/>
            </a:xfrm>
          </p:grpSpPr>
          <p:sp>
            <p:nvSpPr>
              <p:cNvPr id="600" name="Google Shape;600;g5fbcc7159c_0_125"/>
              <p:cNvSpPr/>
              <p:nvPr/>
            </p:nvSpPr>
            <p:spPr>
              <a:xfrm>
                <a:off x="5921375" y="4738687"/>
                <a:ext cx="254100" cy="238200"/>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601" name="Google Shape;601;g5fbcc7159c_0_125"/>
              <p:cNvCxnSpPr/>
              <p:nvPr/>
            </p:nvCxnSpPr>
            <p:spPr>
              <a:xfrm rot="10800000">
                <a:off x="5227774" y="4868862"/>
                <a:ext cx="693600" cy="0"/>
              </a:xfrm>
              <a:prstGeom prst="straightConnector1">
                <a:avLst/>
              </a:prstGeom>
              <a:noFill/>
              <a:ln cap="sq" cmpd="sng" w="25550">
                <a:solidFill>
                  <a:srgbClr val="000000"/>
                </a:solidFill>
                <a:prstDash val="solid"/>
                <a:miter lim="800000"/>
                <a:headEnd len="sm" w="sm" type="none"/>
                <a:tailEnd len="sm" w="sm" type="none"/>
              </a:ln>
            </p:spPr>
          </p:cxnSp>
        </p:grpSp>
      </p:grpSp>
      <p:grpSp>
        <p:nvGrpSpPr>
          <p:cNvPr id="602" name="Google Shape;602;g5fbcc7159c_0_125"/>
          <p:cNvGrpSpPr/>
          <p:nvPr/>
        </p:nvGrpSpPr>
        <p:grpSpPr>
          <a:xfrm>
            <a:off x="4995999" y="3213100"/>
            <a:ext cx="2725476" cy="363600"/>
            <a:chOff x="4995999" y="3213100"/>
            <a:chExt cx="2725476" cy="363600"/>
          </a:xfrm>
        </p:grpSpPr>
        <p:sp>
          <p:nvSpPr>
            <p:cNvPr id="603" name="Google Shape;603;g5fbcc7159c_0_125"/>
            <p:cNvSpPr txBox="1"/>
            <p:nvPr/>
          </p:nvSpPr>
          <p:spPr>
            <a:xfrm>
              <a:off x="5934075" y="3213100"/>
              <a:ext cx="1787400" cy="3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cap="none" strike="noStrike">
                  <a:solidFill>
                    <a:srgbClr val="333333"/>
                  </a:solidFill>
                  <a:latin typeface="Arial"/>
                  <a:ea typeface="Arial"/>
                  <a:cs typeface="Arial"/>
                  <a:sym typeface="Arial"/>
                </a:rPr>
                <a:t>DNI</a:t>
              </a:r>
              <a:endParaRPr b="0" i="0" sz="1400" u="none" cap="none" strike="noStrike">
                <a:solidFill>
                  <a:srgbClr val="000000"/>
                </a:solidFill>
                <a:latin typeface="Arial"/>
                <a:ea typeface="Arial"/>
                <a:cs typeface="Arial"/>
                <a:sym typeface="Arial"/>
              </a:endParaRPr>
            </a:p>
          </p:txBody>
        </p:sp>
        <p:grpSp>
          <p:nvGrpSpPr>
            <p:cNvPr id="604" name="Google Shape;604;g5fbcc7159c_0_125"/>
            <p:cNvGrpSpPr/>
            <p:nvPr/>
          </p:nvGrpSpPr>
          <p:grpSpPr>
            <a:xfrm>
              <a:off x="4995999" y="3297237"/>
              <a:ext cx="945901" cy="238200"/>
              <a:chOff x="4995999" y="3297237"/>
              <a:chExt cx="945901" cy="238200"/>
            </a:xfrm>
          </p:grpSpPr>
          <p:sp>
            <p:nvSpPr>
              <p:cNvPr id="605" name="Google Shape;605;g5fbcc7159c_0_125"/>
              <p:cNvSpPr/>
              <p:nvPr/>
            </p:nvSpPr>
            <p:spPr>
              <a:xfrm>
                <a:off x="5689600" y="3297237"/>
                <a:ext cx="252300" cy="238200"/>
              </a:xfrm>
              <a:prstGeom prst="ellipse">
                <a:avLst/>
              </a:prstGeom>
              <a:solidFill>
                <a:srgbClr val="000000"/>
              </a:solid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606" name="Google Shape;606;g5fbcc7159c_0_125"/>
              <p:cNvCxnSpPr/>
              <p:nvPr/>
            </p:nvCxnSpPr>
            <p:spPr>
              <a:xfrm rot="10800000">
                <a:off x="4995999" y="3427412"/>
                <a:ext cx="693600" cy="0"/>
              </a:xfrm>
              <a:prstGeom prst="straightConnector1">
                <a:avLst/>
              </a:prstGeom>
              <a:noFill/>
              <a:ln cap="sq" cmpd="sng" w="25550">
                <a:solidFill>
                  <a:srgbClr val="000000"/>
                </a:solidFill>
                <a:prstDash val="solid"/>
                <a:miter lim="800000"/>
                <a:headEnd len="sm" w="sm" type="none"/>
                <a:tailEnd len="sm" w="sm" type="none"/>
              </a:ln>
            </p:spPr>
          </p:cxnSp>
        </p:grpSp>
      </p:grpSp>
      <p:sp>
        <p:nvSpPr>
          <p:cNvPr id="607" name="Google Shape;607;g5fbcc7159c_0_125"/>
          <p:cNvSpPr txBox="1"/>
          <p:nvPr/>
        </p:nvSpPr>
        <p:spPr>
          <a:xfrm>
            <a:off x="1511300" y="14287"/>
            <a:ext cx="104394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g5fbcc7159c_0_162"/>
          <p:cNvSpPr txBox="1"/>
          <p:nvPr/>
        </p:nvSpPr>
        <p:spPr>
          <a:xfrm>
            <a:off x="1800225" y="144462"/>
            <a:ext cx="97917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333333"/>
              </a:buClr>
              <a:buSzPts val="4400"/>
              <a:buFont typeface="Arial"/>
              <a:buNone/>
            </a:pPr>
            <a:r>
              <a:rPr b="1" i="0" lang="en-US" sz="4400" u="none" cap="none" strike="noStrike">
                <a:solidFill>
                  <a:srgbClr val="333333"/>
                </a:solidFill>
                <a:latin typeface="Arial"/>
                <a:ea typeface="Arial"/>
                <a:cs typeface="Arial"/>
                <a:sym typeface="Arial"/>
              </a:rPr>
              <a:t>Ejercicio Integrador</a:t>
            </a:r>
            <a:endParaRPr b="0" i="0" sz="1400" u="none" cap="none" strike="noStrike">
              <a:solidFill>
                <a:srgbClr val="000000"/>
              </a:solidFill>
              <a:latin typeface="Arial"/>
              <a:ea typeface="Arial"/>
              <a:cs typeface="Arial"/>
              <a:sym typeface="Arial"/>
            </a:endParaRPr>
          </a:p>
        </p:txBody>
      </p:sp>
      <p:sp>
        <p:nvSpPr>
          <p:cNvPr id="616" name="Google Shape;616;g5fbcc7159c_0_162"/>
          <p:cNvSpPr txBox="1"/>
          <p:nvPr/>
        </p:nvSpPr>
        <p:spPr>
          <a:xfrm>
            <a:off x="2497137" y="1660525"/>
            <a:ext cx="8915400" cy="49404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617" name="Google Shape;617;g5fbcc7159c_0_162"/>
          <p:cNvSpPr txBox="1"/>
          <p:nvPr/>
        </p:nvSpPr>
        <p:spPr>
          <a:xfrm>
            <a:off x="1800223" y="1413825"/>
            <a:ext cx="9348300" cy="5040300"/>
          </a:xfrm>
          <a:prstGeom prst="rect">
            <a:avLst/>
          </a:prstGeom>
          <a:noFill/>
          <a:ln>
            <a:noFill/>
          </a:ln>
        </p:spPr>
        <p:txBody>
          <a:bodyPr anchorCtr="0" anchor="t" bIns="45000" lIns="90000" spcFirstLastPara="1" rIns="90000" wrap="square" tIns="45000">
            <a:noAutofit/>
          </a:bodyPr>
          <a:lstStyle/>
          <a:p>
            <a:pPr indent="0" lvl="0" marL="176212" marR="0" rtl="0" algn="just">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Questrial"/>
                <a:ea typeface="Questrial"/>
                <a:cs typeface="Questrial"/>
                <a:sym typeface="Questrial"/>
              </a:rPr>
              <a:t>Se desea modelar la información referente a los alumnos de la Facultad de Informática. De los alumnos se conoce su DNI, Legajo, nombre y apellido, dirección detallada y teléfono/s. </a:t>
            </a:r>
            <a:endParaRPr b="0" i="0" sz="1400" u="none" cap="none" strike="noStrike">
              <a:solidFill>
                <a:srgbClr val="000000"/>
              </a:solidFill>
              <a:latin typeface="Questrial"/>
              <a:ea typeface="Questrial"/>
              <a:cs typeface="Questrial"/>
              <a:sym typeface="Questrial"/>
            </a:endParaRPr>
          </a:p>
          <a:p>
            <a:pPr indent="0" lvl="0" marL="176212" marR="0" rtl="0" algn="just">
              <a:lnSpc>
                <a:spcPct val="100000"/>
              </a:lnSpc>
              <a:spcBef>
                <a:spcPts val="400"/>
              </a:spcBef>
              <a:spcAft>
                <a:spcPts val="0"/>
              </a:spcAft>
              <a:buClr>
                <a:srgbClr val="000000"/>
              </a:buClr>
              <a:buSzPts val="2000"/>
              <a:buFont typeface="Times New Roman"/>
              <a:buNone/>
            </a:pPr>
            <a:r>
              <a:rPr b="0" i="0" lang="en-US" sz="2000" u="none" cap="none" strike="noStrike">
                <a:solidFill>
                  <a:srgbClr val="000000"/>
                </a:solidFill>
                <a:latin typeface="Questrial"/>
                <a:ea typeface="Questrial"/>
                <a:cs typeface="Questrial"/>
                <a:sym typeface="Questrial"/>
              </a:rPr>
              <a:t>Además se conoce información sobre las materias que se dictan en la facultad. De las materias se conoce código de materia (único), nombre y descripción.</a:t>
            </a:r>
            <a:endParaRPr b="0" i="0" sz="1400" u="none" cap="none" strike="noStrike">
              <a:solidFill>
                <a:srgbClr val="000000"/>
              </a:solidFill>
              <a:latin typeface="Questrial"/>
              <a:ea typeface="Questrial"/>
              <a:cs typeface="Questrial"/>
              <a:sym typeface="Questrial"/>
            </a:endParaRPr>
          </a:p>
          <a:p>
            <a:pPr indent="0" lvl="0" marL="176212" marR="0" rtl="0" algn="just">
              <a:lnSpc>
                <a:spcPct val="100000"/>
              </a:lnSpc>
              <a:spcBef>
                <a:spcPts val="400"/>
              </a:spcBef>
              <a:spcAft>
                <a:spcPts val="0"/>
              </a:spcAft>
              <a:buClr>
                <a:srgbClr val="000000"/>
              </a:buClr>
              <a:buSzPts val="2000"/>
              <a:buFont typeface="Times New Roman"/>
              <a:buNone/>
            </a:pPr>
            <a:r>
              <a:rPr b="0" i="0" lang="en-US" sz="2000" u="none" cap="none" strike="noStrike">
                <a:solidFill>
                  <a:srgbClr val="000000"/>
                </a:solidFill>
                <a:latin typeface="Questrial"/>
                <a:ea typeface="Questrial"/>
                <a:cs typeface="Questrial"/>
                <a:sym typeface="Questrial"/>
              </a:rPr>
              <a:t>Es importante representar las cursadas de cada materia. De cada cursada se sabe el año en que se dicta y a que materia corresponde. Una materia se cursa una única vez por año. Un alumno se puede inscribir a una o muchas materias.</a:t>
            </a:r>
            <a:endParaRPr b="0" i="0" sz="2000" u="none" cap="none" strike="noStrike">
              <a:solidFill>
                <a:srgbClr val="000000"/>
              </a:solidFill>
              <a:latin typeface="Questrial"/>
              <a:ea typeface="Questrial"/>
              <a:cs typeface="Questrial"/>
              <a:sym typeface="Questrial"/>
            </a:endParaRPr>
          </a:p>
          <a:p>
            <a:pPr indent="0" lvl="0" marL="176212" marR="0" rtl="0" algn="just">
              <a:lnSpc>
                <a:spcPct val="100000"/>
              </a:lnSpc>
              <a:spcBef>
                <a:spcPts val="400"/>
              </a:spcBef>
              <a:spcAft>
                <a:spcPts val="0"/>
              </a:spcAft>
              <a:buClr>
                <a:srgbClr val="000000"/>
              </a:buClr>
              <a:buSzPts val="2000"/>
              <a:buFont typeface="Times New Roman"/>
              <a:buNone/>
            </a:pPr>
            <a:r>
              <a:rPr b="0" i="0" lang="en-US" sz="2000" u="none" cap="none" strike="noStrike">
                <a:solidFill>
                  <a:srgbClr val="000000"/>
                </a:solidFill>
                <a:latin typeface="Questrial"/>
                <a:ea typeface="Questrial"/>
                <a:cs typeface="Questrial"/>
                <a:sym typeface="Questrial"/>
              </a:rPr>
              <a:t>Además es necesario modelar a los empleados de la facultad. De los empleados se conoce DNI, nombre, apellido y legajo. De los empleados docentes además se conoce el título (puede no tener título o tener más de uno) y las materias que dicta. El docente puede rotar de materia, por lo que es necesario representar el historial de materias por las que pasó. Por otro lado, de los empleados no docentes es necesario representar cuit y antigüedad.</a:t>
            </a:r>
            <a:endParaRPr b="0" i="0" sz="2000" u="none" cap="none" strike="noStrike">
              <a:solidFill>
                <a:srgbClr val="000000"/>
              </a:solidFill>
              <a:latin typeface="Questrial"/>
              <a:ea typeface="Questrial"/>
              <a:cs typeface="Questrial"/>
              <a:sym typeface="Questrial"/>
            </a:endParaRPr>
          </a:p>
          <a:p>
            <a:pPr indent="0" lvl="0" marL="176212" marR="0" rtl="0" algn="just">
              <a:lnSpc>
                <a:spcPct val="100000"/>
              </a:lnSpc>
              <a:spcBef>
                <a:spcPts val="400"/>
              </a:spcBef>
              <a:spcAft>
                <a:spcPts val="0"/>
              </a:spcAft>
              <a:buClr>
                <a:schemeClr val="lt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93000"/>
              </a:lnSpc>
              <a:spcBef>
                <a:spcPts val="0"/>
              </a:spcBef>
              <a:spcAft>
                <a:spcPts val="0"/>
              </a:spcAft>
              <a:buClr>
                <a:srgbClr val="000000"/>
              </a:buClr>
              <a:buSzPts val="2000"/>
              <a:buFont typeface="Arial"/>
              <a:buNone/>
            </a:pPr>
            <a:r>
              <a:t/>
            </a:r>
            <a:endParaRPr b="0" i="0" sz="20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g5fbcc7159c_0_293"/>
          <p:cNvSpPr txBox="1"/>
          <p:nvPr/>
        </p:nvSpPr>
        <p:spPr>
          <a:xfrm>
            <a:off x="971325" y="258300"/>
            <a:ext cx="9782100" cy="11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262626"/>
                </a:solidFill>
                <a:latin typeface="Century Gothic"/>
                <a:ea typeface="Century Gothic"/>
                <a:cs typeface="Century Gothic"/>
                <a:sym typeface="Century Gothic"/>
              </a:rPr>
              <a:t>Entidades más relevantes</a:t>
            </a:r>
            <a:endParaRPr b="0" i="0" sz="4000" u="none" cap="none" strike="noStrike">
              <a:solidFill>
                <a:srgbClr val="262626"/>
              </a:solidFill>
              <a:latin typeface="Century Gothic"/>
              <a:ea typeface="Century Gothic"/>
              <a:cs typeface="Century Gothic"/>
              <a:sym typeface="Century Gothic"/>
            </a:endParaRPr>
          </a:p>
        </p:txBody>
      </p:sp>
      <p:sp>
        <p:nvSpPr>
          <p:cNvPr id="624" name="Google Shape;624;g5fbcc7159c_0_293"/>
          <p:cNvSpPr txBox="1"/>
          <p:nvPr/>
        </p:nvSpPr>
        <p:spPr>
          <a:xfrm>
            <a:off x="971325" y="1753125"/>
            <a:ext cx="9782100" cy="11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262626"/>
                </a:solidFill>
                <a:latin typeface="Century Gothic"/>
                <a:ea typeface="Century Gothic"/>
                <a:cs typeface="Century Gothic"/>
                <a:sym typeface="Century Gothic"/>
              </a:rPr>
              <a:t>Entidades menos relevantes</a:t>
            </a:r>
            <a:endParaRPr b="0" i="0" sz="1400" u="none" cap="none" strike="noStrike">
              <a:solidFill>
                <a:srgbClr val="000000"/>
              </a:solidFill>
              <a:latin typeface="Century Gothic"/>
              <a:ea typeface="Century Gothic"/>
              <a:cs typeface="Century Gothic"/>
              <a:sym typeface="Century Gothic"/>
            </a:endParaRPr>
          </a:p>
        </p:txBody>
      </p:sp>
      <p:sp>
        <p:nvSpPr>
          <p:cNvPr id="625" name="Google Shape;625;g5fbcc7159c_0_293"/>
          <p:cNvSpPr txBox="1"/>
          <p:nvPr/>
        </p:nvSpPr>
        <p:spPr>
          <a:xfrm>
            <a:off x="1205738" y="3568950"/>
            <a:ext cx="9782100" cy="11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262626"/>
                </a:solidFill>
                <a:latin typeface="Century Gothic"/>
                <a:ea typeface="Century Gothic"/>
                <a:cs typeface="Century Gothic"/>
                <a:sym typeface="Century Gothic"/>
              </a:rPr>
              <a:t>Relaciones</a:t>
            </a:r>
            <a:endParaRPr b="0" i="0" sz="4000" u="none" cap="none" strike="noStrike">
              <a:solidFill>
                <a:srgbClr val="262626"/>
              </a:solidFill>
              <a:latin typeface="Century Gothic"/>
              <a:ea typeface="Century Gothic"/>
              <a:cs typeface="Century Gothic"/>
              <a:sym typeface="Century Gothic"/>
            </a:endParaRPr>
          </a:p>
        </p:txBody>
      </p:sp>
      <p:sp>
        <p:nvSpPr>
          <p:cNvPr id="626" name="Google Shape;626;g5fbcc7159c_0_293"/>
          <p:cNvSpPr txBox="1"/>
          <p:nvPr/>
        </p:nvSpPr>
        <p:spPr>
          <a:xfrm>
            <a:off x="1387338" y="5151300"/>
            <a:ext cx="9782100" cy="114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262626"/>
                </a:solidFill>
                <a:latin typeface="Century Gothic"/>
                <a:ea typeface="Century Gothic"/>
                <a:cs typeface="Century Gothic"/>
                <a:sym typeface="Century Gothic"/>
              </a:rPr>
              <a:t>Completamos el modelo...</a:t>
            </a:r>
            <a:endParaRPr b="0" i="0" sz="1400" u="none" cap="none" strike="noStrike">
              <a:solidFill>
                <a:srgbClr val="000000"/>
              </a:solidFill>
              <a:latin typeface="Century Gothic"/>
              <a:ea typeface="Century Gothic"/>
              <a:cs typeface="Century Gothic"/>
              <a:sym typeface="Century Gothic"/>
            </a:endParaRPr>
          </a:p>
        </p:txBody>
      </p:sp>
      <p:sp>
        <p:nvSpPr>
          <p:cNvPr id="627" name="Google Shape;627;g5fbcc7159c_0_293"/>
          <p:cNvSpPr txBox="1"/>
          <p:nvPr/>
        </p:nvSpPr>
        <p:spPr>
          <a:xfrm>
            <a:off x="968775" y="1093225"/>
            <a:ext cx="9787200" cy="114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Alumno-Materia-Empleado</a:t>
            </a:r>
            <a:endParaRPr b="0" i="0" sz="2400" u="none" cap="none" strike="noStrike">
              <a:solidFill>
                <a:srgbClr val="000000"/>
              </a:solidFill>
              <a:latin typeface="Arial"/>
              <a:ea typeface="Arial"/>
              <a:cs typeface="Arial"/>
              <a:sym typeface="Arial"/>
            </a:endParaRPr>
          </a:p>
        </p:txBody>
      </p:sp>
      <p:sp>
        <p:nvSpPr>
          <p:cNvPr id="628" name="Google Shape;628;g5fbcc7159c_0_293"/>
          <p:cNvSpPr txBox="1"/>
          <p:nvPr/>
        </p:nvSpPr>
        <p:spPr>
          <a:xfrm>
            <a:off x="968775" y="2579550"/>
            <a:ext cx="9787200" cy="114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NoDocente-Docente-Cursada</a:t>
            </a:r>
            <a:endParaRPr b="0" i="0" sz="2400" u="none" cap="none" strike="noStrike">
              <a:solidFill>
                <a:srgbClr val="000000"/>
              </a:solidFill>
              <a:latin typeface="Arial"/>
              <a:ea typeface="Arial"/>
              <a:cs typeface="Arial"/>
              <a:sym typeface="Arial"/>
            </a:endParaRPr>
          </a:p>
        </p:txBody>
      </p:sp>
      <p:sp>
        <p:nvSpPr>
          <p:cNvPr id="629" name="Google Shape;629;g5fbcc7159c_0_293"/>
          <p:cNvSpPr txBox="1"/>
          <p:nvPr/>
        </p:nvSpPr>
        <p:spPr>
          <a:xfrm>
            <a:off x="1706625" y="4321000"/>
            <a:ext cx="9787200" cy="114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Cursada-Alumno/Cursada-Materia/ Docente-Materia</a:t>
            </a:r>
            <a:endParaRPr b="0" i="0" sz="2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5fbcc7159c_0_171"/>
          <p:cNvSpPr txBox="1"/>
          <p:nvPr/>
        </p:nvSpPr>
        <p:spPr>
          <a:xfrm>
            <a:off x="1584325" y="-57150"/>
            <a:ext cx="106554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Ejercicio integrador</a:t>
            </a:r>
            <a:endParaRPr b="0" i="0" sz="1400" u="none" cap="none" strike="noStrike">
              <a:solidFill>
                <a:srgbClr val="000000"/>
              </a:solidFill>
              <a:latin typeface="Arial"/>
              <a:ea typeface="Arial"/>
              <a:cs typeface="Arial"/>
              <a:sym typeface="Arial"/>
            </a:endParaRPr>
          </a:p>
        </p:txBody>
      </p:sp>
      <p:pic>
        <p:nvPicPr>
          <p:cNvPr id="638" name="Google Shape;638;g5fbcc7159c_0_171"/>
          <p:cNvPicPr preferRelativeResize="0"/>
          <p:nvPr/>
        </p:nvPicPr>
        <p:blipFill rotWithShape="1">
          <a:blip r:embed="rId3">
            <a:alphaModFix/>
          </a:blip>
          <a:srcRect b="0" l="0" r="0" t="0"/>
          <a:stretch/>
        </p:blipFill>
        <p:spPr>
          <a:xfrm>
            <a:off x="317625" y="1223950"/>
            <a:ext cx="11793351" cy="5222050"/>
          </a:xfrm>
          <a:prstGeom prst="rect">
            <a:avLst/>
          </a:prstGeom>
          <a:noFill/>
          <a:ln>
            <a:noFill/>
          </a:ln>
        </p:spPr>
      </p:pic>
      <p:cxnSp>
        <p:nvCxnSpPr>
          <p:cNvPr id="639" name="Google Shape;639;g5fbcc7159c_0_171"/>
          <p:cNvCxnSpPr/>
          <p:nvPr/>
        </p:nvCxnSpPr>
        <p:spPr>
          <a:xfrm flipH="1">
            <a:off x="3516850" y="1362225"/>
            <a:ext cx="777000" cy="589500"/>
          </a:xfrm>
          <a:prstGeom prst="straightConnector1">
            <a:avLst/>
          </a:prstGeom>
          <a:noFill/>
          <a:ln cap="flat" cmpd="sng" w="9525">
            <a:solidFill>
              <a:schemeClr val="dk2"/>
            </a:solidFill>
            <a:prstDash val="solid"/>
            <a:round/>
            <a:headEnd len="sm" w="sm" type="none"/>
            <a:tailEnd len="med" w="med" type="triangle"/>
          </a:ln>
        </p:spPr>
      </p:cxnSp>
      <p:cxnSp>
        <p:nvCxnSpPr>
          <p:cNvPr id="640" name="Google Shape;640;g5fbcc7159c_0_171"/>
          <p:cNvCxnSpPr/>
          <p:nvPr/>
        </p:nvCxnSpPr>
        <p:spPr>
          <a:xfrm rot="10800000">
            <a:off x="4438050" y="4282300"/>
            <a:ext cx="267900" cy="830400"/>
          </a:xfrm>
          <a:prstGeom prst="straightConnector1">
            <a:avLst/>
          </a:prstGeom>
          <a:noFill/>
          <a:ln cap="flat" cmpd="sng" w="9525">
            <a:solidFill>
              <a:schemeClr val="dk2"/>
            </a:solidFill>
            <a:prstDash val="solid"/>
            <a:round/>
            <a:headEnd len="sm" w="sm" type="none"/>
            <a:tailEnd len="med" w="med" type="triangle"/>
          </a:ln>
        </p:spPr>
      </p:cxnSp>
      <p:cxnSp>
        <p:nvCxnSpPr>
          <p:cNvPr id="641" name="Google Shape;641;g5fbcc7159c_0_171"/>
          <p:cNvCxnSpPr/>
          <p:nvPr/>
        </p:nvCxnSpPr>
        <p:spPr>
          <a:xfrm>
            <a:off x="4883200" y="6237825"/>
            <a:ext cx="777000" cy="0"/>
          </a:xfrm>
          <a:prstGeom prst="straightConnector1">
            <a:avLst/>
          </a:prstGeom>
          <a:noFill/>
          <a:ln cap="flat" cmpd="sng" w="9525">
            <a:solidFill>
              <a:schemeClr val="dk2"/>
            </a:solidFill>
            <a:prstDash val="solid"/>
            <a:round/>
            <a:headEnd len="sm" w="sm" type="none"/>
            <a:tailEnd len="med" w="med" type="triangle"/>
          </a:ln>
        </p:spPr>
      </p:cxnSp>
      <p:sp>
        <p:nvSpPr>
          <p:cNvPr id="642" name="Google Shape;642;g5fbcc7159c_0_171"/>
          <p:cNvSpPr txBox="1"/>
          <p:nvPr/>
        </p:nvSpPr>
        <p:spPr>
          <a:xfrm>
            <a:off x="3972375" y="960525"/>
            <a:ext cx="3804000" cy="40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Marcar todos los identificadores</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643" name="Google Shape;643;g5fbcc7159c_0_171"/>
          <p:cNvSpPr txBox="1"/>
          <p:nvPr/>
        </p:nvSpPr>
        <p:spPr>
          <a:xfrm>
            <a:off x="2163975" y="4978750"/>
            <a:ext cx="3911400" cy="40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Solo puede ser id externo- 1,1. </a:t>
            </a:r>
            <a:endParaRPr b="0" i="0" sz="14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entury Gothic"/>
                <a:ea typeface="Century Gothic"/>
                <a:cs typeface="Century Gothic"/>
                <a:sym typeface="Century Gothic"/>
              </a:rPr>
              <a:t>Concepto de identificador mínimo</a:t>
            </a:r>
            <a:endParaRPr b="0" i="0" sz="1400" u="none" cap="none" strike="noStrike">
              <a:solidFill>
                <a:srgbClr val="000000"/>
              </a:solidFill>
              <a:latin typeface="Century Gothic"/>
              <a:ea typeface="Century Gothic"/>
              <a:cs typeface="Century Gothic"/>
              <a:sym typeface="Century Gothic"/>
            </a:endParaRPr>
          </a:p>
        </p:txBody>
      </p:sp>
      <p:sp>
        <p:nvSpPr>
          <p:cNvPr id="644" name="Google Shape;644;g5fbcc7159c_0_171"/>
          <p:cNvSpPr txBox="1"/>
          <p:nvPr/>
        </p:nvSpPr>
        <p:spPr>
          <a:xfrm>
            <a:off x="3516950" y="5996725"/>
            <a:ext cx="9772800" cy="114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
        <p:nvSpPr>
          <p:cNvPr id="645" name="Google Shape;645;g5fbcc7159c_0_171"/>
          <p:cNvSpPr txBox="1"/>
          <p:nvPr/>
        </p:nvSpPr>
        <p:spPr>
          <a:xfrm>
            <a:off x="838075" y="5943075"/>
            <a:ext cx="4206000" cy="5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a:t>
            </a:r>
            <a:r>
              <a:rPr b="0" i="0" lang="en-US" sz="1400" u="none" cap="none" strike="noStrike">
                <a:solidFill>
                  <a:srgbClr val="000000"/>
                </a:solidFill>
                <a:latin typeface="Century Gothic"/>
                <a:ea typeface="Century Gothic"/>
                <a:cs typeface="Century Gothic"/>
                <a:sym typeface="Century Gothic"/>
              </a:rPr>
              <a:t>Qu</a:t>
            </a:r>
            <a:r>
              <a:rPr lang="en-US">
                <a:latin typeface="Century Gothic"/>
                <a:ea typeface="Century Gothic"/>
                <a:cs typeface="Century Gothic"/>
                <a:sym typeface="Century Gothic"/>
              </a:rPr>
              <a:t>é</a:t>
            </a:r>
            <a:r>
              <a:rPr b="0" i="0" lang="en-US" sz="1400" u="none" cap="none" strike="noStrike">
                <a:solidFill>
                  <a:srgbClr val="000000"/>
                </a:solidFill>
                <a:latin typeface="Century Gothic"/>
                <a:ea typeface="Century Gothic"/>
                <a:cs typeface="Century Gothic"/>
                <a:sym typeface="Century Gothic"/>
              </a:rPr>
              <a:t> semántica tiene la fecha</a:t>
            </a:r>
            <a:r>
              <a:rPr lang="en-US">
                <a:latin typeface="Century Gothic"/>
                <a:ea typeface="Century Gothic"/>
                <a:cs typeface="Century Gothic"/>
                <a:sym typeface="Century Gothic"/>
              </a:rPr>
              <a:t>H</a:t>
            </a:r>
            <a:r>
              <a:rPr b="0" i="0" lang="en-US" sz="1400" u="none" cap="none" strike="noStrike">
                <a:solidFill>
                  <a:srgbClr val="000000"/>
                </a:solidFill>
                <a:latin typeface="Century Gothic"/>
                <a:ea typeface="Century Gothic"/>
                <a:cs typeface="Century Gothic"/>
                <a:sym typeface="Century Gothic"/>
              </a:rPr>
              <a:t>asta opcional?</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5fbcc7159c_0_179"/>
          <p:cNvSpPr txBox="1"/>
          <p:nvPr/>
        </p:nvSpPr>
        <p:spPr>
          <a:xfrm>
            <a:off x="1664050" y="838023"/>
            <a:ext cx="9473700" cy="17361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333333"/>
              </a:buClr>
              <a:buSzPts val="4400"/>
              <a:buFont typeface="Arial"/>
              <a:buNone/>
            </a:pPr>
            <a:r>
              <a:rPr b="1" i="0" lang="en-US" sz="4400" u="none" cap="none" strike="noStrike">
                <a:solidFill>
                  <a:srgbClr val="333333"/>
                </a:solidFill>
                <a:latin typeface="Arial"/>
                <a:ea typeface="Arial"/>
                <a:cs typeface="Arial"/>
                <a:sym typeface="Arial"/>
              </a:rPr>
              <a:t>Tarea para el hogar: Pensar diferentes formas de modelar el historial</a:t>
            </a:r>
            <a:endParaRPr b="0" i="0" sz="1400" u="none" cap="none" strike="noStrike">
              <a:solidFill>
                <a:srgbClr val="000000"/>
              </a:solidFill>
              <a:latin typeface="Arial"/>
              <a:ea typeface="Arial"/>
              <a:cs typeface="Arial"/>
              <a:sym typeface="Arial"/>
            </a:endParaRPr>
          </a:p>
        </p:txBody>
      </p:sp>
      <p:pic>
        <p:nvPicPr>
          <p:cNvPr id="652" name="Google Shape;652;g5fbcc7159c_0_179"/>
          <p:cNvPicPr preferRelativeResize="0"/>
          <p:nvPr/>
        </p:nvPicPr>
        <p:blipFill rotWithShape="1">
          <a:blip r:embed="rId3">
            <a:alphaModFix/>
          </a:blip>
          <a:srcRect b="0" l="0" r="0" t="0"/>
          <a:stretch/>
        </p:blipFill>
        <p:spPr>
          <a:xfrm>
            <a:off x="2598025" y="2796478"/>
            <a:ext cx="6427546" cy="31923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g5fbcc7159c_0_185"/>
          <p:cNvSpPr txBox="1"/>
          <p:nvPr/>
        </p:nvSpPr>
        <p:spPr>
          <a:xfrm>
            <a:off x="3766950" y="2367762"/>
            <a:ext cx="97917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333333"/>
              </a:buClr>
              <a:buSzPts val="4400"/>
              <a:buFont typeface="Arial"/>
              <a:buNone/>
            </a:pPr>
            <a:r>
              <a:rPr b="1" i="0" lang="en-US" sz="4400" u="none" cap="none" strike="noStrike">
                <a:solidFill>
                  <a:srgbClr val="333333"/>
                </a:solidFill>
                <a:latin typeface="Arial"/>
                <a:ea typeface="Arial"/>
                <a:cs typeface="Arial"/>
                <a:sym typeface="Arial"/>
              </a:rPr>
              <a:t>¿PREGUNTAS?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49" name="Shape 349"/>
        <p:cNvGrpSpPr/>
        <p:nvPr/>
      </p:nvGrpSpPr>
      <p:grpSpPr>
        <a:xfrm>
          <a:off x="0" y="0"/>
          <a:ext cx="0" cy="0"/>
          <a:chOff x="0" y="0"/>
          <a:chExt cx="0" cy="0"/>
        </a:xfrm>
      </p:grpSpPr>
      <p:sp>
        <p:nvSpPr>
          <p:cNvPr id="350" name="Google Shape;350;p2"/>
          <p:cNvSpPr txBox="1"/>
          <p:nvPr/>
        </p:nvSpPr>
        <p:spPr>
          <a:xfrm>
            <a:off x="2376487" y="144462"/>
            <a:ext cx="8912225"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400"/>
              <a:buFont typeface="Century Gothic"/>
              <a:buNone/>
            </a:pPr>
            <a:r>
              <a:rPr b="0" i="0" lang="en-US" sz="4400" u="none" cap="none" strike="noStrike">
                <a:solidFill>
                  <a:srgbClr val="262626"/>
                </a:solidFill>
                <a:latin typeface="Century Gothic"/>
                <a:ea typeface="Century Gothic"/>
                <a:cs typeface="Century Gothic"/>
                <a:sym typeface="Century Gothic"/>
              </a:rPr>
              <a:t>Esquema de la explicación </a:t>
            </a:r>
            <a:endParaRPr b="0" i="0" sz="1400" u="none" cap="none" strike="noStrike">
              <a:solidFill>
                <a:srgbClr val="000000"/>
              </a:solidFill>
              <a:latin typeface="Arial"/>
              <a:ea typeface="Arial"/>
              <a:cs typeface="Arial"/>
              <a:sym typeface="Arial"/>
            </a:endParaRPr>
          </a:p>
        </p:txBody>
      </p:sp>
      <p:sp>
        <p:nvSpPr>
          <p:cNvPr id="351" name="Google Shape;351;p2"/>
          <p:cNvSpPr txBox="1"/>
          <p:nvPr/>
        </p:nvSpPr>
        <p:spPr>
          <a:xfrm>
            <a:off x="503237" y="792162"/>
            <a:ext cx="779462" cy="3651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Century Gothic"/>
              <a:buNone/>
            </a:pPr>
            <a:fld id="{00000000-1234-1234-1234-123412341234}" type="slidenum">
              <a:rPr b="0" i="0" lang="en-US" sz="1800" u="none" cap="none" strike="noStrike">
                <a:solidFill>
                  <a:srgbClr val="000000"/>
                </a:solidFill>
                <a:latin typeface="Century Gothic"/>
                <a:ea typeface="Century Gothic"/>
                <a:cs typeface="Century Gothic"/>
                <a:sym typeface="Century Gothic"/>
              </a:rPr>
              <a:t>‹#›</a:t>
            </a:fld>
            <a:endParaRPr b="0" i="0" sz="1400" u="none" cap="none" strike="noStrike">
              <a:solidFill>
                <a:srgbClr val="000000"/>
              </a:solidFill>
              <a:latin typeface="Arial"/>
              <a:ea typeface="Arial"/>
              <a:cs typeface="Arial"/>
              <a:sym typeface="Arial"/>
            </a:endParaRPr>
          </a:p>
        </p:txBody>
      </p:sp>
      <p:sp>
        <p:nvSpPr>
          <p:cNvPr id="352" name="Google Shape;352;p2"/>
          <p:cNvSpPr txBox="1"/>
          <p:nvPr/>
        </p:nvSpPr>
        <p:spPr>
          <a:xfrm>
            <a:off x="2697162" y="1635125"/>
            <a:ext cx="7772400" cy="44958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3" name="Google Shape;353;p2"/>
          <p:cNvSpPr txBox="1"/>
          <p:nvPr/>
        </p:nvSpPr>
        <p:spPr>
          <a:xfrm>
            <a:off x="2497137" y="1368425"/>
            <a:ext cx="8915400" cy="4940300"/>
          </a:xfrm>
          <a:prstGeom prst="rect">
            <a:avLst/>
          </a:prstGeom>
          <a:noFill/>
          <a:ln>
            <a:noFill/>
          </a:ln>
        </p:spPr>
        <p:txBody>
          <a:bodyPr anchorCtr="0" anchor="t" bIns="45000" lIns="90000" spcFirstLastPara="1" rIns="90000" wrap="square" tIns="45000">
            <a:noAutofit/>
          </a:bodyPr>
          <a:lstStyle/>
          <a:p>
            <a:pPr indent="-450850" lvl="0" marL="571500" marR="0" rtl="0" algn="l">
              <a:lnSpc>
                <a:spcPct val="100000"/>
              </a:lnSpc>
              <a:spcBef>
                <a:spcPts val="0"/>
              </a:spcBef>
              <a:spcAft>
                <a:spcPts val="0"/>
              </a:spcAft>
              <a:buClr>
                <a:srgbClr val="000000"/>
              </a:buClr>
              <a:buSzPts val="2600"/>
              <a:buFont typeface="Noto Sans Symbols"/>
              <a:buChar char="●"/>
            </a:pPr>
            <a:r>
              <a:rPr b="0" i="0" lang="en-US" sz="2600" u="none" cap="none" strike="noStrike">
                <a:solidFill>
                  <a:srgbClr val="262626"/>
                </a:solidFill>
                <a:latin typeface="Century Gothic"/>
                <a:ea typeface="Century Gothic"/>
                <a:cs typeface="Century Gothic"/>
                <a:sym typeface="Century Gothic"/>
              </a:rPr>
              <a:t>Definición</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000000"/>
              </a:buClr>
              <a:buSzPts val="2600"/>
              <a:buFont typeface="Noto Sans Symbols"/>
              <a:buChar char="●"/>
            </a:pPr>
            <a:r>
              <a:rPr b="0" i="0" lang="en-US" sz="2600" u="none" cap="none" strike="noStrike">
                <a:solidFill>
                  <a:srgbClr val="262626"/>
                </a:solidFill>
                <a:latin typeface="Century Gothic"/>
                <a:ea typeface="Century Gothic"/>
                <a:cs typeface="Century Gothic"/>
                <a:sym typeface="Century Gothic"/>
              </a:rPr>
              <a:t>Simbología</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000000"/>
              </a:buClr>
              <a:buSzPts val="2600"/>
              <a:buFont typeface="Noto Sans Symbols"/>
              <a:buChar char="●"/>
            </a:pPr>
            <a:r>
              <a:rPr b="0" i="0" lang="en-US" sz="2600" u="none" cap="none" strike="noStrike">
                <a:solidFill>
                  <a:srgbClr val="262626"/>
                </a:solidFill>
                <a:latin typeface="Century Gothic"/>
                <a:ea typeface="Century Gothic"/>
                <a:cs typeface="Century Gothic"/>
                <a:sym typeface="Century Gothic"/>
              </a:rPr>
              <a:t>Ejercicio para resolver en clase</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600"/>
              <a:buFont typeface="Century Gothic"/>
              <a:buNone/>
            </a:pPr>
            <a:r>
              <a:rPr b="0" i="0" lang="en-US" sz="2600" u="none" cap="none" strike="noStrike">
                <a:solidFill>
                  <a:srgbClr val="262626"/>
                </a:solidFill>
                <a:latin typeface="Century Gothic"/>
                <a:ea typeface="Century Gothic"/>
                <a:cs typeface="Century Gothic"/>
                <a:sym typeface="Century Gothic"/>
              </a:rPr>
              <a:t>  		-	</a:t>
            </a:r>
            <a:r>
              <a:rPr b="0" i="0" lang="en-US" sz="2000" u="none" cap="none" strike="noStrike">
                <a:solidFill>
                  <a:srgbClr val="262626"/>
                </a:solidFill>
                <a:latin typeface="Arial"/>
                <a:ea typeface="Arial"/>
                <a:cs typeface="Arial"/>
                <a:sym typeface="Arial"/>
              </a:rPr>
              <a:t>Identificar Entidades – Relaciones más evidentes.	</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000"/>
              <a:buFont typeface="Arial"/>
              <a:buNone/>
            </a:pPr>
            <a:r>
              <a:rPr b="0" i="0" lang="en-US" sz="2000" u="none" cap="none" strike="noStrike">
                <a:solidFill>
                  <a:srgbClr val="262626"/>
                </a:solidFill>
                <a:latin typeface="Arial"/>
                <a:ea typeface="Arial"/>
                <a:cs typeface="Arial"/>
                <a:sym typeface="Arial"/>
              </a:rPr>
              <a:t>  		-	Identificar Entidades – Relaciones menos evidentes.</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000"/>
              <a:buFont typeface="Arial"/>
              <a:buNone/>
            </a:pPr>
            <a:r>
              <a:rPr b="0" i="0" lang="en-US" sz="2000" u="none" cap="none" strike="noStrike">
                <a:solidFill>
                  <a:srgbClr val="262626"/>
                </a:solidFill>
                <a:latin typeface="Arial"/>
                <a:ea typeface="Arial"/>
                <a:cs typeface="Arial"/>
                <a:sym typeface="Arial"/>
              </a:rPr>
              <a:t>  		-	Identificar relaciones</a:t>
            </a:r>
            <a:endParaRPr b="0" i="0" sz="2000" u="none" cap="none" strike="noStrike">
              <a:solidFill>
                <a:srgbClr val="262626"/>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000"/>
              <a:buFont typeface="Arial"/>
              <a:buNone/>
            </a:pPr>
            <a:r>
              <a:rPr b="0" i="0" lang="en-US" sz="2000" u="none" cap="none" strike="noStrike">
                <a:solidFill>
                  <a:srgbClr val="262626"/>
                </a:solidFill>
                <a:latin typeface="Arial"/>
                <a:ea typeface="Arial"/>
                <a:cs typeface="Arial"/>
                <a:sym typeface="Arial"/>
              </a:rPr>
              <a:t>           -      Definir atributos.</a:t>
            </a:r>
            <a:endParaRPr b="0" i="0" sz="1400" u="none" cap="none" strike="noStrike">
              <a:solidFill>
                <a:srgbClr val="000000"/>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600"/>
              <a:buFont typeface="Arial"/>
              <a:buNone/>
            </a:pPr>
            <a:r>
              <a:rPr b="0" i="0" lang="en-US" sz="2600" u="none" cap="none" strike="noStrike">
                <a:solidFill>
                  <a:srgbClr val="262626"/>
                </a:solidFill>
                <a:latin typeface="Arial"/>
                <a:ea typeface="Arial"/>
                <a:cs typeface="Arial"/>
                <a:sym typeface="Arial"/>
              </a:rPr>
              <a:t>  </a:t>
            </a:r>
            <a:r>
              <a:rPr b="0" i="0" lang="en-US" sz="2000" u="none" cap="none" strike="noStrike">
                <a:solidFill>
                  <a:srgbClr val="262626"/>
                </a:solidFill>
                <a:latin typeface="Arial"/>
                <a:ea typeface="Arial"/>
                <a:cs typeface="Arial"/>
                <a:sym typeface="Arial"/>
              </a:rPr>
              <a:t>  		-	Atributos compuestos y polivalentes</a:t>
            </a:r>
            <a:endParaRPr b="0" i="0" sz="2000" u="none" cap="none" strike="noStrike">
              <a:solidFill>
                <a:srgbClr val="262626"/>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600"/>
              <a:buFont typeface="Arial"/>
              <a:buNone/>
            </a:pPr>
            <a:r>
              <a:rPr b="0" i="0" lang="en-US" sz="2000" u="none" cap="none" strike="noStrike">
                <a:solidFill>
                  <a:srgbClr val="262626"/>
                </a:solidFill>
                <a:latin typeface="Arial"/>
                <a:ea typeface="Arial"/>
                <a:cs typeface="Arial"/>
                <a:sym typeface="Arial"/>
              </a:rPr>
              <a:t>		-     Establecer cardinalidades</a:t>
            </a:r>
            <a:endParaRPr b="0" i="0" sz="2000" u="none" cap="none" strike="noStrike">
              <a:solidFill>
                <a:srgbClr val="262626"/>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600"/>
              <a:buFont typeface="Arial"/>
              <a:buNone/>
            </a:pPr>
            <a:r>
              <a:rPr b="0" i="0" lang="en-US" sz="2000" u="none" cap="none" strike="noStrike">
                <a:solidFill>
                  <a:srgbClr val="262626"/>
                </a:solidFill>
                <a:latin typeface="Arial"/>
                <a:ea typeface="Arial"/>
                <a:cs typeface="Arial"/>
                <a:sym typeface="Arial"/>
              </a:rPr>
              <a:t>		-     Determinar identificadores</a:t>
            </a:r>
            <a:endParaRPr b="0" i="0" sz="2000" u="none" cap="none" strike="noStrike">
              <a:solidFill>
                <a:srgbClr val="262626"/>
              </a:solidFill>
              <a:latin typeface="Arial"/>
              <a:ea typeface="Arial"/>
              <a:cs typeface="Arial"/>
              <a:sym typeface="Arial"/>
            </a:endParaRPr>
          </a:p>
          <a:p>
            <a:pPr indent="-450850" lvl="0" marL="571500" marR="0" rtl="0" algn="l">
              <a:lnSpc>
                <a:spcPct val="100000"/>
              </a:lnSpc>
              <a:spcBef>
                <a:spcPts val="400"/>
              </a:spcBef>
              <a:spcAft>
                <a:spcPts val="0"/>
              </a:spcAft>
              <a:buClr>
                <a:srgbClr val="262626"/>
              </a:buClr>
              <a:buSzPts val="2000"/>
              <a:buFont typeface="Arial"/>
              <a:buNone/>
            </a:pPr>
            <a:r>
              <a:rPr b="0" i="0" lang="en-US" sz="2000" u="none" cap="none" strike="noStrike">
                <a:solidFill>
                  <a:srgbClr val="262626"/>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000"/>
              <a:buFont typeface="Arial"/>
              <a:buNone/>
            </a:pPr>
            <a:r>
              <a:t/>
            </a:r>
            <a:endParaRPr b="0" i="0" sz="2000" u="none" cap="none" strike="noStrike">
              <a:solidFill>
                <a:srgbClr val="26262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60" name="Shape 360"/>
        <p:cNvGrpSpPr/>
        <p:nvPr/>
      </p:nvGrpSpPr>
      <p:grpSpPr>
        <a:xfrm>
          <a:off x="0" y="0"/>
          <a:ext cx="0" cy="0"/>
          <a:chOff x="0" y="0"/>
          <a:chExt cx="0" cy="0"/>
        </a:xfrm>
      </p:grpSpPr>
      <p:sp>
        <p:nvSpPr>
          <p:cNvPr id="361" name="Google Shape;361;p3"/>
          <p:cNvSpPr txBox="1"/>
          <p:nvPr/>
        </p:nvSpPr>
        <p:spPr>
          <a:xfrm>
            <a:off x="2376487" y="144462"/>
            <a:ext cx="8912225"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400"/>
              <a:buFont typeface="Century Gothic"/>
              <a:buNone/>
            </a:pPr>
            <a:r>
              <a:rPr b="0" i="0" lang="en-US" sz="4400" u="none" cap="none" strike="noStrike">
                <a:solidFill>
                  <a:srgbClr val="262626"/>
                </a:solidFill>
                <a:latin typeface="Century Gothic"/>
                <a:ea typeface="Century Gothic"/>
                <a:cs typeface="Century Gothic"/>
                <a:sym typeface="Century Gothic"/>
              </a:rPr>
              <a:t>Diseño Conceptual - Definición </a:t>
            </a:r>
            <a:endParaRPr b="0" i="0" sz="1400" u="none" cap="none" strike="noStrike">
              <a:solidFill>
                <a:srgbClr val="000000"/>
              </a:solidFill>
              <a:latin typeface="Arial"/>
              <a:ea typeface="Arial"/>
              <a:cs typeface="Arial"/>
              <a:sym typeface="Arial"/>
            </a:endParaRPr>
          </a:p>
        </p:txBody>
      </p:sp>
      <p:sp>
        <p:nvSpPr>
          <p:cNvPr id="362" name="Google Shape;362;p3"/>
          <p:cNvSpPr txBox="1"/>
          <p:nvPr/>
        </p:nvSpPr>
        <p:spPr>
          <a:xfrm>
            <a:off x="2497125" y="1660525"/>
            <a:ext cx="9269700" cy="4940400"/>
          </a:xfrm>
          <a:prstGeom prst="rect">
            <a:avLst/>
          </a:prstGeom>
          <a:noFill/>
          <a:ln>
            <a:noFill/>
          </a:ln>
        </p:spPr>
        <p:txBody>
          <a:bodyPr anchorCtr="0" anchor="t" bIns="45000" lIns="90000" spcFirstLastPara="1" rIns="90000" wrap="square" tIns="45000">
            <a:noAutofit/>
          </a:bodyPr>
          <a:lstStyle/>
          <a:p>
            <a:pPr indent="-231775" lvl="0" marL="365125" marR="0" rtl="0" algn="just">
              <a:lnSpc>
                <a:spcPct val="100000"/>
              </a:lnSpc>
              <a:spcBef>
                <a:spcPts val="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El diseño conceptual parte de la especificación</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de requerimientos y su resultado es el</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esquema conceptual de la base de datos. Un</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esquema conceptual es una descripción de alto</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nivel de la estructura de la base de datos. El</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propósito del diseño conceptual es describir el</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contenido de información de la base de</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datos. Herramienta utilizada: Modelo Entidad-</a:t>
            </a:r>
            <a:endParaRPr b="0" i="0" sz="1400" u="none" cap="none" strike="noStrike">
              <a:solidFill>
                <a:srgbClr val="000000"/>
              </a:solidFill>
              <a:latin typeface="Arial"/>
              <a:ea typeface="Arial"/>
              <a:cs typeface="Arial"/>
              <a:sym typeface="Arial"/>
            </a:endParaRPr>
          </a:p>
          <a:p>
            <a:pPr indent="-231775" lvl="0" marL="365125" marR="0" rtl="0" algn="just">
              <a:lnSpc>
                <a:spcPct val="100000"/>
              </a:lnSpc>
              <a:spcBef>
                <a:spcPts val="400"/>
              </a:spcBef>
              <a:spcAft>
                <a:spcPts val="0"/>
              </a:spcAft>
              <a:buClr>
                <a:srgbClr val="262626"/>
              </a:buClr>
              <a:buSzPts val="2800"/>
              <a:buFont typeface="Arial"/>
              <a:buNone/>
            </a:pPr>
            <a:r>
              <a:rPr b="0" i="0" lang="en-US" sz="2800" u="none" cap="none" strike="noStrike">
                <a:solidFill>
                  <a:srgbClr val="262626"/>
                </a:solidFill>
                <a:latin typeface="Arial"/>
                <a:ea typeface="Arial"/>
                <a:cs typeface="Arial"/>
                <a:sym typeface="Arial"/>
              </a:rPr>
              <a:t>Interrelaciones (ER).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69" name="Shape 369"/>
        <p:cNvGrpSpPr/>
        <p:nvPr/>
      </p:nvGrpSpPr>
      <p:grpSpPr>
        <a:xfrm>
          <a:off x="0" y="0"/>
          <a:ext cx="0" cy="0"/>
          <a:chOff x="0" y="0"/>
          <a:chExt cx="0" cy="0"/>
        </a:xfrm>
      </p:grpSpPr>
      <p:sp>
        <p:nvSpPr>
          <p:cNvPr id="370" name="Google Shape;370;p4"/>
          <p:cNvSpPr txBox="1"/>
          <p:nvPr/>
        </p:nvSpPr>
        <p:spPr>
          <a:xfrm>
            <a:off x="1800225" y="144462"/>
            <a:ext cx="9791700"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
        <p:nvSpPr>
          <p:cNvPr id="371" name="Google Shape;371;p4"/>
          <p:cNvSpPr txBox="1"/>
          <p:nvPr/>
        </p:nvSpPr>
        <p:spPr>
          <a:xfrm>
            <a:off x="2497137" y="1660525"/>
            <a:ext cx="8915400" cy="49403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372" name="Google Shape;372;p4"/>
          <p:cNvSpPr txBox="1"/>
          <p:nvPr/>
        </p:nvSpPr>
        <p:spPr>
          <a:xfrm>
            <a:off x="1511300" y="1295400"/>
            <a:ext cx="9901237" cy="8636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Entidad</a:t>
            </a:r>
            <a:r>
              <a:rPr b="0" i="0" lang="en-US" sz="2800" u="none" cap="none" strike="noStrike">
                <a:solidFill>
                  <a:srgbClr val="262626"/>
                </a:solidFill>
                <a:latin typeface="Arial"/>
                <a:ea typeface="Arial"/>
                <a:cs typeface="Arial"/>
                <a:sym typeface="Arial"/>
              </a:rPr>
              <a:t>: Una entidad representa un elemento u objeto del mundo real con identidad.</a:t>
            </a:r>
            <a:endParaRPr b="0" i="0" sz="1400" u="none" cap="none" strike="noStrike">
              <a:solidFill>
                <a:srgbClr val="000000"/>
              </a:solidFill>
              <a:latin typeface="Arial"/>
              <a:ea typeface="Arial"/>
              <a:cs typeface="Arial"/>
              <a:sym typeface="Arial"/>
            </a:endParaRPr>
          </a:p>
        </p:txBody>
      </p:sp>
      <p:pic>
        <p:nvPicPr>
          <p:cNvPr id="373" name="Google Shape;373;p4"/>
          <p:cNvPicPr preferRelativeResize="0"/>
          <p:nvPr/>
        </p:nvPicPr>
        <p:blipFill rotWithShape="1">
          <a:blip r:embed="rId3">
            <a:alphaModFix/>
          </a:blip>
          <a:srcRect b="0" l="0" r="0" t="0"/>
          <a:stretch/>
        </p:blipFill>
        <p:spPr>
          <a:xfrm>
            <a:off x="5153025" y="2303462"/>
            <a:ext cx="2047875" cy="1095375"/>
          </a:xfrm>
          <a:prstGeom prst="rect">
            <a:avLst/>
          </a:prstGeom>
          <a:noFill/>
          <a:ln>
            <a:noFill/>
          </a:ln>
        </p:spPr>
      </p:pic>
      <p:sp>
        <p:nvSpPr>
          <p:cNvPr id="374" name="Google Shape;374;p4"/>
          <p:cNvSpPr txBox="1"/>
          <p:nvPr/>
        </p:nvSpPr>
        <p:spPr>
          <a:xfrm>
            <a:off x="1511300" y="3455987"/>
            <a:ext cx="10080625" cy="8636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Relación</a:t>
            </a:r>
            <a:r>
              <a:rPr b="0" i="0" lang="en-US" sz="2800" u="none" cap="none" strike="noStrike">
                <a:solidFill>
                  <a:srgbClr val="262626"/>
                </a:solidFill>
                <a:latin typeface="Arial"/>
                <a:ea typeface="Arial"/>
                <a:cs typeface="Arial"/>
                <a:sym typeface="Arial"/>
              </a:rPr>
              <a:t>: Las relaciones representan agregaciones entre dos (binaria) o más entidades. Describen las dependencias o asociaciones entre dichas entidades.</a:t>
            </a:r>
            <a:endParaRPr b="0" i="0" sz="1400" u="none" cap="none" strike="noStrike">
              <a:solidFill>
                <a:srgbClr val="000000"/>
              </a:solidFill>
              <a:latin typeface="Arial"/>
              <a:ea typeface="Arial"/>
              <a:cs typeface="Arial"/>
              <a:sym typeface="Arial"/>
            </a:endParaRPr>
          </a:p>
        </p:txBody>
      </p:sp>
      <p:pic>
        <p:nvPicPr>
          <p:cNvPr id="375" name="Google Shape;375;p4"/>
          <p:cNvPicPr preferRelativeResize="0"/>
          <p:nvPr/>
        </p:nvPicPr>
        <p:blipFill rotWithShape="1">
          <a:blip r:embed="rId4">
            <a:alphaModFix/>
          </a:blip>
          <a:srcRect b="0" l="0" r="0" t="0"/>
          <a:stretch/>
        </p:blipFill>
        <p:spPr>
          <a:xfrm>
            <a:off x="1855787" y="5140325"/>
            <a:ext cx="8943975" cy="112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82" name="Shape 382"/>
        <p:cNvGrpSpPr/>
        <p:nvPr/>
      </p:nvGrpSpPr>
      <p:grpSpPr>
        <a:xfrm>
          <a:off x="0" y="0"/>
          <a:ext cx="0" cy="0"/>
          <a:chOff x="0" y="0"/>
          <a:chExt cx="0" cy="0"/>
        </a:xfrm>
      </p:grpSpPr>
      <p:sp>
        <p:nvSpPr>
          <p:cNvPr id="383" name="Google Shape;383;p5"/>
          <p:cNvSpPr txBox="1"/>
          <p:nvPr/>
        </p:nvSpPr>
        <p:spPr>
          <a:xfrm>
            <a:off x="2497137" y="1660525"/>
            <a:ext cx="8915400" cy="49403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384" name="Google Shape;384;p5"/>
          <p:cNvSpPr txBox="1"/>
          <p:nvPr/>
        </p:nvSpPr>
        <p:spPr>
          <a:xfrm>
            <a:off x="1511300" y="1295400"/>
            <a:ext cx="10225087" cy="8636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Relación Recursiva:</a:t>
            </a:r>
            <a:r>
              <a:rPr b="0" i="0" lang="en-US" sz="2800" u="none" cap="none" strike="noStrike">
                <a:solidFill>
                  <a:srgbClr val="262626"/>
                </a:solidFill>
                <a:latin typeface="Arial"/>
                <a:ea typeface="Arial"/>
                <a:cs typeface="Arial"/>
                <a:sym typeface="Arial"/>
              </a:rPr>
              <a:t> Relación que une dos entidades particulares del mismo conjunto.</a:t>
            </a:r>
            <a:endParaRPr b="0" i="0" sz="1400" u="none" cap="none" strike="noStrike">
              <a:solidFill>
                <a:srgbClr val="000000"/>
              </a:solidFill>
              <a:latin typeface="Arial"/>
              <a:ea typeface="Arial"/>
              <a:cs typeface="Arial"/>
              <a:sym typeface="Arial"/>
            </a:endParaRPr>
          </a:p>
        </p:txBody>
      </p:sp>
      <p:sp>
        <p:nvSpPr>
          <p:cNvPr id="385" name="Google Shape;385;p5"/>
          <p:cNvSpPr txBox="1"/>
          <p:nvPr/>
        </p:nvSpPr>
        <p:spPr>
          <a:xfrm>
            <a:off x="1511300" y="3455987"/>
            <a:ext cx="10367962" cy="8636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Atributo:</a:t>
            </a:r>
            <a:r>
              <a:rPr b="0" i="0" lang="en-US" sz="2800" u="none" cap="none" strike="noStrike">
                <a:solidFill>
                  <a:srgbClr val="262626"/>
                </a:solidFill>
                <a:latin typeface="Arial"/>
                <a:ea typeface="Arial"/>
                <a:cs typeface="Arial"/>
                <a:sym typeface="Arial"/>
              </a:rPr>
              <a:t> Un atributo representa una propiedad básica de una entidad o relación. Un atributo es el equivalente a un campo de un registro.</a:t>
            </a:r>
            <a:endParaRPr b="0" i="0" sz="1400" u="none" cap="none" strike="noStrike">
              <a:solidFill>
                <a:srgbClr val="000000"/>
              </a:solidFill>
              <a:latin typeface="Arial"/>
              <a:ea typeface="Arial"/>
              <a:cs typeface="Arial"/>
              <a:sym typeface="Arial"/>
            </a:endParaRPr>
          </a:p>
        </p:txBody>
      </p:sp>
      <p:pic>
        <p:nvPicPr>
          <p:cNvPr id="386" name="Google Shape;386;p5"/>
          <p:cNvPicPr preferRelativeResize="0"/>
          <p:nvPr/>
        </p:nvPicPr>
        <p:blipFill rotWithShape="1">
          <a:blip r:embed="rId3">
            <a:alphaModFix/>
          </a:blip>
          <a:srcRect b="0" l="0" r="0" t="0"/>
          <a:stretch/>
        </p:blipFill>
        <p:spPr>
          <a:xfrm>
            <a:off x="3455987" y="2303462"/>
            <a:ext cx="5791200" cy="1095375"/>
          </a:xfrm>
          <a:prstGeom prst="rect">
            <a:avLst/>
          </a:prstGeom>
          <a:noFill/>
          <a:ln>
            <a:noFill/>
          </a:ln>
        </p:spPr>
      </p:pic>
      <p:pic>
        <p:nvPicPr>
          <p:cNvPr id="387" name="Google Shape;387;p5"/>
          <p:cNvPicPr preferRelativeResize="0"/>
          <p:nvPr/>
        </p:nvPicPr>
        <p:blipFill rotWithShape="1">
          <a:blip r:embed="rId4">
            <a:alphaModFix/>
          </a:blip>
          <a:srcRect b="0" l="0" r="0" t="0"/>
          <a:stretch/>
        </p:blipFill>
        <p:spPr>
          <a:xfrm>
            <a:off x="4791075" y="5327650"/>
            <a:ext cx="2552700" cy="704850"/>
          </a:xfrm>
          <a:prstGeom prst="rect">
            <a:avLst/>
          </a:prstGeom>
          <a:noFill/>
          <a:ln>
            <a:noFill/>
          </a:ln>
        </p:spPr>
      </p:pic>
      <p:sp>
        <p:nvSpPr>
          <p:cNvPr id="388" name="Google Shape;388;p5"/>
          <p:cNvSpPr txBox="1"/>
          <p:nvPr/>
        </p:nvSpPr>
        <p:spPr>
          <a:xfrm>
            <a:off x="1800225" y="144462"/>
            <a:ext cx="9791700"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395" name="Shape 395"/>
        <p:cNvGrpSpPr/>
        <p:nvPr/>
      </p:nvGrpSpPr>
      <p:grpSpPr>
        <a:xfrm>
          <a:off x="0" y="0"/>
          <a:ext cx="0" cy="0"/>
          <a:chOff x="0" y="0"/>
          <a:chExt cx="0" cy="0"/>
        </a:xfrm>
      </p:grpSpPr>
      <p:sp>
        <p:nvSpPr>
          <p:cNvPr id="396" name="Google Shape;396;p6"/>
          <p:cNvSpPr txBox="1"/>
          <p:nvPr/>
        </p:nvSpPr>
        <p:spPr>
          <a:xfrm>
            <a:off x="2497137" y="1660525"/>
            <a:ext cx="8915400" cy="49403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397" name="Google Shape;397;p6"/>
          <p:cNvSpPr txBox="1"/>
          <p:nvPr/>
        </p:nvSpPr>
        <p:spPr>
          <a:xfrm>
            <a:off x="1079512" y="4470400"/>
            <a:ext cx="10512300" cy="8637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Identificador:</a:t>
            </a:r>
            <a:r>
              <a:rPr b="0" i="0" lang="en-US" sz="2800" u="none" cap="none" strike="noStrike">
                <a:solidFill>
                  <a:srgbClr val="262626"/>
                </a:solidFill>
                <a:latin typeface="Arial"/>
                <a:ea typeface="Arial"/>
                <a:cs typeface="Arial"/>
                <a:sym typeface="Arial"/>
              </a:rPr>
              <a:t> Un identificador es un atributo o un conjunto de atributos que permite reconocer o distinguir a una entidad de manera unívoca dentro del conjunto de entidades.</a:t>
            </a:r>
            <a:endParaRPr b="0" i="0" sz="1400" u="none" cap="none" strike="noStrike">
              <a:solidFill>
                <a:srgbClr val="000000"/>
              </a:solidFill>
              <a:latin typeface="Arial"/>
              <a:ea typeface="Arial"/>
              <a:cs typeface="Arial"/>
              <a:sym typeface="Arial"/>
            </a:endParaRPr>
          </a:p>
        </p:txBody>
      </p:sp>
      <p:sp>
        <p:nvSpPr>
          <p:cNvPr id="398" name="Google Shape;398;p6"/>
          <p:cNvSpPr txBox="1"/>
          <p:nvPr/>
        </p:nvSpPr>
        <p:spPr>
          <a:xfrm>
            <a:off x="1331925" y="1425450"/>
            <a:ext cx="10728300" cy="8637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800"/>
              <a:buFont typeface="Arial"/>
              <a:buNone/>
            </a:pPr>
            <a:r>
              <a:rPr b="1" i="0" lang="en-US" sz="2800" u="none" cap="none" strike="noStrike">
                <a:solidFill>
                  <a:srgbClr val="262626"/>
                </a:solidFill>
                <a:latin typeface="Arial"/>
                <a:ea typeface="Arial"/>
                <a:cs typeface="Arial"/>
                <a:sym typeface="Arial"/>
              </a:rPr>
              <a:t>Atributo Compuesto:</a:t>
            </a:r>
            <a:r>
              <a:rPr b="0" i="0" lang="en-US" sz="2800" u="none" cap="none" strike="noStrike">
                <a:solidFill>
                  <a:srgbClr val="262626"/>
                </a:solidFill>
                <a:latin typeface="Arial"/>
                <a:ea typeface="Arial"/>
                <a:cs typeface="Arial"/>
                <a:sym typeface="Arial"/>
              </a:rPr>
              <a:t> Un atributo compuesto representa a un atributo generado a partir de la combinación de varios atributos simples.</a:t>
            </a:r>
            <a:endParaRPr b="0" i="0" sz="1400" u="none" cap="none" strike="noStrike">
              <a:solidFill>
                <a:srgbClr val="000000"/>
              </a:solidFill>
              <a:latin typeface="Arial"/>
              <a:ea typeface="Arial"/>
              <a:cs typeface="Arial"/>
              <a:sym typeface="Arial"/>
            </a:endParaRPr>
          </a:p>
        </p:txBody>
      </p:sp>
      <p:pic>
        <p:nvPicPr>
          <p:cNvPr id="399" name="Google Shape;399;p6"/>
          <p:cNvPicPr preferRelativeResize="0"/>
          <p:nvPr/>
        </p:nvPicPr>
        <p:blipFill rotWithShape="1">
          <a:blip r:embed="rId3">
            <a:alphaModFix/>
          </a:blip>
          <a:srcRect b="0" l="0" r="0" t="0"/>
          <a:stretch/>
        </p:blipFill>
        <p:spPr>
          <a:xfrm>
            <a:off x="4808550" y="6067425"/>
            <a:ext cx="2333625" cy="790575"/>
          </a:xfrm>
          <a:prstGeom prst="rect">
            <a:avLst/>
          </a:prstGeom>
          <a:noFill/>
          <a:ln>
            <a:noFill/>
          </a:ln>
        </p:spPr>
      </p:pic>
      <p:pic>
        <p:nvPicPr>
          <p:cNvPr id="400" name="Google Shape;400;p6"/>
          <p:cNvPicPr preferRelativeResize="0"/>
          <p:nvPr/>
        </p:nvPicPr>
        <p:blipFill rotWithShape="1">
          <a:blip r:embed="rId4">
            <a:alphaModFix/>
          </a:blip>
          <a:srcRect b="0" l="0" r="0" t="0"/>
          <a:stretch/>
        </p:blipFill>
        <p:spPr>
          <a:xfrm>
            <a:off x="4643450" y="2412875"/>
            <a:ext cx="4429125" cy="2038350"/>
          </a:xfrm>
          <a:prstGeom prst="rect">
            <a:avLst/>
          </a:prstGeom>
          <a:noFill/>
          <a:ln>
            <a:noFill/>
          </a:ln>
        </p:spPr>
      </p:pic>
      <p:sp>
        <p:nvSpPr>
          <p:cNvPr id="401" name="Google Shape;401;p6"/>
          <p:cNvSpPr txBox="1"/>
          <p:nvPr/>
        </p:nvSpPr>
        <p:spPr>
          <a:xfrm>
            <a:off x="1800225" y="144462"/>
            <a:ext cx="97917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EE9F8"/>
            </a:gs>
          </a:gsLst>
          <a:path path="circle">
            <a:fillToRect b="50%" l="50%" r="50%" t="50%"/>
          </a:path>
          <a:tileRect/>
        </a:gradFill>
      </p:bgPr>
    </p:bg>
    <p:spTree>
      <p:nvGrpSpPr>
        <p:cNvPr id="408" name="Shape 408"/>
        <p:cNvGrpSpPr/>
        <p:nvPr/>
      </p:nvGrpSpPr>
      <p:grpSpPr>
        <a:xfrm>
          <a:off x="0" y="0"/>
          <a:ext cx="0" cy="0"/>
          <a:chOff x="0" y="0"/>
          <a:chExt cx="0" cy="0"/>
        </a:xfrm>
      </p:grpSpPr>
      <p:sp>
        <p:nvSpPr>
          <p:cNvPr id="409" name="Google Shape;409;p7"/>
          <p:cNvSpPr txBox="1"/>
          <p:nvPr/>
        </p:nvSpPr>
        <p:spPr>
          <a:xfrm>
            <a:off x="2497137" y="1660525"/>
            <a:ext cx="8915400" cy="49403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1" i="0" sz="2000" u="none" cap="none" strike="noStrik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1" i="0" sz="2000" u="none" cap="none" strike="noStrike">
              <a:solidFill>
                <a:srgbClr val="000000"/>
              </a:solidFill>
              <a:latin typeface="Arial"/>
              <a:ea typeface="Arial"/>
              <a:cs typeface="Arial"/>
              <a:sym typeface="Arial"/>
            </a:endParaRPr>
          </a:p>
        </p:txBody>
      </p:sp>
      <p:sp>
        <p:nvSpPr>
          <p:cNvPr id="410" name="Google Shape;410;p7"/>
          <p:cNvSpPr txBox="1"/>
          <p:nvPr/>
        </p:nvSpPr>
        <p:spPr>
          <a:xfrm>
            <a:off x="647700" y="1295400"/>
            <a:ext cx="11088687" cy="8636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rgbClr val="262626"/>
              </a:buClr>
              <a:buSzPts val="2200"/>
              <a:buFont typeface="Arial"/>
              <a:buNone/>
            </a:pPr>
            <a:r>
              <a:rPr b="1" i="0" lang="en-US" sz="2200" u="none" cap="none" strike="noStrike">
                <a:solidFill>
                  <a:srgbClr val="262626"/>
                </a:solidFill>
                <a:latin typeface="Arial"/>
                <a:ea typeface="Arial"/>
                <a:cs typeface="Arial"/>
                <a:sym typeface="Arial"/>
              </a:rPr>
              <a:t>Cardinalidad en los Atributos: </a:t>
            </a:r>
            <a:r>
              <a:rPr b="0" i="0" lang="en-US" sz="2200" u="none" cap="none" strike="noStrike">
                <a:solidFill>
                  <a:srgbClr val="262626"/>
                </a:solidFill>
                <a:latin typeface="Arial"/>
                <a:ea typeface="Arial"/>
                <a:cs typeface="Arial"/>
                <a:sym typeface="Arial"/>
              </a:rPr>
              <a:t>Los atributos, tienen asociado el concepto de cardinalidad. Cuando se define un atributo se debe indicar si es o no obligatorio y si puede tomar más de un valor (polivalente).</a:t>
            </a:r>
            <a:endParaRPr b="0" i="0" sz="1400" u="none" cap="none" strike="noStrike">
              <a:solidFill>
                <a:srgbClr val="000000"/>
              </a:solidFill>
              <a:latin typeface="Arial"/>
              <a:ea typeface="Arial"/>
              <a:cs typeface="Arial"/>
              <a:sym typeface="Arial"/>
            </a:endParaRPr>
          </a:p>
        </p:txBody>
      </p:sp>
      <p:sp>
        <p:nvSpPr>
          <p:cNvPr id="411" name="Google Shape;411;p7"/>
          <p:cNvSpPr txBox="1"/>
          <p:nvPr/>
        </p:nvSpPr>
        <p:spPr>
          <a:xfrm>
            <a:off x="1152525" y="3743325"/>
            <a:ext cx="10728325" cy="8636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1" i="0" sz="2000" u="none" cap="none" strike="noStrike">
              <a:solidFill>
                <a:srgbClr val="000000"/>
              </a:solidFill>
              <a:latin typeface="Arial"/>
              <a:ea typeface="Arial"/>
              <a:cs typeface="Arial"/>
              <a:sym typeface="Arial"/>
            </a:endParaRPr>
          </a:p>
        </p:txBody>
      </p:sp>
      <p:sp>
        <p:nvSpPr>
          <p:cNvPr id="412" name="Google Shape;412;p7"/>
          <p:cNvSpPr txBox="1"/>
          <p:nvPr/>
        </p:nvSpPr>
        <p:spPr>
          <a:xfrm>
            <a:off x="1858962" y="2781300"/>
            <a:ext cx="2692400" cy="36512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800"/>
              <a:buFont typeface="Twentieth Century"/>
              <a:buNone/>
            </a:pPr>
            <a:r>
              <a:rPr b="0" i="0" lang="en-US" sz="1800" u="none" cap="none" strike="noStrike">
                <a:solidFill>
                  <a:srgbClr val="000000"/>
                </a:solidFill>
                <a:latin typeface="Arial"/>
                <a:ea typeface="Arial"/>
                <a:cs typeface="Arial"/>
                <a:sym typeface="Arial"/>
              </a:rPr>
              <a:t>apellido</a:t>
            </a:r>
            <a:endParaRPr b="0" i="0" sz="1400" u="none" cap="none" strike="noStrike">
              <a:solidFill>
                <a:srgbClr val="000000"/>
              </a:solidFill>
              <a:latin typeface="Arial"/>
              <a:ea typeface="Arial"/>
              <a:cs typeface="Arial"/>
              <a:sym typeface="Arial"/>
            </a:endParaRPr>
          </a:p>
        </p:txBody>
      </p:sp>
      <p:grpSp>
        <p:nvGrpSpPr>
          <p:cNvPr id="413" name="Google Shape;413;p7"/>
          <p:cNvGrpSpPr/>
          <p:nvPr/>
        </p:nvGrpSpPr>
        <p:grpSpPr>
          <a:xfrm>
            <a:off x="688975" y="2824162"/>
            <a:ext cx="1184275" cy="265112"/>
            <a:chOff x="434" y="1779"/>
            <a:chExt cx="746" cy="167"/>
          </a:xfrm>
        </p:grpSpPr>
        <p:sp>
          <p:nvSpPr>
            <p:cNvPr id="414" name="Google Shape;414;p7"/>
            <p:cNvSpPr/>
            <p:nvPr/>
          </p:nvSpPr>
          <p:spPr>
            <a:xfrm>
              <a:off x="979" y="1779"/>
              <a:ext cx="201" cy="167"/>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15" name="Google Shape;415;p7"/>
            <p:cNvCxnSpPr/>
            <p:nvPr/>
          </p:nvCxnSpPr>
          <p:spPr>
            <a:xfrm rot="10800000">
              <a:off x="434" y="1870"/>
              <a:ext cx="545" cy="0"/>
            </a:xfrm>
            <a:prstGeom prst="straightConnector1">
              <a:avLst/>
            </a:prstGeom>
            <a:noFill/>
            <a:ln cap="sq" cmpd="sng" w="25550">
              <a:solidFill>
                <a:srgbClr val="000000"/>
              </a:solidFill>
              <a:prstDash val="solid"/>
              <a:miter lim="800000"/>
              <a:headEnd len="sm" w="sm" type="none"/>
              <a:tailEnd len="sm" w="sm" type="none"/>
            </a:ln>
          </p:spPr>
        </p:cxnSp>
      </p:grpSp>
      <p:sp>
        <p:nvSpPr>
          <p:cNvPr id="416" name="Google Shape;416;p7"/>
          <p:cNvSpPr txBox="1"/>
          <p:nvPr/>
        </p:nvSpPr>
        <p:spPr>
          <a:xfrm>
            <a:off x="4551362" y="2708275"/>
            <a:ext cx="6464300" cy="1244600"/>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2000"/>
              <a:buFont typeface="Twentieth Century"/>
              <a:buNone/>
            </a:pPr>
            <a:r>
              <a:rPr b="1" i="0" lang="en-US" sz="2000" u="none" cap="none" strike="noStrike">
                <a:solidFill>
                  <a:srgbClr val="000000"/>
                </a:solidFill>
                <a:latin typeface="Arial"/>
                <a:ea typeface="Arial"/>
                <a:cs typeface="Arial"/>
                <a:sym typeface="Arial"/>
              </a:rPr>
              <a:t>Cardinalidad (1,1)</a:t>
            </a:r>
            <a:r>
              <a:rPr b="0" i="0" lang="en-US" sz="2000" u="none" cap="none" strike="noStrike">
                <a:solidFill>
                  <a:srgbClr val="000000"/>
                </a:solidFill>
                <a:latin typeface="Arial"/>
                <a:ea typeface="Arial"/>
                <a:cs typeface="Arial"/>
                <a:sym typeface="Arial"/>
              </a:rPr>
              <a:t>: Monovalente obligatorio. La cardinalidad existe y está presente, pero solamente en este caso no se indica en forma explícita.</a:t>
            </a:r>
            <a:endParaRPr b="0" i="0" sz="1400" u="none" cap="none" strike="noStrike">
              <a:solidFill>
                <a:srgbClr val="000000"/>
              </a:solidFill>
              <a:latin typeface="Arial"/>
              <a:ea typeface="Arial"/>
              <a:cs typeface="Arial"/>
              <a:sym typeface="Arial"/>
            </a:endParaRPr>
          </a:p>
        </p:txBody>
      </p:sp>
      <p:sp>
        <p:nvSpPr>
          <p:cNvPr id="417" name="Google Shape;417;p7"/>
          <p:cNvSpPr txBox="1"/>
          <p:nvPr/>
        </p:nvSpPr>
        <p:spPr>
          <a:xfrm>
            <a:off x="2705100" y="4176712"/>
            <a:ext cx="1614487" cy="36512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800"/>
              <a:buFont typeface="Twentieth Century"/>
              <a:buNone/>
            </a:pPr>
            <a:r>
              <a:rPr b="0" i="0" lang="en-US" sz="1800" u="none" cap="none" strike="noStrike">
                <a:solidFill>
                  <a:srgbClr val="000000"/>
                </a:solidFill>
                <a:latin typeface="Arial"/>
                <a:ea typeface="Arial"/>
                <a:cs typeface="Arial"/>
                <a:sym typeface="Arial"/>
              </a:rPr>
              <a:t>Matricula</a:t>
            </a:r>
            <a:endParaRPr b="0" i="0" sz="1400" u="none" cap="none" strike="noStrike">
              <a:solidFill>
                <a:srgbClr val="000000"/>
              </a:solidFill>
              <a:latin typeface="Arial"/>
              <a:ea typeface="Arial"/>
              <a:cs typeface="Arial"/>
              <a:sym typeface="Arial"/>
            </a:endParaRPr>
          </a:p>
        </p:txBody>
      </p:sp>
      <p:sp>
        <p:nvSpPr>
          <p:cNvPr id="418" name="Google Shape;418;p7"/>
          <p:cNvSpPr txBox="1"/>
          <p:nvPr/>
        </p:nvSpPr>
        <p:spPr>
          <a:xfrm>
            <a:off x="1604962" y="3962400"/>
            <a:ext cx="987425" cy="33337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(0,1)</a:t>
            </a:r>
            <a:endParaRPr b="0" i="0" sz="1400" u="none" cap="none" strike="noStrike">
              <a:solidFill>
                <a:srgbClr val="000000"/>
              </a:solidFill>
              <a:latin typeface="Arial"/>
              <a:ea typeface="Arial"/>
              <a:cs typeface="Arial"/>
              <a:sym typeface="Arial"/>
            </a:endParaRPr>
          </a:p>
        </p:txBody>
      </p:sp>
      <p:sp>
        <p:nvSpPr>
          <p:cNvPr id="419" name="Google Shape;419;p7"/>
          <p:cNvSpPr txBox="1"/>
          <p:nvPr/>
        </p:nvSpPr>
        <p:spPr>
          <a:xfrm>
            <a:off x="4551362" y="4149725"/>
            <a:ext cx="6464400" cy="377100"/>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2000"/>
              <a:buFont typeface="Twentieth Century"/>
              <a:buNone/>
            </a:pPr>
            <a:r>
              <a:rPr b="1" i="0" lang="en-US" sz="2000" u="none" cap="none" strike="noStrike">
                <a:solidFill>
                  <a:srgbClr val="000000"/>
                </a:solidFill>
                <a:latin typeface="Arial"/>
                <a:ea typeface="Arial"/>
                <a:cs typeface="Arial"/>
                <a:sym typeface="Arial"/>
              </a:rPr>
              <a:t>Cardinalidad (0,1): </a:t>
            </a:r>
            <a:r>
              <a:rPr b="0" i="0" lang="en-US" sz="2000" u="none" cap="none" strike="noStrike">
                <a:solidFill>
                  <a:srgbClr val="000000"/>
                </a:solidFill>
                <a:latin typeface="Arial"/>
                <a:ea typeface="Arial"/>
                <a:cs typeface="Arial"/>
                <a:sym typeface="Arial"/>
              </a:rPr>
              <a:t>Monovalente no obligatorio.</a:t>
            </a:r>
            <a:endParaRPr b="0" i="0" sz="2000" u="none" cap="none" strike="noStrike">
              <a:solidFill>
                <a:srgbClr val="000000"/>
              </a:solidFill>
              <a:latin typeface="Arial"/>
              <a:ea typeface="Arial"/>
              <a:cs typeface="Arial"/>
              <a:sym typeface="Arial"/>
            </a:endParaRPr>
          </a:p>
        </p:txBody>
      </p:sp>
      <p:grpSp>
        <p:nvGrpSpPr>
          <p:cNvPr id="420" name="Google Shape;420;p7"/>
          <p:cNvGrpSpPr/>
          <p:nvPr/>
        </p:nvGrpSpPr>
        <p:grpSpPr>
          <a:xfrm>
            <a:off x="1181100" y="4967287"/>
            <a:ext cx="1184275" cy="265112"/>
            <a:chOff x="744" y="3129"/>
            <a:chExt cx="746" cy="167"/>
          </a:xfrm>
        </p:grpSpPr>
        <p:sp>
          <p:nvSpPr>
            <p:cNvPr id="421" name="Google Shape;421;p7"/>
            <p:cNvSpPr/>
            <p:nvPr/>
          </p:nvSpPr>
          <p:spPr>
            <a:xfrm>
              <a:off x="1289" y="3129"/>
              <a:ext cx="201" cy="167"/>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22" name="Google Shape;422;p7"/>
            <p:cNvCxnSpPr/>
            <p:nvPr/>
          </p:nvCxnSpPr>
          <p:spPr>
            <a:xfrm rot="10800000">
              <a:off x="744" y="3220"/>
              <a:ext cx="545" cy="0"/>
            </a:xfrm>
            <a:prstGeom prst="straightConnector1">
              <a:avLst/>
            </a:prstGeom>
            <a:noFill/>
            <a:ln cap="sq" cmpd="sng" w="25550">
              <a:solidFill>
                <a:srgbClr val="000000"/>
              </a:solidFill>
              <a:prstDash val="solid"/>
              <a:miter lim="800000"/>
              <a:headEnd len="sm" w="sm" type="none"/>
              <a:tailEnd len="sm" w="sm" type="none"/>
            </a:ln>
          </p:spPr>
        </p:cxnSp>
      </p:grpSp>
      <p:sp>
        <p:nvSpPr>
          <p:cNvPr id="423" name="Google Shape;423;p7"/>
          <p:cNvSpPr txBox="1"/>
          <p:nvPr/>
        </p:nvSpPr>
        <p:spPr>
          <a:xfrm>
            <a:off x="4551362" y="4973637"/>
            <a:ext cx="6464300" cy="395287"/>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2000"/>
              <a:buFont typeface="Twentieth Century"/>
              <a:buNone/>
            </a:pPr>
            <a:r>
              <a:rPr b="1" i="0" lang="en-US" sz="2000" u="none" cap="none" strike="noStrike">
                <a:solidFill>
                  <a:srgbClr val="000000"/>
                </a:solidFill>
                <a:latin typeface="Arial"/>
                <a:ea typeface="Arial"/>
                <a:cs typeface="Arial"/>
                <a:sym typeface="Arial"/>
              </a:rPr>
              <a:t>Cardinalidad (0,N)</a:t>
            </a:r>
            <a:r>
              <a:rPr b="0" i="0" lang="en-US" sz="2000" u="none" cap="none" strike="noStrike">
                <a:solidFill>
                  <a:srgbClr val="000000"/>
                </a:solidFill>
                <a:latin typeface="Arial"/>
                <a:ea typeface="Arial"/>
                <a:cs typeface="Arial"/>
                <a:sym typeface="Arial"/>
              </a:rPr>
              <a:t>: Polivalente no obligatorio.</a:t>
            </a:r>
            <a:endParaRPr b="0" i="0" sz="1400" u="none" cap="none" strike="noStrike">
              <a:solidFill>
                <a:srgbClr val="000000"/>
              </a:solidFill>
              <a:latin typeface="Arial"/>
              <a:ea typeface="Arial"/>
              <a:cs typeface="Arial"/>
              <a:sym typeface="Arial"/>
            </a:endParaRPr>
          </a:p>
        </p:txBody>
      </p:sp>
      <p:sp>
        <p:nvSpPr>
          <p:cNvPr id="424" name="Google Shape;424;p7"/>
          <p:cNvSpPr txBox="1"/>
          <p:nvPr/>
        </p:nvSpPr>
        <p:spPr>
          <a:xfrm>
            <a:off x="2663825" y="5918200"/>
            <a:ext cx="1614487" cy="36512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800"/>
              <a:buFont typeface="Twentieth Century"/>
              <a:buNone/>
            </a:pPr>
            <a:r>
              <a:rPr b="0" i="0" lang="en-US" sz="1800" u="none" cap="none" strike="noStrike">
                <a:solidFill>
                  <a:srgbClr val="000000"/>
                </a:solidFill>
                <a:latin typeface="Arial"/>
                <a:ea typeface="Arial"/>
                <a:cs typeface="Arial"/>
                <a:sym typeface="Arial"/>
              </a:rPr>
              <a:t>Teléfono</a:t>
            </a:r>
            <a:endParaRPr b="0" i="0" sz="1400" u="none" cap="none" strike="noStrike">
              <a:solidFill>
                <a:srgbClr val="000000"/>
              </a:solidFill>
              <a:latin typeface="Arial"/>
              <a:ea typeface="Arial"/>
              <a:cs typeface="Arial"/>
              <a:sym typeface="Arial"/>
            </a:endParaRPr>
          </a:p>
        </p:txBody>
      </p:sp>
      <p:sp>
        <p:nvSpPr>
          <p:cNvPr id="425" name="Google Shape;425;p7"/>
          <p:cNvSpPr txBox="1"/>
          <p:nvPr/>
        </p:nvSpPr>
        <p:spPr>
          <a:xfrm>
            <a:off x="4551362" y="5981700"/>
            <a:ext cx="6464300" cy="395287"/>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2000"/>
              <a:buFont typeface="Twentieth Century"/>
              <a:buNone/>
            </a:pPr>
            <a:r>
              <a:rPr b="1" i="0" lang="en-US" sz="2000" u="none" cap="none" strike="noStrike">
                <a:solidFill>
                  <a:srgbClr val="000000"/>
                </a:solidFill>
                <a:latin typeface="Arial"/>
                <a:ea typeface="Arial"/>
                <a:cs typeface="Arial"/>
                <a:sym typeface="Arial"/>
              </a:rPr>
              <a:t>Cardinalidad (1,N)</a:t>
            </a:r>
            <a:r>
              <a:rPr b="0" i="0" lang="en-US" sz="2000" u="none" cap="none" strike="noStrike">
                <a:solidFill>
                  <a:srgbClr val="000000"/>
                </a:solidFill>
                <a:latin typeface="Arial"/>
                <a:ea typeface="Arial"/>
                <a:cs typeface="Arial"/>
                <a:sym typeface="Arial"/>
              </a:rPr>
              <a:t>: Polivalente obligatorio.</a:t>
            </a:r>
            <a:endParaRPr b="0" i="0" sz="1400" u="none" cap="none" strike="noStrike">
              <a:solidFill>
                <a:srgbClr val="000000"/>
              </a:solidFill>
              <a:latin typeface="Arial"/>
              <a:ea typeface="Arial"/>
              <a:cs typeface="Arial"/>
              <a:sym typeface="Arial"/>
            </a:endParaRPr>
          </a:p>
        </p:txBody>
      </p:sp>
      <p:grpSp>
        <p:nvGrpSpPr>
          <p:cNvPr id="426" name="Google Shape;426;p7"/>
          <p:cNvGrpSpPr/>
          <p:nvPr/>
        </p:nvGrpSpPr>
        <p:grpSpPr>
          <a:xfrm>
            <a:off x="1538287" y="4176712"/>
            <a:ext cx="947738" cy="265112"/>
            <a:chOff x="969" y="2631"/>
            <a:chExt cx="597" cy="167"/>
          </a:xfrm>
        </p:grpSpPr>
        <p:sp>
          <p:nvSpPr>
            <p:cNvPr id="427" name="Google Shape;427;p7"/>
            <p:cNvSpPr/>
            <p:nvPr/>
          </p:nvSpPr>
          <p:spPr>
            <a:xfrm>
              <a:off x="1407" y="2631"/>
              <a:ext cx="159" cy="167"/>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28" name="Google Shape;428;p7"/>
            <p:cNvCxnSpPr/>
            <p:nvPr/>
          </p:nvCxnSpPr>
          <p:spPr>
            <a:xfrm rot="10800000">
              <a:off x="969" y="2721"/>
              <a:ext cx="438" cy="0"/>
            </a:xfrm>
            <a:prstGeom prst="straightConnector1">
              <a:avLst/>
            </a:prstGeom>
            <a:noFill/>
            <a:ln cap="sq" cmpd="sng" w="25550">
              <a:solidFill>
                <a:srgbClr val="000000"/>
              </a:solidFill>
              <a:prstDash val="solid"/>
              <a:miter lim="800000"/>
              <a:headEnd len="sm" w="sm" type="none"/>
              <a:tailEnd len="sm" w="sm" type="none"/>
            </a:ln>
          </p:spPr>
        </p:cxnSp>
      </p:grpSp>
      <p:sp>
        <p:nvSpPr>
          <p:cNvPr id="429" name="Google Shape;429;p7"/>
          <p:cNvSpPr txBox="1"/>
          <p:nvPr/>
        </p:nvSpPr>
        <p:spPr>
          <a:xfrm>
            <a:off x="2592387" y="4910137"/>
            <a:ext cx="1295400" cy="36512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800"/>
              <a:buFont typeface="Twentieth Century"/>
              <a:buNone/>
            </a:pPr>
            <a:r>
              <a:rPr b="0" i="0" lang="en-US" sz="1800" u="none" cap="none" strike="noStrike">
                <a:solidFill>
                  <a:srgbClr val="000000"/>
                </a:solidFill>
                <a:latin typeface="Arial"/>
                <a:ea typeface="Arial"/>
                <a:cs typeface="Arial"/>
                <a:sym typeface="Arial"/>
              </a:rPr>
              <a:t>Teléfono</a:t>
            </a:r>
            <a:endParaRPr b="0" i="0" sz="1400" u="none" cap="none" strike="noStrike">
              <a:solidFill>
                <a:srgbClr val="000000"/>
              </a:solidFill>
              <a:latin typeface="Arial"/>
              <a:ea typeface="Arial"/>
              <a:cs typeface="Arial"/>
              <a:sym typeface="Arial"/>
            </a:endParaRPr>
          </a:p>
        </p:txBody>
      </p:sp>
      <p:sp>
        <p:nvSpPr>
          <p:cNvPr id="430" name="Google Shape;430;p7"/>
          <p:cNvSpPr txBox="1"/>
          <p:nvPr/>
        </p:nvSpPr>
        <p:spPr>
          <a:xfrm>
            <a:off x="1368425" y="4722812"/>
            <a:ext cx="792162" cy="333375"/>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(0,N)</a:t>
            </a:r>
            <a:endParaRPr b="0" i="0" sz="1400" u="none" cap="none" strike="noStrike">
              <a:solidFill>
                <a:srgbClr val="000000"/>
              </a:solidFill>
              <a:latin typeface="Arial"/>
              <a:ea typeface="Arial"/>
              <a:cs typeface="Arial"/>
              <a:sym typeface="Arial"/>
            </a:endParaRPr>
          </a:p>
        </p:txBody>
      </p:sp>
      <p:sp>
        <p:nvSpPr>
          <p:cNvPr id="431" name="Google Shape;431;p7"/>
          <p:cNvSpPr txBox="1"/>
          <p:nvPr/>
        </p:nvSpPr>
        <p:spPr>
          <a:xfrm>
            <a:off x="1512887" y="5659437"/>
            <a:ext cx="792300" cy="333300"/>
          </a:xfrm>
          <a:prstGeom prst="rect">
            <a:avLst/>
          </a:prstGeom>
          <a:noFill/>
          <a:ln>
            <a:noFill/>
          </a:ln>
        </p:spPr>
        <p:txBody>
          <a:bodyPr anchorCtr="0" anchor="t" bIns="45000" lIns="90000" spcFirstLastPara="1" rIns="90000" wrap="square" tIns="45000">
            <a:spAutoFit/>
          </a:bodyPr>
          <a:lstStyle/>
          <a:p>
            <a:pPr indent="0" lvl="0" marL="0" marR="0" rtl="0" algn="l">
              <a:lnSpc>
                <a:spcPct val="93000"/>
              </a:lnSpc>
              <a:spcBef>
                <a:spcPts val="0"/>
              </a:spcBef>
              <a:spcAft>
                <a:spcPts val="0"/>
              </a:spcAft>
              <a:buClr>
                <a:srgbClr val="000000"/>
              </a:buClr>
              <a:buSzPts val="1600"/>
              <a:buFont typeface="Twentieth Century"/>
              <a:buNone/>
            </a:pPr>
            <a:r>
              <a:rPr b="0" i="0" lang="en-US" sz="1600" u="none" cap="none" strike="noStrike">
                <a:solidFill>
                  <a:srgbClr val="000000"/>
                </a:solidFill>
                <a:latin typeface="Twentieth Century"/>
                <a:ea typeface="Twentieth Century"/>
                <a:cs typeface="Twentieth Century"/>
                <a:sym typeface="Twentieth Century"/>
              </a:rPr>
              <a:t>(</a:t>
            </a:r>
            <a:r>
              <a:rPr b="0" i="0" lang="en-US" sz="1600" u="none" cap="none" strike="noStrike">
                <a:solidFill>
                  <a:srgbClr val="000000"/>
                </a:solidFill>
                <a:latin typeface="Twentieth Century"/>
                <a:ea typeface="Twentieth Century"/>
                <a:cs typeface="Twentieth Century"/>
                <a:sym typeface="Twentieth Century"/>
              </a:rPr>
              <a:t>1</a:t>
            </a:r>
            <a:r>
              <a:rPr b="0" i="0" lang="en-US" sz="1600" u="none" cap="none" strike="noStrike">
                <a:solidFill>
                  <a:srgbClr val="000000"/>
                </a:solidFill>
                <a:latin typeface="Twentieth Century"/>
                <a:ea typeface="Twentieth Century"/>
                <a:cs typeface="Twentieth Century"/>
                <a:sym typeface="Twentieth Century"/>
              </a:rPr>
              <a:t>,N)</a:t>
            </a:r>
            <a:endParaRPr b="0" i="0" sz="1400" u="none" cap="none" strike="noStrike">
              <a:solidFill>
                <a:srgbClr val="000000"/>
              </a:solidFill>
              <a:latin typeface="Arial"/>
              <a:ea typeface="Arial"/>
              <a:cs typeface="Arial"/>
              <a:sym typeface="Arial"/>
            </a:endParaRPr>
          </a:p>
        </p:txBody>
      </p:sp>
      <p:grpSp>
        <p:nvGrpSpPr>
          <p:cNvPr id="432" name="Google Shape;432;p7"/>
          <p:cNvGrpSpPr/>
          <p:nvPr/>
        </p:nvGrpSpPr>
        <p:grpSpPr>
          <a:xfrm>
            <a:off x="1417638" y="5975350"/>
            <a:ext cx="947738" cy="265112"/>
            <a:chOff x="893" y="3764"/>
            <a:chExt cx="597" cy="167"/>
          </a:xfrm>
        </p:grpSpPr>
        <p:sp>
          <p:nvSpPr>
            <p:cNvPr id="433" name="Google Shape;433;p7"/>
            <p:cNvSpPr/>
            <p:nvPr/>
          </p:nvSpPr>
          <p:spPr>
            <a:xfrm>
              <a:off x="1331" y="3764"/>
              <a:ext cx="159" cy="167"/>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34" name="Google Shape;434;p7"/>
            <p:cNvCxnSpPr/>
            <p:nvPr/>
          </p:nvCxnSpPr>
          <p:spPr>
            <a:xfrm rot="10800000">
              <a:off x="893" y="3855"/>
              <a:ext cx="438" cy="0"/>
            </a:xfrm>
            <a:prstGeom prst="straightConnector1">
              <a:avLst/>
            </a:prstGeom>
            <a:noFill/>
            <a:ln cap="sq" cmpd="sng" w="25550">
              <a:solidFill>
                <a:srgbClr val="000000"/>
              </a:solidFill>
              <a:prstDash val="solid"/>
              <a:miter lim="800000"/>
              <a:headEnd len="sm" w="sm" type="none"/>
              <a:tailEnd len="sm" w="sm" type="none"/>
            </a:ln>
          </p:spPr>
        </p:cxnSp>
      </p:grpSp>
      <p:sp>
        <p:nvSpPr>
          <p:cNvPr id="435" name="Google Shape;435;p7"/>
          <p:cNvSpPr txBox="1"/>
          <p:nvPr/>
        </p:nvSpPr>
        <p:spPr>
          <a:xfrm>
            <a:off x="1800225" y="144462"/>
            <a:ext cx="9791700" cy="1281112"/>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5fbcc7159c_0_0"/>
          <p:cNvSpPr txBox="1"/>
          <p:nvPr/>
        </p:nvSpPr>
        <p:spPr>
          <a:xfrm>
            <a:off x="2497137" y="1660525"/>
            <a:ext cx="8915400" cy="49404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444" name="Google Shape;444;g5fbcc7159c_0_0"/>
          <p:cNvSpPr txBox="1"/>
          <p:nvPr/>
        </p:nvSpPr>
        <p:spPr>
          <a:xfrm>
            <a:off x="647700" y="1295400"/>
            <a:ext cx="11088600" cy="8637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600"/>
              <a:buFont typeface="Questrial"/>
              <a:buNone/>
            </a:pPr>
            <a:r>
              <a:rPr b="1" i="0" lang="en-US" sz="2600" u="none" cap="none" strike="noStrike">
                <a:solidFill>
                  <a:srgbClr val="000000"/>
                </a:solidFill>
                <a:latin typeface="Arial"/>
                <a:ea typeface="Arial"/>
                <a:cs typeface="Arial"/>
                <a:sym typeface="Arial"/>
              </a:rPr>
              <a:t>Cardinalidad en las relaciones</a:t>
            </a:r>
            <a:r>
              <a:rPr b="0" i="0" lang="en-US" sz="2600" u="none" cap="none" strike="noStrike">
                <a:solidFill>
                  <a:srgbClr val="000000"/>
                </a:solidFill>
                <a:latin typeface="Arial"/>
                <a:ea typeface="Arial"/>
                <a:cs typeface="Arial"/>
                <a:sym typeface="Arial"/>
              </a:rPr>
              <a:t>: Es el nivel de correspondencia entre las entidades que se relacionan. Se debe definir el nivel mínimo de correspondencia (cardinalidad mínima) y el nivel máximo de correspondencia (cardinalidad máxima).</a:t>
            </a:r>
            <a:endParaRPr b="0" i="0" sz="1400" u="none" cap="none" strike="noStrike">
              <a:solidFill>
                <a:srgbClr val="000000"/>
              </a:solidFill>
              <a:latin typeface="Arial"/>
              <a:ea typeface="Arial"/>
              <a:cs typeface="Arial"/>
              <a:sym typeface="Arial"/>
            </a:endParaRPr>
          </a:p>
        </p:txBody>
      </p:sp>
      <p:sp>
        <p:nvSpPr>
          <p:cNvPr id="445" name="Google Shape;445;g5fbcc7159c_0_0"/>
          <p:cNvSpPr txBox="1"/>
          <p:nvPr/>
        </p:nvSpPr>
        <p:spPr>
          <a:xfrm>
            <a:off x="4103687" y="4608512"/>
            <a:ext cx="10728300" cy="863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446" name="Google Shape;446;g5fbcc7159c_0_0"/>
          <p:cNvGrpSpPr/>
          <p:nvPr/>
        </p:nvGrpSpPr>
        <p:grpSpPr>
          <a:xfrm>
            <a:off x="3211512" y="3276600"/>
            <a:ext cx="5992938" cy="780900"/>
            <a:chOff x="3211512" y="3276600"/>
            <a:chExt cx="5992938" cy="780900"/>
          </a:xfrm>
        </p:grpSpPr>
        <p:grpSp>
          <p:nvGrpSpPr>
            <p:cNvPr id="447" name="Google Shape;447;g5fbcc7159c_0_0"/>
            <p:cNvGrpSpPr/>
            <p:nvPr/>
          </p:nvGrpSpPr>
          <p:grpSpPr>
            <a:xfrm>
              <a:off x="3211512" y="3319462"/>
              <a:ext cx="1560600" cy="636600"/>
              <a:chOff x="3211512" y="3319462"/>
              <a:chExt cx="1560600" cy="636600"/>
            </a:xfrm>
          </p:grpSpPr>
          <p:sp>
            <p:nvSpPr>
              <p:cNvPr id="448" name="Google Shape;448;g5fbcc7159c_0_0"/>
              <p:cNvSpPr txBox="1"/>
              <p:nvPr/>
            </p:nvSpPr>
            <p:spPr>
              <a:xfrm>
                <a:off x="3211512" y="3319462"/>
                <a:ext cx="15606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9" name="Google Shape;449;g5fbcc7159c_0_0"/>
              <p:cNvSpPr txBox="1"/>
              <p:nvPr/>
            </p:nvSpPr>
            <p:spPr>
              <a:xfrm>
                <a:off x="3367087" y="3390900"/>
                <a:ext cx="1325700" cy="4842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1C1C1C"/>
                  </a:buClr>
                  <a:buSzPts val="2600"/>
                  <a:buFont typeface="Arial"/>
                  <a:buNone/>
                </a:pPr>
                <a:r>
                  <a:rPr b="0" i="0" lang="en-US" sz="2600" u="none" cap="none" strike="noStrike">
                    <a:solidFill>
                      <a:srgbClr val="1C1C1C"/>
                    </a:solidFill>
                    <a:latin typeface="Arial"/>
                    <a:ea typeface="Arial"/>
                    <a:cs typeface="Arial"/>
                    <a:sym typeface="Arial"/>
                  </a:rPr>
                  <a:t>Alumno</a:t>
                </a:r>
                <a:endParaRPr b="0" i="0" sz="1400" u="none" cap="none" strike="noStrike">
                  <a:solidFill>
                    <a:srgbClr val="000000"/>
                  </a:solidFill>
                  <a:latin typeface="Arial"/>
                  <a:ea typeface="Arial"/>
                  <a:cs typeface="Arial"/>
                  <a:sym typeface="Arial"/>
                </a:endParaRPr>
              </a:p>
            </p:txBody>
          </p:sp>
        </p:grpSp>
        <p:grpSp>
          <p:nvGrpSpPr>
            <p:cNvPr id="450" name="Google Shape;450;g5fbcc7159c_0_0"/>
            <p:cNvGrpSpPr/>
            <p:nvPr/>
          </p:nvGrpSpPr>
          <p:grpSpPr>
            <a:xfrm>
              <a:off x="7486650" y="3319462"/>
              <a:ext cx="1717800" cy="636600"/>
              <a:chOff x="7486650" y="3319462"/>
              <a:chExt cx="1717800" cy="636600"/>
            </a:xfrm>
          </p:grpSpPr>
          <p:sp>
            <p:nvSpPr>
              <p:cNvPr id="451" name="Google Shape;451;g5fbcc7159c_0_0"/>
              <p:cNvSpPr txBox="1"/>
              <p:nvPr/>
            </p:nvSpPr>
            <p:spPr>
              <a:xfrm>
                <a:off x="7486650" y="3319462"/>
                <a:ext cx="17178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2" name="Google Shape;452;g5fbcc7159c_0_0"/>
              <p:cNvSpPr txBox="1"/>
              <p:nvPr/>
            </p:nvSpPr>
            <p:spPr>
              <a:xfrm>
                <a:off x="7658100" y="3390900"/>
                <a:ext cx="1458900" cy="4842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600"/>
                  <a:buFont typeface="Arial"/>
                  <a:buNone/>
                </a:pPr>
                <a:r>
                  <a:rPr b="0" i="0" lang="en-US" sz="2600" u="none" cap="none" strike="noStrike">
                    <a:solidFill>
                      <a:srgbClr val="333333"/>
                    </a:solidFill>
                    <a:latin typeface="Arial"/>
                    <a:ea typeface="Arial"/>
                    <a:cs typeface="Arial"/>
                    <a:sym typeface="Arial"/>
                  </a:rPr>
                  <a:t>Cursada</a:t>
                </a:r>
                <a:endParaRPr b="0" i="0" sz="1400" u="none" cap="none" strike="noStrike">
                  <a:solidFill>
                    <a:srgbClr val="000000"/>
                  </a:solidFill>
                  <a:latin typeface="Arial"/>
                  <a:ea typeface="Arial"/>
                  <a:cs typeface="Arial"/>
                  <a:sym typeface="Arial"/>
                </a:endParaRPr>
              </a:p>
            </p:txBody>
          </p:sp>
        </p:grpSp>
        <p:cxnSp>
          <p:nvCxnSpPr>
            <p:cNvPr id="453" name="Google Shape;453;g5fbcc7159c_0_0"/>
            <p:cNvCxnSpPr/>
            <p:nvPr/>
          </p:nvCxnSpPr>
          <p:spPr>
            <a:xfrm>
              <a:off x="4783137" y="3678237"/>
              <a:ext cx="2662200" cy="0"/>
            </a:xfrm>
            <a:prstGeom prst="straightConnector1">
              <a:avLst/>
            </a:prstGeom>
            <a:noFill/>
            <a:ln cap="sq" cmpd="sng" w="25550">
              <a:solidFill>
                <a:srgbClr val="000000"/>
              </a:solidFill>
              <a:prstDash val="solid"/>
              <a:miter lim="800000"/>
              <a:headEnd len="sm" w="sm" type="none"/>
              <a:tailEnd len="sm" w="sm" type="none"/>
            </a:ln>
          </p:spPr>
        </p:cxnSp>
        <p:grpSp>
          <p:nvGrpSpPr>
            <p:cNvPr id="454" name="Google Shape;454;g5fbcc7159c_0_0"/>
            <p:cNvGrpSpPr/>
            <p:nvPr/>
          </p:nvGrpSpPr>
          <p:grpSpPr>
            <a:xfrm>
              <a:off x="5786437" y="3276600"/>
              <a:ext cx="1453439" cy="780900"/>
              <a:chOff x="5786437" y="3276600"/>
              <a:chExt cx="1453439" cy="780900"/>
            </a:xfrm>
          </p:grpSpPr>
          <p:sp>
            <p:nvSpPr>
              <p:cNvPr id="455" name="Google Shape;455;g5fbcc7159c_0_0"/>
              <p:cNvSpPr/>
              <p:nvPr/>
            </p:nvSpPr>
            <p:spPr>
              <a:xfrm>
                <a:off x="5786437" y="3276600"/>
                <a:ext cx="852600" cy="780900"/>
              </a:xfrm>
              <a:prstGeom prst="diamond">
                <a:avLst/>
              </a:prstGeom>
              <a:solidFill>
                <a:srgbClr val="FFFFFF"/>
              </a:solid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6" name="Google Shape;456;g5fbcc7159c_0_0"/>
              <p:cNvSpPr txBox="1"/>
              <p:nvPr/>
            </p:nvSpPr>
            <p:spPr>
              <a:xfrm>
                <a:off x="5914176" y="3440100"/>
                <a:ext cx="1325700" cy="4539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Arial"/>
                  <a:buNone/>
                </a:pPr>
                <a:r>
                  <a:rPr b="0" i="0" lang="en-US" sz="2400" u="none" cap="none" strike="noStrike">
                    <a:solidFill>
                      <a:srgbClr val="333333"/>
                    </a:solidFill>
                    <a:latin typeface="Arial"/>
                    <a:ea typeface="Arial"/>
                    <a:cs typeface="Arial"/>
                    <a:sym typeface="Arial"/>
                  </a:rPr>
                  <a:t>R1</a:t>
                </a:r>
                <a:endParaRPr b="0" i="0" sz="1400" u="none" cap="none" strike="noStrike">
                  <a:solidFill>
                    <a:srgbClr val="000000"/>
                  </a:solidFill>
                  <a:latin typeface="Arial"/>
                  <a:ea typeface="Arial"/>
                  <a:cs typeface="Arial"/>
                  <a:sym typeface="Arial"/>
                </a:endParaRPr>
              </a:p>
            </p:txBody>
          </p:sp>
        </p:grpSp>
        <p:sp>
          <p:nvSpPr>
            <p:cNvPr id="457" name="Google Shape;457;g5fbcc7159c_0_0"/>
            <p:cNvSpPr txBox="1"/>
            <p:nvPr/>
          </p:nvSpPr>
          <p:spPr>
            <a:xfrm>
              <a:off x="4737100" y="3319462"/>
              <a:ext cx="9303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(1,N)</a:t>
              </a:r>
              <a:endParaRPr b="0" i="0" sz="1400" u="none" cap="none" strike="noStrike">
                <a:solidFill>
                  <a:srgbClr val="000000"/>
                </a:solidFill>
                <a:latin typeface="Arial"/>
                <a:ea typeface="Arial"/>
                <a:cs typeface="Arial"/>
                <a:sym typeface="Arial"/>
              </a:endParaRPr>
            </a:p>
          </p:txBody>
        </p:sp>
        <p:sp>
          <p:nvSpPr>
            <p:cNvPr id="458" name="Google Shape;458;g5fbcc7159c_0_0"/>
            <p:cNvSpPr txBox="1"/>
            <p:nvPr/>
          </p:nvSpPr>
          <p:spPr>
            <a:xfrm>
              <a:off x="6810375" y="3319462"/>
              <a:ext cx="9318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(0,N)</a:t>
              </a:r>
              <a:endParaRPr b="0" i="0" sz="1400" u="none" cap="none" strike="noStrike">
                <a:solidFill>
                  <a:srgbClr val="000000"/>
                </a:solidFill>
                <a:latin typeface="Arial"/>
                <a:ea typeface="Arial"/>
                <a:cs typeface="Arial"/>
                <a:sym typeface="Arial"/>
              </a:endParaRPr>
            </a:p>
          </p:txBody>
        </p:sp>
      </p:grpSp>
      <p:sp>
        <p:nvSpPr>
          <p:cNvPr id="459" name="Google Shape;459;g5fbcc7159c_0_0"/>
          <p:cNvSpPr txBox="1"/>
          <p:nvPr/>
        </p:nvSpPr>
        <p:spPr>
          <a:xfrm>
            <a:off x="2497137" y="4464050"/>
            <a:ext cx="7775700" cy="1128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Questrial"/>
              <a:buNone/>
            </a:pPr>
            <a:r>
              <a:rPr b="1" i="0" lang="en-US" sz="1800" u="none" cap="none" strike="noStrike">
                <a:solidFill>
                  <a:srgbClr val="000000"/>
                </a:solidFill>
                <a:latin typeface="Questrial"/>
                <a:ea typeface="Questrial"/>
                <a:cs typeface="Questrial"/>
                <a:sym typeface="Questrial"/>
              </a:rPr>
              <a:t>Esto muestra que un alumno debe cursar al menos una materia (obligatoriamente), pero puede cursar varias.  Además, una materia puede no ser cursada (opcional) por ningún alumno o ser cursada por varios.</a:t>
            </a:r>
            <a:r>
              <a:rPr b="0" i="0" lang="en-US" sz="1800" u="none" cap="none" strike="noStrike">
                <a:solidFill>
                  <a:srgbClr val="000000"/>
                </a:solidFill>
                <a:latin typeface="Questrial"/>
                <a:ea typeface="Questrial"/>
                <a:cs typeface="Questrial"/>
                <a:sym typeface="Questrial"/>
              </a:rPr>
              <a:t> </a:t>
            </a:r>
            <a:endParaRPr b="0" i="0" sz="1400" u="none" cap="none" strike="noStrike">
              <a:solidFill>
                <a:srgbClr val="000000"/>
              </a:solidFill>
              <a:latin typeface="Arial"/>
              <a:ea typeface="Arial"/>
              <a:cs typeface="Arial"/>
              <a:sym typeface="Arial"/>
            </a:endParaRPr>
          </a:p>
        </p:txBody>
      </p:sp>
      <p:sp>
        <p:nvSpPr>
          <p:cNvPr id="460" name="Google Shape;460;g5fbcc7159c_0_0"/>
          <p:cNvSpPr txBox="1"/>
          <p:nvPr/>
        </p:nvSpPr>
        <p:spPr>
          <a:xfrm>
            <a:off x="1800225" y="144462"/>
            <a:ext cx="97917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5fbcc7159c_0_24"/>
          <p:cNvSpPr txBox="1"/>
          <p:nvPr/>
        </p:nvSpPr>
        <p:spPr>
          <a:xfrm>
            <a:off x="2570887" y="1549900"/>
            <a:ext cx="8915400" cy="4940400"/>
          </a:xfrm>
          <a:prstGeom prst="rect">
            <a:avLst/>
          </a:prstGeom>
          <a:noFill/>
          <a:ln>
            <a:noFill/>
          </a:ln>
        </p:spPr>
        <p:txBody>
          <a:bodyPr anchorCtr="0" anchor="t" bIns="45000" lIns="90000" spcFirstLastPara="1" rIns="90000" wrap="square" tIns="45000">
            <a:noAutofit/>
          </a:bodyPr>
          <a:lstStyle/>
          <a:p>
            <a:pPr indent="-231775" lvl="0" marL="365125" marR="0" rtl="0" algn="l">
              <a:lnSpc>
                <a:spcPct val="100000"/>
              </a:lnSpc>
              <a:spcBef>
                <a:spcPts val="0"/>
              </a:spcBef>
              <a:spcAft>
                <a:spcPts val="0"/>
              </a:spcAft>
              <a:buClr>
                <a:schemeClr val="lt1"/>
              </a:buClr>
              <a:buSzPts val="2800"/>
              <a:buFont typeface="Arial"/>
              <a:buNone/>
            </a:pPr>
            <a:r>
              <a:t/>
            </a:r>
            <a:endParaRPr b="0" i="0" sz="2800" u="none" cap="none" strike="noStrike">
              <a:solidFill>
                <a:srgbClr val="262626"/>
              </a:solidFill>
              <a:latin typeface="Arial"/>
              <a:ea typeface="Arial"/>
              <a:cs typeface="Arial"/>
              <a:sym typeface="Arial"/>
            </a:endParaRPr>
          </a:p>
          <a:p>
            <a:pPr indent="0" lvl="0" marL="0" marR="0" rtl="0" algn="l">
              <a:lnSpc>
                <a:spcPct val="93000"/>
              </a:lnSpc>
              <a:spcBef>
                <a:spcPts val="0"/>
              </a:spcBef>
              <a:spcAft>
                <a:spcPts val="0"/>
              </a:spcAft>
              <a:buClr>
                <a:srgbClr val="000000"/>
              </a:buClr>
              <a:buSzPts val="2800"/>
              <a:buFont typeface="Arial"/>
              <a:buNone/>
            </a:pPr>
            <a:r>
              <a:t/>
            </a:r>
            <a:endParaRPr b="0" i="0" sz="2800" u="none" cap="none" strike="noStrike">
              <a:solidFill>
                <a:srgbClr val="262626"/>
              </a:solidFill>
              <a:latin typeface="Arial"/>
              <a:ea typeface="Arial"/>
              <a:cs typeface="Arial"/>
              <a:sym typeface="Arial"/>
            </a:endParaRPr>
          </a:p>
        </p:txBody>
      </p:sp>
      <p:sp>
        <p:nvSpPr>
          <p:cNvPr id="467" name="Google Shape;467;g5fbcc7159c_0_24"/>
          <p:cNvSpPr txBox="1"/>
          <p:nvPr/>
        </p:nvSpPr>
        <p:spPr>
          <a:xfrm>
            <a:off x="647700" y="1295400"/>
            <a:ext cx="11088600" cy="863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8" name="Google Shape;468;g5fbcc7159c_0_24"/>
          <p:cNvSpPr txBox="1"/>
          <p:nvPr/>
        </p:nvSpPr>
        <p:spPr>
          <a:xfrm>
            <a:off x="1152525" y="3743325"/>
            <a:ext cx="10728300" cy="863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9" name="Google Shape;469;g5fbcc7159c_0_24"/>
          <p:cNvSpPr txBox="1"/>
          <p:nvPr/>
        </p:nvSpPr>
        <p:spPr>
          <a:xfrm>
            <a:off x="2304262" y="1263650"/>
            <a:ext cx="8424900" cy="678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000"/>
              <a:buFont typeface="Questrial"/>
              <a:buNone/>
            </a:pPr>
            <a:r>
              <a:rPr b="1" i="0" lang="en-US" sz="2000" u="none" cap="none" strike="noStrike">
                <a:solidFill>
                  <a:srgbClr val="000000"/>
                </a:solidFill>
                <a:latin typeface="Questrial"/>
                <a:ea typeface="Questrial"/>
                <a:cs typeface="Questrial"/>
                <a:sym typeface="Questrial"/>
              </a:rPr>
              <a:t>Identificador Compuesto</a:t>
            </a:r>
            <a:r>
              <a:rPr b="0" i="0" lang="en-US" sz="2000" u="none" cap="none" strike="noStrike">
                <a:solidFill>
                  <a:srgbClr val="000000"/>
                </a:solidFill>
                <a:latin typeface="Questrial"/>
                <a:ea typeface="Questrial"/>
                <a:cs typeface="Questrial"/>
                <a:sym typeface="Questrial"/>
              </a:rPr>
              <a:t>: Identificador conformado por más de un atributo. El número de vuelo de una Aerolínea puede repetirse para diferentes fechas de salida.</a:t>
            </a:r>
            <a:endParaRPr b="0" i="0" sz="1400" u="none" cap="none" strike="noStrike">
              <a:solidFill>
                <a:srgbClr val="000000"/>
              </a:solidFill>
              <a:latin typeface="Arial"/>
              <a:ea typeface="Arial"/>
              <a:cs typeface="Arial"/>
              <a:sym typeface="Arial"/>
            </a:endParaRPr>
          </a:p>
        </p:txBody>
      </p:sp>
      <p:grpSp>
        <p:nvGrpSpPr>
          <p:cNvPr id="470" name="Google Shape;470;g5fbcc7159c_0_24"/>
          <p:cNvGrpSpPr/>
          <p:nvPr/>
        </p:nvGrpSpPr>
        <p:grpSpPr>
          <a:xfrm>
            <a:off x="5040312" y="2452687"/>
            <a:ext cx="2076300" cy="709500"/>
            <a:chOff x="5040312" y="2452687"/>
            <a:chExt cx="2076300" cy="709500"/>
          </a:xfrm>
        </p:grpSpPr>
        <p:sp>
          <p:nvSpPr>
            <p:cNvPr id="471" name="Google Shape;471;g5fbcc7159c_0_24"/>
            <p:cNvSpPr txBox="1"/>
            <p:nvPr/>
          </p:nvSpPr>
          <p:spPr>
            <a:xfrm>
              <a:off x="5040312" y="2452687"/>
              <a:ext cx="2076300" cy="7095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2" name="Google Shape;472;g5fbcc7159c_0_24"/>
            <p:cNvSpPr txBox="1"/>
            <p:nvPr/>
          </p:nvSpPr>
          <p:spPr>
            <a:xfrm>
              <a:off x="5291137" y="2595562"/>
              <a:ext cx="1554300" cy="453900"/>
            </a:xfrm>
            <a:prstGeom prst="rect">
              <a:avLst/>
            </a:prstGeom>
            <a:noFill/>
            <a:ln>
              <a:noFill/>
            </a:ln>
          </p:spPr>
          <p:txBody>
            <a:bodyPr anchorCtr="0" anchor="t" bIns="45000" lIns="90000" spcFirstLastPara="1" rIns="90000" wrap="square" tIns="45000">
              <a:noAutofit/>
            </a:bodyPr>
            <a:lstStyle/>
            <a:p>
              <a:pPr indent="0" lvl="0" marL="0" marR="0" rtl="0" algn="ctr">
                <a:lnSpc>
                  <a:spcPct val="93000"/>
                </a:lnSpc>
                <a:spcBef>
                  <a:spcPts val="0"/>
                </a:spcBef>
                <a:spcAft>
                  <a:spcPts val="0"/>
                </a:spcAft>
                <a:buClr>
                  <a:srgbClr val="333333"/>
                </a:buClr>
                <a:buSzPts val="2400"/>
                <a:buFont typeface="Arial"/>
                <a:buNone/>
              </a:pPr>
              <a:r>
                <a:rPr b="0" i="0" lang="en-US" sz="2400" u="none" cap="none" strike="noStrike">
                  <a:solidFill>
                    <a:srgbClr val="333333"/>
                  </a:solidFill>
                  <a:latin typeface="Arial"/>
                  <a:ea typeface="Arial"/>
                  <a:cs typeface="Arial"/>
                  <a:sym typeface="Arial"/>
                </a:rPr>
                <a:t>Vuelo</a:t>
              </a:r>
              <a:endParaRPr b="0" i="0" sz="1400" u="none" cap="none" strike="noStrike">
                <a:solidFill>
                  <a:srgbClr val="000000"/>
                </a:solidFill>
                <a:latin typeface="Arial"/>
                <a:ea typeface="Arial"/>
                <a:cs typeface="Arial"/>
                <a:sym typeface="Arial"/>
              </a:endParaRPr>
            </a:p>
          </p:txBody>
        </p:sp>
      </p:grpSp>
      <p:sp>
        <p:nvSpPr>
          <p:cNvPr id="473" name="Google Shape;473;g5fbcc7159c_0_24"/>
          <p:cNvSpPr txBox="1"/>
          <p:nvPr/>
        </p:nvSpPr>
        <p:spPr>
          <a:xfrm>
            <a:off x="2303462" y="3563937"/>
            <a:ext cx="8424900" cy="6780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2000"/>
              <a:buFont typeface="Questrial"/>
              <a:buNone/>
            </a:pPr>
            <a:r>
              <a:rPr b="1" i="0" lang="en-US" sz="2000" u="none" cap="none" strike="noStrike">
                <a:solidFill>
                  <a:srgbClr val="000000"/>
                </a:solidFill>
                <a:latin typeface="Questrial"/>
                <a:ea typeface="Questrial"/>
                <a:cs typeface="Questrial"/>
                <a:sym typeface="Questrial"/>
              </a:rPr>
              <a:t>Identificador Externo</a:t>
            </a:r>
            <a:r>
              <a:rPr b="0" i="0" lang="en-US" sz="2000" u="none" cap="none" strike="noStrike">
                <a:solidFill>
                  <a:srgbClr val="000000"/>
                </a:solidFill>
                <a:latin typeface="Questrial"/>
                <a:ea typeface="Questrial"/>
                <a:cs typeface="Questrial"/>
                <a:sym typeface="Questrial"/>
              </a:rPr>
              <a:t>: Identificador conformado por atributos que pertenecen a otra entidad. El número de copia puede repetirse para diferentes ISBN.</a:t>
            </a:r>
            <a:endParaRPr b="0" i="0" sz="1400" u="none" cap="none" strike="noStrike">
              <a:solidFill>
                <a:srgbClr val="000000"/>
              </a:solidFill>
              <a:latin typeface="Arial"/>
              <a:ea typeface="Arial"/>
              <a:cs typeface="Arial"/>
              <a:sym typeface="Arial"/>
            </a:endParaRPr>
          </a:p>
        </p:txBody>
      </p:sp>
      <p:grpSp>
        <p:nvGrpSpPr>
          <p:cNvPr id="474" name="Google Shape;474;g5fbcc7159c_0_24"/>
          <p:cNvGrpSpPr/>
          <p:nvPr/>
        </p:nvGrpSpPr>
        <p:grpSpPr>
          <a:xfrm>
            <a:off x="3396450" y="4756162"/>
            <a:ext cx="6238725" cy="1568300"/>
            <a:chOff x="3527425" y="4252912"/>
            <a:chExt cx="6238725" cy="1568300"/>
          </a:xfrm>
        </p:grpSpPr>
        <p:sp>
          <p:nvSpPr>
            <p:cNvPr id="475" name="Google Shape;475;g5fbcc7159c_0_24"/>
            <p:cNvSpPr txBox="1"/>
            <p:nvPr/>
          </p:nvSpPr>
          <p:spPr>
            <a:xfrm>
              <a:off x="3527425" y="5083175"/>
              <a:ext cx="14286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6" name="Google Shape;476;g5fbcc7159c_0_24"/>
            <p:cNvSpPr txBox="1"/>
            <p:nvPr/>
          </p:nvSpPr>
          <p:spPr>
            <a:xfrm>
              <a:off x="3814762" y="5154612"/>
              <a:ext cx="1212900" cy="4842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600"/>
                <a:buFont typeface="Arial"/>
                <a:buNone/>
              </a:pPr>
              <a:r>
                <a:rPr b="0" i="0" lang="en-US" sz="2600" u="none" cap="none" strike="noStrike">
                  <a:solidFill>
                    <a:srgbClr val="333333"/>
                  </a:solidFill>
                  <a:latin typeface="Arial"/>
                  <a:ea typeface="Arial"/>
                  <a:cs typeface="Arial"/>
                  <a:sym typeface="Arial"/>
                </a:rPr>
                <a:t>Libro</a:t>
              </a:r>
              <a:endParaRPr b="0" i="0" sz="1400" u="none" cap="none" strike="noStrike">
                <a:solidFill>
                  <a:srgbClr val="000000"/>
                </a:solidFill>
                <a:latin typeface="Arial"/>
                <a:ea typeface="Arial"/>
                <a:cs typeface="Arial"/>
                <a:sym typeface="Arial"/>
              </a:endParaRPr>
            </a:p>
          </p:txBody>
        </p:sp>
        <p:sp>
          <p:nvSpPr>
            <p:cNvPr id="477" name="Google Shape;477;g5fbcc7159c_0_24"/>
            <p:cNvSpPr txBox="1"/>
            <p:nvPr/>
          </p:nvSpPr>
          <p:spPr>
            <a:xfrm>
              <a:off x="7443787" y="5083175"/>
              <a:ext cx="1573200" cy="636600"/>
            </a:xfrm>
            <a:prstGeom prst="rect">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78" name="Google Shape;478;g5fbcc7159c_0_24"/>
            <p:cNvSpPr txBox="1"/>
            <p:nvPr/>
          </p:nvSpPr>
          <p:spPr>
            <a:xfrm>
              <a:off x="7726362" y="5154612"/>
              <a:ext cx="1335000" cy="4842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600"/>
                <a:buFont typeface="Arial"/>
                <a:buNone/>
              </a:pPr>
              <a:r>
                <a:rPr b="0" i="0" lang="en-US" sz="2600" u="none" cap="none" strike="noStrike">
                  <a:solidFill>
                    <a:srgbClr val="333333"/>
                  </a:solidFill>
                  <a:latin typeface="Arial"/>
                  <a:ea typeface="Arial"/>
                  <a:cs typeface="Arial"/>
                  <a:sym typeface="Arial"/>
                </a:rPr>
                <a:t>Copia</a:t>
              </a:r>
              <a:endParaRPr b="0" i="0" sz="1400" u="none" cap="none" strike="noStrike">
                <a:solidFill>
                  <a:srgbClr val="000000"/>
                </a:solidFill>
                <a:latin typeface="Arial"/>
                <a:ea typeface="Arial"/>
                <a:cs typeface="Arial"/>
                <a:sym typeface="Arial"/>
              </a:endParaRPr>
            </a:p>
          </p:txBody>
        </p:sp>
        <p:cxnSp>
          <p:nvCxnSpPr>
            <p:cNvPr id="479" name="Google Shape;479;g5fbcc7159c_0_24"/>
            <p:cNvCxnSpPr/>
            <p:nvPr/>
          </p:nvCxnSpPr>
          <p:spPr>
            <a:xfrm>
              <a:off x="4967287" y="5441950"/>
              <a:ext cx="2436900" cy="0"/>
            </a:xfrm>
            <a:prstGeom prst="straightConnector1">
              <a:avLst/>
            </a:prstGeom>
            <a:noFill/>
            <a:ln cap="sq" cmpd="sng" w="25550">
              <a:solidFill>
                <a:srgbClr val="000000"/>
              </a:solidFill>
              <a:prstDash val="solid"/>
              <a:miter lim="800000"/>
              <a:headEnd len="sm" w="sm" type="none"/>
              <a:tailEnd len="sm" w="sm" type="none"/>
            </a:ln>
          </p:spPr>
        </p:cxnSp>
        <p:sp>
          <p:nvSpPr>
            <p:cNvPr id="480" name="Google Shape;480;g5fbcc7159c_0_24"/>
            <p:cNvSpPr/>
            <p:nvPr/>
          </p:nvSpPr>
          <p:spPr>
            <a:xfrm>
              <a:off x="5886450" y="5040312"/>
              <a:ext cx="780900" cy="780900"/>
            </a:xfrm>
            <a:prstGeom prst="diamond">
              <a:avLst/>
            </a:prstGeom>
            <a:solidFill>
              <a:srgbClr val="FFFFFF"/>
            </a:solid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1" name="Google Shape;481;g5fbcc7159c_0_24"/>
            <p:cNvSpPr txBox="1"/>
            <p:nvPr/>
          </p:nvSpPr>
          <p:spPr>
            <a:xfrm>
              <a:off x="5896863" y="5219700"/>
              <a:ext cx="9825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400"/>
                <a:buFont typeface="Arial"/>
                <a:buNone/>
              </a:pPr>
              <a:r>
                <a:rPr b="0" i="0" lang="en-US" sz="2400" u="none" cap="none" strike="noStrike">
                  <a:solidFill>
                    <a:srgbClr val="333333"/>
                  </a:solidFill>
                  <a:latin typeface="Arial"/>
                  <a:ea typeface="Arial"/>
                  <a:cs typeface="Arial"/>
                  <a:sym typeface="Arial"/>
                </a:rPr>
                <a:t>tiene</a:t>
              </a:r>
              <a:endParaRPr b="0" i="0" sz="1400" u="none" cap="none" strike="noStrike">
                <a:solidFill>
                  <a:srgbClr val="000000"/>
                </a:solidFill>
                <a:latin typeface="Arial"/>
                <a:ea typeface="Arial"/>
                <a:cs typeface="Arial"/>
                <a:sym typeface="Arial"/>
              </a:endParaRPr>
            </a:p>
          </p:txBody>
        </p:sp>
        <p:sp>
          <p:nvSpPr>
            <p:cNvPr id="482" name="Google Shape;482;g5fbcc7159c_0_24"/>
            <p:cNvSpPr txBox="1"/>
            <p:nvPr/>
          </p:nvSpPr>
          <p:spPr>
            <a:xfrm>
              <a:off x="5038725" y="5083175"/>
              <a:ext cx="8526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(1,N)</a:t>
              </a:r>
              <a:endParaRPr b="0" i="0" sz="1400" u="none" cap="none" strike="noStrike">
                <a:solidFill>
                  <a:srgbClr val="000000"/>
                </a:solidFill>
                <a:latin typeface="Arial"/>
                <a:ea typeface="Arial"/>
                <a:cs typeface="Arial"/>
                <a:sym typeface="Arial"/>
              </a:endParaRPr>
            </a:p>
          </p:txBody>
        </p:sp>
        <p:sp>
          <p:nvSpPr>
            <p:cNvPr id="483" name="Google Shape;483;g5fbcc7159c_0_24"/>
            <p:cNvSpPr txBox="1"/>
            <p:nvPr/>
          </p:nvSpPr>
          <p:spPr>
            <a:xfrm>
              <a:off x="6824662" y="5083175"/>
              <a:ext cx="8526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cxnSp>
          <p:nvCxnSpPr>
            <p:cNvPr id="484" name="Google Shape;484;g5fbcc7159c_0_24"/>
            <p:cNvCxnSpPr/>
            <p:nvPr/>
          </p:nvCxnSpPr>
          <p:spPr>
            <a:xfrm flipH="1" rot="10800000">
              <a:off x="4391025" y="4567087"/>
              <a:ext cx="133200" cy="514500"/>
            </a:xfrm>
            <a:prstGeom prst="straightConnector1">
              <a:avLst/>
            </a:prstGeom>
            <a:noFill/>
            <a:ln cap="sq" cmpd="sng" w="25550">
              <a:solidFill>
                <a:srgbClr val="000000"/>
              </a:solidFill>
              <a:prstDash val="solid"/>
              <a:miter lim="800000"/>
              <a:headEnd len="sm" w="sm" type="none"/>
              <a:tailEnd len="sm" w="sm" type="none"/>
            </a:ln>
          </p:spPr>
        </p:cxnSp>
        <p:sp>
          <p:nvSpPr>
            <p:cNvPr id="485" name="Google Shape;485;g5fbcc7159c_0_24"/>
            <p:cNvSpPr txBox="1"/>
            <p:nvPr/>
          </p:nvSpPr>
          <p:spPr>
            <a:xfrm>
              <a:off x="4606925" y="4252912"/>
              <a:ext cx="10716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ISBN</a:t>
              </a:r>
              <a:endParaRPr b="0" i="0" sz="1400" u="none" cap="none" strike="noStrike">
                <a:solidFill>
                  <a:srgbClr val="000000"/>
                </a:solidFill>
                <a:latin typeface="Arial"/>
                <a:ea typeface="Arial"/>
                <a:cs typeface="Arial"/>
                <a:sym typeface="Arial"/>
              </a:endParaRPr>
            </a:p>
          </p:txBody>
        </p:sp>
        <p:cxnSp>
          <p:nvCxnSpPr>
            <p:cNvPr id="486" name="Google Shape;486;g5fbcc7159c_0_24"/>
            <p:cNvCxnSpPr/>
            <p:nvPr/>
          </p:nvCxnSpPr>
          <p:spPr>
            <a:xfrm rot="10800000">
              <a:off x="7764512" y="4638787"/>
              <a:ext cx="82500" cy="442800"/>
            </a:xfrm>
            <a:prstGeom prst="straightConnector1">
              <a:avLst/>
            </a:prstGeom>
            <a:noFill/>
            <a:ln cap="sq" cmpd="sng" w="25550">
              <a:solidFill>
                <a:srgbClr val="000000"/>
              </a:solidFill>
              <a:prstDash val="solid"/>
              <a:miter lim="800000"/>
              <a:headEnd len="sm" w="sm" type="none"/>
              <a:tailEnd len="sm" w="sm" type="none"/>
            </a:ln>
          </p:spPr>
        </p:cxnSp>
        <p:sp>
          <p:nvSpPr>
            <p:cNvPr id="487" name="Google Shape;487;g5fbcc7159c_0_24"/>
            <p:cNvSpPr txBox="1"/>
            <p:nvPr/>
          </p:nvSpPr>
          <p:spPr>
            <a:xfrm>
              <a:off x="7804150" y="4346575"/>
              <a:ext cx="1962000" cy="39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2000"/>
                <a:buFont typeface="Arial"/>
                <a:buNone/>
              </a:pPr>
              <a:r>
                <a:rPr b="0" i="0" lang="en-US" sz="2000" u="none" cap="none" strike="noStrike">
                  <a:solidFill>
                    <a:srgbClr val="333333"/>
                  </a:solidFill>
                  <a:latin typeface="Arial"/>
                  <a:ea typeface="Arial"/>
                  <a:cs typeface="Arial"/>
                  <a:sym typeface="Arial"/>
                </a:rPr>
                <a:t>número copia</a:t>
              </a:r>
              <a:endParaRPr b="0" i="0" sz="1400" u="none" cap="none" strike="noStrike">
                <a:solidFill>
                  <a:srgbClr val="000000"/>
                </a:solidFill>
                <a:latin typeface="Arial"/>
                <a:ea typeface="Arial"/>
                <a:cs typeface="Arial"/>
                <a:sym typeface="Arial"/>
              </a:endParaRPr>
            </a:p>
          </p:txBody>
        </p:sp>
        <p:sp>
          <p:nvSpPr>
            <p:cNvPr id="488" name="Google Shape;488;g5fbcc7159c_0_24"/>
            <p:cNvSpPr/>
            <p:nvPr/>
          </p:nvSpPr>
          <p:spPr>
            <a:xfrm>
              <a:off x="4498975" y="4470400"/>
              <a:ext cx="96900" cy="96900"/>
            </a:xfrm>
            <a:prstGeom prst="ellipse">
              <a:avLst/>
            </a:prstGeom>
            <a:solidFill>
              <a:srgbClr val="0000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89" name="Google Shape;489;g5fbcc7159c_0_24"/>
            <p:cNvSpPr/>
            <p:nvPr/>
          </p:nvSpPr>
          <p:spPr>
            <a:xfrm>
              <a:off x="8056562" y="4743450"/>
              <a:ext cx="96900" cy="96900"/>
            </a:xfrm>
            <a:prstGeom prst="ellipse">
              <a:avLst/>
            </a:prstGeom>
            <a:solidFill>
              <a:srgbClr val="000000"/>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0" name="Google Shape;490;g5fbcc7159c_0_24"/>
            <p:cNvSpPr/>
            <p:nvPr/>
          </p:nvSpPr>
          <p:spPr>
            <a:xfrm>
              <a:off x="7716837" y="4549775"/>
              <a:ext cx="96900" cy="96900"/>
            </a:xfrm>
            <a:prstGeom prst="ellipse">
              <a:avLst/>
            </a:prstGeom>
            <a:no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1" name="Google Shape;491;g5fbcc7159c_0_24"/>
            <p:cNvSpPr/>
            <p:nvPr/>
          </p:nvSpPr>
          <p:spPr>
            <a:xfrm>
              <a:off x="5038725" y="4795625"/>
              <a:ext cx="3017823" cy="636575"/>
            </a:xfrm>
            <a:custGeom>
              <a:rect b="b" l="l" r="r" t="t"/>
              <a:pathLst>
                <a:path extrusionOk="0" h="408" w="2040">
                  <a:moveTo>
                    <a:pt x="135" y="408"/>
                  </a:moveTo>
                  <a:cubicBezTo>
                    <a:pt x="67" y="283"/>
                    <a:pt x="0" y="159"/>
                    <a:pt x="317" y="91"/>
                  </a:cubicBezTo>
                  <a:cubicBezTo>
                    <a:pt x="634" y="23"/>
                    <a:pt x="1337" y="11"/>
                    <a:pt x="2040" y="0"/>
                  </a:cubicBezTo>
                </a:path>
              </a:pathLst>
            </a:custGeom>
            <a:noFill/>
            <a:ln cap="sq" cmpd="sng" w="255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92" name="Google Shape;492;g5fbcc7159c_0_24"/>
          <p:cNvGrpSpPr/>
          <p:nvPr/>
        </p:nvGrpSpPr>
        <p:grpSpPr>
          <a:xfrm>
            <a:off x="7126424" y="2390775"/>
            <a:ext cx="2725688" cy="363600"/>
            <a:chOff x="7126424" y="2390775"/>
            <a:chExt cx="2725688" cy="363600"/>
          </a:xfrm>
        </p:grpSpPr>
        <p:sp>
          <p:nvSpPr>
            <p:cNvPr id="493" name="Google Shape;493;g5fbcc7159c_0_24"/>
            <p:cNvSpPr txBox="1"/>
            <p:nvPr/>
          </p:nvSpPr>
          <p:spPr>
            <a:xfrm>
              <a:off x="8062912" y="2390775"/>
              <a:ext cx="1789200" cy="3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cap="none" strike="noStrike">
                  <a:solidFill>
                    <a:srgbClr val="333333"/>
                  </a:solidFill>
                  <a:latin typeface="Arial"/>
                  <a:ea typeface="Arial"/>
                  <a:cs typeface="Arial"/>
                  <a:sym typeface="Arial"/>
                </a:rPr>
                <a:t>número</a:t>
              </a:r>
              <a:endParaRPr b="0" i="0" sz="1800" u="none" cap="none" strike="noStrike">
                <a:solidFill>
                  <a:srgbClr val="333333"/>
                </a:solidFill>
                <a:latin typeface="Arial"/>
                <a:ea typeface="Arial"/>
                <a:cs typeface="Arial"/>
                <a:sym typeface="Arial"/>
              </a:endParaRPr>
            </a:p>
            <a:p>
              <a:pPr indent="0" lvl="0" marL="0" marR="0" rtl="0" algn="l">
                <a:lnSpc>
                  <a:spcPct val="93000"/>
                </a:lnSpc>
                <a:spcBef>
                  <a:spcPts val="0"/>
                </a:spcBef>
                <a:spcAft>
                  <a:spcPts val="0"/>
                </a:spcAft>
                <a:buClr>
                  <a:srgbClr val="333333"/>
                </a:buClr>
                <a:buSzPts val="1800"/>
                <a:buFont typeface="Arial"/>
                <a:buNone/>
              </a:pPr>
              <a:r>
                <a:t/>
              </a:r>
              <a:endParaRPr b="0" i="0" sz="1800" u="none" cap="none" strike="noStrike">
                <a:solidFill>
                  <a:srgbClr val="333333"/>
                </a:solidFill>
                <a:latin typeface="Arial"/>
                <a:ea typeface="Arial"/>
                <a:cs typeface="Arial"/>
                <a:sym typeface="Arial"/>
              </a:endParaRPr>
            </a:p>
          </p:txBody>
        </p:sp>
        <p:grpSp>
          <p:nvGrpSpPr>
            <p:cNvPr id="494" name="Google Shape;494;g5fbcc7159c_0_24"/>
            <p:cNvGrpSpPr/>
            <p:nvPr/>
          </p:nvGrpSpPr>
          <p:grpSpPr>
            <a:xfrm>
              <a:off x="7126424" y="2474912"/>
              <a:ext cx="945901" cy="238200"/>
              <a:chOff x="7126424" y="2474912"/>
              <a:chExt cx="945901" cy="238200"/>
            </a:xfrm>
          </p:grpSpPr>
          <p:sp>
            <p:nvSpPr>
              <p:cNvPr id="495" name="Google Shape;495;g5fbcc7159c_0_24"/>
              <p:cNvSpPr/>
              <p:nvPr/>
            </p:nvSpPr>
            <p:spPr>
              <a:xfrm>
                <a:off x="7820025" y="2474912"/>
                <a:ext cx="252300" cy="238200"/>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496" name="Google Shape;496;g5fbcc7159c_0_24"/>
              <p:cNvCxnSpPr/>
              <p:nvPr/>
            </p:nvCxnSpPr>
            <p:spPr>
              <a:xfrm rot="10800000">
                <a:off x="7126424" y="2605087"/>
                <a:ext cx="693600" cy="0"/>
              </a:xfrm>
              <a:prstGeom prst="straightConnector1">
                <a:avLst/>
              </a:prstGeom>
              <a:noFill/>
              <a:ln cap="sq" cmpd="sng" w="25550">
                <a:solidFill>
                  <a:srgbClr val="000000"/>
                </a:solidFill>
                <a:prstDash val="solid"/>
                <a:miter lim="800000"/>
                <a:headEnd len="sm" w="sm" type="none"/>
                <a:tailEnd len="sm" w="sm" type="none"/>
              </a:ln>
            </p:spPr>
          </p:cxnSp>
        </p:grpSp>
      </p:grpSp>
      <p:grpSp>
        <p:nvGrpSpPr>
          <p:cNvPr id="497" name="Google Shape;497;g5fbcc7159c_0_24"/>
          <p:cNvGrpSpPr/>
          <p:nvPr/>
        </p:nvGrpSpPr>
        <p:grpSpPr>
          <a:xfrm>
            <a:off x="7126424" y="2679725"/>
            <a:ext cx="2725688" cy="363600"/>
            <a:chOff x="7126424" y="2751137"/>
            <a:chExt cx="2725688" cy="363600"/>
          </a:xfrm>
        </p:grpSpPr>
        <p:sp>
          <p:nvSpPr>
            <p:cNvPr id="498" name="Google Shape;498;g5fbcc7159c_0_24"/>
            <p:cNvSpPr txBox="1"/>
            <p:nvPr/>
          </p:nvSpPr>
          <p:spPr>
            <a:xfrm>
              <a:off x="8062912" y="2751137"/>
              <a:ext cx="1789200" cy="3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cap="none" strike="noStrike">
                  <a:solidFill>
                    <a:srgbClr val="333333"/>
                  </a:solidFill>
                  <a:latin typeface="Arial"/>
                  <a:ea typeface="Arial"/>
                  <a:cs typeface="Arial"/>
                  <a:sym typeface="Arial"/>
                </a:rPr>
                <a:t>fecha_salida</a:t>
              </a:r>
              <a:endParaRPr b="0" i="0" sz="1400" u="none" cap="none" strike="noStrike">
                <a:solidFill>
                  <a:srgbClr val="000000"/>
                </a:solidFill>
                <a:latin typeface="Arial"/>
                <a:ea typeface="Arial"/>
                <a:cs typeface="Arial"/>
                <a:sym typeface="Arial"/>
              </a:endParaRPr>
            </a:p>
          </p:txBody>
        </p:sp>
        <p:grpSp>
          <p:nvGrpSpPr>
            <p:cNvPr id="499" name="Google Shape;499;g5fbcc7159c_0_24"/>
            <p:cNvGrpSpPr/>
            <p:nvPr/>
          </p:nvGrpSpPr>
          <p:grpSpPr>
            <a:xfrm>
              <a:off x="7126424" y="2835275"/>
              <a:ext cx="945901" cy="238200"/>
              <a:chOff x="7126424" y="2835275"/>
              <a:chExt cx="945901" cy="238200"/>
            </a:xfrm>
          </p:grpSpPr>
          <p:sp>
            <p:nvSpPr>
              <p:cNvPr id="500" name="Google Shape;500;g5fbcc7159c_0_24"/>
              <p:cNvSpPr/>
              <p:nvPr/>
            </p:nvSpPr>
            <p:spPr>
              <a:xfrm>
                <a:off x="7820025" y="2835275"/>
                <a:ext cx="252300" cy="238200"/>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501" name="Google Shape;501;g5fbcc7159c_0_24"/>
              <p:cNvCxnSpPr/>
              <p:nvPr/>
            </p:nvCxnSpPr>
            <p:spPr>
              <a:xfrm rot="10800000">
                <a:off x="7126424" y="2965450"/>
                <a:ext cx="693600" cy="0"/>
              </a:xfrm>
              <a:prstGeom prst="straightConnector1">
                <a:avLst/>
              </a:prstGeom>
              <a:noFill/>
              <a:ln cap="sq" cmpd="sng" w="25550">
                <a:solidFill>
                  <a:srgbClr val="000000"/>
                </a:solidFill>
                <a:prstDash val="solid"/>
                <a:miter lim="800000"/>
                <a:headEnd len="sm" w="sm" type="none"/>
                <a:tailEnd len="sm" w="sm" type="none"/>
              </a:ln>
            </p:spPr>
          </p:cxnSp>
        </p:grpSp>
      </p:grpSp>
      <p:cxnSp>
        <p:nvCxnSpPr>
          <p:cNvPr id="502" name="Google Shape;502;g5fbcc7159c_0_24"/>
          <p:cNvCxnSpPr/>
          <p:nvPr/>
        </p:nvCxnSpPr>
        <p:spPr>
          <a:xfrm flipH="1" rot="10800000">
            <a:off x="7411075" y="2235125"/>
            <a:ext cx="5700" cy="665400"/>
          </a:xfrm>
          <a:prstGeom prst="straightConnector1">
            <a:avLst/>
          </a:prstGeom>
          <a:noFill/>
          <a:ln cap="sq" cmpd="sng" w="25550">
            <a:solidFill>
              <a:srgbClr val="000000"/>
            </a:solidFill>
            <a:prstDash val="solid"/>
            <a:miter lim="800000"/>
            <a:headEnd len="sm" w="sm" type="none"/>
            <a:tailEnd len="sm" w="sm" type="none"/>
          </a:ln>
        </p:spPr>
      </p:cxnSp>
      <p:sp>
        <p:nvSpPr>
          <p:cNvPr id="503" name="Google Shape;503;g5fbcc7159c_0_24"/>
          <p:cNvSpPr/>
          <p:nvPr/>
        </p:nvSpPr>
        <p:spPr>
          <a:xfrm>
            <a:off x="7272337" y="1944687"/>
            <a:ext cx="287400" cy="287400"/>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04" name="Google Shape;504;g5fbcc7159c_0_24"/>
          <p:cNvSpPr txBox="1"/>
          <p:nvPr/>
        </p:nvSpPr>
        <p:spPr>
          <a:xfrm>
            <a:off x="1584325" y="-57150"/>
            <a:ext cx="10655400" cy="1281000"/>
          </a:xfrm>
          <a:prstGeom prst="rect">
            <a:avLst/>
          </a:prstGeom>
          <a:noFill/>
          <a:ln>
            <a:noFill/>
          </a:ln>
        </p:spPr>
        <p:txBody>
          <a:bodyPr anchorCtr="0" anchor="ctr" bIns="0" lIns="0" spcFirstLastPara="1" rIns="0" wrap="square" tIns="11150">
            <a:noAutofit/>
          </a:bodyPr>
          <a:lstStyle/>
          <a:p>
            <a:pPr indent="0" lvl="0" marL="0" marR="0" rtl="0" algn="l">
              <a:lnSpc>
                <a:spcPct val="98000"/>
              </a:lnSpc>
              <a:spcBef>
                <a:spcPts val="0"/>
              </a:spcBef>
              <a:spcAft>
                <a:spcPts val="0"/>
              </a:spcAft>
              <a:buClr>
                <a:srgbClr val="262626"/>
              </a:buClr>
              <a:buSzPts val="4000"/>
              <a:buFont typeface="Century Gothic"/>
              <a:buNone/>
            </a:pPr>
            <a:r>
              <a:rPr b="0" i="0" lang="en-US" sz="4000" u="none" cap="none" strike="noStrike">
                <a:solidFill>
                  <a:srgbClr val="262626"/>
                </a:solidFill>
                <a:latin typeface="Century Gothic"/>
                <a:ea typeface="Century Gothic"/>
                <a:cs typeface="Century Gothic"/>
                <a:sym typeface="Century Gothic"/>
              </a:rPr>
              <a:t>Diseño Conceptual – MER – Simbología</a:t>
            </a:r>
            <a:endParaRPr b="0" i="0" sz="1400" u="none" cap="none" strike="noStrike">
              <a:solidFill>
                <a:srgbClr val="000000"/>
              </a:solidFill>
              <a:latin typeface="Arial"/>
              <a:ea typeface="Arial"/>
              <a:cs typeface="Arial"/>
              <a:sym typeface="Arial"/>
            </a:endParaRPr>
          </a:p>
        </p:txBody>
      </p:sp>
      <p:grpSp>
        <p:nvGrpSpPr>
          <p:cNvPr id="505" name="Google Shape;505;g5fbcc7159c_0_24"/>
          <p:cNvGrpSpPr/>
          <p:nvPr/>
        </p:nvGrpSpPr>
        <p:grpSpPr>
          <a:xfrm>
            <a:off x="7121524" y="2977362"/>
            <a:ext cx="2725688" cy="363600"/>
            <a:chOff x="7126424" y="2751137"/>
            <a:chExt cx="2725688" cy="363600"/>
          </a:xfrm>
        </p:grpSpPr>
        <p:sp>
          <p:nvSpPr>
            <p:cNvPr id="506" name="Google Shape;506;g5fbcc7159c_0_24"/>
            <p:cNvSpPr txBox="1"/>
            <p:nvPr/>
          </p:nvSpPr>
          <p:spPr>
            <a:xfrm>
              <a:off x="8062912" y="2751137"/>
              <a:ext cx="1789200" cy="363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333333"/>
                </a:buClr>
                <a:buSzPts val="1800"/>
                <a:buFont typeface="Arial"/>
                <a:buNone/>
              </a:pPr>
              <a:r>
                <a:rPr b="0" i="0" lang="en-US" sz="1800" u="none" cap="none" strike="noStrike">
                  <a:solidFill>
                    <a:srgbClr val="333333"/>
                  </a:solidFill>
                  <a:latin typeface="Arial"/>
                  <a:ea typeface="Arial"/>
                  <a:cs typeface="Arial"/>
                  <a:sym typeface="Arial"/>
                </a:rPr>
                <a:t>hora_salida</a:t>
              </a:r>
              <a:endParaRPr b="0" i="0" sz="1400" u="none" cap="none" strike="noStrike">
                <a:solidFill>
                  <a:srgbClr val="000000"/>
                </a:solidFill>
                <a:latin typeface="Arial"/>
                <a:ea typeface="Arial"/>
                <a:cs typeface="Arial"/>
                <a:sym typeface="Arial"/>
              </a:endParaRPr>
            </a:p>
          </p:txBody>
        </p:sp>
        <p:grpSp>
          <p:nvGrpSpPr>
            <p:cNvPr id="507" name="Google Shape;507;g5fbcc7159c_0_24"/>
            <p:cNvGrpSpPr/>
            <p:nvPr/>
          </p:nvGrpSpPr>
          <p:grpSpPr>
            <a:xfrm>
              <a:off x="7126424" y="2835275"/>
              <a:ext cx="945901" cy="238200"/>
              <a:chOff x="7126424" y="2835275"/>
              <a:chExt cx="945901" cy="238200"/>
            </a:xfrm>
          </p:grpSpPr>
          <p:sp>
            <p:nvSpPr>
              <p:cNvPr id="508" name="Google Shape;508;g5fbcc7159c_0_24"/>
              <p:cNvSpPr/>
              <p:nvPr/>
            </p:nvSpPr>
            <p:spPr>
              <a:xfrm>
                <a:off x="7820025" y="2835275"/>
                <a:ext cx="252300" cy="238200"/>
              </a:xfrm>
              <a:prstGeom prst="ellipse">
                <a:avLst/>
              </a:prstGeom>
              <a:noFill/>
              <a:ln cap="sq" cmpd="sng" w="2555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509" name="Google Shape;509;g5fbcc7159c_0_24"/>
              <p:cNvCxnSpPr/>
              <p:nvPr/>
            </p:nvCxnSpPr>
            <p:spPr>
              <a:xfrm rot="10800000">
                <a:off x="7126424" y="2965450"/>
                <a:ext cx="693600" cy="0"/>
              </a:xfrm>
              <a:prstGeom prst="straightConnector1">
                <a:avLst/>
              </a:prstGeom>
              <a:noFill/>
              <a:ln cap="sq" cmpd="sng" w="25550">
                <a:solidFill>
                  <a:srgbClr val="000000"/>
                </a:solidFill>
                <a:prstDash val="solid"/>
                <a:miter lim="800000"/>
                <a:headEnd len="sm" w="sm" type="none"/>
                <a:tailEnd len="sm" w="sm" type="none"/>
              </a:ln>
            </p:spPr>
          </p:cxnSp>
        </p:grpSp>
      </p:gr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Vivi's Castelli</dc:creator>
</cp:coreProperties>
</file>