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2"/>
  </p:notesMasterIdLst>
  <p:sldIdLst>
    <p:sldId id="256" r:id="rId3"/>
    <p:sldId id="273" r:id="rId4"/>
    <p:sldId id="276" r:id="rId5"/>
    <p:sldId id="277" r:id="rId6"/>
    <p:sldId id="279" r:id="rId7"/>
    <p:sldId id="281" r:id="rId8"/>
    <p:sldId id="259" r:id="rId9"/>
    <p:sldId id="280" r:id="rId10"/>
    <p:sldId id="278" r:id="rId11"/>
  </p:sldIdLst>
  <p:sldSz cx="12192000" cy="6858000"/>
  <p:notesSz cx="6794500" cy="9925050"/>
  <p:embeddedFontLst>
    <p:embeddedFont>
      <p:font typeface="Bradley Hand ITC" panose="03070402050302030203" pitchFamily="66" charset="0"/>
      <p:regular r:id="rId13"/>
    </p:embeddedFont>
    <p:embeddedFont>
      <p:font typeface="Consolas" panose="020B0609020204030204" pitchFamily="49" charset="0"/>
      <p:regular r:id="rId14"/>
      <p:bold r:id="rId15"/>
      <p:italic r:id="rId16"/>
      <p:boldItalic r:id="rId17"/>
    </p:embeddedFon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3126">
          <p15:clr>
            <a:srgbClr val="000000"/>
          </p15:clr>
        </p15:guide>
        <p15:guide id="2" pos="214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TCz9qzcF6UXpUMWTl4JLjGoDx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368" y="3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93D8E-247B-4D3A-BAF3-4DEAC9E86AAA}" type="doc">
      <dgm:prSet loTypeId="urn:microsoft.com/office/officeart/2005/8/layout/vList3" loCatId="list" qsTypeId="urn:microsoft.com/office/officeart/2005/8/quickstyle/simple1" qsCatId="simple" csTypeId="urn:microsoft.com/office/officeart/2005/8/colors/colorful5" csCatId="colorful" phldr="1"/>
      <dgm:spPr/>
    </dgm:pt>
    <dgm:pt modelId="{5006F776-36F4-49FE-AF2F-7408865A3120}">
      <dgm:prSet phldrT="[Texto]" custT="1"/>
      <dgm:spPr/>
      <dgm:t>
        <a:bodyPr/>
        <a:lstStyle/>
        <a:p>
          <a:pPr algn="just"/>
          <a:r>
            <a:rPr lang="es-ES" sz="2400" dirty="0">
              <a:latin typeface="Calibri" panose="020F0502020204030204" pitchFamily="34" charset="0"/>
              <a:cs typeface="Calibri" panose="020F0502020204030204" pitchFamily="34" charset="0"/>
            </a:rPr>
            <a:t>Todo árbol es una estructura jerárquica</a:t>
          </a:r>
          <a:endParaRPr lang="es-AR" sz="2400" dirty="0">
            <a:latin typeface="Calibri" panose="020F0502020204030204" pitchFamily="34" charset="0"/>
            <a:cs typeface="Calibri" panose="020F0502020204030204" pitchFamily="34" charset="0"/>
          </a:endParaRPr>
        </a:p>
      </dgm:t>
    </dgm:pt>
    <dgm:pt modelId="{02F2E225-3AD0-4EA9-B955-24D433F26416}" type="parTrans" cxnId="{1114DB81-85D7-40D3-B8F7-D3FD71DF1BE7}">
      <dgm:prSet/>
      <dgm:spPr/>
      <dgm:t>
        <a:bodyPr/>
        <a:lstStyle/>
        <a:p>
          <a:endParaRPr lang="es-AR"/>
        </a:p>
      </dgm:t>
    </dgm:pt>
    <dgm:pt modelId="{F8349C9E-8F03-4E81-82B7-623F3FAE4F6F}" type="sibTrans" cxnId="{1114DB81-85D7-40D3-B8F7-D3FD71DF1BE7}">
      <dgm:prSet/>
      <dgm:spPr/>
      <dgm:t>
        <a:bodyPr/>
        <a:lstStyle/>
        <a:p>
          <a:endParaRPr lang="es-AR"/>
        </a:p>
      </dgm:t>
    </dgm:pt>
    <dgm:pt modelId="{7FEB9056-67D6-47F8-8B53-FDEB14FC84B3}">
      <dgm:prSet phldrT="[Texto]" custT="1"/>
      <dgm:spPr/>
      <dgm:t>
        <a:bodyPr/>
        <a:lstStyle/>
        <a:p>
          <a:pPr algn="l"/>
          <a:r>
            <a:rPr lang="es-ES" sz="2400" dirty="0">
              <a:latin typeface="Calibri" panose="020F0502020204030204" pitchFamily="34" charset="0"/>
              <a:cs typeface="Calibri" panose="020F0502020204030204" pitchFamily="34" charset="0"/>
            </a:rPr>
            <a:t>Todo árbol es una estructura dinámica</a:t>
          </a:r>
          <a:endParaRPr lang="es-AR" sz="2400" dirty="0">
            <a:latin typeface="Calibri" panose="020F0502020204030204" pitchFamily="34" charset="0"/>
            <a:cs typeface="Calibri" panose="020F0502020204030204" pitchFamily="34" charset="0"/>
          </a:endParaRPr>
        </a:p>
      </dgm:t>
    </dgm:pt>
    <dgm:pt modelId="{0F64E754-91B7-4DAE-850D-777FCB48D74E}" type="parTrans" cxnId="{30806768-BE38-4BA3-88EF-4FF6A63C1074}">
      <dgm:prSet/>
      <dgm:spPr/>
      <dgm:t>
        <a:bodyPr/>
        <a:lstStyle/>
        <a:p>
          <a:endParaRPr lang="es-AR"/>
        </a:p>
      </dgm:t>
    </dgm:pt>
    <dgm:pt modelId="{2ADDCCDC-3F04-46C5-B6A2-E69A340B456D}" type="sibTrans" cxnId="{30806768-BE38-4BA3-88EF-4FF6A63C1074}">
      <dgm:prSet/>
      <dgm:spPr/>
      <dgm:t>
        <a:bodyPr/>
        <a:lstStyle/>
        <a:p>
          <a:endParaRPr lang="es-AR"/>
        </a:p>
      </dgm:t>
    </dgm:pt>
    <dgm:pt modelId="{4E950919-B7CC-4E4C-8921-063539D8B540}">
      <dgm:prSet phldrT="[Texto]" custT="1"/>
      <dgm:spPr/>
      <dgm:t>
        <a:bodyPr/>
        <a:lstStyle/>
        <a:p>
          <a:pPr algn="l"/>
          <a:r>
            <a:rPr lang="es-ES" sz="2400" dirty="0">
              <a:latin typeface="Calibri" panose="020F0502020204030204" pitchFamily="34" charset="0"/>
              <a:cs typeface="Calibri" panose="020F0502020204030204" pitchFamily="34" charset="0"/>
            </a:rPr>
            <a:t>Todo árbol es una estructura homogénea</a:t>
          </a:r>
          <a:endParaRPr lang="es-AR" sz="2400" dirty="0"/>
        </a:p>
      </dgm:t>
    </dgm:pt>
    <dgm:pt modelId="{6434CFAB-8109-48A9-8D61-8A186F2ED7D7}" type="parTrans" cxnId="{874981CF-2C7A-421B-92C3-4012450D2BC6}">
      <dgm:prSet/>
      <dgm:spPr/>
      <dgm:t>
        <a:bodyPr/>
        <a:lstStyle/>
        <a:p>
          <a:endParaRPr lang="es-AR"/>
        </a:p>
      </dgm:t>
    </dgm:pt>
    <dgm:pt modelId="{18579A1C-70C7-4E0D-85EE-26BA149BE170}" type="sibTrans" cxnId="{874981CF-2C7A-421B-92C3-4012450D2BC6}">
      <dgm:prSet/>
      <dgm:spPr/>
      <dgm:t>
        <a:bodyPr/>
        <a:lstStyle/>
        <a:p>
          <a:endParaRPr lang="es-AR"/>
        </a:p>
      </dgm:t>
    </dgm:pt>
    <dgm:pt modelId="{0E3F4935-9E55-4FEB-A12B-04070CA2D176}">
      <dgm:prSet phldrT="[Texto]" custT="1"/>
      <dgm:spPr/>
      <dgm:t>
        <a:bodyPr/>
        <a:lstStyle/>
        <a:p>
          <a:pPr algn="l"/>
          <a:r>
            <a:rPr lang="es-ES" sz="2400" dirty="0">
              <a:latin typeface="Calibri" panose="020F0502020204030204" pitchFamily="34" charset="0"/>
              <a:cs typeface="Calibri" panose="020F0502020204030204" pitchFamily="34" charset="0"/>
            </a:rPr>
            <a:t>Un árbol vacío se representa con el valor </a:t>
          </a:r>
          <a:r>
            <a:rPr lang="es-ES" sz="2400" dirty="0" err="1">
              <a:latin typeface="Calibri" panose="020F0502020204030204" pitchFamily="34" charset="0"/>
              <a:cs typeface="Calibri" panose="020F0502020204030204" pitchFamily="34" charset="0"/>
            </a:rPr>
            <a:t>nil</a:t>
          </a:r>
          <a:endParaRPr lang="es-AR" sz="2400" dirty="0"/>
        </a:p>
      </dgm:t>
    </dgm:pt>
    <dgm:pt modelId="{CD4D42F9-DC96-4DBC-AF33-9C90BA0C96F1}" type="parTrans" cxnId="{20C91747-0D17-4011-B3F4-4A2374038BE0}">
      <dgm:prSet/>
      <dgm:spPr/>
      <dgm:t>
        <a:bodyPr/>
        <a:lstStyle/>
        <a:p>
          <a:endParaRPr lang="es-AR"/>
        </a:p>
      </dgm:t>
    </dgm:pt>
    <dgm:pt modelId="{614FCEF0-91AB-4A6C-AE70-E16C956751F1}" type="sibTrans" cxnId="{20C91747-0D17-4011-B3F4-4A2374038BE0}">
      <dgm:prSet/>
      <dgm:spPr/>
      <dgm:t>
        <a:bodyPr/>
        <a:lstStyle/>
        <a:p>
          <a:endParaRPr lang="es-AR"/>
        </a:p>
      </dgm:t>
    </dgm:pt>
    <dgm:pt modelId="{A50848A7-CC0E-4468-B181-A74CC7EF7420}">
      <dgm:prSet phldrT="[Texto]" custT="1"/>
      <dgm:spPr/>
      <dgm:t>
        <a:bodyPr/>
        <a:lstStyle/>
        <a:p>
          <a:pPr algn="l"/>
          <a:r>
            <a:rPr lang="es-ES" sz="2400">
              <a:latin typeface="Calibri" panose="020F0502020204030204" pitchFamily="34" charset="0"/>
              <a:cs typeface="Calibri" panose="020F0502020204030204" pitchFamily="34" charset="0"/>
            </a:rPr>
            <a:t>Un nuevo dato siempre se inserta como una hoja</a:t>
          </a:r>
          <a:endParaRPr lang="es-AR" sz="2400" dirty="0"/>
        </a:p>
      </dgm:t>
    </dgm:pt>
    <dgm:pt modelId="{99591819-53EF-457C-80DD-043196B089E2}" type="parTrans" cxnId="{2E9AE1DF-9DDC-4121-AAC9-8191C4702B7C}">
      <dgm:prSet/>
      <dgm:spPr/>
      <dgm:t>
        <a:bodyPr/>
        <a:lstStyle/>
        <a:p>
          <a:endParaRPr lang="es-AR"/>
        </a:p>
      </dgm:t>
    </dgm:pt>
    <dgm:pt modelId="{F655F4D9-FBBE-484F-A6E6-7ED869DA71AF}" type="sibTrans" cxnId="{2E9AE1DF-9DDC-4121-AAC9-8191C4702B7C}">
      <dgm:prSet/>
      <dgm:spPr/>
      <dgm:t>
        <a:bodyPr/>
        <a:lstStyle/>
        <a:p>
          <a:endParaRPr lang="es-AR"/>
        </a:p>
      </dgm:t>
    </dgm:pt>
    <dgm:pt modelId="{F3DFA6E3-D3EF-476D-856A-4300BD9C1982}" type="pres">
      <dgm:prSet presAssocID="{88293D8E-247B-4D3A-BAF3-4DEAC9E86AAA}" presName="linearFlow" presStyleCnt="0">
        <dgm:presLayoutVars>
          <dgm:dir/>
          <dgm:resizeHandles val="exact"/>
        </dgm:presLayoutVars>
      </dgm:prSet>
      <dgm:spPr/>
    </dgm:pt>
    <dgm:pt modelId="{016A1FB3-1B3F-4C01-A79D-E2171063B3E1}" type="pres">
      <dgm:prSet presAssocID="{5006F776-36F4-49FE-AF2F-7408865A3120}" presName="composite" presStyleCnt="0"/>
      <dgm:spPr/>
    </dgm:pt>
    <dgm:pt modelId="{949AB8A8-9419-4311-9F85-1328A9024829}" type="pres">
      <dgm:prSet presAssocID="{5006F776-36F4-49FE-AF2F-7408865A3120}" presName="imgShp" presStyleLbl="fgImgPlace1" presStyleIdx="0" presStyleCnt="5" custLinFactNeighborX="-42566"/>
      <dgm:spPr/>
    </dgm:pt>
    <dgm:pt modelId="{B1AD499F-8916-484C-980C-E88F91C9D3D9}" type="pres">
      <dgm:prSet presAssocID="{5006F776-36F4-49FE-AF2F-7408865A3120}" presName="txShp" presStyleLbl="node1" presStyleIdx="0" presStyleCnt="5" custScaleX="102650">
        <dgm:presLayoutVars>
          <dgm:bulletEnabled val="1"/>
        </dgm:presLayoutVars>
      </dgm:prSet>
      <dgm:spPr/>
    </dgm:pt>
    <dgm:pt modelId="{A982534F-4FD0-4E0B-A41C-674A36246458}" type="pres">
      <dgm:prSet presAssocID="{F8349C9E-8F03-4E81-82B7-623F3FAE4F6F}" presName="spacing" presStyleCnt="0"/>
      <dgm:spPr/>
    </dgm:pt>
    <dgm:pt modelId="{2FEAD63D-D8A2-4F41-8D84-BB76E6DE9C56}" type="pres">
      <dgm:prSet presAssocID="{7FEB9056-67D6-47F8-8B53-FDEB14FC84B3}" presName="composite" presStyleCnt="0"/>
      <dgm:spPr/>
    </dgm:pt>
    <dgm:pt modelId="{7148E338-4656-4B48-8D0F-6F97D5B20D80}" type="pres">
      <dgm:prSet presAssocID="{7FEB9056-67D6-47F8-8B53-FDEB14FC84B3}" presName="imgShp" presStyleLbl="fgImgPlace1" presStyleIdx="1" presStyleCnt="5" custLinFactNeighborX="-42566"/>
      <dgm:spPr/>
    </dgm:pt>
    <dgm:pt modelId="{0F694319-8C0B-41E8-8101-640BC79CB7F2}" type="pres">
      <dgm:prSet presAssocID="{7FEB9056-67D6-47F8-8B53-FDEB14FC84B3}" presName="txShp" presStyleLbl="node1" presStyleIdx="1" presStyleCnt="5" custScaleX="102650">
        <dgm:presLayoutVars>
          <dgm:bulletEnabled val="1"/>
        </dgm:presLayoutVars>
      </dgm:prSet>
      <dgm:spPr/>
    </dgm:pt>
    <dgm:pt modelId="{78CF896E-46B3-4A2B-91EC-22AEC657E0DA}" type="pres">
      <dgm:prSet presAssocID="{2ADDCCDC-3F04-46C5-B6A2-E69A340B456D}" presName="spacing" presStyleCnt="0"/>
      <dgm:spPr/>
    </dgm:pt>
    <dgm:pt modelId="{E897A1E2-5FA9-4A95-B42B-477EE3A4C905}" type="pres">
      <dgm:prSet presAssocID="{4E950919-B7CC-4E4C-8921-063539D8B540}" presName="composite" presStyleCnt="0"/>
      <dgm:spPr/>
    </dgm:pt>
    <dgm:pt modelId="{629E1A96-4666-4F56-B9E7-97F3B2A8AB00}" type="pres">
      <dgm:prSet presAssocID="{4E950919-B7CC-4E4C-8921-063539D8B540}" presName="imgShp" presStyleLbl="fgImgPlace1" presStyleIdx="2" presStyleCnt="5" custLinFactNeighborX="-42566"/>
      <dgm:spPr/>
    </dgm:pt>
    <dgm:pt modelId="{D49F933E-81EA-4FDE-9C4F-0A41BFB2CDC4}" type="pres">
      <dgm:prSet presAssocID="{4E950919-B7CC-4E4C-8921-063539D8B540}" presName="txShp" presStyleLbl="node1" presStyleIdx="2" presStyleCnt="5" custScaleX="102650">
        <dgm:presLayoutVars>
          <dgm:bulletEnabled val="1"/>
        </dgm:presLayoutVars>
      </dgm:prSet>
      <dgm:spPr/>
    </dgm:pt>
    <dgm:pt modelId="{1A409935-8ED6-4789-9715-CC7533FD667B}" type="pres">
      <dgm:prSet presAssocID="{18579A1C-70C7-4E0D-85EE-26BA149BE170}" presName="spacing" presStyleCnt="0"/>
      <dgm:spPr/>
    </dgm:pt>
    <dgm:pt modelId="{02CE2CAA-8447-4E87-B147-1298899B87EA}" type="pres">
      <dgm:prSet presAssocID="{0E3F4935-9E55-4FEB-A12B-04070CA2D176}" presName="composite" presStyleCnt="0"/>
      <dgm:spPr/>
    </dgm:pt>
    <dgm:pt modelId="{7BC61BFE-E8B2-4EE1-A8FD-1EC3AB4D47C8}" type="pres">
      <dgm:prSet presAssocID="{0E3F4935-9E55-4FEB-A12B-04070CA2D176}" presName="imgShp" presStyleLbl="fgImgPlace1" presStyleIdx="3" presStyleCnt="5" custLinFactNeighborX="-42566"/>
      <dgm:spPr/>
    </dgm:pt>
    <dgm:pt modelId="{0B6D8A45-97E8-48BB-BCF7-483382DF04CD}" type="pres">
      <dgm:prSet presAssocID="{0E3F4935-9E55-4FEB-A12B-04070CA2D176}" presName="txShp" presStyleLbl="node1" presStyleIdx="3" presStyleCnt="5" custScaleX="102650">
        <dgm:presLayoutVars>
          <dgm:bulletEnabled val="1"/>
        </dgm:presLayoutVars>
      </dgm:prSet>
      <dgm:spPr/>
    </dgm:pt>
    <dgm:pt modelId="{59B0AC49-3D6D-4173-B4BD-0C75C75C3180}" type="pres">
      <dgm:prSet presAssocID="{614FCEF0-91AB-4A6C-AE70-E16C956751F1}" presName="spacing" presStyleCnt="0"/>
      <dgm:spPr/>
    </dgm:pt>
    <dgm:pt modelId="{9B2DE4A1-E914-4839-A7D2-87804839E819}" type="pres">
      <dgm:prSet presAssocID="{A50848A7-CC0E-4468-B181-A74CC7EF7420}" presName="composite" presStyleCnt="0"/>
      <dgm:spPr/>
    </dgm:pt>
    <dgm:pt modelId="{3068DDD8-1DF8-4C30-ABAD-03E8D9DA8AE8}" type="pres">
      <dgm:prSet presAssocID="{A50848A7-CC0E-4468-B181-A74CC7EF7420}" presName="imgShp" presStyleLbl="fgImgPlace1" presStyleIdx="4" presStyleCnt="5" custLinFactNeighborX="-42566"/>
      <dgm:spPr/>
    </dgm:pt>
    <dgm:pt modelId="{371393BE-228C-496C-A63B-D7F6BEB7E4FB}" type="pres">
      <dgm:prSet presAssocID="{A50848A7-CC0E-4468-B181-A74CC7EF7420}" presName="txShp" presStyleLbl="node1" presStyleIdx="4" presStyleCnt="5" custScaleX="102650">
        <dgm:presLayoutVars>
          <dgm:bulletEnabled val="1"/>
        </dgm:presLayoutVars>
      </dgm:prSet>
      <dgm:spPr/>
    </dgm:pt>
  </dgm:ptLst>
  <dgm:cxnLst>
    <dgm:cxn modelId="{5FCDE101-66B2-4F1F-B041-59C5DAF0C17D}" type="presOf" srcId="{7FEB9056-67D6-47F8-8B53-FDEB14FC84B3}" destId="{0F694319-8C0B-41E8-8101-640BC79CB7F2}" srcOrd="0" destOrd="0" presId="urn:microsoft.com/office/officeart/2005/8/layout/vList3"/>
    <dgm:cxn modelId="{EEE43F09-CC68-4D2E-8798-CFBFD752D67E}" type="presOf" srcId="{88293D8E-247B-4D3A-BAF3-4DEAC9E86AAA}" destId="{F3DFA6E3-D3EF-476D-856A-4300BD9C1982}" srcOrd="0" destOrd="0" presId="urn:microsoft.com/office/officeart/2005/8/layout/vList3"/>
    <dgm:cxn modelId="{92828213-56AF-4AF0-9439-65B0BA282E8B}" type="presOf" srcId="{5006F776-36F4-49FE-AF2F-7408865A3120}" destId="{B1AD499F-8916-484C-980C-E88F91C9D3D9}" srcOrd="0" destOrd="0" presId="urn:microsoft.com/office/officeart/2005/8/layout/vList3"/>
    <dgm:cxn modelId="{9D959C42-E6BE-46BC-90AC-809F8E936CE0}" type="presOf" srcId="{A50848A7-CC0E-4468-B181-A74CC7EF7420}" destId="{371393BE-228C-496C-A63B-D7F6BEB7E4FB}" srcOrd="0" destOrd="0" presId="urn:microsoft.com/office/officeart/2005/8/layout/vList3"/>
    <dgm:cxn modelId="{20C91747-0D17-4011-B3F4-4A2374038BE0}" srcId="{88293D8E-247B-4D3A-BAF3-4DEAC9E86AAA}" destId="{0E3F4935-9E55-4FEB-A12B-04070CA2D176}" srcOrd="3" destOrd="0" parTransId="{CD4D42F9-DC96-4DBC-AF33-9C90BA0C96F1}" sibTransId="{614FCEF0-91AB-4A6C-AE70-E16C956751F1}"/>
    <dgm:cxn modelId="{30806768-BE38-4BA3-88EF-4FF6A63C1074}" srcId="{88293D8E-247B-4D3A-BAF3-4DEAC9E86AAA}" destId="{7FEB9056-67D6-47F8-8B53-FDEB14FC84B3}" srcOrd="1" destOrd="0" parTransId="{0F64E754-91B7-4DAE-850D-777FCB48D74E}" sibTransId="{2ADDCCDC-3F04-46C5-B6A2-E69A340B456D}"/>
    <dgm:cxn modelId="{DEB3367A-8F50-4FF3-A0FD-7EE6CD3E6497}" type="presOf" srcId="{0E3F4935-9E55-4FEB-A12B-04070CA2D176}" destId="{0B6D8A45-97E8-48BB-BCF7-483382DF04CD}" srcOrd="0" destOrd="0" presId="urn:microsoft.com/office/officeart/2005/8/layout/vList3"/>
    <dgm:cxn modelId="{1114DB81-85D7-40D3-B8F7-D3FD71DF1BE7}" srcId="{88293D8E-247B-4D3A-BAF3-4DEAC9E86AAA}" destId="{5006F776-36F4-49FE-AF2F-7408865A3120}" srcOrd="0" destOrd="0" parTransId="{02F2E225-3AD0-4EA9-B955-24D433F26416}" sibTransId="{F8349C9E-8F03-4E81-82B7-623F3FAE4F6F}"/>
    <dgm:cxn modelId="{999823C5-9920-41E3-80C9-D40C872C74FA}" type="presOf" srcId="{4E950919-B7CC-4E4C-8921-063539D8B540}" destId="{D49F933E-81EA-4FDE-9C4F-0A41BFB2CDC4}" srcOrd="0" destOrd="0" presId="urn:microsoft.com/office/officeart/2005/8/layout/vList3"/>
    <dgm:cxn modelId="{874981CF-2C7A-421B-92C3-4012450D2BC6}" srcId="{88293D8E-247B-4D3A-BAF3-4DEAC9E86AAA}" destId="{4E950919-B7CC-4E4C-8921-063539D8B540}" srcOrd="2" destOrd="0" parTransId="{6434CFAB-8109-48A9-8D61-8A186F2ED7D7}" sibTransId="{18579A1C-70C7-4E0D-85EE-26BA149BE170}"/>
    <dgm:cxn modelId="{2E9AE1DF-9DDC-4121-AAC9-8191C4702B7C}" srcId="{88293D8E-247B-4D3A-BAF3-4DEAC9E86AAA}" destId="{A50848A7-CC0E-4468-B181-A74CC7EF7420}" srcOrd="4" destOrd="0" parTransId="{99591819-53EF-457C-80DD-043196B089E2}" sibTransId="{F655F4D9-FBBE-484F-A6E6-7ED869DA71AF}"/>
    <dgm:cxn modelId="{01A01516-12B5-43B8-8D81-F47E942F6053}" type="presParOf" srcId="{F3DFA6E3-D3EF-476D-856A-4300BD9C1982}" destId="{016A1FB3-1B3F-4C01-A79D-E2171063B3E1}" srcOrd="0" destOrd="0" presId="urn:microsoft.com/office/officeart/2005/8/layout/vList3"/>
    <dgm:cxn modelId="{F143A6D3-854A-40A2-839F-FD61E216575C}" type="presParOf" srcId="{016A1FB3-1B3F-4C01-A79D-E2171063B3E1}" destId="{949AB8A8-9419-4311-9F85-1328A9024829}" srcOrd="0" destOrd="0" presId="urn:microsoft.com/office/officeart/2005/8/layout/vList3"/>
    <dgm:cxn modelId="{F8FEA9A7-43A4-480E-A645-0A80D2E40814}" type="presParOf" srcId="{016A1FB3-1B3F-4C01-A79D-E2171063B3E1}" destId="{B1AD499F-8916-484C-980C-E88F91C9D3D9}" srcOrd="1" destOrd="0" presId="urn:microsoft.com/office/officeart/2005/8/layout/vList3"/>
    <dgm:cxn modelId="{42383B84-9560-45A5-9167-E89F17143E7D}" type="presParOf" srcId="{F3DFA6E3-D3EF-476D-856A-4300BD9C1982}" destId="{A982534F-4FD0-4E0B-A41C-674A36246458}" srcOrd="1" destOrd="0" presId="urn:microsoft.com/office/officeart/2005/8/layout/vList3"/>
    <dgm:cxn modelId="{B980C2BF-3128-4C95-81B2-B09F425BE299}" type="presParOf" srcId="{F3DFA6E3-D3EF-476D-856A-4300BD9C1982}" destId="{2FEAD63D-D8A2-4F41-8D84-BB76E6DE9C56}" srcOrd="2" destOrd="0" presId="urn:microsoft.com/office/officeart/2005/8/layout/vList3"/>
    <dgm:cxn modelId="{9F273E04-BFA4-469B-A1CC-52966641F6B1}" type="presParOf" srcId="{2FEAD63D-D8A2-4F41-8D84-BB76E6DE9C56}" destId="{7148E338-4656-4B48-8D0F-6F97D5B20D80}" srcOrd="0" destOrd="0" presId="urn:microsoft.com/office/officeart/2005/8/layout/vList3"/>
    <dgm:cxn modelId="{FB4CA4AF-E9B6-4C63-97A0-542B708E69D6}" type="presParOf" srcId="{2FEAD63D-D8A2-4F41-8D84-BB76E6DE9C56}" destId="{0F694319-8C0B-41E8-8101-640BC79CB7F2}" srcOrd="1" destOrd="0" presId="urn:microsoft.com/office/officeart/2005/8/layout/vList3"/>
    <dgm:cxn modelId="{46920969-11CE-48D3-9067-32BC4B651A0E}" type="presParOf" srcId="{F3DFA6E3-D3EF-476D-856A-4300BD9C1982}" destId="{78CF896E-46B3-4A2B-91EC-22AEC657E0DA}" srcOrd="3" destOrd="0" presId="urn:microsoft.com/office/officeart/2005/8/layout/vList3"/>
    <dgm:cxn modelId="{632C6719-6599-48AB-82AF-F3F4657719E6}" type="presParOf" srcId="{F3DFA6E3-D3EF-476D-856A-4300BD9C1982}" destId="{E897A1E2-5FA9-4A95-B42B-477EE3A4C905}" srcOrd="4" destOrd="0" presId="urn:microsoft.com/office/officeart/2005/8/layout/vList3"/>
    <dgm:cxn modelId="{FEDDB1D6-FE52-41C9-B1EB-27260F5CC4BD}" type="presParOf" srcId="{E897A1E2-5FA9-4A95-B42B-477EE3A4C905}" destId="{629E1A96-4666-4F56-B9E7-97F3B2A8AB00}" srcOrd="0" destOrd="0" presId="urn:microsoft.com/office/officeart/2005/8/layout/vList3"/>
    <dgm:cxn modelId="{106C8DE8-57E3-46A6-B343-566F634197DE}" type="presParOf" srcId="{E897A1E2-5FA9-4A95-B42B-477EE3A4C905}" destId="{D49F933E-81EA-4FDE-9C4F-0A41BFB2CDC4}" srcOrd="1" destOrd="0" presId="urn:microsoft.com/office/officeart/2005/8/layout/vList3"/>
    <dgm:cxn modelId="{D421CEE6-A2F9-47F4-91AF-869A39A040B2}" type="presParOf" srcId="{F3DFA6E3-D3EF-476D-856A-4300BD9C1982}" destId="{1A409935-8ED6-4789-9715-CC7533FD667B}" srcOrd="5" destOrd="0" presId="urn:microsoft.com/office/officeart/2005/8/layout/vList3"/>
    <dgm:cxn modelId="{8615606F-BFFB-4534-8787-4898A64BB5FE}" type="presParOf" srcId="{F3DFA6E3-D3EF-476D-856A-4300BD9C1982}" destId="{02CE2CAA-8447-4E87-B147-1298899B87EA}" srcOrd="6" destOrd="0" presId="urn:microsoft.com/office/officeart/2005/8/layout/vList3"/>
    <dgm:cxn modelId="{7B2391D5-9BEC-470E-B6B4-52EA31FF9C3A}" type="presParOf" srcId="{02CE2CAA-8447-4E87-B147-1298899B87EA}" destId="{7BC61BFE-E8B2-4EE1-A8FD-1EC3AB4D47C8}" srcOrd="0" destOrd="0" presId="urn:microsoft.com/office/officeart/2005/8/layout/vList3"/>
    <dgm:cxn modelId="{F406FD68-0AB4-41B1-BC29-0274475B13A9}" type="presParOf" srcId="{02CE2CAA-8447-4E87-B147-1298899B87EA}" destId="{0B6D8A45-97E8-48BB-BCF7-483382DF04CD}" srcOrd="1" destOrd="0" presId="urn:microsoft.com/office/officeart/2005/8/layout/vList3"/>
    <dgm:cxn modelId="{7C676AF4-C343-4C9A-A756-B063ECB4FD43}" type="presParOf" srcId="{F3DFA6E3-D3EF-476D-856A-4300BD9C1982}" destId="{59B0AC49-3D6D-4173-B4BD-0C75C75C3180}" srcOrd="7" destOrd="0" presId="urn:microsoft.com/office/officeart/2005/8/layout/vList3"/>
    <dgm:cxn modelId="{E87EEFF8-6B5D-4C8D-ADF7-12037A5B2C47}" type="presParOf" srcId="{F3DFA6E3-D3EF-476D-856A-4300BD9C1982}" destId="{9B2DE4A1-E914-4839-A7D2-87804839E819}" srcOrd="8" destOrd="0" presId="urn:microsoft.com/office/officeart/2005/8/layout/vList3"/>
    <dgm:cxn modelId="{2E718FFB-E78B-42E4-9B03-476FC0DB5F5B}" type="presParOf" srcId="{9B2DE4A1-E914-4839-A7D2-87804839E819}" destId="{3068DDD8-1DF8-4C30-ABAD-03E8D9DA8AE8}" srcOrd="0" destOrd="0" presId="urn:microsoft.com/office/officeart/2005/8/layout/vList3"/>
    <dgm:cxn modelId="{3FBBCBD9-6A72-4C51-9449-0F8D08FC727E}" type="presParOf" srcId="{9B2DE4A1-E914-4839-A7D2-87804839E819}" destId="{371393BE-228C-496C-A63B-D7F6BEB7E4FB}"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D499F-8916-484C-980C-E88F91C9D3D9}">
      <dsp:nvSpPr>
        <dsp:cNvPr id="0" name=""/>
        <dsp:cNvSpPr/>
      </dsp:nvSpPr>
      <dsp:spPr>
        <a:xfrm rot="10800000">
          <a:off x="2027204" y="1853"/>
          <a:ext cx="8106621" cy="779937"/>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931" tIns="91440" rIns="170688" bIns="91440" numCol="1" spcCol="1270" anchor="ctr" anchorCtr="0">
          <a:noAutofit/>
        </a:bodyPr>
        <a:lstStyle/>
        <a:p>
          <a:pPr marL="0" lvl="0" indent="0" algn="just" defTabSz="1066800">
            <a:lnSpc>
              <a:spcPct val="90000"/>
            </a:lnSpc>
            <a:spcBef>
              <a:spcPct val="0"/>
            </a:spcBef>
            <a:spcAft>
              <a:spcPct val="35000"/>
            </a:spcAft>
            <a:buNone/>
          </a:pPr>
          <a:r>
            <a:rPr lang="es-ES" sz="2400" kern="1200" dirty="0">
              <a:latin typeface="Calibri" panose="020F0502020204030204" pitchFamily="34" charset="0"/>
              <a:cs typeface="Calibri" panose="020F0502020204030204" pitchFamily="34" charset="0"/>
            </a:rPr>
            <a:t>Todo árbol es una estructura jerárquica</a:t>
          </a:r>
          <a:endParaRPr lang="es-AR" sz="2400" kern="1200" dirty="0">
            <a:latin typeface="Calibri" panose="020F0502020204030204" pitchFamily="34" charset="0"/>
            <a:cs typeface="Calibri" panose="020F0502020204030204" pitchFamily="34" charset="0"/>
          </a:endParaRPr>
        </a:p>
      </dsp:txBody>
      <dsp:txXfrm rot="10800000">
        <a:off x="2222188" y="1853"/>
        <a:ext cx="7911637" cy="779937"/>
      </dsp:txXfrm>
    </dsp:sp>
    <dsp:sp modelId="{949AB8A8-9419-4311-9F85-1328A9024829}">
      <dsp:nvSpPr>
        <dsp:cNvPr id="0" name=""/>
        <dsp:cNvSpPr/>
      </dsp:nvSpPr>
      <dsp:spPr>
        <a:xfrm>
          <a:off x="1409887" y="1853"/>
          <a:ext cx="779937" cy="779937"/>
        </a:xfrm>
        <a:prstGeom prst="ellipse">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694319-8C0B-41E8-8101-640BC79CB7F2}">
      <dsp:nvSpPr>
        <dsp:cNvPr id="0" name=""/>
        <dsp:cNvSpPr/>
      </dsp:nvSpPr>
      <dsp:spPr>
        <a:xfrm rot="10800000">
          <a:off x="2027204" y="1014607"/>
          <a:ext cx="8106621" cy="779937"/>
        </a:xfrm>
        <a:prstGeom prst="homePlate">
          <a:avLst/>
        </a:prstGeom>
        <a:solidFill>
          <a:schemeClr val="accent5">
            <a:hueOff val="-1838336"/>
            <a:satOff val="-2557"/>
            <a:lumOff val="-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931" tIns="91440" rIns="170688" bIns="91440" numCol="1" spcCol="1270" anchor="ctr" anchorCtr="0">
          <a:noAutofit/>
        </a:bodyPr>
        <a:lstStyle/>
        <a:p>
          <a:pPr marL="0" lvl="0" indent="0" algn="l" defTabSz="1066800">
            <a:lnSpc>
              <a:spcPct val="90000"/>
            </a:lnSpc>
            <a:spcBef>
              <a:spcPct val="0"/>
            </a:spcBef>
            <a:spcAft>
              <a:spcPct val="35000"/>
            </a:spcAft>
            <a:buNone/>
          </a:pPr>
          <a:r>
            <a:rPr lang="es-ES" sz="2400" kern="1200" dirty="0">
              <a:latin typeface="Calibri" panose="020F0502020204030204" pitchFamily="34" charset="0"/>
              <a:cs typeface="Calibri" panose="020F0502020204030204" pitchFamily="34" charset="0"/>
            </a:rPr>
            <a:t>Todo árbol es una estructura dinámica</a:t>
          </a:r>
          <a:endParaRPr lang="es-AR" sz="2400" kern="1200" dirty="0">
            <a:latin typeface="Calibri" panose="020F0502020204030204" pitchFamily="34" charset="0"/>
            <a:cs typeface="Calibri" panose="020F0502020204030204" pitchFamily="34" charset="0"/>
          </a:endParaRPr>
        </a:p>
      </dsp:txBody>
      <dsp:txXfrm rot="10800000">
        <a:off x="2222188" y="1014607"/>
        <a:ext cx="7911637" cy="779937"/>
      </dsp:txXfrm>
    </dsp:sp>
    <dsp:sp modelId="{7148E338-4656-4B48-8D0F-6F97D5B20D80}">
      <dsp:nvSpPr>
        <dsp:cNvPr id="0" name=""/>
        <dsp:cNvSpPr/>
      </dsp:nvSpPr>
      <dsp:spPr>
        <a:xfrm>
          <a:off x="1409887" y="1014607"/>
          <a:ext cx="779937" cy="779937"/>
        </a:xfrm>
        <a:prstGeom prst="ellipse">
          <a:avLst/>
        </a:prstGeom>
        <a:solidFill>
          <a:schemeClr val="accent5">
            <a:tint val="50000"/>
            <a:hueOff val="-1847243"/>
            <a:satOff val="-3249"/>
            <a:lumOff val="-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9F933E-81EA-4FDE-9C4F-0A41BFB2CDC4}">
      <dsp:nvSpPr>
        <dsp:cNvPr id="0" name=""/>
        <dsp:cNvSpPr/>
      </dsp:nvSpPr>
      <dsp:spPr>
        <a:xfrm rot="10800000">
          <a:off x="2027204" y="2027361"/>
          <a:ext cx="8106621" cy="779937"/>
        </a:xfrm>
        <a:prstGeom prst="homePlate">
          <a:avLst/>
        </a:prstGeom>
        <a:solidFill>
          <a:schemeClr val="accent5">
            <a:hueOff val="-3676672"/>
            <a:satOff val="-5114"/>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931" tIns="91440" rIns="170688" bIns="91440" numCol="1" spcCol="1270" anchor="ctr" anchorCtr="0">
          <a:noAutofit/>
        </a:bodyPr>
        <a:lstStyle/>
        <a:p>
          <a:pPr marL="0" lvl="0" indent="0" algn="l" defTabSz="1066800">
            <a:lnSpc>
              <a:spcPct val="90000"/>
            </a:lnSpc>
            <a:spcBef>
              <a:spcPct val="0"/>
            </a:spcBef>
            <a:spcAft>
              <a:spcPct val="35000"/>
            </a:spcAft>
            <a:buNone/>
          </a:pPr>
          <a:r>
            <a:rPr lang="es-ES" sz="2400" kern="1200" dirty="0">
              <a:latin typeface="Calibri" panose="020F0502020204030204" pitchFamily="34" charset="0"/>
              <a:cs typeface="Calibri" panose="020F0502020204030204" pitchFamily="34" charset="0"/>
            </a:rPr>
            <a:t>Todo árbol es una estructura homogénea</a:t>
          </a:r>
          <a:endParaRPr lang="es-AR" sz="2400" kern="1200" dirty="0"/>
        </a:p>
      </dsp:txBody>
      <dsp:txXfrm rot="10800000">
        <a:off x="2222188" y="2027361"/>
        <a:ext cx="7911637" cy="779937"/>
      </dsp:txXfrm>
    </dsp:sp>
    <dsp:sp modelId="{629E1A96-4666-4F56-B9E7-97F3B2A8AB00}">
      <dsp:nvSpPr>
        <dsp:cNvPr id="0" name=""/>
        <dsp:cNvSpPr/>
      </dsp:nvSpPr>
      <dsp:spPr>
        <a:xfrm>
          <a:off x="1409887" y="2027361"/>
          <a:ext cx="779937" cy="779937"/>
        </a:xfrm>
        <a:prstGeom prst="ellipse">
          <a:avLst/>
        </a:prstGeom>
        <a:solidFill>
          <a:schemeClr val="accent5">
            <a:tint val="50000"/>
            <a:hueOff val="-3694485"/>
            <a:satOff val="-6499"/>
            <a:lumOff val="-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6D8A45-97E8-48BB-BCF7-483382DF04CD}">
      <dsp:nvSpPr>
        <dsp:cNvPr id="0" name=""/>
        <dsp:cNvSpPr/>
      </dsp:nvSpPr>
      <dsp:spPr>
        <a:xfrm rot="10800000">
          <a:off x="2027204" y="3040116"/>
          <a:ext cx="8106621" cy="779937"/>
        </a:xfrm>
        <a:prstGeom prst="homePlate">
          <a:avLst/>
        </a:prstGeom>
        <a:solidFill>
          <a:schemeClr val="accent5">
            <a:hueOff val="-5515009"/>
            <a:satOff val="-7671"/>
            <a:lumOff val="-29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931" tIns="91440" rIns="170688" bIns="91440" numCol="1" spcCol="1270" anchor="ctr" anchorCtr="0">
          <a:noAutofit/>
        </a:bodyPr>
        <a:lstStyle/>
        <a:p>
          <a:pPr marL="0" lvl="0" indent="0" algn="l" defTabSz="1066800">
            <a:lnSpc>
              <a:spcPct val="90000"/>
            </a:lnSpc>
            <a:spcBef>
              <a:spcPct val="0"/>
            </a:spcBef>
            <a:spcAft>
              <a:spcPct val="35000"/>
            </a:spcAft>
            <a:buNone/>
          </a:pPr>
          <a:r>
            <a:rPr lang="es-ES" sz="2400" kern="1200" dirty="0">
              <a:latin typeface="Calibri" panose="020F0502020204030204" pitchFamily="34" charset="0"/>
              <a:cs typeface="Calibri" panose="020F0502020204030204" pitchFamily="34" charset="0"/>
            </a:rPr>
            <a:t>Un árbol vacío se representa con el valor </a:t>
          </a:r>
          <a:r>
            <a:rPr lang="es-ES" sz="2400" kern="1200" dirty="0" err="1">
              <a:latin typeface="Calibri" panose="020F0502020204030204" pitchFamily="34" charset="0"/>
              <a:cs typeface="Calibri" panose="020F0502020204030204" pitchFamily="34" charset="0"/>
            </a:rPr>
            <a:t>nil</a:t>
          </a:r>
          <a:endParaRPr lang="es-AR" sz="2400" kern="1200" dirty="0"/>
        </a:p>
      </dsp:txBody>
      <dsp:txXfrm rot="10800000">
        <a:off x="2222188" y="3040116"/>
        <a:ext cx="7911637" cy="779937"/>
      </dsp:txXfrm>
    </dsp:sp>
    <dsp:sp modelId="{7BC61BFE-E8B2-4EE1-A8FD-1EC3AB4D47C8}">
      <dsp:nvSpPr>
        <dsp:cNvPr id="0" name=""/>
        <dsp:cNvSpPr/>
      </dsp:nvSpPr>
      <dsp:spPr>
        <a:xfrm>
          <a:off x="1409887" y="3040116"/>
          <a:ext cx="779937" cy="779937"/>
        </a:xfrm>
        <a:prstGeom prst="ellipse">
          <a:avLst/>
        </a:prstGeom>
        <a:solidFill>
          <a:schemeClr val="accent5">
            <a:tint val="50000"/>
            <a:hueOff val="-5541728"/>
            <a:satOff val="-9748"/>
            <a:lumOff val="-12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1393BE-228C-496C-A63B-D7F6BEB7E4FB}">
      <dsp:nvSpPr>
        <dsp:cNvPr id="0" name=""/>
        <dsp:cNvSpPr/>
      </dsp:nvSpPr>
      <dsp:spPr>
        <a:xfrm rot="10800000">
          <a:off x="2027204" y="4052870"/>
          <a:ext cx="8106621" cy="779937"/>
        </a:xfrm>
        <a:prstGeom prst="homePlate">
          <a:avLst/>
        </a:prstGeom>
        <a:solidFill>
          <a:schemeClr val="accent5">
            <a:hueOff val="-7353344"/>
            <a:satOff val="-10228"/>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931" tIns="91440" rIns="170688" bIns="91440" numCol="1" spcCol="1270" anchor="ctr" anchorCtr="0">
          <a:noAutofit/>
        </a:bodyPr>
        <a:lstStyle/>
        <a:p>
          <a:pPr marL="0" lvl="0" indent="0" algn="l" defTabSz="1066800">
            <a:lnSpc>
              <a:spcPct val="90000"/>
            </a:lnSpc>
            <a:spcBef>
              <a:spcPct val="0"/>
            </a:spcBef>
            <a:spcAft>
              <a:spcPct val="35000"/>
            </a:spcAft>
            <a:buNone/>
          </a:pPr>
          <a:r>
            <a:rPr lang="es-ES" sz="2400" kern="1200">
              <a:latin typeface="Calibri" panose="020F0502020204030204" pitchFamily="34" charset="0"/>
              <a:cs typeface="Calibri" panose="020F0502020204030204" pitchFamily="34" charset="0"/>
            </a:rPr>
            <a:t>Un nuevo dato siempre se inserta como una hoja</a:t>
          </a:r>
          <a:endParaRPr lang="es-AR" sz="2400" kern="1200" dirty="0"/>
        </a:p>
      </dsp:txBody>
      <dsp:txXfrm rot="10800000">
        <a:off x="2222188" y="4052870"/>
        <a:ext cx="7911637" cy="779937"/>
      </dsp:txXfrm>
    </dsp:sp>
    <dsp:sp modelId="{3068DDD8-1DF8-4C30-ABAD-03E8D9DA8AE8}">
      <dsp:nvSpPr>
        <dsp:cNvPr id="0" name=""/>
        <dsp:cNvSpPr/>
      </dsp:nvSpPr>
      <dsp:spPr>
        <a:xfrm>
          <a:off x="1409887" y="4052870"/>
          <a:ext cx="779937" cy="779937"/>
        </a:xfrm>
        <a:prstGeom prst="ellipse">
          <a:avLst/>
        </a:prstGeom>
        <a:solidFill>
          <a:schemeClr val="accent5">
            <a:tint val="50000"/>
            <a:hueOff val="-7388970"/>
            <a:satOff val="-12997"/>
            <a:lumOff val="-16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533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6200" y="0"/>
            <a:ext cx="2895600" cy="533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48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6200" y="9448800"/>
            <a:ext cx="2895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p:nvPr/>
        </p:nvSpPr>
        <p:spPr>
          <a:xfrm>
            <a:off x="3886200" y="9448800"/>
            <a:ext cx="2895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Tahoma"/>
              <a:buNone/>
            </a:pPr>
            <a:fld id="{00000000-1234-1234-1234-123412341234}" type="slidenum">
              <a:rPr lang="en-US" sz="1800" b="0" i="0" u="none" strike="noStrike" cap="none">
                <a:solidFill>
                  <a:srgbClr val="000000"/>
                </a:solidFill>
                <a:latin typeface="Tahoma"/>
                <a:ea typeface="Tahoma"/>
                <a:cs typeface="Tahoma"/>
                <a:sym typeface="Tahoma"/>
              </a:rPr>
              <a:t>1</a:t>
            </a:fld>
            <a:endParaRPr sz="1400" b="0" i="0" u="none" strike="noStrike" cap="none">
              <a:solidFill>
                <a:srgbClr val="000000"/>
              </a:solidFill>
              <a:latin typeface="Arial"/>
              <a:ea typeface="Arial"/>
              <a:cs typeface="Arial"/>
              <a:sym typeface="Arial"/>
            </a:endParaRPr>
          </a:p>
        </p:txBody>
      </p:sp>
      <p:sp>
        <p:nvSpPr>
          <p:cNvPr id="35" name="Google Shape;35;p1: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1: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914400" y="4724400"/>
            <a:ext cx="4953000" cy="4419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2: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6: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6: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0691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7: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17: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82929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6: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6: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6942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8: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18: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5268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8: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18: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8: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18: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87743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8: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18: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44878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6"/>
          <p:cNvSpPr txBox="1">
            <a:spLocks noGrp="1"/>
          </p:cNvSpPr>
          <p:nvPr>
            <p:ph type="ctrTitle"/>
          </p:nvPr>
        </p:nvSpPr>
        <p:spPr>
          <a:xfrm>
            <a:off x="1524000" y="112453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rgbClr val="3F3F3F"/>
              </a:buClr>
              <a:buSzPts val="1800"/>
              <a:buNone/>
              <a:defRPr sz="1800">
                <a:solidFill>
                  <a:srgbClr val="3F3F3F"/>
                </a:solidFill>
              </a:defRPr>
            </a:lvl1pPr>
            <a:lvl2pPr lvl="1" algn="ctr">
              <a:lnSpc>
                <a:spcPct val="90000"/>
              </a:lnSpc>
              <a:spcBef>
                <a:spcPts val="375"/>
              </a:spcBef>
              <a:spcAft>
                <a:spcPts val="0"/>
              </a:spcAft>
              <a:buClr>
                <a:schemeClr val="dk1"/>
              </a:buClr>
              <a:buSzPts val="2100"/>
              <a:buNone/>
              <a:defRPr sz="21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500"/>
              <a:buNone/>
              <a:defRPr sz="1500"/>
            </a:lvl4pPr>
            <a:lvl5pPr lvl="4" algn="ctr">
              <a:lnSpc>
                <a:spcPct val="90000"/>
              </a:lnSpc>
              <a:spcBef>
                <a:spcPts val="375"/>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a:endParaRPr/>
          </a:p>
        </p:txBody>
      </p:sp>
      <p:sp>
        <p:nvSpPr>
          <p:cNvPr id="18" name="Google Shape;1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6"/>
          <p:cNvSpPr txBox="1">
            <a:spLocks noGrp="1"/>
          </p:cNvSpPr>
          <p:nvPr>
            <p:ph type="sldNum" idx="12"/>
          </p:nvPr>
        </p:nvSpPr>
        <p:spPr>
          <a:xfrm>
            <a:off x="86169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8"/>
          <p:cNvSpPr txBox="1">
            <a:spLocks noGrp="1"/>
          </p:cNvSpPr>
          <p:nvPr>
            <p:ph type="title"/>
          </p:nvPr>
        </p:nvSpPr>
        <p:spPr>
          <a:xfrm>
            <a:off x="84455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38"/>
          <p:cNvSpPr txBox="1">
            <a:spLocks noGrp="1"/>
          </p:cNvSpPr>
          <p:nvPr>
            <p:ph type="body" idx="1"/>
          </p:nvPr>
        </p:nvSpPr>
        <p:spPr>
          <a:xfrm>
            <a:off x="844550" y="1828800"/>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8"/>
          <p:cNvSpPr txBox="1">
            <a:spLocks noGrp="1"/>
          </p:cNvSpPr>
          <p:nvPr>
            <p:ph type="sldNum" idx="12"/>
          </p:nvPr>
        </p:nvSpPr>
        <p:spPr>
          <a:xfrm>
            <a:off x="86169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859043622"/>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7"/>
        <p:cNvGrpSpPr/>
        <p:nvPr/>
      </p:nvGrpSpPr>
      <p:grpSpPr>
        <a:xfrm>
          <a:off x="0" y="0"/>
          <a:ext cx="0" cy="0"/>
          <a:chOff x="0" y="0"/>
          <a:chExt cx="0" cy="0"/>
        </a:xfrm>
      </p:grpSpPr>
      <p:sp>
        <p:nvSpPr>
          <p:cNvPr id="28" name="Google Shape;28;p38"/>
          <p:cNvSpPr txBox="1">
            <a:spLocks noGrp="1"/>
          </p:cNvSpPr>
          <p:nvPr>
            <p:ph type="title"/>
          </p:nvPr>
        </p:nvSpPr>
        <p:spPr>
          <a:xfrm>
            <a:off x="84455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38"/>
          <p:cNvSpPr txBox="1">
            <a:spLocks noGrp="1"/>
          </p:cNvSpPr>
          <p:nvPr>
            <p:ph type="body" idx="1"/>
          </p:nvPr>
        </p:nvSpPr>
        <p:spPr>
          <a:xfrm>
            <a:off x="844550" y="1828800"/>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 name="Google Shape;3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8"/>
          <p:cNvSpPr txBox="1">
            <a:spLocks noGrp="1"/>
          </p:cNvSpPr>
          <p:nvPr>
            <p:ph type="sldNum" idx="12"/>
          </p:nvPr>
        </p:nvSpPr>
        <p:spPr>
          <a:xfrm>
            <a:off x="86169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4455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35"/>
          <p:cNvSpPr txBox="1">
            <a:spLocks noGrp="1"/>
          </p:cNvSpPr>
          <p:nvPr>
            <p:ph type="body" idx="1"/>
          </p:nvPr>
        </p:nvSpPr>
        <p:spPr>
          <a:xfrm>
            <a:off x="844550" y="1828800"/>
            <a:ext cx="105156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Noto Sans Symbols"/>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Noto Sans Symbols"/>
              <a:buChar char="●"/>
              <a:defRPr sz="1300" b="0" i="0" u="none" strike="noStrike" cap="none">
                <a:solidFill>
                  <a:schemeClr val="dk1"/>
                </a:solidFill>
                <a:latin typeface="Calibri"/>
                <a:ea typeface="Calibri"/>
                <a:cs typeface="Calibri"/>
                <a:sym typeface="Calibri"/>
              </a:defRPr>
            </a:lvl5pPr>
            <a:lvl6pPr marL="2743200" marR="0" lvl="5"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6pPr>
            <a:lvl7pPr marL="3200400" marR="0" lvl="6"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7pPr>
            <a:lvl8pPr marL="3657600" marR="0" lvl="7"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8pPr>
            <a:lvl9pPr marL="4114800" marR="0" lvl="8"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595959"/>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3" name="Google Shape;1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00" b="0" i="0" u="none" strike="noStrike" cap="none">
                <a:solidFill>
                  <a:srgbClr val="595959"/>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4" name="Google Shape;14;p35"/>
          <p:cNvSpPr txBox="1">
            <a:spLocks noGrp="1"/>
          </p:cNvSpPr>
          <p:nvPr>
            <p:ph type="sldNum" idx="12"/>
          </p:nvPr>
        </p:nvSpPr>
        <p:spPr>
          <a:xfrm>
            <a:off x="86169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Lst>
  <p:transition>
    <p:random/>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7"/>
          <p:cNvSpPr txBox="1">
            <a:spLocks noGrp="1"/>
          </p:cNvSpPr>
          <p:nvPr>
            <p:ph type="title"/>
          </p:nvPr>
        </p:nvSpPr>
        <p:spPr>
          <a:xfrm>
            <a:off x="84455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9pPr>
          </a:lstStyle>
          <a:p>
            <a:endParaRPr/>
          </a:p>
        </p:txBody>
      </p:sp>
      <p:sp>
        <p:nvSpPr>
          <p:cNvPr id="23" name="Google Shape;23;p37"/>
          <p:cNvSpPr txBox="1">
            <a:spLocks noGrp="1"/>
          </p:cNvSpPr>
          <p:nvPr>
            <p:ph type="body" idx="1"/>
          </p:nvPr>
        </p:nvSpPr>
        <p:spPr>
          <a:xfrm>
            <a:off x="844550" y="1828800"/>
            <a:ext cx="105156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Noto Sans Symbols"/>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Noto Sans Symbols"/>
              <a:buChar char="●"/>
              <a:defRPr sz="1300" b="0" i="0" u="none" strike="noStrike" cap="none">
                <a:solidFill>
                  <a:schemeClr val="dk1"/>
                </a:solidFill>
                <a:latin typeface="Calibri"/>
                <a:ea typeface="Calibri"/>
                <a:cs typeface="Calibri"/>
                <a:sym typeface="Calibri"/>
              </a:defRPr>
            </a:lvl5pPr>
            <a:lvl6pPr marL="2743200" marR="0" lvl="5"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6pPr>
            <a:lvl7pPr marL="3200400" marR="0" lvl="6"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7pPr>
            <a:lvl8pPr marL="3657600" marR="0" lvl="7"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8pPr>
            <a:lvl9pPr marL="4114800" marR="0" lvl="8"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9pPr>
          </a:lstStyle>
          <a:p>
            <a:endParaRPr/>
          </a:p>
        </p:txBody>
      </p:sp>
      <p:sp>
        <p:nvSpPr>
          <p:cNvPr id="24" name="Google Shape;2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595959"/>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25" name="Google Shape;2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00" b="0" i="0" u="none" strike="noStrike" cap="none">
                <a:solidFill>
                  <a:srgbClr val="595959"/>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26" name="Google Shape;26;p37"/>
          <p:cNvSpPr txBox="1">
            <a:spLocks noGrp="1"/>
          </p:cNvSpPr>
          <p:nvPr>
            <p:ph type="sldNum" idx="12"/>
          </p:nvPr>
        </p:nvSpPr>
        <p:spPr>
          <a:xfrm>
            <a:off x="86169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transition>
    <p:random/>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
          <p:cNvSpPr txBox="1">
            <a:spLocks noGrp="1"/>
          </p:cNvSpPr>
          <p:nvPr>
            <p:ph type="ctrTitle"/>
          </p:nvPr>
        </p:nvSpPr>
        <p:spPr>
          <a:xfrm>
            <a:off x="4632325" y="981075"/>
            <a:ext cx="7113587" cy="288448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E75B6"/>
              </a:buClr>
              <a:buSzPts val="6000"/>
              <a:buFont typeface="Calibri"/>
              <a:buNone/>
            </a:pPr>
            <a:r>
              <a:rPr lang="en-US" sz="6000" b="1" i="0" u="none">
                <a:solidFill>
                  <a:srgbClr val="2E75B6"/>
                </a:solidFill>
                <a:latin typeface="Calibri"/>
                <a:ea typeface="Calibri"/>
                <a:cs typeface="Calibri"/>
                <a:sym typeface="Calibri"/>
              </a:rPr>
              <a:t>Taller de </a:t>
            </a:r>
            <a:br>
              <a:rPr lang="en-US" sz="6000" b="1" i="0" u="none">
                <a:solidFill>
                  <a:srgbClr val="2E75B6"/>
                </a:solidFill>
                <a:latin typeface="Calibri"/>
                <a:ea typeface="Calibri"/>
                <a:cs typeface="Calibri"/>
                <a:sym typeface="Calibri"/>
              </a:rPr>
            </a:br>
            <a:r>
              <a:rPr lang="en-US" sz="6000" b="1" i="0" u="none">
                <a:solidFill>
                  <a:srgbClr val="2E75B6"/>
                </a:solidFill>
                <a:latin typeface="Calibri"/>
                <a:ea typeface="Calibri"/>
                <a:cs typeface="Calibri"/>
                <a:sym typeface="Calibri"/>
              </a:rPr>
              <a:t>Programación</a:t>
            </a:r>
            <a:endParaRPr/>
          </a:p>
        </p:txBody>
      </p:sp>
      <p:sp>
        <p:nvSpPr>
          <p:cNvPr id="39" name="Google Shape;39;p1"/>
          <p:cNvSpPr txBox="1"/>
          <p:nvPr/>
        </p:nvSpPr>
        <p:spPr>
          <a:xfrm>
            <a:off x="9767887" y="6356350"/>
            <a:ext cx="865187"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800"/>
              <a:buFont typeface="Tahoma"/>
              <a:buNone/>
            </a:pPr>
            <a:r>
              <a:rPr lang="en-US" sz="800" b="0" i="0" u="none" strike="noStrike" cap="none">
                <a:solidFill>
                  <a:srgbClr val="898989"/>
                </a:solidFill>
                <a:latin typeface="Tahoma"/>
                <a:ea typeface="Tahoma"/>
                <a:cs typeface="Tahoma"/>
                <a:sym typeface="Tahoma"/>
              </a:rPr>
              <a:t>1</a:t>
            </a:r>
            <a:endParaRPr sz="1400" b="0" i="0" u="none" strike="noStrike" cap="none">
              <a:solidFill>
                <a:srgbClr val="000000"/>
              </a:solidFill>
              <a:latin typeface="Arial"/>
              <a:ea typeface="Arial"/>
              <a:cs typeface="Arial"/>
              <a:sym typeface="Arial"/>
            </a:endParaRPr>
          </a:p>
        </p:txBody>
      </p:sp>
      <p:pic>
        <p:nvPicPr>
          <p:cNvPr id="40" name="Google Shape;40;p1" descr="Imagen que contiene dibujo&#10;&#10;Descripción generada automáticamente"/>
          <p:cNvPicPr preferRelativeResize="0"/>
          <p:nvPr/>
        </p:nvPicPr>
        <p:blipFill rotWithShape="1">
          <a:blip r:embed="rId3">
            <a:alphaModFix/>
          </a:blip>
          <a:srcRect/>
          <a:stretch/>
        </p:blipFill>
        <p:spPr>
          <a:xfrm>
            <a:off x="911424" y="1196752"/>
            <a:ext cx="3387725" cy="3387725"/>
          </a:xfrm>
          <a:prstGeom prst="rect">
            <a:avLst/>
          </a:prstGeom>
          <a:noFill/>
          <a:ln>
            <a:noFill/>
          </a:ln>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2"/>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48" name="Google Shape;48;p2"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49" name="Google Shape;49;p2"/>
          <p:cNvSpPr txBox="1"/>
          <p:nvPr/>
        </p:nvSpPr>
        <p:spPr>
          <a:xfrm>
            <a:off x="1146175" y="273050"/>
            <a:ext cx="19875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b="0" i="0" u="none">
                <a:solidFill>
                  <a:schemeClr val="lt1"/>
                </a:solidFill>
                <a:latin typeface="Calibri"/>
                <a:ea typeface="Calibri"/>
                <a:cs typeface="Calibri"/>
                <a:sym typeface="Calibri"/>
              </a:rPr>
              <a:t>AGENDA</a:t>
            </a:r>
            <a:endParaRPr/>
          </a:p>
        </p:txBody>
      </p:sp>
      <p:pic>
        <p:nvPicPr>
          <p:cNvPr id="50" name="Google Shape;50;p2" descr="Icono&#10;&#10;Descripción generada automáticamente"/>
          <p:cNvPicPr preferRelativeResize="0"/>
          <p:nvPr/>
        </p:nvPicPr>
        <p:blipFill rotWithShape="1">
          <a:blip r:embed="rId4">
            <a:alphaModFix/>
          </a:blip>
          <a:srcRect/>
          <a:stretch/>
        </p:blipFill>
        <p:spPr>
          <a:xfrm>
            <a:off x="11260137" y="276225"/>
            <a:ext cx="876300" cy="876300"/>
          </a:xfrm>
          <a:prstGeom prst="rect">
            <a:avLst/>
          </a:prstGeom>
          <a:noFill/>
          <a:ln>
            <a:noFill/>
          </a:ln>
        </p:spPr>
      </p:pic>
      <p:sp>
        <p:nvSpPr>
          <p:cNvPr id="51" name="Google Shape;51;p2"/>
          <p:cNvSpPr txBox="1"/>
          <p:nvPr/>
        </p:nvSpPr>
        <p:spPr>
          <a:xfrm>
            <a:off x="806450" y="1739900"/>
            <a:ext cx="6367236" cy="21543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95959"/>
              </a:buClr>
              <a:buSzPts val="4000"/>
              <a:buFont typeface="Calibri"/>
              <a:buNone/>
            </a:pPr>
            <a:r>
              <a:rPr lang="en-US" sz="4000" b="0" i="0" u="none" dirty="0" err="1">
                <a:solidFill>
                  <a:srgbClr val="595959"/>
                </a:solidFill>
                <a:latin typeface="Calibri"/>
                <a:ea typeface="Calibri"/>
                <a:cs typeface="Calibri"/>
                <a:sym typeface="Calibri"/>
              </a:rPr>
              <a:t>Estructura</a:t>
            </a:r>
            <a:r>
              <a:rPr lang="en-US" sz="4000" b="0" i="0" u="none" dirty="0">
                <a:solidFill>
                  <a:srgbClr val="595959"/>
                </a:solidFill>
                <a:latin typeface="Calibri"/>
                <a:ea typeface="Calibri"/>
                <a:cs typeface="Calibri"/>
                <a:sym typeface="Calibri"/>
              </a:rPr>
              <a:t> de </a:t>
            </a:r>
            <a:r>
              <a:rPr lang="en-US" sz="4000" b="0" i="0" u="none" dirty="0" err="1">
                <a:solidFill>
                  <a:srgbClr val="595959"/>
                </a:solidFill>
                <a:latin typeface="Calibri"/>
                <a:ea typeface="Calibri"/>
                <a:cs typeface="Calibri"/>
                <a:sym typeface="Calibri"/>
              </a:rPr>
              <a:t>datos</a:t>
            </a:r>
            <a:r>
              <a:rPr lang="en-US" sz="4000" b="0" i="0" u="none" dirty="0">
                <a:solidFill>
                  <a:srgbClr val="595959"/>
                </a:solidFill>
                <a:latin typeface="Calibri"/>
                <a:ea typeface="Calibri"/>
                <a:cs typeface="Calibri"/>
                <a:sym typeface="Calibri"/>
              </a:rPr>
              <a:t> arbol</a:t>
            </a:r>
          </a:p>
          <a:p>
            <a:pPr marL="0" marR="0" lvl="0" indent="0" algn="l" rtl="0">
              <a:lnSpc>
                <a:spcPct val="100000"/>
              </a:lnSpc>
              <a:spcBef>
                <a:spcPts val="0"/>
              </a:spcBef>
              <a:spcAft>
                <a:spcPts val="0"/>
              </a:spcAft>
              <a:buClr>
                <a:srgbClr val="595959"/>
              </a:buClr>
              <a:buSzPts val="4000"/>
              <a:buFont typeface="Calibri"/>
              <a:buNone/>
            </a:pPr>
            <a:endParaRPr lang="en-US" sz="4000" dirty="0">
              <a:solidFill>
                <a:srgbClr val="595959"/>
              </a:solidFill>
              <a:latin typeface="Calibri"/>
              <a:cs typeface="Calibri"/>
              <a:sym typeface="Calibri"/>
            </a:endParaRPr>
          </a:p>
          <a:p>
            <a:pPr>
              <a:buClr>
                <a:srgbClr val="595959"/>
              </a:buClr>
              <a:buSzPts val="4000"/>
            </a:pPr>
            <a:r>
              <a:rPr lang="en-US" sz="4000" b="0" i="0" u="none" dirty="0" err="1">
                <a:solidFill>
                  <a:srgbClr val="595959"/>
                </a:solidFill>
                <a:latin typeface="Calibri"/>
                <a:ea typeface="Calibri"/>
                <a:cs typeface="Calibri"/>
                <a:sym typeface="Calibri"/>
              </a:rPr>
              <a:t>Arboles</a:t>
            </a:r>
            <a:r>
              <a:rPr lang="en-US" sz="4000" b="0" i="0" u="none" dirty="0">
                <a:solidFill>
                  <a:srgbClr val="595959"/>
                </a:solidFill>
                <a:latin typeface="Calibri"/>
                <a:ea typeface="Calibri"/>
                <a:cs typeface="Calibri"/>
                <a:sym typeface="Calibri"/>
              </a:rPr>
              <a:t> </a:t>
            </a:r>
            <a:r>
              <a:rPr lang="en-US" sz="4000" b="0" i="0" u="none" dirty="0" err="1">
                <a:solidFill>
                  <a:srgbClr val="595959"/>
                </a:solidFill>
                <a:latin typeface="Calibri"/>
                <a:ea typeface="Calibri"/>
                <a:cs typeface="Calibri"/>
                <a:sym typeface="Calibri"/>
              </a:rPr>
              <a:t>binarios</a:t>
            </a:r>
            <a:r>
              <a:rPr lang="en-US" sz="4000" b="0" i="0" u="none" dirty="0">
                <a:solidFill>
                  <a:srgbClr val="595959"/>
                </a:solidFill>
                <a:latin typeface="Calibri"/>
                <a:ea typeface="Calibri"/>
                <a:cs typeface="Calibri"/>
                <a:sym typeface="Calibri"/>
              </a:rPr>
              <a:t> de </a:t>
            </a:r>
            <a:r>
              <a:rPr lang="en-US" sz="4000" b="0" i="0" u="none" dirty="0" err="1">
                <a:solidFill>
                  <a:srgbClr val="595959"/>
                </a:solidFill>
                <a:latin typeface="Calibri"/>
                <a:ea typeface="Calibri"/>
                <a:cs typeface="Calibri"/>
                <a:sym typeface="Calibri"/>
              </a:rPr>
              <a:t>búsqueda</a:t>
            </a:r>
            <a:endParaRPr lang="en-US" sz="4000" dirty="0">
              <a:solidFill>
                <a:srgbClr val="595959"/>
              </a:solidFill>
              <a:latin typeface="Calibri"/>
              <a:cs typeface="Calibri"/>
              <a:sym typeface="Calibri"/>
            </a:endParaRPr>
          </a:p>
          <a:p>
            <a:pPr marL="0" marR="0" lvl="0" indent="0" algn="l" rtl="0">
              <a:lnSpc>
                <a:spcPct val="100000"/>
              </a:lnSpc>
              <a:spcBef>
                <a:spcPts val="0"/>
              </a:spcBef>
              <a:spcAft>
                <a:spcPts val="0"/>
              </a:spcAft>
              <a:buClr>
                <a:srgbClr val="595959"/>
              </a:buClr>
              <a:buSzPts val="4000"/>
              <a:buFont typeface="Calibri"/>
              <a:buNone/>
            </a:pPr>
            <a:endParaRPr dirty="0"/>
          </a:p>
        </p:txBody>
      </p:sp>
      <p:sp>
        <p:nvSpPr>
          <p:cNvPr id="2" name="Google Shape;40;p1">
            <a:extLst>
              <a:ext uri="{FF2B5EF4-FFF2-40B4-BE49-F238E27FC236}">
                <a16:creationId xmlns:a16="http://schemas.microsoft.com/office/drawing/2014/main" id="{847B200D-1698-708E-072C-1547AFF89FAC}"/>
              </a:ext>
            </a:extLst>
          </p:cNvPr>
          <p:cNvSpPr txBox="1"/>
          <p:nvPr/>
        </p:nvSpPr>
        <p:spPr>
          <a:xfrm>
            <a:off x="47625" y="6466114"/>
            <a:ext cx="2880632" cy="34743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3-2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dirty="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6"/>
          <p:cNvSpPr txBox="1"/>
          <p:nvPr/>
        </p:nvSpPr>
        <p:spPr>
          <a:xfrm>
            <a:off x="21999" y="6413274"/>
            <a:ext cx="2717346" cy="409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3-2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sp>
        <p:nvSpPr>
          <p:cNvPr id="46" name="Google Shape;46;p16"/>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47" name="Google Shape;47;p16"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48" name="Google Shape;48;p16"/>
          <p:cNvSpPr txBox="1"/>
          <p:nvPr/>
        </p:nvSpPr>
        <p:spPr>
          <a:xfrm>
            <a:off x="1146175" y="273050"/>
            <a:ext cx="106616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b="0" i="0" u="none" strike="noStrike" cap="none" dirty="0">
                <a:solidFill>
                  <a:schemeClr val="lt1"/>
                </a:solidFill>
                <a:latin typeface="Calibri"/>
                <a:ea typeface="Calibri"/>
                <a:cs typeface="Calibri"/>
                <a:sym typeface="Calibri"/>
              </a:rPr>
              <a:t>ESTRUCTURA DE DATOS ARBOL</a:t>
            </a:r>
            <a:endParaRPr sz="1400" b="0" i="0" u="none" strike="noStrike" cap="none" dirty="0">
              <a:solidFill>
                <a:srgbClr val="000000"/>
              </a:solidFill>
              <a:latin typeface="Arial"/>
              <a:ea typeface="Arial"/>
              <a:cs typeface="Arial"/>
              <a:sym typeface="Arial"/>
            </a:endParaRPr>
          </a:p>
        </p:txBody>
      </p:sp>
      <p:sp>
        <p:nvSpPr>
          <p:cNvPr id="2" name="Flecha: hacia abajo 1">
            <a:extLst>
              <a:ext uri="{FF2B5EF4-FFF2-40B4-BE49-F238E27FC236}">
                <a16:creationId xmlns:a16="http://schemas.microsoft.com/office/drawing/2014/main" id="{55E75A9A-E3B5-221B-9133-8957AD9BB249}"/>
              </a:ext>
            </a:extLst>
          </p:cNvPr>
          <p:cNvSpPr/>
          <p:nvPr/>
        </p:nvSpPr>
        <p:spPr>
          <a:xfrm>
            <a:off x="422845" y="3087516"/>
            <a:ext cx="914400" cy="979714"/>
          </a:xfrm>
          <a:prstGeom prst="downArrow">
            <a:avLst/>
          </a:prstGeom>
          <a:solidFill>
            <a:schemeClr val="accent2"/>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Google Shape;50;p16">
            <a:extLst>
              <a:ext uri="{FF2B5EF4-FFF2-40B4-BE49-F238E27FC236}">
                <a16:creationId xmlns:a16="http://schemas.microsoft.com/office/drawing/2014/main" id="{6B3E2EA0-60B5-FF08-F5B7-69E6F311A881}"/>
              </a:ext>
            </a:extLst>
          </p:cNvPr>
          <p:cNvSpPr txBox="1"/>
          <p:nvPr/>
        </p:nvSpPr>
        <p:spPr>
          <a:xfrm>
            <a:off x="228756" y="4030143"/>
            <a:ext cx="1389708" cy="741362"/>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1200"/>
              </a:spcBef>
              <a:spcAft>
                <a:spcPts val="1200"/>
              </a:spcAft>
              <a:buClr>
                <a:srgbClr val="595959"/>
              </a:buClr>
              <a:buSzPts val="3200"/>
              <a:buFont typeface="Calibri"/>
              <a:buNone/>
            </a:pPr>
            <a:r>
              <a:rPr lang="en-US" sz="3200" dirty="0">
                <a:solidFill>
                  <a:srgbClr val="595959"/>
                </a:solidFill>
                <a:latin typeface="Calibri"/>
                <a:cs typeface="Calibri"/>
                <a:sym typeface="Calibri"/>
              </a:rPr>
              <a:t>ARBOL</a:t>
            </a:r>
            <a:endParaRPr sz="3200" dirty="0">
              <a:solidFill>
                <a:srgbClr val="595959"/>
              </a:solidFill>
              <a:latin typeface="Calibri"/>
              <a:cs typeface="Calibri"/>
            </a:endParaRPr>
          </a:p>
        </p:txBody>
      </p:sp>
      <p:sp>
        <p:nvSpPr>
          <p:cNvPr id="5" name="Google Shape;50;p16">
            <a:extLst>
              <a:ext uri="{FF2B5EF4-FFF2-40B4-BE49-F238E27FC236}">
                <a16:creationId xmlns:a16="http://schemas.microsoft.com/office/drawing/2014/main" id="{CCACDE55-6C77-81A7-C6F1-6C77EBBED0F4}"/>
              </a:ext>
            </a:extLst>
          </p:cNvPr>
          <p:cNvSpPr txBox="1"/>
          <p:nvPr/>
        </p:nvSpPr>
        <p:spPr>
          <a:xfrm>
            <a:off x="1890610" y="3087516"/>
            <a:ext cx="6918853" cy="307983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600"/>
              </a:spcBef>
              <a:spcAft>
                <a:spcPts val="600"/>
              </a:spcAft>
              <a:buClr>
                <a:srgbClr val="595959"/>
              </a:buClr>
              <a:buSzPts val="3200"/>
              <a:buFont typeface="Calibri"/>
              <a:buNone/>
            </a:pPr>
            <a:r>
              <a:rPr lang="en-US" sz="2400" dirty="0">
                <a:solidFill>
                  <a:srgbClr val="595959"/>
                </a:solidFill>
                <a:latin typeface="Consolas" panose="020B0609020204030204" pitchFamily="49" charset="0"/>
                <a:ea typeface="Calibri"/>
                <a:cs typeface="Calibri"/>
                <a:sym typeface="Calibri"/>
              </a:rPr>
              <a:t>Es </a:t>
            </a:r>
            <a:r>
              <a:rPr lang="en-US" sz="2400" dirty="0" err="1">
                <a:solidFill>
                  <a:srgbClr val="595959"/>
                </a:solidFill>
                <a:latin typeface="Consolas" panose="020B0609020204030204" pitchFamily="49" charset="0"/>
                <a:ea typeface="Calibri"/>
                <a:cs typeface="Calibri"/>
                <a:sym typeface="Calibri"/>
              </a:rPr>
              <a:t>una</a:t>
            </a:r>
            <a:r>
              <a:rPr lang="en-US" sz="2400" dirty="0">
                <a:solidFill>
                  <a:srgbClr val="595959"/>
                </a:solidFill>
                <a:latin typeface="Consolas" panose="020B0609020204030204" pitchFamily="49" charset="0"/>
                <a:ea typeface="Calibri"/>
                <a:cs typeface="Calibri"/>
                <a:sym typeface="Calibri"/>
              </a:rPr>
              <a:t> </a:t>
            </a:r>
            <a:r>
              <a:rPr lang="en-US" sz="2400" dirty="0" err="1">
                <a:solidFill>
                  <a:srgbClr val="595959"/>
                </a:solidFill>
                <a:latin typeface="Consolas" panose="020B0609020204030204" pitchFamily="49" charset="0"/>
                <a:ea typeface="Calibri"/>
                <a:cs typeface="Calibri"/>
                <a:sym typeface="Calibri"/>
              </a:rPr>
              <a:t>estructura</a:t>
            </a:r>
            <a:r>
              <a:rPr lang="en-US" sz="2400" dirty="0">
                <a:solidFill>
                  <a:srgbClr val="595959"/>
                </a:solidFill>
                <a:latin typeface="Consolas" panose="020B0609020204030204" pitchFamily="49" charset="0"/>
                <a:ea typeface="Calibri"/>
                <a:cs typeface="Calibri"/>
                <a:sym typeface="Calibri"/>
              </a:rPr>
              <a:t> de </a:t>
            </a:r>
            <a:r>
              <a:rPr lang="en-US" sz="2400" dirty="0" err="1">
                <a:solidFill>
                  <a:srgbClr val="595959"/>
                </a:solidFill>
                <a:latin typeface="Consolas" panose="020B0609020204030204" pitchFamily="49" charset="0"/>
                <a:ea typeface="Calibri"/>
                <a:cs typeface="Calibri"/>
                <a:sym typeface="Calibri"/>
              </a:rPr>
              <a:t>datos</a:t>
            </a:r>
            <a:r>
              <a:rPr lang="en-US" sz="2400" dirty="0">
                <a:solidFill>
                  <a:srgbClr val="595959"/>
                </a:solidFill>
                <a:latin typeface="Consolas" panose="020B0609020204030204" pitchFamily="49" charset="0"/>
                <a:ea typeface="Calibri"/>
                <a:cs typeface="Calibri"/>
                <a:sym typeface="Calibri"/>
              </a:rPr>
              <a:t> </a:t>
            </a:r>
            <a:r>
              <a:rPr lang="en-US" sz="2400" dirty="0" err="1">
                <a:solidFill>
                  <a:srgbClr val="595959"/>
                </a:solidFill>
                <a:latin typeface="Consolas" panose="020B0609020204030204" pitchFamily="49" charset="0"/>
                <a:ea typeface="Calibri"/>
                <a:cs typeface="Calibri"/>
                <a:sym typeface="Calibri"/>
              </a:rPr>
              <a:t>jerárquica</a:t>
            </a:r>
            <a:r>
              <a:rPr lang="en-US" sz="2400" dirty="0">
                <a:solidFill>
                  <a:srgbClr val="595959"/>
                </a:solidFill>
                <a:latin typeface="Consolas" panose="020B0609020204030204" pitchFamily="49" charset="0"/>
                <a:ea typeface="Calibri"/>
                <a:cs typeface="Calibri"/>
                <a:sym typeface="Calibri"/>
              </a:rPr>
              <a:t>. </a:t>
            </a:r>
          </a:p>
          <a:p>
            <a:pPr marL="0" marR="0" lvl="0" indent="0" algn="just" rtl="0">
              <a:lnSpc>
                <a:spcPct val="90000"/>
              </a:lnSpc>
              <a:spcBef>
                <a:spcPts val="600"/>
              </a:spcBef>
              <a:spcAft>
                <a:spcPts val="600"/>
              </a:spcAft>
              <a:buClr>
                <a:srgbClr val="595959"/>
              </a:buClr>
              <a:buSzPts val="3200"/>
              <a:buFont typeface="Calibri"/>
              <a:buNone/>
            </a:pPr>
            <a:endParaRPr lang="en-US" sz="2400" dirty="0">
              <a:solidFill>
                <a:srgbClr val="595959"/>
              </a:solidFill>
              <a:latin typeface="Consolas" panose="020B0609020204030204" pitchFamily="49" charset="0"/>
              <a:ea typeface="Calibri"/>
              <a:cs typeface="Calibri"/>
              <a:sym typeface="Calibri"/>
            </a:endParaRPr>
          </a:p>
          <a:p>
            <a:pPr marL="0" marR="0" lvl="0" indent="0" algn="just" rtl="0">
              <a:lnSpc>
                <a:spcPct val="90000"/>
              </a:lnSpc>
              <a:spcBef>
                <a:spcPts val="600"/>
              </a:spcBef>
              <a:spcAft>
                <a:spcPts val="600"/>
              </a:spcAft>
              <a:buClr>
                <a:srgbClr val="595959"/>
              </a:buClr>
              <a:buSzPts val="3200"/>
              <a:buFont typeface="Calibri"/>
              <a:buNone/>
            </a:pPr>
            <a:r>
              <a:rPr lang="en-US" sz="2400" dirty="0" err="1">
                <a:solidFill>
                  <a:srgbClr val="595959"/>
                </a:solidFill>
                <a:latin typeface="Consolas" panose="020B0609020204030204" pitchFamily="49" charset="0"/>
                <a:ea typeface="Calibri"/>
                <a:cs typeface="Calibri"/>
                <a:sym typeface="Calibri"/>
              </a:rPr>
              <a:t>Está</a:t>
            </a:r>
            <a:r>
              <a:rPr lang="en-US" sz="2400" dirty="0">
                <a:solidFill>
                  <a:srgbClr val="595959"/>
                </a:solidFill>
                <a:latin typeface="Consolas" panose="020B0609020204030204" pitchFamily="49" charset="0"/>
                <a:ea typeface="Calibri"/>
                <a:cs typeface="Calibri"/>
                <a:sym typeface="Calibri"/>
              </a:rPr>
              <a:t> </a:t>
            </a:r>
            <a:r>
              <a:rPr lang="en-US" sz="2400" dirty="0" err="1">
                <a:solidFill>
                  <a:srgbClr val="595959"/>
                </a:solidFill>
                <a:latin typeface="Consolas" panose="020B0609020204030204" pitchFamily="49" charset="0"/>
                <a:ea typeface="Calibri"/>
                <a:cs typeface="Calibri"/>
                <a:sym typeface="Calibri"/>
              </a:rPr>
              <a:t>formada</a:t>
            </a:r>
            <a:r>
              <a:rPr lang="en-US" sz="2400" dirty="0">
                <a:solidFill>
                  <a:srgbClr val="595959"/>
                </a:solidFill>
                <a:latin typeface="Consolas" panose="020B0609020204030204" pitchFamily="49" charset="0"/>
                <a:ea typeface="Calibri"/>
                <a:cs typeface="Calibri"/>
                <a:sym typeface="Calibri"/>
              </a:rPr>
              <a:t> </a:t>
            </a:r>
            <a:r>
              <a:rPr lang="en-US" sz="2400" dirty="0" err="1">
                <a:solidFill>
                  <a:srgbClr val="595959"/>
                </a:solidFill>
                <a:latin typeface="Consolas" panose="020B0609020204030204" pitchFamily="49" charset="0"/>
                <a:ea typeface="Calibri"/>
                <a:cs typeface="Calibri"/>
                <a:sym typeface="Calibri"/>
              </a:rPr>
              <a:t>por</a:t>
            </a:r>
            <a:r>
              <a:rPr lang="en-US" sz="2400" dirty="0">
                <a:solidFill>
                  <a:srgbClr val="595959"/>
                </a:solidFill>
                <a:latin typeface="Consolas" panose="020B0609020204030204" pitchFamily="49" charset="0"/>
                <a:ea typeface="Calibri"/>
                <a:cs typeface="Calibri"/>
                <a:sym typeface="Calibri"/>
              </a:rPr>
              <a:t> </a:t>
            </a:r>
            <a:r>
              <a:rPr lang="en-US" sz="2400" dirty="0" err="1">
                <a:solidFill>
                  <a:srgbClr val="595959"/>
                </a:solidFill>
                <a:latin typeface="Consolas" panose="020B0609020204030204" pitchFamily="49" charset="0"/>
                <a:ea typeface="Calibri"/>
                <a:cs typeface="Calibri"/>
                <a:sym typeface="Calibri"/>
              </a:rPr>
              <a:t>nodos</a:t>
            </a:r>
            <a:r>
              <a:rPr lang="en-US" sz="2400" dirty="0">
                <a:solidFill>
                  <a:srgbClr val="595959"/>
                </a:solidFill>
                <a:latin typeface="Consolas" panose="020B0609020204030204" pitchFamily="49" charset="0"/>
                <a:ea typeface="Calibri"/>
                <a:cs typeface="Calibri"/>
                <a:sym typeface="Calibri"/>
              </a:rPr>
              <a:t>.</a:t>
            </a:r>
          </a:p>
          <a:p>
            <a:pPr marL="0" marR="0" lvl="0" indent="0" algn="just" rtl="0">
              <a:lnSpc>
                <a:spcPct val="90000"/>
              </a:lnSpc>
              <a:spcBef>
                <a:spcPts val="600"/>
              </a:spcBef>
              <a:spcAft>
                <a:spcPts val="600"/>
              </a:spcAft>
              <a:buClr>
                <a:srgbClr val="595959"/>
              </a:buClr>
              <a:buSzPts val="3200"/>
              <a:buFont typeface="Calibri"/>
              <a:buNone/>
            </a:pPr>
            <a:r>
              <a:rPr lang="en-US" sz="2400" dirty="0">
                <a:solidFill>
                  <a:srgbClr val="595959"/>
                </a:solidFill>
                <a:latin typeface="Consolas" panose="020B0609020204030204" pitchFamily="49" charset="0"/>
                <a:ea typeface="Calibri"/>
                <a:cs typeface="Calibri"/>
                <a:sym typeface="Calibri"/>
              </a:rPr>
              <a:t> </a:t>
            </a:r>
          </a:p>
          <a:p>
            <a:pPr marL="0" marR="0" lvl="0" indent="0" algn="just" rtl="0">
              <a:lnSpc>
                <a:spcPct val="90000"/>
              </a:lnSpc>
              <a:spcBef>
                <a:spcPts val="600"/>
              </a:spcBef>
              <a:spcAft>
                <a:spcPts val="600"/>
              </a:spcAft>
              <a:buClr>
                <a:srgbClr val="595959"/>
              </a:buClr>
              <a:buSzPts val="3200"/>
              <a:buFont typeface="Calibri"/>
              <a:buNone/>
            </a:pPr>
            <a:r>
              <a:rPr lang="en-US" sz="2400" dirty="0">
                <a:solidFill>
                  <a:srgbClr val="595959"/>
                </a:solidFill>
                <a:latin typeface="Consolas" panose="020B0609020204030204" pitchFamily="49" charset="0"/>
                <a:ea typeface="Calibri"/>
                <a:cs typeface="Calibri"/>
                <a:sym typeface="Calibri"/>
              </a:rPr>
              <a:t>El </a:t>
            </a:r>
            <a:r>
              <a:rPr lang="en-US" sz="2400" dirty="0" err="1">
                <a:solidFill>
                  <a:srgbClr val="595959"/>
                </a:solidFill>
                <a:latin typeface="Consolas" panose="020B0609020204030204" pitchFamily="49" charset="0"/>
                <a:ea typeface="Calibri"/>
                <a:cs typeface="Calibri"/>
                <a:sym typeface="Calibri"/>
              </a:rPr>
              <a:t>nodo</a:t>
            </a:r>
            <a:r>
              <a:rPr lang="en-US" sz="2400" dirty="0">
                <a:solidFill>
                  <a:srgbClr val="595959"/>
                </a:solidFill>
                <a:latin typeface="Consolas" panose="020B0609020204030204" pitchFamily="49" charset="0"/>
                <a:ea typeface="Calibri"/>
                <a:cs typeface="Calibri"/>
                <a:sym typeface="Calibri"/>
              </a:rPr>
              <a:t> principal del árbol se </a:t>
            </a:r>
            <a:r>
              <a:rPr lang="en-US" sz="2400" dirty="0" err="1">
                <a:solidFill>
                  <a:srgbClr val="595959"/>
                </a:solidFill>
                <a:latin typeface="Consolas" panose="020B0609020204030204" pitchFamily="49" charset="0"/>
                <a:ea typeface="Calibri"/>
                <a:cs typeface="Calibri"/>
                <a:sym typeface="Calibri"/>
              </a:rPr>
              <a:t>denomina</a:t>
            </a:r>
            <a:r>
              <a:rPr lang="en-US" sz="2400" dirty="0">
                <a:solidFill>
                  <a:srgbClr val="595959"/>
                </a:solidFill>
                <a:latin typeface="Consolas" panose="020B0609020204030204" pitchFamily="49" charset="0"/>
                <a:ea typeface="Calibri"/>
                <a:cs typeface="Calibri"/>
                <a:sym typeface="Calibri"/>
              </a:rPr>
              <a:t> </a:t>
            </a:r>
            <a:r>
              <a:rPr lang="en-US" sz="2400" dirty="0" err="1">
                <a:solidFill>
                  <a:srgbClr val="595959"/>
                </a:solidFill>
                <a:latin typeface="Consolas" panose="020B0609020204030204" pitchFamily="49" charset="0"/>
                <a:ea typeface="Calibri"/>
                <a:cs typeface="Calibri"/>
                <a:sym typeface="Calibri"/>
              </a:rPr>
              <a:t>raíz</a:t>
            </a:r>
            <a:r>
              <a:rPr lang="en-US" sz="2400" dirty="0">
                <a:solidFill>
                  <a:srgbClr val="595959"/>
                </a:solidFill>
                <a:latin typeface="Consolas" panose="020B0609020204030204" pitchFamily="49" charset="0"/>
                <a:ea typeface="Calibri"/>
                <a:cs typeface="Calibri"/>
                <a:sym typeface="Calibri"/>
              </a:rPr>
              <a:t> y </a:t>
            </a:r>
            <a:r>
              <a:rPr lang="en-US" sz="2400" dirty="0" err="1">
                <a:solidFill>
                  <a:srgbClr val="595959"/>
                </a:solidFill>
                <a:latin typeface="Consolas" panose="020B0609020204030204" pitchFamily="49" charset="0"/>
                <a:ea typeface="Calibri"/>
                <a:cs typeface="Calibri"/>
                <a:sym typeface="Calibri"/>
              </a:rPr>
              <a:t>los</a:t>
            </a:r>
            <a:r>
              <a:rPr lang="en-US" sz="2400" dirty="0">
                <a:solidFill>
                  <a:srgbClr val="595959"/>
                </a:solidFill>
                <a:latin typeface="Consolas" panose="020B0609020204030204" pitchFamily="49" charset="0"/>
                <a:ea typeface="Calibri"/>
                <a:cs typeface="Calibri"/>
                <a:sym typeface="Calibri"/>
              </a:rPr>
              <a:t> </a:t>
            </a:r>
            <a:r>
              <a:rPr lang="en-US" sz="2400" dirty="0" err="1">
                <a:solidFill>
                  <a:srgbClr val="595959"/>
                </a:solidFill>
                <a:latin typeface="Consolas" panose="020B0609020204030204" pitchFamily="49" charset="0"/>
                <a:ea typeface="Calibri"/>
                <a:cs typeface="Calibri"/>
                <a:sym typeface="Calibri"/>
              </a:rPr>
              <a:t>nodos</a:t>
            </a:r>
            <a:r>
              <a:rPr lang="en-US" sz="2400" dirty="0">
                <a:solidFill>
                  <a:srgbClr val="595959"/>
                </a:solidFill>
                <a:latin typeface="Consolas" panose="020B0609020204030204" pitchFamily="49" charset="0"/>
                <a:ea typeface="Calibri"/>
                <a:cs typeface="Calibri"/>
                <a:sym typeface="Calibri"/>
              </a:rPr>
              <a:t> que no </a:t>
            </a:r>
            <a:r>
              <a:rPr lang="en-US" sz="2400" dirty="0" err="1">
                <a:solidFill>
                  <a:srgbClr val="595959"/>
                </a:solidFill>
                <a:latin typeface="Consolas" panose="020B0609020204030204" pitchFamily="49" charset="0"/>
                <a:ea typeface="Calibri"/>
                <a:cs typeface="Calibri"/>
                <a:sym typeface="Calibri"/>
              </a:rPr>
              <a:t>tienen</a:t>
            </a:r>
            <a:r>
              <a:rPr lang="en-US" sz="2400" dirty="0">
                <a:solidFill>
                  <a:srgbClr val="595959"/>
                </a:solidFill>
                <a:latin typeface="Consolas" panose="020B0609020204030204" pitchFamily="49" charset="0"/>
                <a:ea typeface="Calibri"/>
                <a:cs typeface="Calibri"/>
                <a:sym typeface="Calibri"/>
              </a:rPr>
              <a:t> </a:t>
            </a:r>
            <a:r>
              <a:rPr lang="en-US" sz="2400" dirty="0" err="1">
                <a:solidFill>
                  <a:srgbClr val="595959"/>
                </a:solidFill>
                <a:latin typeface="Consolas" panose="020B0609020204030204" pitchFamily="49" charset="0"/>
                <a:ea typeface="Calibri"/>
                <a:cs typeface="Calibri"/>
                <a:sym typeface="Calibri"/>
              </a:rPr>
              <a:t>hijos</a:t>
            </a:r>
            <a:r>
              <a:rPr lang="en-US" sz="2400" dirty="0">
                <a:solidFill>
                  <a:srgbClr val="595959"/>
                </a:solidFill>
                <a:latin typeface="Consolas" panose="020B0609020204030204" pitchFamily="49" charset="0"/>
                <a:ea typeface="Calibri"/>
                <a:cs typeface="Calibri"/>
                <a:sym typeface="Calibri"/>
              </a:rPr>
              <a:t> se </a:t>
            </a:r>
            <a:r>
              <a:rPr lang="en-US" sz="2400" dirty="0" err="1">
                <a:solidFill>
                  <a:srgbClr val="595959"/>
                </a:solidFill>
                <a:latin typeface="Consolas" panose="020B0609020204030204" pitchFamily="49" charset="0"/>
                <a:ea typeface="Calibri"/>
                <a:cs typeface="Calibri"/>
                <a:sym typeface="Calibri"/>
              </a:rPr>
              <a:t>denominan</a:t>
            </a:r>
            <a:r>
              <a:rPr lang="en-US" sz="2400" dirty="0">
                <a:solidFill>
                  <a:srgbClr val="595959"/>
                </a:solidFill>
                <a:latin typeface="Consolas" panose="020B0609020204030204" pitchFamily="49" charset="0"/>
                <a:ea typeface="Calibri"/>
                <a:cs typeface="Calibri"/>
                <a:sym typeface="Calibri"/>
              </a:rPr>
              <a:t> hojas del árbol.</a:t>
            </a:r>
            <a:endParaRPr sz="2400" dirty="0">
              <a:solidFill>
                <a:srgbClr val="595959"/>
              </a:solidFill>
              <a:latin typeface="Consolas" panose="020B0609020204030204" pitchFamily="49" charset="0"/>
              <a:ea typeface="Calibri"/>
              <a:cs typeface="Calibri"/>
            </a:endParaRPr>
          </a:p>
        </p:txBody>
      </p:sp>
      <p:sp>
        <p:nvSpPr>
          <p:cNvPr id="6" name="Google Shape;50;p16">
            <a:extLst>
              <a:ext uri="{FF2B5EF4-FFF2-40B4-BE49-F238E27FC236}">
                <a16:creationId xmlns:a16="http://schemas.microsoft.com/office/drawing/2014/main" id="{40996508-6D32-ED97-6EBC-99CF6C8143A6}"/>
              </a:ext>
            </a:extLst>
          </p:cNvPr>
          <p:cNvSpPr txBox="1"/>
          <p:nvPr/>
        </p:nvSpPr>
        <p:spPr>
          <a:xfrm>
            <a:off x="146951" y="1208670"/>
            <a:ext cx="11898097" cy="1686175"/>
          </a:xfrm>
          <a:prstGeom prst="rect">
            <a:avLst/>
          </a:prstGeom>
          <a:noFill/>
          <a:ln>
            <a:noFill/>
          </a:ln>
        </p:spPr>
        <p:txBody>
          <a:bodyPr spcFirstLastPara="1" wrap="square" lIns="91425" tIns="45700" rIns="91425" bIns="45700" anchor="t" anchorCtr="0">
            <a:noAutofit/>
          </a:bodyPr>
          <a:lstStyle/>
          <a:p>
            <a:pPr marL="0" marR="0" lvl="0" indent="0" algn="just" rtl="0">
              <a:spcBef>
                <a:spcPts val="600"/>
              </a:spcBef>
              <a:spcAft>
                <a:spcPts val="600"/>
              </a:spcAft>
              <a:buClr>
                <a:srgbClr val="595959"/>
              </a:buClr>
              <a:buSzPts val="3200"/>
              <a:buFont typeface="Calibri"/>
              <a:buNone/>
            </a:pPr>
            <a:r>
              <a:rPr lang="es-ES" sz="2400" b="0" i="0" u="none" strike="noStrike" cap="none" dirty="0">
                <a:solidFill>
                  <a:srgbClr val="595959"/>
                </a:solidFill>
                <a:latin typeface="Consolas" panose="020B0609020204030204" pitchFamily="49" charset="0"/>
                <a:ea typeface="Calibri"/>
                <a:cs typeface="Calibri"/>
                <a:sym typeface="Calibri"/>
              </a:rPr>
              <a:t>Por todo lo mencionado es importante notar que existen un conjunto de problemas que necesitan expresarse de una manera jerárquica característica que no permiten las estructuras vistas hasta el momento (arreglos y listas).</a:t>
            </a:r>
          </a:p>
        </p:txBody>
      </p:sp>
      <p:sp>
        <p:nvSpPr>
          <p:cNvPr id="8" name="Google Shape;50;p16">
            <a:extLst>
              <a:ext uri="{FF2B5EF4-FFF2-40B4-BE49-F238E27FC236}">
                <a16:creationId xmlns:a16="http://schemas.microsoft.com/office/drawing/2014/main" id="{E506130E-42A9-402D-8F3F-23428C65CED6}"/>
              </a:ext>
            </a:extLst>
          </p:cNvPr>
          <p:cNvSpPr txBox="1"/>
          <p:nvPr/>
        </p:nvSpPr>
        <p:spPr>
          <a:xfrm>
            <a:off x="9255512" y="2894845"/>
            <a:ext cx="2552313" cy="2970780"/>
          </a:xfrm>
          <a:prstGeom prst="rect">
            <a:avLst/>
          </a:prstGeom>
          <a:noFill/>
          <a:ln>
            <a:noFill/>
          </a:ln>
        </p:spPr>
        <p:txBody>
          <a:bodyPr spcFirstLastPara="1" wrap="square" lIns="91425" tIns="45700" rIns="91425" bIns="45700" anchor="t" anchorCtr="0">
            <a:noAutofit/>
          </a:bodyPr>
          <a:lstStyle/>
          <a:p>
            <a:pPr marL="0" marR="0" lvl="0" indent="0" algn="ctr" rtl="0">
              <a:spcBef>
                <a:spcPts val="1200"/>
              </a:spcBef>
              <a:spcAft>
                <a:spcPts val="1200"/>
              </a:spcAft>
              <a:buClr>
                <a:srgbClr val="595959"/>
              </a:buClr>
              <a:buSzPts val="3200"/>
              <a:buFont typeface="Calibri"/>
              <a:buNone/>
            </a:pPr>
            <a:r>
              <a:rPr lang="es-ES" sz="3000" b="1" i="0" u="none" strike="noStrike" cap="none" dirty="0">
                <a:solidFill>
                  <a:schemeClr val="accent2"/>
                </a:solidFill>
                <a:latin typeface="Consolas" panose="020B0609020204030204" pitchFamily="49" charset="0"/>
                <a:ea typeface="Calibri"/>
                <a:cs typeface="Calibri"/>
                <a:sym typeface="Calibri"/>
              </a:rPr>
              <a:t>Compuesta</a:t>
            </a:r>
          </a:p>
          <a:p>
            <a:pPr marL="0" marR="0" lvl="0" indent="0" algn="ctr" rtl="0">
              <a:spcBef>
                <a:spcPts val="1200"/>
              </a:spcBef>
              <a:spcAft>
                <a:spcPts val="1200"/>
              </a:spcAft>
              <a:buClr>
                <a:srgbClr val="595959"/>
              </a:buClr>
              <a:buSzPts val="3200"/>
              <a:buFont typeface="Calibri"/>
              <a:buNone/>
            </a:pPr>
            <a:r>
              <a:rPr lang="es-ES" sz="3000" b="1" i="0" u="none" strike="noStrike" cap="none" dirty="0">
                <a:solidFill>
                  <a:schemeClr val="accent2"/>
                </a:solidFill>
                <a:latin typeface="Consolas" panose="020B0609020204030204" pitchFamily="49" charset="0"/>
                <a:ea typeface="Calibri"/>
                <a:cs typeface="Calibri"/>
                <a:sym typeface="Calibri"/>
              </a:rPr>
              <a:t>Dinámica</a:t>
            </a:r>
          </a:p>
          <a:p>
            <a:pPr marL="0" marR="0" lvl="0" indent="0" algn="ctr" rtl="0">
              <a:spcBef>
                <a:spcPts val="1200"/>
              </a:spcBef>
              <a:spcAft>
                <a:spcPts val="1200"/>
              </a:spcAft>
              <a:buClr>
                <a:srgbClr val="595959"/>
              </a:buClr>
              <a:buSzPts val="3200"/>
              <a:buFont typeface="Calibri"/>
              <a:buNone/>
            </a:pPr>
            <a:r>
              <a:rPr lang="es-ES" sz="3000" b="1" dirty="0">
                <a:solidFill>
                  <a:schemeClr val="accent2"/>
                </a:solidFill>
                <a:latin typeface="Consolas" panose="020B0609020204030204" pitchFamily="49" charset="0"/>
                <a:ea typeface="Calibri"/>
                <a:cs typeface="Calibri"/>
                <a:sym typeface="Calibri"/>
              </a:rPr>
              <a:t>Homogénea</a:t>
            </a:r>
          </a:p>
          <a:p>
            <a:pPr marL="0" marR="0" lvl="0" indent="0" algn="ctr" rtl="0">
              <a:spcBef>
                <a:spcPts val="1200"/>
              </a:spcBef>
              <a:spcAft>
                <a:spcPts val="1200"/>
              </a:spcAft>
              <a:buClr>
                <a:srgbClr val="595959"/>
              </a:buClr>
              <a:buSzPts val="3200"/>
              <a:buFont typeface="Calibri"/>
              <a:buNone/>
            </a:pPr>
            <a:r>
              <a:rPr lang="es-ES" sz="3000" b="1" i="0" u="none" strike="noStrike" cap="none" dirty="0">
                <a:solidFill>
                  <a:schemeClr val="accent2"/>
                </a:solidFill>
                <a:latin typeface="Consolas" panose="020B0609020204030204" pitchFamily="49" charset="0"/>
                <a:ea typeface="Calibri"/>
                <a:cs typeface="Calibri"/>
                <a:sym typeface="Calibri"/>
              </a:rPr>
              <a:t>NO lineal</a:t>
            </a:r>
          </a:p>
        </p:txBody>
      </p:sp>
    </p:spTree>
    <p:extLst>
      <p:ext uri="{BB962C8B-B14F-4D97-AF65-F5344CB8AC3E}">
        <p14:creationId xmlns:p14="http://schemas.microsoft.com/office/powerpoint/2010/main" val="419351577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1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10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10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7"/>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61" name="Google Shape;61;p17"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62" name="Google Shape;62;p17"/>
          <p:cNvSpPr txBox="1"/>
          <p:nvPr/>
        </p:nvSpPr>
        <p:spPr>
          <a:xfrm>
            <a:off x="1146175" y="273050"/>
            <a:ext cx="104711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b="0" i="0" u="none" strike="noStrike" cap="none" dirty="0">
                <a:solidFill>
                  <a:schemeClr val="lt1"/>
                </a:solidFill>
                <a:latin typeface="Calibri"/>
                <a:ea typeface="Calibri"/>
                <a:cs typeface="Calibri"/>
                <a:sym typeface="Calibri"/>
              </a:rPr>
              <a:t>ESTRUCTURA DE DATOS ARBOL</a:t>
            </a:r>
            <a:endParaRPr lang="en-US" sz="1400" b="0" i="0" u="none" strike="noStrike" cap="none" dirty="0">
              <a:solidFill>
                <a:srgbClr val="000000"/>
              </a:solidFill>
              <a:latin typeface="Arial"/>
              <a:ea typeface="Arial"/>
              <a:cs typeface="Arial"/>
              <a:sym typeface="Arial"/>
            </a:endParaRPr>
          </a:p>
        </p:txBody>
      </p:sp>
      <p:sp>
        <p:nvSpPr>
          <p:cNvPr id="65" name="Google Shape;65;p17"/>
          <p:cNvSpPr/>
          <p:nvPr/>
        </p:nvSpPr>
        <p:spPr>
          <a:xfrm>
            <a:off x="3313290" y="1790693"/>
            <a:ext cx="681051" cy="698022"/>
          </a:xfrm>
          <a:prstGeom prst="ellipse">
            <a:avLst/>
          </a:prstGeom>
          <a:solidFill>
            <a:srgbClr val="D0CECE"/>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66" name="Google Shape;66;p17"/>
          <p:cNvSpPr/>
          <p:nvPr/>
        </p:nvSpPr>
        <p:spPr>
          <a:xfrm>
            <a:off x="2252118" y="2854612"/>
            <a:ext cx="683031" cy="698022"/>
          </a:xfrm>
          <a:prstGeom prst="ellipse">
            <a:avLst/>
          </a:prstGeom>
          <a:solidFill>
            <a:srgbClr val="C5E0B4"/>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67" name="Google Shape;67;p17"/>
          <p:cNvSpPr/>
          <p:nvPr/>
        </p:nvSpPr>
        <p:spPr>
          <a:xfrm>
            <a:off x="4637776" y="2802073"/>
            <a:ext cx="681051" cy="696145"/>
          </a:xfrm>
          <a:prstGeom prst="ellipse">
            <a:avLst/>
          </a:prstGeom>
          <a:solidFill>
            <a:srgbClr val="C5E0B4"/>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68" name="Google Shape;68;p17"/>
          <p:cNvSpPr/>
          <p:nvPr/>
        </p:nvSpPr>
        <p:spPr>
          <a:xfrm>
            <a:off x="1404763" y="3856612"/>
            <a:ext cx="681051" cy="698022"/>
          </a:xfrm>
          <a:prstGeom prst="ellipse">
            <a:avLst/>
          </a:prstGeom>
          <a:solidFill>
            <a:srgbClr val="FFE699"/>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69" name="Google Shape;69;p17"/>
          <p:cNvSpPr/>
          <p:nvPr/>
        </p:nvSpPr>
        <p:spPr>
          <a:xfrm>
            <a:off x="2901491" y="3864117"/>
            <a:ext cx="681051" cy="698022"/>
          </a:xfrm>
          <a:prstGeom prst="ellipse">
            <a:avLst/>
          </a:prstGeom>
          <a:solidFill>
            <a:srgbClr val="FFE699"/>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71" name="Google Shape;71;p17"/>
          <p:cNvCxnSpPr/>
          <p:nvPr/>
        </p:nvCxnSpPr>
        <p:spPr>
          <a:xfrm flipH="1">
            <a:off x="2834179" y="2387389"/>
            <a:ext cx="580081" cy="568550"/>
          </a:xfrm>
          <a:prstGeom prst="straightConnector1">
            <a:avLst/>
          </a:prstGeom>
          <a:noFill/>
          <a:ln w="57150" cap="flat" cmpd="sng">
            <a:solidFill>
              <a:srgbClr val="3B3838"/>
            </a:solidFill>
            <a:prstDash val="solid"/>
            <a:miter lim="800000"/>
            <a:headEnd type="none" w="sm" len="sm"/>
            <a:tailEnd type="none" w="sm" len="sm"/>
          </a:ln>
        </p:spPr>
      </p:cxnSp>
      <p:cxnSp>
        <p:nvCxnSpPr>
          <p:cNvPr id="72" name="Google Shape;72;p17"/>
          <p:cNvCxnSpPr/>
          <p:nvPr/>
        </p:nvCxnSpPr>
        <p:spPr>
          <a:xfrm>
            <a:off x="3994342" y="2340479"/>
            <a:ext cx="742424" cy="561045"/>
          </a:xfrm>
          <a:prstGeom prst="straightConnector1">
            <a:avLst/>
          </a:prstGeom>
          <a:noFill/>
          <a:ln w="57150" cap="flat" cmpd="sng">
            <a:solidFill>
              <a:srgbClr val="3B3838"/>
            </a:solidFill>
            <a:prstDash val="solid"/>
            <a:miter lim="800000"/>
            <a:headEnd type="none" w="sm" len="sm"/>
            <a:tailEnd type="none" w="sm" len="sm"/>
          </a:ln>
        </p:spPr>
      </p:cxnSp>
      <p:cxnSp>
        <p:nvCxnSpPr>
          <p:cNvPr id="73" name="Google Shape;73;p17"/>
          <p:cNvCxnSpPr/>
          <p:nvPr/>
        </p:nvCxnSpPr>
        <p:spPr>
          <a:xfrm flipH="1">
            <a:off x="1986824" y="3453185"/>
            <a:ext cx="447434" cy="504751"/>
          </a:xfrm>
          <a:prstGeom prst="straightConnector1">
            <a:avLst/>
          </a:prstGeom>
          <a:noFill/>
          <a:ln w="57150" cap="flat" cmpd="sng">
            <a:solidFill>
              <a:srgbClr val="3B3838"/>
            </a:solidFill>
            <a:prstDash val="solid"/>
            <a:miter lim="800000"/>
            <a:headEnd type="none" w="sm" len="sm"/>
            <a:tailEnd type="none" w="sm" len="sm"/>
          </a:ln>
        </p:spPr>
      </p:cxnSp>
      <p:cxnSp>
        <p:nvCxnSpPr>
          <p:cNvPr id="74" name="Google Shape;74;p17"/>
          <p:cNvCxnSpPr/>
          <p:nvPr/>
        </p:nvCxnSpPr>
        <p:spPr>
          <a:xfrm>
            <a:off x="2861895" y="3434421"/>
            <a:ext cx="380122" cy="429696"/>
          </a:xfrm>
          <a:prstGeom prst="straightConnector1">
            <a:avLst/>
          </a:prstGeom>
          <a:noFill/>
          <a:ln w="57150" cap="flat" cmpd="sng">
            <a:solidFill>
              <a:srgbClr val="3B3838"/>
            </a:solidFill>
            <a:prstDash val="solid"/>
            <a:miter lim="800000"/>
            <a:headEnd type="none" w="sm" len="sm"/>
            <a:tailEnd type="none" w="sm" len="sm"/>
          </a:ln>
        </p:spPr>
      </p:cxnSp>
      <p:sp>
        <p:nvSpPr>
          <p:cNvPr id="76" name="Google Shape;76;p17"/>
          <p:cNvSpPr/>
          <p:nvPr/>
        </p:nvSpPr>
        <p:spPr>
          <a:xfrm>
            <a:off x="3837937" y="3956062"/>
            <a:ext cx="681051" cy="698022"/>
          </a:xfrm>
          <a:prstGeom prst="ellipse">
            <a:avLst/>
          </a:prstGeom>
          <a:solidFill>
            <a:srgbClr val="FFE699"/>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77" name="Google Shape;77;p17"/>
          <p:cNvCxnSpPr/>
          <p:nvPr/>
        </p:nvCxnSpPr>
        <p:spPr>
          <a:xfrm flipH="1">
            <a:off x="4419998" y="3552635"/>
            <a:ext cx="447435" cy="504753"/>
          </a:xfrm>
          <a:prstGeom prst="straightConnector1">
            <a:avLst/>
          </a:prstGeom>
          <a:noFill/>
          <a:ln w="57150" cap="flat" cmpd="sng">
            <a:solidFill>
              <a:srgbClr val="3B3838"/>
            </a:solidFill>
            <a:prstDash val="solid"/>
            <a:miter lim="800000"/>
            <a:headEnd type="none" w="sm" len="sm"/>
            <a:tailEnd type="none" w="sm" len="sm"/>
          </a:ln>
        </p:spPr>
      </p:cxnSp>
      <p:grpSp>
        <p:nvGrpSpPr>
          <p:cNvPr id="8" name="Grupo 7">
            <a:extLst>
              <a:ext uri="{FF2B5EF4-FFF2-40B4-BE49-F238E27FC236}">
                <a16:creationId xmlns:a16="http://schemas.microsoft.com/office/drawing/2014/main" id="{014AFF72-F8CA-0869-3FC6-ADAD736C7DD2}"/>
              </a:ext>
            </a:extLst>
          </p:cNvPr>
          <p:cNvGrpSpPr/>
          <p:nvPr/>
        </p:nvGrpSpPr>
        <p:grpSpPr>
          <a:xfrm>
            <a:off x="4108850" y="1274183"/>
            <a:ext cx="3138001" cy="538170"/>
            <a:chOff x="4058173" y="1273523"/>
            <a:chExt cx="3138001" cy="538170"/>
          </a:xfrm>
        </p:grpSpPr>
        <p:cxnSp>
          <p:nvCxnSpPr>
            <p:cNvPr id="103" name="Google Shape;103;p17"/>
            <p:cNvCxnSpPr/>
            <p:nvPr/>
          </p:nvCxnSpPr>
          <p:spPr>
            <a:xfrm flipH="1">
              <a:off x="4058173" y="1551343"/>
              <a:ext cx="1285875" cy="260350"/>
            </a:xfrm>
            <a:prstGeom prst="straightConnector1">
              <a:avLst/>
            </a:prstGeom>
            <a:noFill/>
            <a:ln w="38100" cap="flat" cmpd="sng">
              <a:solidFill>
                <a:schemeClr val="bg2"/>
              </a:solidFill>
              <a:prstDash val="sysDash"/>
              <a:miter lim="800000"/>
              <a:headEnd type="none" w="sm" len="sm"/>
              <a:tailEnd type="triangle" w="med" len="med"/>
            </a:ln>
          </p:spPr>
        </p:cxnSp>
        <p:sp>
          <p:nvSpPr>
            <p:cNvPr id="104" name="Google Shape;104;p17"/>
            <p:cNvSpPr txBox="1"/>
            <p:nvPr/>
          </p:nvSpPr>
          <p:spPr>
            <a:xfrm>
              <a:off x="4408525" y="1273523"/>
              <a:ext cx="2787649" cy="4603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B3838"/>
                </a:buClr>
                <a:buSzPts val="2400"/>
                <a:buFont typeface="Consolas"/>
                <a:buNone/>
              </a:pPr>
              <a:r>
                <a:rPr lang="en-US" sz="2400" b="0" i="0" u="none" strike="noStrike" cap="none">
                  <a:solidFill>
                    <a:srgbClr val="3B3838"/>
                  </a:solidFill>
                  <a:latin typeface="Consolas"/>
                  <a:ea typeface="Consolas"/>
                  <a:cs typeface="Consolas"/>
                  <a:sym typeface="Consolas"/>
                </a:rPr>
                <a:t>RAÍZ</a:t>
              </a:r>
              <a:endParaRPr sz="1400" b="0" i="0" u="none" strike="noStrike" cap="none">
                <a:solidFill>
                  <a:srgbClr val="000000"/>
                </a:solidFill>
                <a:latin typeface="Arial"/>
                <a:ea typeface="Arial"/>
                <a:cs typeface="Arial"/>
                <a:sym typeface="Arial"/>
              </a:endParaRPr>
            </a:p>
          </p:txBody>
        </p:sp>
      </p:grpSp>
      <p:grpSp>
        <p:nvGrpSpPr>
          <p:cNvPr id="10" name="Grupo 9">
            <a:extLst>
              <a:ext uri="{FF2B5EF4-FFF2-40B4-BE49-F238E27FC236}">
                <a16:creationId xmlns:a16="http://schemas.microsoft.com/office/drawing/2014/main" id="{45A5908E-B06F-E895-1E4D-9C330AF0EE63}"/>
              </a:ext>
            </a:extLst>
          </p:cNvPr>
          <p:cNvGrpSpPr/>
          <p:nvPr/>
        </p:nvGrpSpPr>
        <p:grpSpPr>
          <a:xfrm>
            <a:off x="245342" y="3141419"/>
            <a:ext cx="1748410" cy="781226"/>
            <a:chOff x="245342" y="3141419"/>
            <a:chExt cx="1748410" cy="781226"/>
          </a:xfrm>
        </p:grpSpPr>
        <p:cxnSp>
          <p:nvCxnSpPr>
            <p:cNvPr id="2" name="Google Shape;103;p17">
              <a:extLst>
                <a:ext uri="{FF2B5EF4-FFF2-40B4-BE49-F238E27FC236}">
                  <a16:creationId xmlns:a16="http://schemas.microsoft.com/office/drawing/2014/main" id="{B86E6A7A-155C-ED43-ABBE-57C48963A87A}"/>
                </a:ext>
              </a:extLst>
            </p:cNvPr>
            <p:cNvCxnSpPr/>
            <p:nvPr/>
          </p:nvCxnSpPr>
          <p:spPr>
            <a:xfrm flipH="1">
              <a:off x="707877" y="3141419"/>
              <a:ext cx="1285875" cy="260350"/>
            </a:xfrm>
            <a:prstGeom prst="straightConnector1">
              <a:avLst/>
            </a:prstGeom>
            <a:noFill/>
            <a:ln w="38100" cap="flat" cmpd="sng">
              <a:solidFill>
                <a:schemeClr val="bg2"/>
              </a:solidFill>
              <a:prstDash val="sysDash"/>
              <a:miter lim="800000"/>
              <a:headEnd type="none" w="sm" len="sm"/>
              <a:tailEnd type="triangle" w="med" len="med"/>
            </a:ln>
          </p:spPr>
        </p:cxnSp>
        <p:sp>
          <p:nvSpPr>
            <p:cNvPr id="3" name="Google Shape;50;p16">
              <a:extLst>
                <a:ext uri="{FF2B5EF4-FFF2-40B4-BE49-F238E27FC236}">
                  <a16:creationId xmlns:a16="http://schemas.microsoft.com/office/drawing/2014/main" id="{CD6A0305-F520-706D-ACBB-E48FE5A2135D}"/>
                </a:ext>
              </a:extLst>
            </p:cNvPr>
            <p:cNvSpPr txBox="1"/>
            <p:nvPr/>
          </p:nvSpPr>
          <p:spPr>
            <a:xfrm>
              <a:off x="245342" y="3346792"/>
              <a:ext cx="1362074" cy="575853"/>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600"/>
                </a:spcBef>
                <a:spcAft>
                  <a:spcPts val="600"/>
                </a:spcAft>
                <a:buClr>
                  <a:srgbClr val="595959"/>
                </a:buClr>
                <a:buSzPts val="3200"/>
                <a:buFont typeface="Calibri"/>
                <a:buNone/>
              </a:pPr>
              <a:r>
                <a:rPr lang="en-US" sz="2400" dirty="0">
                  <a:solidFill>
                    <a:srgbClr val="595959"/>
                  </a:solidFill>
                  <a:latin typeface="Consolas" panose="020B0609020204030204" pitchFamily="49" charset="0"/>
                  <a:cs typeface="Calibri"/>
                  <a:sym typeface="Calibri"/>
                </a:rPr>
                <a:t>NODO</a:t>
              </a:r>
              <a:endParaRPr sz="2400" dirty="0">
                <a:solidFill>
                  <a:srgbClr val="595959"/>
                </a:solidFill>
                <a:latin typeface="Consolas" panose="020B0609020204030204" pitchFamily="49" charset="0"/>
                <a:cs typeface="Calibri"/>
              </a:endParaRPr>
            </a:p>
          </p:txBody>
        </p:sp>
      </p:grpSp>
      <p:grpSp>
        <p:nvGrpSpPr>
          <p:cNvPr id="13" name="Grupo 12">
            <a:extLst>
              <a:ext uri="{FF2B5EF4-FFF2-40B4-BE49-F238E27FC236}">
                <a16:creationId xmlns:a16="http://schemas.microsoft.com/office/drawing/2014/main" id="{A0F135C0-15B7-97D0-0C71-A0C34F77221D}"/>
              </a:ext>
            </a:extLst>
          </p:cNvPr>
          <p:cNvGrpSpPr/>
          <p:nvPr/>
        </p:nvGrpSpPr>
        <p:grpSpPr>
          <a:xfrm>
            <a:off x="1667128" y="4656589"/>
            <a:ext cx="1362074" cy="1000623"/>
            <a:chOff x="1667128" y="4656589"/>
            <a:chExt cx="1362074" cy="1000623"/>
          </a:xfrm>
        </p:grpSpPr>
        <p:cxnSp>
          <p:nvCxnSpPr>
            <p:cNvPr id="4" name="Google Shape;103;p17">
              <a:extLst>
                <a:ext uri="{FF2B5EF4-FFF2-40B4-BE49-F238E27FC236}">
                  <a16:creationId xmlns:a16="http://schemas.microsoft.com/office/drawing/2014/main" id="{F73F844D-DFE1-9A0C-4918-9A5A7D95FA9D}"/>
                </a:ext>
              </a:extLst>
            </p:cNvPr>
            <p:cNvCxnSpPr>
              <a:cxnSpLocks/>
            </p:cNvCxnSpPr>
            <p:nvPr/>
          </p:nvCxnSpPr>
          <p:spPr>
            <a:xfrm>
              <a:off x="1814765" y="4656589"/>
              <a:ext cx="260762" cy="503249"/>
            </a:xfrm>
            <a:prstGeom prst="straightConnector1">
              <a:avLst/>
            </a:prstGeom>
            <a:noFill/>
            <a:ln w="38100" cap="flat" cmpd="sng">
              <a:solidFill>
                <a:schemeClr val="bg2"/>
              </a:solidFill>
              <a:prstDash val="sysDash"/>
              <a:miter lim="800000"/>
              <a:headEnd type="none" w="sm" len="sm"/>
              <a:tailEnd type="triangle" w="med" len="med"/>
            </a:ln>
          </p:spPr>
        </p:cxnSp>
        <p:sp>
          <p:nvSpPr>
            <p:cNvPr id="5" name="Google Shape;50;p16">
              <a:extLst>
                <a:ext uri="{FF2B5EF4-FFF2-40B4-BE49-F238E27FC236}">
                  <a16:creationId xmlns:a16="http://schemas.microsoft.com/office/drawing/2014/main" id="{B8088BA3-7F44-09C4-B501-F7638F51E532}"/>
                </a:ext>
              </a:extLst>
            </p:cNvPr>
            <p:cNvSpPr txBox="1"/>
            <p:nvPr/>
          </p:nvSpPr>
          <p:spPr>
            <a:xfrm>
              <a:off x="1667128" y="5081359"/>
              <a:ext cx="1362074" cy="575853"/>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600"/>
                </a:spcBef>
                <a:spcAft>
                  <a:spcPts val="600"/>
                </a:spcAft>
                <a:buClr>
                  <a:srgbClr val="595959"/>
                </a:buClr>
                <a:buSzPts val="3200"/>
                <a:buFont typeface="Calibri"/>
                <a:buNone/>
              </a:pPr>
              <a:r>
                <a:rPr lang="en-US" sz="2400" dirty="0">
                  <a:solidFill>
                    <a:srgbClr val="595959"/>
                  </a:solidFill>
                  <a:latin typeface="Consolas" panose="020B0609020204030204" pitchFamily="49" charset="0"/>
                  <a:cs typeface="Calibri"/>
                  <a:sym typeface="Calibri"/>
                </a:rPr>
                <a:t>HOJA</a:t>
              </a:r>
              <a:endParaRPr sz="2400" dirty="0">
                <a:solidFill>
                  <a:srgbClr val="595959"/>
                </a:solidFill>
                <a:latin typeface="Consolas" panose="020B0609020204030204" pitchFamily="49" charset="0"/>
                <a:cs typeface="Calibri"/>
              </a:endParaRPr>
            </a:p>
          </p:txBody>
        </p:sp>
      </p:grpSp>
      <p:grpSp>
        <p:nvGrpSpPr>
          <p:cNvPr id="23" name="Grupo 22">
            <a:extLst>
              <a:ext uri="{FF2B5EF4-FFF2-40B4-BE49-F238E27FC236}">
                <a16:creationId xmlns:a16="http://schemas.microsoft.com/office/drawing/2014/main" id="{4E00ABA5-A08E-8F62-6713-99334FDB8C02}"/>
              </a:ext>
            </a:extLst>
          </p:cNvPr>
          <p:cNvGrpSpPr/>
          <p:nvPr/>
        </p:nvGrpSpPr>
        <p:grpSpPr>
          <a:xfrm>
            <a:off x="7455235" y="1367645"/>
            <a:ext cx="3751721" cy="2771446"/>
            <a:chOff x="7455235" y="1367645"/>
            <a:chExt cx="3751721" cy="2771446"/>
          </a:xfrm>
        </p:grpSpPr>
        <p:sp>
          <p:nvSpPr>
            <p:cNvPr id="11" name="Google Shape;65;p17">
              <a:extLst>
                <a:ext uri="{FF2B5EF4-FFF2-40B4-BE49-F238E27FC236}">
                  <a16:creationId xmlns:a16="http://schemas.microsoft.com/office/drawing/2014/main" id="{4658AE90-C257-116E-7396-580E09A37BCC}"/>
                </a:ext>
              </a:extLst>
            </p:cNvPr>
            <p:cNvSpPr/>
            <p:nvPr/>
          </p:nvSpPr>
          <p:spPr>
            <a:xfrm>
              <a:off x="9363761" y="1367645"/>
              <a:ext cx="681051" cy="698022"/>
            </a:xfrm>
            <a:prstGeom prst="ellipse">
              <a:avLst/>
            </a:prstGeom>
            <a:solidFill>
              <a:srgbClr val="D0CECE"/>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2" name="Google Shape;66;p17">
              <a:extLst>
                <a:ext uri="{FF2B5EF4-FFF2-40B4-BE49-F238E27FC236}">
                  <a16:creationId xmlns:a16="http://schemas.microsoft.com/office/drawing/2014/main" id="{E061466D-F5CB-546C-ACD0-7E62EE7FF48A}"/>
                </a:ext>
              </a:extLst>
            </p:cNvPr>
            <p:cNvSpPr/>
            <p:nvPr/>
          </p:nvSpPr>
          <p:spPr>
            <a:xfrm>
              <a:off x="8302590" y="2431564"/>
              <a:ext cx="683031" cy="698022"/>
            </a:xfrm>
            <a:prstGeom prst="ellipse">
              <a:avLst/>
            </a:prstGeom>
            <a:solidFill>
              <a:srgbClr val="C5E0B4"/>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4" name="Google Shape;68;p17">
              <a:extLst>
                <a:ext uri="{FF2B5EF4-FFF2-40B4-BE49-F238E27FC236}">
                  <a16:creationId xmlns:a16="http://schemas.microsoft.com/office/drawing/2014/main" id="{D41ABEE0-4687-F970-7E4A-85C0A7FABF63}"/>
                </a:ext>
              </a:extLst>
            </p:cNvPr>
            <p:cNvSpPr/>
            <p:nvPr/>
          </p:nvSpPr>
          <p:spPr>
            <a:xfrm>
              <a:off x="7455235" y="3433564"/>
              <a:ext cx="681051" cy="698022"/>
            </a:xfrm>
            <a:prstGeom prst="ellipse">
              <a:avLst/>
            </a:prstGeom>
            <a:solidFill>
              <a:srgbClr val="FFE699"/>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5" name="Google Shape;69;p17">
              <a:extLst>
                <a:ext uri="{FF2B5EF4-FFF2-40B4-BE49-F238E27FC236}">
                  <a16:creationId xmlns:a16="http://schemas.microsoft.com/office/drawing/2014/main" id="{F7417850-0764-866F-E438-AFE1B5A90C82}"/>
                </a:ext>
              </a:extLst>
            </p:cNvPr>
            <p:cNvSpPr/>
            <p:nvPr/>
          </p:nvSpPr>
          <p:spPr>
            <a:xfrm>
              <a:off x="8951963" y="3441069"/>
              <a:ext cx="681051" cy="698022"/>
            </a:xfrm>
            <a:prstGeom prst="ellipse">
              <a:avLst/>
            </a:prstGeom>
            <a:solidFill>
              <a:srgbClr val="FFE699"/>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17" name="Google Shape;71;p17">
              <a:extLst>
                <a:ext uri="{FF2B5EF4-FFF2-40B4-BE49-F238E27FC236}">
                  <a16:creationId xmlns:a16="http://schemas.microsoft.com/office/drawing/2014/main" id="{E28D79DE-349D-DAC2-22A7-D9CD30DD9822}"/>
                </a:ext>
              </a:extLst>
            </p:cNvPr>
            <p:cNvCxnSpPr/>
            <p:nvPr/>
          </p:nvCxnSpPr>
          <p:spPr>
            <a:xfrm flipH="1">
              <a:off x="8884651" y="1964341"/>
              <a:ext cx="580081" cy="568550"/>
            </a:xfrm>
            <a:prstGeom prst="straightConnector1">
              <a:avLst/>
            </a:prstGeom>
            <a:noFill/>
            <a:ln w="57150" cap="flat" cmpd="sng">
              <a:solidFill>
                <a:srgbClr val="3B3838"/>
              </a:solidFill>
              <a:prstDash val="solid"/>
              <a:miter lim="800000"/>
              <a:headEnd type="none" w="sm" len="sm"/>
              <a:tailEnd type="none" w="sm" len="sm"/>
            </a:ln>
          </p:spPr>
        </p:cxnSp>
        <p:cxnSp>
          <p:nvCxnSpPr>
            <p:cNvPr id="18" name="Google Shape;72;p17">
              <a:extLst>
                <a:ext uri="{FF2B5EF4-FFF2-40B4-BE49-F238E27FC236}">
                  <a16:creationId xmlns:a16="http://schemas.microsoft.com/office/drawing/2014/main" id="{9EC8D356-000E-D513-FAD8-B059E120C390}"/>
                </a:ext>
              </a:extLst>
            </p:cNvPr>
            <p:cNvCxnSpPr/>
            <p:nvPr/>
          </p:nvCxnSpPr>
          <p:spPr>
            <a:xfrm>
              <a:off x="10044813" y="1917431"/>
              <a:ext cx="742424" cy="561045"/>
            </a:xfrm>
            <a:prstGeom prst="straightConnector1">
              <a:avLst/>
            </a:prstGeom>
            <a:noFill/>
            <a:ln w="57150" cap="flat" cmpd="sng">
              <a:solidFill>
                <a:srgbClr val="3B3838"/>
              </a:solidFill>
              <a:prstDash val="solid"/>
              <a:miter lim="800000"/>
              <a:headEnd type="none" w="sm" len="sm"/>
              <a:tailEnd type="none" w="sm" len="sm"/>
            </a:ln>
          </p:spPr>
        </p:cxnSp>
        <p:cxnSp>
          <p:nvCxnSpPr>
            <p:cNvPr id="19" name="Google Shape;73;p17">
              <a:extLst>
                <a:ext uri="{FF2B5EF4-FFF2-40B4-BE49-F238E27FC236}">
                  <a16:creationId xmlns:a16="http://schemas.microsoft.com/office/drawing/2014/main" id="{8BEDEFC4-49B5-DF6F-E4BD-0679E15795A1}"/>
                </a:ext>
              </a:extLst>
            </p:cNvPr>
            <p:cNvCxnSpPr/>
            <p:nvPr/>
          </p:nvCxnSpPr>
          <p:spPr>
            <a:xfrm flipH="1">
              <a:off x="8037296" y="3030137"/>
              <a:ext cx="447434" cy="504751"/>
            </a:xfrm>
            <a:prstGeom prst="straightConnector1">
              <a:avLst/>
            </a:prstGeom>
            <a:noFill/>
            <a:ln w="57150" cap="flat" cmpd="sng">
              <a:solidFill>
                <a:srgbClr val="3B3838"/>
              </a:solidFill>
              <a:prstDash val="solid"/>
              <a:miter lim="800000"/>
              <a:headEnd type="none" w="sm" len="sm"/>
              <a:tailEnd type="none" w="sm" len="sm"/>
            </a:ln>
          </p:spPr>
        </p:cxnSp>
        <p:cxnSp>
          <p:nvCxnSpPr>
            <p:cNvPr id="20" name="Google Shape;74;p17">
              <a:extLst>
                <a:ext uri="{FF2B5EF4-FFF2-40B4-BE49-F238E27FC236}">
                  <a16:creationId xmlns:a16="http://schemas.microsoft.com/office/drawing/2014/main" id="{A9E3D275-8D22-E27A-A552-2AE344CA3CC4}"/>
                </a:ext>
              </a:extLst>
            </p:cNvPr>
            <p:cNvCxnSpPr/>
            <p:nvPr/>
          </p:nvCxnSpPr>
          <p:spPr>
            <a:xfrm>
              <a:off x="8912367" y="3011373"/>
              <a:ext cx="380122" cy="429696"/>
            </a:xfrm>
            <a:prstGeom prst="straightConnector1">
              <a:avLst/>
            </a:prstGeom>
            <a:noFill/>
            <a:ln w="57150" cap="flat" cmpd="sng">
              <a:solidFill>
                <a:srgbClr val="3B3838"/>
              </a:solidFill>
              <a:prstDash val="solid"/>
              <a:miter lim="800000"/>
              <a:headEnd type="none" w="sm" len="sm"/>
              <a:tailEnd type="none" w="sm" len="sm"/>
            </a:ln>
          </p:spPr>
        </p:cxnSp>
        <p:sp>
          <p:nvSpPr>
            <p:cNvPr id="9" name="Google Shape;76;p17">
              <a:extLst>
                <a:ext uri="{FF2B5EF4-FFF2-40B4-BE49-F238E27FC236}">
                  <a16:creationId xmlns:a16="http://schemas.microsoft.com/office/drawing/2014/main" id="{CEA0A46E-92FA-3A99-611C-2D2E6B19861B}"/>
                </a:ext>
              </a:extLst>
            </p:cNvPr>
            <p:cNvSpPr/>
            <p:nvPr/>
          </p:nvSpPr>
          <p:spPr>
            <a:xfrm>
              <a:off x="10525905" y="2482308"/>
              <a:ext cx="681051" cy="698022"/>
            </a:xfrm>
            <a:prstGeom prst="ellipse">
              <a:avLst/>
            </a:prstGeom>
            <a:solidFill>
              <a:srgbClr val="FFE699"/>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24" name="Google Shape;66;p17">
              <a:extLst>
                <a:ext uri="{FF2B5EF4-FFF2-40B4-BE49-F238E27FC236}">
                  <a16:creationId xmlns:a16="http://schemas.microsoft.com/office/drawing/2014/main" id="{9E5DB5B8-9E88-02C9-40AB-B64BB40F2B21}"/>
                </a:ext>
              </a:extLst>
            </p:cNvPr>
            <p:cNvSpPr/>
            <p:nvPr/>
          </p:nvSpPr>
          <p:spPr>
            <a:xfrm>
              <a:off x="9597331" y="2583277"/>
              <a:ext cx="683031" cy="698022"/>
            </a:xfrm>
            <a:prstGeom prst="ellipse">
              <a:avLst/>
            </a:prstGeom>
            <a:solidFill>
              <a:schemeClr val="accent4">
                <a:lumMod val="40000"/>
                <a:lumOff val="60000"/>
              </a:schemeClr>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25" name="Google Shape;71;p17">
              <a:extLst>
                <a:ext uri="{FF2B5EF4-FFF2-40B4-BE49-F238E27FC236}">
                  <a16:creationId xmlns:a16="http://schemas.microsoft.com/office/drawing/2014/main" id="{5912FC9F-287A-88DE-2BB1-0BE5D5DF576D}"/>
                </a:ext>
              </a:extLst>
            </p:cNvPr>
            <p:cNvCxnSpPr>
              <a:cxnSpLocks/>
              <a:stCxn id="11" idx="4"/>
            </p:cNvCxnSpPr>
            <p:nvPr/>
          </p:nvCxnSpPr>
          <p:spPr>
            <a:xfrm>
              <a:off x="9704287" y="2065667"/>
              <a:ext cx="300929" cy="553621"/>
            </a:xfrm>
            <a:prstGeom prst="straightConnector1">
              <a:avLst/>
            </a:prstGeom>
            <a:noFill/>
            <a:ln w="57150" cap="flat" cmpd="sng">
              <a:solidFill>
                <a:srgbClr val="3B3838"/>
              </a:solidFill>
              <a:prstDash val="solid"/>
              <a:miter lim="800000"/>
              <a:headEnd type="none" w="sm" len="sm"/>
              <a:tailEnd type="none" w="sm" len="sm"/>
            </a:ln>
          </p:spPr>
        </p:cxnSp>
      </p:grpSp>
      <p:grpSp>
        <p:nvGrpSpPr>
          <p:cNvPr id="16" name="Grupo 15">
            <a:extLst>
              <a:ext uri="{FF2B5EF4-FFF2-40B4-BE49-F238E27FC236}">
                <a16:creationId xmlns:a16="http://schemas.microsoft.com/office/drawing/2014/main" id="{6ABDA8AD-D466-5FD8-997A-73CFD7A32CFC}"/>
              </a:ext>
            </a:extLst>
          </p:cNvPr>
          <p:cNvGrpSpPr/>
          <p:nvPr/>
        </p:nvGrpSpPr>
        <p:grpSpPr>
          <a:xfrm>
            <a:off x="6285470" y="2500751"/>
            <a:ext cx="2074983" cy="575853"/>
            <a:chOff x="6285470" y="2500751"/>
            <a:chExt cx="2074983" cy="575853"/>
          </a:xfrm>
        </p:grpSpPr>
        <p:cxnSp>
          <p:nvCxnSpPr>
            <p:cNvPr id="27" name="Google Shape;103;p17">
              <a:extLst>
                <a:ext uri="{FF2B5EF4-FFF2-40B4-BE49-F238E27FC236}">
                  <a16:creationId xmlns:a16="http://schemas.microsoft.com/office/drawing/2014/main" id="{024795A9-4A55-5DF3-D9EC-7CE040575E18}"/>
                </a:ext>
              </a:extLst>
            </p:cNvPr>
            <p:cNvCxnSpPr/>
            <p:nvPr/>
          </p:nvCxnSpPr>
          <p:spPr>
            <a:xfrm flipH="1">
              <a:off x="7074578" y="2523977"/>
              <a:ext cx="1285875" cy="260350"/>
            </a:xfrm>
            <a:prstGeom prst="straightConnector1">
              <a:avLst/>
            </a:prstGeom>
            <a:noFill/>
            <a:ln w="38100" cap="flat" cmpd="sng">
              <a:solidFill>
                <a:schemeClr val="bg2"/>
              </a:solidFill>
              <a:prstDash val="sysDash"/>
              <a:miter lim="800000"/>
              <a:headEnd type="none" w="sm" len="sm"/>
              <a:tailEnd type="triangle" w="med" len="med"/>
            </a:ln>
          </p:spPr>
        </p:cxnSp>
        <p:sp>
          <p:nvSpPr>
            <p:cNvPr id="28" name="Google Shape;50;p16">
              <a:extLst>
                <a:ext uri="{FF2B5EF4-FFF2-40B4-BE49-F238E27FC236}">
                  <a16:creationId xmlns:a16="http://schemas.microsoft.com/office/drawing/2014/main" id="{A208C5A1-D812-B75F-64B3-88BB946D79F9}"/>
                </a:ext>
              </a:extLst>
            </p:cNvPr>
            <p:cNvSpPr txBox="1"/>
            <p:nvPr/>
          </p:nvSpPr>
          <p:spPr>
            <a:xfrm>
              <a:off x="6285470" y="2500751"/>
              <a:ext cx="1362074" cy="575853"/>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600"/>
                </a:spcBef>
                <a:spcAft>
                  <a:spcPts val="600"/>
                </a:spcAft>
                <a:buClr>
                  <a:srgbClr val="595959"/>
                </a:buClr>
                <a:buSzPts val="3200"/>
                <a:buFont typeface="Calibri"/>
                <a:buNone/>
              </a:pPr>
              <a:r>
                <a:rPr lang="en-US" sz="2400" dirty="0">
                  <a:solidFill>
                    <a:srgbClr val="595959"/>
                  </a:solidFill>
                  <a:latin typeface="Consolas" panose="020B0609020204030204" pitchFamily="49" charset="0"/>
                  <a:cs typeface="Calibri"/>
                  <a:sym typeface="Calibri"/>
                </a:rPr>
                <a:t>NODO</a:t>
              </a:r>
              <a:endParaRPr sz="2400" dirty="0">
                <a:solidFill>
                  <a:srgbClr val="595959"/>
                </a:solidFill>
                <a:latin typeface="Consolas" panose="020B0609020204030204" pitchFamily="49" charset="0"/>
                <a:cs typeface="Calibri"/>
              </a:endParaRPr>
            </a:p>
          </p:txBody>
        </p:sp>
      </p:grpSp>
      <p:grpSp>
        <p:nvGrpSpPr>
          <p:cNvPr id="22" name="Grupo 21">
            <a:extLst>
              <a:ext uri="{FF2B5EF4-FFF2-40B4-BE49-F238E27FC236}">
                <a16:creationId xmlns:a16="http://schemas.microsoft.com/office/drawing/2014/main" id="{5AA52E4A-7912-5A5B-4423-DCBE138D073F}"/>
              </a:ext>
            </a:extLst>
          </p:cNvPr>
          <p:cNvGrpSpPr/>
          <p:nvPr/>
        </p:nvGrpSpPr>
        <p:grpSpPr>
          <a:xfrm>
            <a:off x="11057590" y="3311393"/>
            <a:ext cx="1362074" cy="1000623"/>
            <a:chOff x="11057590" y="3311393"/>
            <a:chExt cx="1362074" cy="1000623"/>
          </a:xfrm>
        </p:grpSpPr>
        <p:cxnSp>
          <p:nvCxnSpPr>
            <p:cNvPr id="29" name="Google Shape;103;p17">
              <a:extLst>
                <a:ext uri="{FF2B5EF4-FFF2-40B4-BE49-F238E27FC236}">
                  <a16:creationId xmlns:a16="http://schemas.microsoft.com/office/drawing/2014/main" id="{85A8F79C-9033-314A-2A9E-7ECB374985CB}"/>
                </a:ext>
              </a:extLst>
            </p:cNvPr>
            <p:cNvCxnSpPr>
              <a:cxnSpLocks/>
            </p:cNvCxnSpPr>
            <p:nvPr/>
          </p:nvCxnSpPr>
          <p:spPr>
            <a:xfrm>
              <a:off x="11205227" y="3311393"/>
              <a:ext cx="260762" cy="503249"/>
            </a:xfrm>
            <a:prstGeom prst="straightConnector1">
              <a:avLst/>
            </a:prstGeom>
            <a:noFill/>
            <a:ln w="38100" cap="flat" cmpd="sng">
              <a:solidFill>
                <a:schemeClr val="bg2"/>
              </a:solidFill>
              <a:prstDash val="sysDash"/>
              <a:miter lim="800000"/>
              <a:headEnd type="none" w="sm" len="sm"/>
              <a:tailEnd type="triangle" w="med" len="med"/>
            </a:ln>
          </p:spPr>
        </p:cxnSp>
        <p:sp>
          <p:nvSpPr>
            <p:cNvPr id="30" name="Google Shape;50;p16">
              <a:extLst>
                <a:ext uri="{FF2B5EF4-FFF2-40B4-BE49-F238E27FC236}">
                  <a16:creationId xmlns:a16="http://schemas.microsoft.com/office/drawing/2014/main" id="{DACDE9AD-1E00-29BE-FE13-81CDA3F34572}"/>
                </a:ext>
              </a:extLst>
            </p:cNvPr>
            <p:cNvSpPr txBox="1"/>
            <p:nvPr/>
          </p:nvSpPr>
          <p:spPr>
            <a:xfrm>
              <a:off x="11057590" y="3736163"/>
              <a:ext cx="1362074" cy="575853"/>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600"/>
                </a:spcBef>
                <a:spcAft>
                  <a:spcPts val="600"/>
                </a:spcAft>
                <a:buClr>
                  <a:srgbClr val="595959"/>
                </a:buClr>
                <a:buSzPts val="3200"/>
                <a:buFont typeface="Calibri"/>
                <a:buNone/>
              </a:pPr>
              <a:r>
                <a:rPr lang="en-US" sz="2400" dirty="0">
                  <a:solidFill>
                    <a:srgbClr val="595959"/>
                  </a:solidFill>
                  <a:latin typeface="Consolas" panose="020B0609020204030204" pitchFamily="49" charset="0"/>
                  <a:cs typeface="Calibri"/>
                  <a:sym typeface="Calibri"/>
                </a:rPr>
                <a:t>HOJA</a:t>
              </a:r>
              <a:endParaRPr sz="2400" dirty="0">
                <a:solidFill>
                  <a:srgbClr val="595959"/>
                </a:solidFill>
                <a:latin typeface="Consolas" panose="020B0609020204030204" pitchFamily="49" charset="0"/>
                <a:cs typeface="Calibri"/>
              </a:endParaRPr>
            </a:p>
          </p:txBody>
        </p:sp>
      </p:grpSp>
      <p:sp>
        <p:nvSpPr>
          <p:cNvPr id="31" name="Google Shape;65;p17">
            <a:extLst>
              <a:ext uri="{FF2B5EF4-FFF2-40B4-BE49-F238E27FC236}">
                <a16:creationId xmlns:a16="http://schemas.microsoft.com/office/drawing/2014/main" id="{DD2D45EA-FE63-A632-DA40-A8CCFF0AE227}"/>
              </a:ext>
            </a:extLst>
          </p:cNvPr>
          <p:cNvSpPr/>
          <p:nvPr/>
        </p:nvSpPr>
        <p:spPr>
          <a:xfrm>
            <a:off x="7743263" y="5158169"/>
            <a:ext cx="681051" cy="698022"/>
          </a:xfrm>
          <a:prstGeom prst="ellipse">
            <a:avLst/>
          </a:prstGeom>
          <a:solidFill>
            <a:srgbClr val="D0CECE"/>
          </a:solid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grpSp>
        <p:nvGrpSpPr>
          <p:cNvPr id="26" name="Grupo 25">
            <a:extLst>
              <a:ext uri="{FF2B5EF4-FFF2-40B4-BE49-F238E27FC236}">
                <a16:creationId xmlns:a16="http://schemas.microsoft.com/office/drawing/2014/main" id="{D8922F10-7296-E3FD-3B48-9C70EA37741E}"/>
              </a:ext>
            </a:extLst>
          </p:cNvPr>
          <p:cNvGrpSpPr/>
          <p:nvPr/>
        </p:nvGrpSpPr>
        <p:grpSpPr>
          <a:xfrm>
            <a:off x="8702232" y="4909960"/>
            <a:ext cx="3138001" cy="538170"/>
            <a:chOff x="8702232" y="4909960"/>
            <a:chExt cx="3138001" cy="538170"/>
          </a:xfrm>
        </p:grpSpPr>
        <p:cxnSp>
          <p:nvCxnSpPr>
            <p:cNvPr id="32" name="Google Shape;103;p17">
              <a:extLst>
                <a:ext uri="{FF2B5EF4-FFF2-40B4-BE49-F238E27FC236}">
                  <a16:creationId xmlns:a16="http://schemas.microsoft.com/office/drawing/2014/main" id="{2A2AF582-0505-AE60-1F70-F0BE22ED32FB}"/>
                </a:ext>
              </a:extLst>
            </p:cNvPr>
            <p:cNvCxnSpPr/>
            <p:nvPr/>
          </p:nvCxnSpPr>
          <p:spPr>
            <a:xfrm flipH="1">
              <a:off x="8702232" y="5187780"/>
              <a:ext cx="1285875" cy="260350"/>
            </a:xfrm>
            <a:prstGeom prst="straightConnector1">
              <a:avLst/>
            </a:prstGeom>
            <a:noFill/>
            <a:ln w="38100" cap="flat" cmpd="sng">
              <a:solidFill>
                <a:schemeClr val="bg2"/>
              </a:solidFill>
              <a:prstDash val="sysDash"/>
              <a:miter lim="800000"/>
              <a:headEnd type="none" w="sm" len="sm"/>
              <a:tailEnd type="triangle" w="med" len="med"/>
            </a:ln>
          </p:spPr>
        </p:cxnSp>
        <p:sp>
          <p:nvSpPr>
            <p:cNvPr id="33" name="Google Shape;104;p17">
              <a:extLst>
                <a:ext uri="{FF2B5EF4-FFF2-40B4-BE49-F238E27FC236}">
                  <a16:creationId xmlns:a16="http://schemas.microsoft.com/office/drawing/2014/main" id="{843C3AB8-A2DD-E14F-39EB-EA011B574610}"/>
                </a:ext>
              </a:extLst>
            </p:cNvPr>
            <p:cNvSpPr txBox="1"/>
            <p:nvPr/>
          </p:nvSpPr>
          <p:spPr>
            <a:xfrm>
              <a:off x="9052584" y="4909960"/>
              <a:ext cx="2787649" cy="4603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B3838"/>
                </a:buClr>
                <a:buSzPts val="2400"/>
                <a:buFont typeface="Consolas"/>
                <a:buNone/>
              </a:pPr>
              <a:r>
                <a:rPr lang="en-US" sz="2400" b="0" i="0" u="none" strike="noStrike" cap="none">
                  <a:solidFill>
                    <a:srgbClr val="3B3838"/>
                  </a:solidFill>
                  <a:latin typeface="Consolas"/>
                  <a:ea typeface="Consolas"/>
                  <a:cs typeface="Consolas"/>
                  <a:sym typeface="Consolas"/>
                </a:rPr>
                <a:t>RAÍZ</a:t>
              </a:r>
              <a:endParaRPr sz="1400" b="0" i="0" u="none" strike="noStrike" cap="none">
                <a:solidFill>
                  <a:srgbClr val="000000"/>
                </a:solidFill>
                <a:latin typeface="Arial"/>
                <a:ea typeface="Arial"/>
                <a:cs typeface="Arial"/>
                <a:sym typeface="Arial"/>
              </a:endParaRPr>
            </a:p>
          </p:txBody>
        </p:sp>
      </p:grpSp>
      <p:sp>
        <p:nvSpPr>
          <p:cNvPr id="34" name="Google Shape;45;p16">
            <a:extLst>
              <a:ext uri="{FF2B5EF4-FFF2-40B4-BE49-F238E27FC236}">
                <a16:creationId xmlns:a16="http://schemas.microsoft.com/office/drawing/2014/main" id="{592B953B-842A-1EDC-90EB-F2708DA31EAC}"/>
              </a:ext>
            </a:extLst>
          </p:cNvPr>
          <p:cNvSpPr txBox="1"/>
          <p:nvPr/>
        </p:nvSpPr>
        <p:spPr>
          <a:xfrm>
            <a:off x="46090" y="6359831"/>
            <a:ext cx="2717346" cy="409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3-2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sp>
        <p:nvSpPr>
          <p:cNvPr id="35" name="Google Shape;69;p4">
            <a:extLst>
              <a:ext uri="{FF2B5EF4-FFF2-40B4-BE49-F238E27FC236}">
                <a16:creationId xmlns:a16="http://schemas.microsoft.com/office/drawing/2014/main" id="{03C14900-7FC8-F54C-8F05-67BCEB7CD0D5}"/>
              </a:ext>
            </a:extLst>
          </p:cNvPr>
          <p:cNvSpPr txBox="1"/>
          <p:nvPr/>
        </p:nvSpPr>
        <p:spPr>
          <a:xfrm>
            <a:off x="4220352" y="4830454"/>
            <a:ext cx="2940379" cy="1938952"/>
          </a:xfrm>
          <a:prstGeom prst="rect">
            <a:avLst/>
          </a:prstGeom>
          <a:noFill/>
          <a:ln w="38100">
            <a:solidFill>
              <a:schemeClr val="tx2">
                <a:lumMod val="75000"/>
              </a:schemeClr>
            </a:solidFill>
            <a:prstDash val="sysDash"/>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2400"/>
              <a:buFont typeface="Consolas"/>
              <a:buNone/>
            </a:pPr>
            <a:r>
              <a:rPr lang="en-US" sz="3000" b="1" dirty="0" err="1">
                <a:solidFill>
                  <a:schemeClr val="accent2"/>
                </a:solidFill>
                <a:latin typeface="Bradley Hand ITC" panose="03070402050302030203" pitchFamily="66" charset="0"/>
                <a:ea typeface="Consolas"/>
                <a:cs typeface="Consolas"/>
                <a:sym typeface="Consolas"/>
              </a:rPr>
              <a:t>Qué</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característica</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cumplen</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los</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árboles</a:t>
            </a:r>
            <a:r>
              <a:rPr lang="en-US" sz="3000" b="1" dirty="0">
                <a:solidFill>
                  <a:schemeClr val="accent2"/>
                </a:solidFill>
                <a:latin typeface="Bradley Hand ITC" panose="03070402050302030203" pitchFamily="66" charset="0"/>
                <a:ea typeface="Consolas"/>
                <a:cs typeface="Consolas"/>
                <a:sym typeface="Consolas"/>
              </a:rPr>
              <a:t> </a:t>
            </a:r>
            <a:r>
              <a:rPr lang="en-US" sz="3000" b="1" i="0" u="none" dirty="0">
                <a:solidFill>
                  <a:schemeClr val="accent2"/>
                </a:solidFill>
                <a:latin typeface="Bradley Hand ITC" panose="03070402050302030203" pitchFamily="66" charset="0"/>
                <a:ea typeface="Consolas"/>
                <a:cs typeface="Consolas"/>
                <a:sym typeface="Consolas"/>
              </a:rPr>
              <a:t>?</a:t>
            </a:r>
            <a:endParaRPr sz="3000" b="1" dirty="0">
              <a:solidFill>
                <a:schemeClr val="accent2"/>
              </a:solidFill>
              <a:latin typeface="Bradley Hand ITC" panose="03070402050302030203" pitchFamily="66" charset="0"/>
            </a:endParaRPr>
          </a:p>
        </p:txBody>
      </p:sp>
      <p:grpSp>
        <p:nvGrpSpPr>
          <p:cNvPr id="21" name="Grupo 20">
            <a:extLst>
              <a:ext uri="{FF2B5EF4-FFF2-40B4-BE49-F238E27FC236}">
                <a16:creationId xmlns:a16="http://schemas.microsoft.com/office/drawing/2014/main" id="{10CA6792-ABD1-CB6E-A4BB-ED4EF973DBF5}"/>
              </a:ext>
            </a:extLst>
          </p:cNvPr>
          <p:cNvGrpSpPr/>
          <p:nvPr/>
        </p:nvGrpSpPr>
        <p:grpSpPr>
          <a:xfrm>
            <a:off x="10173570" y="1059976"/>
            <a:ext cx="1996431" cy="636144"/>
            <a:chOff x="10173570" y="1059976"/>
            <a:chExt cx="1996431" cy="636144"/>
          </a:xfrm>
        </p:grpSpPr>
        <p:cxnSp>
          <p:nvCxnSpPr>
            <p:cNvPr id="6" name="Google Shape;103;p17">
              <a:extLst>
                <a:ext uri="{FF2B5EF4-FFF2-40B4-BE49-F238E27FC236}">
                  <a16:creationId xmlns:a16="http://schemas.microsoft.com/office/drawing/2014/main" id="{C3007A5E-AA72-BFC2-4297-9155B35126D4}"/>
                </a:ext>
              </a:extLst>
            </p:cNvPr>
            <p:cNvCxnSpPr/>
            <p:nvPr/>
          </p:nvCxnSpPr>
          <p:spPr>
            <a:xfrm flipH="1">
              <a:off x="10173570" y="1435770"/>
              <a:ext cx="1285875" cy="260350"/>
            </a:xfrm>
            <a:prstGeom prst="straightConnector1">
              <a:avLst/>
            </a:prstGeom>
            <a:noFill/>
            <a:ln w="38100" cap="flat" cmpd="sng">
              <a:solidFill>
                <a:schemeClr val="bg2"/>
              </a:solidFill>
              <a:prstDash val="sysDash"/>
              <a:miter lim="800000"/>
              <a:headEnd type="none" w="sm" len="sm"/>
              <a:tailEnd type="triangle" w="med" len="med"/>
            </a:ln>
          </p:spPr>
        </p:cxnSp>
        <p:sp>
          <p:nvSpPr>
            <p:cNvPr id="7" name="Google Shape;104;p17">
              <a:extLst>
                <a:ext uri="{FF2B5EF4-FFF2-40B4-BE49-F238E27FC236}">
                  <a16:creationId xmlns:a16="http://schemas.microsoft.com/office/drawing/2014/main" id="{13A048B8-ADAC-FDE1-4A5D-C108C66F8066}"/>
                </a:ext>
              </a:extLst>
            </p:cNvPr>
            <p:cNvSpPr txBox="1"/>
            <p:nvPr/>
          </p:nvSpPr>
          <p:spPr>
            <a:xfrm>
              <a:off x="10523922" y="1059976"/>
              <a:ext cx="1646079" cy="4603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B3838"/>
                </a:buClr>
                <a:buSzPts val="2400"/>
                <a:buFont typeface="Consolas"/>
                <a:buNone/>
              </a:pPr>
              <a:r>
                <a:rPr lang="en-US" sz="2400" b="0" i="0" u="none" strike="noStrike" cap="none" dirty="0">
                  <a:solidFill>
                    <a:srgbClr val="3B3838"/>
                  </a:solidFill>
                  <a:latin typeface="Consolas"/>
                  <a:ea typeface="Consolas"/>
                  <a:cs typeface="Consolas"/>
                  <a:sym typeface="Consolas"/>
                </a:rPr>
                <a:t>RAÍZ</a:t>
              </a: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7522198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Horizontal)">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Horizontal)">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outHorizontal)">
                                      <p:cBhvr>
                                        <p:cTn id="17" dur="12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outHorizontal)">
                                      <p:cBhvr>
                                        <p:cTn id="27" dur="1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outHorizontal)">
                                      <p:cBhvr>
                                        <p:cTn id="32" dur="1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outHorizontal)">
                                      <p:cBhvr>
                                        <p:cTn id="37" dur="1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10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outHorizontal)">
                                      <p:cBhvr>
                                        <p:cTn id="47" dur="10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1000"/>
                                        <p:tgtEl>
                                          <p:spTgt spid="35"/>
                                        </p:tgtEl>
                                      </p:cBhvr>
                                    </p:animEffect>
                                    <p:anim calcmode="lin" valueType="num">
                                      <p:cBhvr>
                                        <p:cTn id="53" dur="1000" fill="hold"/>
                                        <p:tgtEl>
                                          <p:spTgt spid="35"/>
                                        </p:tgtEl>
                                        <p:attrNameLst>
                                          <p:attrName>ppt_x</p:attrName>
                                        </p:attrNameLst>
                                      </p:cBhvr>
                                      <p:tavLst>
                                        <p:tav tm="0">
                                          <p:val>
                                            <p:strVal val="#ppt_x"/>
                                          </p:val>
                                        </p:tav>
                                        <p:tav tm="100000">
                                          <p:val>
                                            <p:strVal val="#ppt_x"/>
                                          </p:val>
                                        </p:tav>
                                      </p:tavLst>
                                    </p:anim>
                                    <p:anim calcmode="lin" valueType="num">
                                      <p:cBhvr>
                                        <p:cTn id="5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6" name="Google Shape;46;p16"/>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47" name="Google Shape;47;p16"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48" name="Google Shape;48;p16"/>
          <p:cNvSpPr txBox="1"/>
          <p:nvPr/>
        </p:nvSpPr>
        <p:spPr>
          <a:xfrm>
            <a:off x="1146175" y="273050"/>
            <a:ext cx="106616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b="0" i="0" u="none" strike="noStrike" cap="none" dirty="0">
                <a:solidFill>
                  <a:schemeClr val="lt1"/>
                </a:solidFill>
                <a:latin typeface="Calibri"/>
                <a:ea typeface="Calibri"/>
                <a:cs typeface="Calibri"/>
                <a:sym typeface="Calibri"/>
              </a:rPr>
              <a:t>ÁRBOLES - </a:t>
            </a:r>
            <a:r>
              <a:rPr lang="en-US" sz="4000" b="0" i="0" u="none" strike="noStrike" cap="none" dirty="0" err="1">
                <a:solidFill>
                  <a:schemeClr val="lt1"/>
                </a:solidFill>
                <a:latin typeface="Calibri"/>
                <a:ea typeface="Calibri"/>
                <a:cs typeface="Calibri"/>
                <a:sym typeface="Calibri"/>
              </a:rPr>
              <a:t>Características</a:t>
            </a:r>
            <a:endParaRPr sz="1400" b="0" i="0" u="none" strike="noStrike" cap="none" dirty="0">
              <a:solidFill>
                <a:srgbClr val="000000"/>
              </a:solidFill>
              <a:latin typeface="Arial"/>
              <a:ea typeface="Arial"/>
              <a:cs typeface="Arial"/>
              <a:sym typeface="Arial"/>
            </a:endParaRPr>
          </a:p>
        </p:txBody>
      </p:sp>
      <p:sp>
        <p:nvSpPr>
          <p:cNvPr id="2" name="Google Shape;45;p16">
            <a:extLst>
              <a:ext uri="{FF2B5EF4-FFF2-40B4-BE49-F238E27FC236}">
                <a16:creationId xmlns:a16="http://schemas.microsoft.com/office/drawing/2014/main" id="{4D72EE71-0446-3860-0AA0-B28B75EAE1C0}"/>
              </a:ext>
            </a:extLst>
          </p:cNvPr>
          <p:cNvSpPr txBox="1"/>
          <p:nvPr/>
        </p:nvSpPr>
        <p:spPr>
          <a:xfrm>
            <a:off x="21999" y="6378575"/>
            <a:ext cx="2717346" cy="409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3-2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graphicFrame>
        <p:nvGraphicFramePr>
          <p:cNvPr id="4" name="Diagrama 3">
            <a:extLst>
              <a:ext uri="{FF2B5EF4-FFF2-40B4-BE49-F238E27FC236}">
                <a16:creationId xmlns:a16="http://schemas.microsoft.com/office/drawing/2014/main" id="{2340BC6B-34B3-BDC1-8A19-1C80D149E2E0}"/>
              </a:ext>
            </a:extLst>
          </p:cNvPr>
          <p:cNvGraphicFramePr/>
          <p:nvPr>
            <p:extLst>
              <p:ext uri="{D42A27DB-BD31-4B8C-83A1-F6EECF244321}">
                <p14:modId xmlns:p14="http://schemas.microsoft.com/office/powerpoint/2010/main" val="3831979975"/>
              </p:ext>
            </p:extLst>
          </p:nvPr>
        </p:nvGraphicFramePr>
        <p:xfrm>
          <a:off x="-1259740" y="1328642"/>
          <a:ext cx="11875702" cy="48346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Google Shape;69;p4">
            <a:extLst>
              <a:ext uri="{FF2B5EF4-FFF2-40B4-BE49-F238E27FC236}">
                <a16:creationId xmlns:a16="http://schemas.microsoft.com/office/drawing/2014/main" id="{5084C12F-18C2-92E3-1DFF-B5DD31F91EF1}"/>
              </a:ext>
            </a:extLst>
          </p:cNvPr>
          <p:cNvSpPr txBox="1"/>
          <p:nvPr/>
        </p:nvSpPr>
        <p:spPr>
          <a:xfrm>
            <a:off x="8989296" y="1982817"/>
            <a:ext cx="2940379" cy="553957"/>
          </a:xfrm>
          <a:prstGeom prst="rect">
            <a:avLst/>
          </a:prstGeom>
          <a:noFill/>
          <a:ln w="38100">
            <a:solidFill>
              <a:schemeClr val="tx2">
                <a:lumMod val="75000"/>
              </a:schemeClr>
            </a:solidFill>
            <a:prstDash val="sysDash"/>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2400"/>
              <a:buFont typeface="Consolas"/>
              <a:buNone/>
            </a:pPr>
            <a:r>
              <a:rPr lang="en-US" sz="3000" b="1" dirty="0" err="1">
                <a:solidFill>
                  <a:schemeClr val="accent2"/>
                </a:solidFill>
                <a:latin typeface="Bradley Hand ITC" panose="03070402050302030203" pitchFamily="66" charset="0"/>
                <a:ea typeface="Consolas"/>
                <a:cs typeface="Consolas"/>
                <a:sym typeface="Consolas"/>
              </a:rPr>
              <a:t>Cómo</a:t>
            </a:r>
            <a:r>
              <a:rPr lang="en-US" sz="3000" b="1" dirty="0">
                <a:solidFill>
                  <a:schemeClr val="accent2"/>
                </a:solidFill>
                <a:latin typeface="Bradley Hand ITC" panose="03070402050302030203" pitchFamily="66" charset="0"/>
                <a:ea typeface="Consolas"/>
                <a:cs typeface="Consolas"/>
                <a:sym typeface="Consolas"/>
              </a:rPr>
              <a:t> se </a:t>
            </a:r>
            <a:r>
              <a:rPr lang="en-US" sz="3000" b="1" dirty="0" err="1">
                <a:solidFill>
                  <a:schemeClr val="accent2"/>
                </a:solidFill>
                <a:latin typeface="Bradley Hand ITC" panose="03070402050302030203" pitchFamily="66" charset="0"/>
                <a:ea typeface="Consolas"/>
                <a:cs typeface="Consolas"/>
                <a:sym typeface="Consolas"/>
              </a:rPr>
              <a:t>declara</a:t>
            </a:r>
            <a:r>
              <a:rPr lang="en-US" sz="3000" b="1" i="0" u="none" dirty="0">
                <a:solidFill>
                  <a:schemeClr val="accent2"/>
                </a:solidFill>
                <a:latin typeface="Bradley Hand ITC" panose="03070402050302030203" pitchFamily="66" charset="0"/>
                <a:ea typeface="Consolas"/>
                <a:cs typeface="Consolas"/>
                <a:sym typeface="Consolas"/>
              </a:rPr>
              <a:t>?</a:t>
            </a:r>
            <a:endParaRPr sz="3000" b="1" dirty="0">
              <a:solidFill>
                <a:schemeClr val="accent2"/>
              </a:solidFill>
              <a:latin typeface="Bradley Hand ITC" panose="03070402050302030203" pitchFamily="66" charset="0"/>
            </a:endParaRPr>
          </a:p>
        </p:txBody>
      </p:sp>
      <p:sp>
        <p:nvSpPr>
          <p:cNvPr id="8" name="Google Shape;69;p4">
            <a:extLst>
              <a:ext uri="{FF2B5EF4-FFF2-40B4-BE49-F238E27FC236}">
                <a16:creationId xmlns:a16="http://schemas.microsoft.com/office/drawing/2014/main" id="{91395A7F-4414-3E5E-B013-DB8AB274F164}"/>
              </a:ext>
            </a:extLst>
          </p:cNvPr>
          <p:cNvSpPr txBox="1"/>
          <p:nvPr/>
        </p:nvSpPr>
        <p:spPr>
          <a:xfrm>
            <a:off x="8989296" y="3573440"/>
            <a:ext cx="2940379" cy="1477287"/>
          </a:xfrm>
          <a:prstGeom prst="rect">
            <a:avLst/>
          </a:prstGeom>
          <a:noFill/>
          <a:ln w="38100">
            <a:solidFill>
              <a:schemeClr val="tx2">
                <a:lumMod val="75000"/>
              </a:schemeClr>
            </a:solidFill>
            <a:prstDash val="sysDash"/>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2400"/>
              <a:buFont typeface="Consolas"/>
              <a:buNone/>
            </a:pPr>
            <a:r>
              <a:rPr lang="en-US" sz="3000" b="1" dirty="0">
                <a:solidFill>
                  <a:schemeClr val="accent2"/>
                </a:solidFill>
                <a:latin typeface="Bradley Hand ITC" panose="03070402050302030203" pitchFamily="66" charset="0"/>
                <a:ea typeface="Consolas"/>
                <a:cs typeface="Consolas"/>
                <a:sym typeface="Consolas"/>
              </a:rPr>
              <a:t>Con </a:t>
            </a:r>
            <a:r>
              <a:rPr lang="en-US" sz="3000" b="1" dirty="0" err="1">
                <a:solidFill>
                  <a:schemeClr val="accent2"/>
                </a:solidFill>
                <a:latin typeface="Bradley Hand ITC" panose="03070402050302030203" pitchFamily="66" charset="0"/>
                <a:ea typeface="Consolas"/>
                <a:cs typeface="Consolas"/>
                <a:sym typeface="Consolas"/>
              </a:rPr>
              <a:t>qué</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árboles</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vamos</a:t>
            </a:r>
            <a:r>
              <a:rPr lang="en-US" sz="3000" b="1" dirty="0">
                <a:solidFill>
                  <a:schemeClr val="accent2"/>
                </a:solidFill>
                <a:latin typeface="Bradley Hand ITC" panose="03070402050302030203" pitchFamily="66" charset="0"/>
                <a:ea typeface="Consolas"/>
                <a:cs typeface="Consolas"/>
                <a:sym typeface="Consolas"/>
              </a:rPr>
              <a:t> a </a:t>
            </a:r>
            <a:r>
              <a:rPr lang="en-US" sz="3000" b="1" dirty="0" err="1">
                <a:solidFill>
                  <a:schemeClr val="accent2"/>
                </a:solidFill>
                <a:latin typeface="Bradley Hand ITC" panose="03070402050302030203" pitchFamily="66" charset="0"/>
                <a:ea typeface="Consolas"/>
                <a:cs typeface="Consolas"/>
                <a:sym typeface="Consolas"/>
              </a:rPr>
              <a:t>trabajar</a:t>
            </a:r>
            <a:r>
              <a:rPr lang="en-US" sz="3000" b="1" i="0" u="none" dirty="0">
                <a:solidFill>
                  <a:schemeClr val="accent2"/>
                </a:solidFill>
                <a:latin typeface="Bradley Hand ITC" panose="03070402050302030203" pitchFamily="66" charset="0"/>
                <a:ea typeface="Consolas"/>
                <a:cs typeface="Consolas"/>
                <a:sym typeface="Consolas"/>
              </a:rPr>
              <a:t>?</a:t>
            </a:r>
            <a:endParaRPr sz="3000" b="1" dirty="0">
              <a:solidFill>
                <a:schemeClr val="accent2"/>
              </a:solidFill>
              <a:latin typeface="Bradley Hand ITC" panose="03070402050302030203" pitchFamily="66" charset="0"/>
            </a:endParaRPr>
          </a:p>
        </p:txBody>
      </p:sp>
    </p:spTree>
    <p:extLst>
      <p:ext uri="{BB962C8B-B14F-4D97-AF65-F5344CB8AC3E}">
        <p14:creationId xmlns:p14="http://schemas.microsoft.com/office/powerpoint/2010/main" val="419226462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121" name="Google Shape;121;p18"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122" name="Google Shape;122;p18"/>
          <p:cNvSpPr txBox="1"/>
          <p:nvPr/>
        </p:nvSpPr>
        <p:spPr>
          <a:xfrm>
            <a:off x="1146175" y="273050"/>
            <a:ext cx="100901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b="0" i="0" u="none" strike="noStrike" cap="none" dirty="0">
                <a:solidFill>
                  <a:schemeClr val="lt1"/>
                </a:solidFill>
                <a:latin typeface="Calibri"/>
                <a:ea typeface="Calibri"/>
                <a:cs typeface="Calibri"/>
                <a:sym typeface="Calibri"/>
              </a:rPr>
              <a:t>ÁRBOLES – Con </a:t>
            </a:r>
            <a:r>
              <a:rPr lang="en-US" sz="4000" b="0" i="0" u="none" strike="noStrike" cap="none" dirty="0" err="1">
                <a:solidFill>
                  <a:schemeClr val="lt1"/>
                </a:solidFill>
                <a:latin typeface="Calibri"/>
                <a:ea typeface="Calibri"/>
                <a:cs typeface="Calibri"/>
                <a:sym typeface="Calibri"/>
              </a:rPr>
              <a:t>cual</a:t>
            </a:r>
            <a:r>
              <a:rPr lang="en-US" sz="4000" b="0" i="0" u="none" strike="noStrike" cap="none" dirty="0">
                <a:solidFill>
                  <a:schemeClr val="lt1"/>
                </a:solidFill>
                <a:latin typeface="Calibri"/>
                <a:ea typeface="Calibri"/>
                <a:cs typeface="Calibri"/>
                <a:sym typeface="Calibri"/>
              </a:rPr>
              <a:t> </a:t>
            </a:r>
            <a:r>
              <a:rPr lang="en-US" sz="4000" b="0" i="0" u="none" strike="noStrike" cap="none" dirty="0" err="1">
                <a:solidFill>
                  <a:schemeClr val="lt1"/>
                </a:solidFill>
                <a:latin typeface="Calibri"/>
                <a:ea typeface="Calibri"/>
                <a:cs typeface="Calibri"/>
                <a:sym typeface="Calibri"/>
              </a:rPr>
              <a:t>trabajaremos</a:t>
            </a:r>
            <a:r>
              <a:rPr lang="en-US" sz="4000" b="0" i="0" u="none" strike="noStrike" cap="none" dirty="0">
                <a:solidFill>
                  <a:schemeClr val="lt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2" name="Google Shape;45;p16">
            <a:extLst>
              <a:ext uri="{FF2B5EF4-FFF2-40B4-BE49-F238E27FC236}">
                <a16:creationId xmlns:a16="http://schemas.microsoft.com/office/drawing/2014/main" id="{AC228C9C-E0EE-B6E8-19C1-D1E0EC5A0EA9}"/>
              </a:ext>
            </a:extLst>
          </p:cNvPr>
          <p:cNvSpPr txBox="1"/>
          <p:nvPr/>
        </p:nvSpPr>
        <p:spPr>
          <a:xfrm>
            <a:off x="0" y="6413021"/>
            <a:ext cx="2717346" cy="409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3-2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grpSp>
        <p:nvGrpSpPr>
          <p:cNvPr id="36" name="Grupo 35">
            <a:extLst>
              <a:ext uri="{FF2B5EF4-FFF2-40B4-BE49-F238E27FC236}">
                <a16:creationId xmlns:a16="http://schemas.microsoft.com/office/drawing/2014/main" id="{9E6F0BDD-3DE5-A59C-B68F-35524F4D2BDC}"/>
              </a:ext>
            </a:extLst>
          </p:cNvPr>
          <p:cNvGrpSpPr/>
          <p:nvPr/>
        </p:nvGrpSpPr>
        <p:grpSpPr>
          <a:xfrm>
            <a:off x="621913" y="1334971"/>
            <a:ext cx="4944594" cy="3435854"/>
            <a:chOff x="621913" y="1334971"/>
            <a:chExt cx="4944594" cy="3435854"/>
          </a:xfrm>
        </p:grpSpPr>
        <p:sp>
          <p:nvSpPr>
            <p:cNvPr id="20" name="Google Shape;150;p18">
              <a:extLst>
                <a:ext uri="{FF2B5EF4-FFF2-40B4-BE49-F238E27FC236}">
                  <a16:creationId xmlns:a16="http://schemas.microsoft.com/office/drawing/2014/main" id="{EB4C42C8-2181-03E4-9143-6CCCA59F9072}"/>
                </a:ext>
              </a:extLst>
            </p:cNvPr>
            <p:cNvSpPr/>
            <p:nvPr/>
          </p:nvSpPr>
          <p:spPr>
            <a:xfrm>
              <a:off x="2490748" y="1334971"/>
              <a:ext cx="712788" cy="685800"/>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21" name="Google Shape;151;p18">
              <a:extLst>
                <a:ext uri="{FF2B5EF4-FFF2-40B4-BE49-F238E27FC236}">
                  <a16:creationId xmlns:a16="http://schemas.microsoft.com/office/drawing/2014/main" id="{1F4F9223-E0C1-7560-2055-7C2643ABE905}"/>
                </a:ext>
              </a:extLst>
            </p:cNvPr>
            <p:cNvSpPr/>
            <p:nvPr/>
          </p:nvSpPr>
          <p:spPr>
            <a:xfrm>
              <a:off x="621913" y="2847635"/>
              <a:ext cx="715962" cy="687387"/>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22" name="Google Shape;152;p18">
              <a:extLst>
                <a:ext uri="{FF2B5EF4-FFF2-40B4-BE49-F238E27FC236}">
                  <a16:creationId xmlns:a16="http://schemas.microsoft.com/office/drawing/2014/main" id="{776076DE-0C81-E0F4-D0CE-882AE4D5423F}"/>
                </a:ext>
              </a:extLst>
            </p:cNvPr>
            <p:cNvSpPr/>
            <p:nvPr/>
          </p:nvSpPr>
          <p:spPr>
            <a:xfrm>
              <a:off x="4043299" y="2449347"/>
              <a:ext cx="712787" cy="685800"/>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23" name="Google Shape;153;p18">
              <a:extLst>
                <a:ext uri="{FF2B5EF4-FFF2-40B4-BE49-F238E27FC236}">
                  <a16:creationId xmlns:a16="http://schemas.microsoft.com/office/drawing/2014/main" id="{3E69DAC0-009A-D68A-EC02-AC854BE5753F}"/>
                </a:ext>
              </a:extLst>
            </p:cNvPr>
            <p:cNvSpPr/>
            <p:nvPr/>
          </p:nvSpPr>
          <p:spPr>
            <a:xfrm>
              <a:off x="1275311" y="4083438"/>
              <a:ext cx="712788" cy="687387"/>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24" name="Google Shape;154;p18">
              <a:extLst>
                <a:ext uri="{FF2B5EF4-FFF2-40B4-BE49-F238E27FC236}">
                  <a16:creationId xmlns:a16="http://schemas.microsoft.com/office/drawing/2014/main" id="{33ADE655-C7D5-1E5B-7D49-147CEDB46CDA}"/>
                </a:ext>
              </a:extLst>
            </p:cNvPr>
            <p:cNvSpPr/>
            <p:nvPr/>
          </p:nvSpPr>
          <p:spPr>
            <a:xfrm>
              <a:off x="4853720" y="3539961"/>
              <a:ext cx="712787" cy="685800"/>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25" name="Google Shape;155;p18">
              <a:extLst>
                <a:ext uri="{FF2B5EF4-FFF2-40B4-BE49-F238E27FC236}">
                  <a16:creationId xmlns:a16="http://schemas.microsoft.com/office/drawing/2014/main" id="{0420F847-65E1-327B-B368-673CC0A7EBAC}"/>
                </a:ext>
              </a:extLst>
            </p:cNvPr>
            <p:cNvCxnSpPr>
              <a:cxnSpLocks/>
            </p:cNvCxnSpPr>
            <p:nvPr/>
          </p:nvCxnSpPr>
          <p:spPr>
            <a:xfrm flipH="1">
              <a:off x="1146175" y="1891669"/>
              <a:ext cx="1268374" cy="902766"/>
            </a:xfrm>
            <a:prstGeom prst="straightConnector1">
              <a:avLst/>
            </a:prstGeom>
            <a:noFill/>
            <a:ln w="57150" cap="flat" cmpd="sng">
              <a:solidFill>
                <a:srgbClr val="3B3838"/>
              </a:solidFill>
              <a:prstDash val="solid"/>
              <a:miter lim="800000"/>
              <a:headEnd type="none" w="sm" len="sm"/>
              <a:tailEnd type="none" w="sm" len="sm"/>
            </a:ln>
          </p:spPr>
        </p:cxnSp>
        <p:cxnSp>
          <p:nvCxnSpPr>
            <p:cNvPr id="26" name="Google Shape;156;p18">
              <a:extLst>
                <a:ext uri="{FF2B5EF4-FFF2-40B4-BE49-F238E27FC236}">
                  <a16:creationId xmlns:a16="http://schemas.microsoft.com/office/drawing/2014/main" id="{FE7A69AB-E7FF-60EE-E401-C457A05E9027}"/>
                </a:ext>
              </a:extLst>
            </p:cNvPr>
            <p:cNvCxnSpPr>
              <a:cxnSpLocks/>
            </p:cNvCxnSpPr>
            <p:nvPr/>
          </p:nvCxnSpPr>
          <p:spPr>
            <a:xfrm>
              <a:off x="3239152" y="1842592"/>
              <a:ext cx="962076" cy="606755"/>
            </a:xfrm>
            <a:prstGeom prst="straightConnector1">
              <a:avLst/>
            </a:prstGeom>
            <a:noFill/>
            <a:ln w="57150" cap="flat" cmpd="sng">
              <a:solidFill>
                <a:srgbClr val="3B3838"/>
              </a:solidFill>
              <a:prstDash val="solid"/>
              <a:miter lim="800000"/>
              <a:headEnd type="none" w="sm" len="sm"/>
              <a:tailEnd type="none" w="sm" len="sm"/>
            </a:ln>
          </p:spPr>
        </p:cxnSp>
        <p:cxnSp>
          <p:nvCxnSpPr>
            <p:cNvPr id="27" name="Google Shape;157;p18">
              <a:extLst>
                <a:ext uri="{FF2B5EF4-FFF2-40B4-BE49-F238E27FC236}">
                  <a16:creationId xmlns:a16="http://schemas.microsoft.com/office/drawing/2014/main" id="{38AC3831-8E17-7AEA-A426-EE0C659EF3A5}"/>
                </a:ext>
              </a:extLst>
            </p:cNvPr>
            <p:cNvCxnSpPr/>
            <p:nvPr/>
          </p:nvCxnSpPr>
          <p:spPr>
            <a:xfrm>
              <a:off x="1182649" y="3548996"/>
              <a:ext cx="396875" cy="422275"/>
            </a:xfrm>
            <a:prstGeom prst="straightConnector1">
              <a:avLst/>
            </a:prstGeom>
            <a:noFill/>
            <a:ln w="57150" cap="flat" cmpd="sng">
              <a:solidFill>
                <a:srgbClr val="3B3838"/>
              </a:solidFill>
              <a:prstDash val="solid"/>
              <a:miter lim="800000"/>
              <a:headEnd type="none" w="sm" len="sm"/>
              <a:tailEnd type="none" w="sm" len="sm"/>
            </a:ln>
          </p:spPr>
        </p:cxnSp>
        <p:cxnSp>
          <p:nvCxnSpPr>
            <p:cNvPr id="28" name="Google Shape;158;p18">
              <a:extLst>
                <a:ext uri="{FF2B5EF4-FFF2-40B4-BE49-F238E27FC236}">
                  <a16:creationId xmlns:a16="http://schemas.microsoft.com/office/drawing/2014/main" id="{DE01C3A1-602D-6A1D-238F-7103CC8353C3}"/>
                </a:ext>
              </a:extLst>
            </p:cNvPr>
            <p:cNvCxnSpPr/>
            <p:nvPr/>
          </p:nvCxnSpPr>
          <p:spPr>
            <a:xfrm>
              <a:off x="4655283" y="3166898"/>
              <a:ext cx="396875" cy="420687"/>
            </a:xfrm>
            <a:prstGeom prst="straightConnector1">
              <a:avLst/>
            </a:prstGeom>
            <a:noFill/>
            <a:ln w="57150" cap="flat" cmpd="sng">
              <a:solidFill>
                <a:srgbClr val="3B3838"/>
              </a:solidFill>
              <a:prstDash val="solid"/>
              <a:miter lim="800000"/>
              <a:headEnd type="none" w="sm" len="sm"/>
              <a:tailEnd type="none" w="sm" len="sm"/>
            </a:ln>
          </p:spPr>
        </p:cxnSp>
        <p:sp>
          <p:nvSpPr>
            <p:cNvPr id="18" name="Google Shape;159;p18">
              <a:extLst>
                <a:ext uri="{FF2B5EF4-FFF2-40B4-BE49-F238E27FC236}">
                  <a16:creationId xmlns:a16="http://schemas.microsoft.com/office/drawing/2014/main" id="{B9E23EA3-6D45-7238-D60C-37A4EA96D695}"/>
                </a:ext>
              </a:extLst>
            </p:cNvPr>
            <p:cNvSpPr/>
            <p:nvPr/>
          </p:nvSpPr>
          <p:spPr>
            <a:xfrm>
              <a:off x="3205099" y="3587585"/>
              <a:ext cx="714375" cy="685800"/>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19" name="Google Shape;160;p18">
              <a:extLst>
                <a:ext uri="{FF2B5EF4-FFF2-40B4-BE49-F238E27FC236}">
                  <a16:creationId xmlns:a16="http://schemas.microsoft.com/office/drawing/2014/main" id="{2930A871-CBEC-DA64-60A4-AA49AF8800AF}"/>
                </a:ext>
              </a:extLst>
            </p:cNvPr>
            <p:cNvCxnSpPr/>
            <p:nvPr/>
          </p:nvCxnSpPr>
          <p:spPr>
            <a:xfrm flipH="1">
              <a:off x="3814699" y="3189122"/>
              <a:ext cx="468312" cy="496888"/>
            </a:xfrm>
            <a:prstGeom prst="straightConnector1">
              <a:avLst/>
            </a:prstGeom>
            <a:noFill/>
            <a:ln w="57150" cap="flat" cmpd="sng">
              <a:solidFill>
                <a:srgbClr val="3B3838"/>
              </a:solidFill>
              <a:prstDash val="solid"/>
              <a:miter lim="800000"/>
              <a:headEnd type="none" w="sm" len="sm"/>
              <a:tailEnd type="none" w="sm" len="sm"/>
            </a:ln>
          </p:spPr>
        </p:cxnSp>
        <p:sp>
          <p:nvSpPr>
            <p:cNvPr id="5" name="Google Shape;161;p18">
              <a:extLst>
                <a:ext uri="{FF2B5EF4-FFF2-40B4-BE49-F238E27FC236}">
                  <a16:creationId xmlns:a16="http://schemas.microsoft.com/office/drawing/2014/main" id="{FCE7DC29-95C1-79CA-6FDE-7FA3A3285893}"/>
                </a:ext>
              </a:extLst>
            </p:cNvPr>
            <p:cNvSpPr txBox="1"/>
            <p:nvPr/>
          </p:nvSpPr>
          <p:spPr>
            <a:xfrm>
              <a:off x="2576203" y="1459373"/>
              <a:ext cx="535788" cy="4303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dirty="0">
                  <a:solidFill>
                    <a:srgbClr val="000000"/>
                  </a:solidFill>
                  <a:latin typeface="Consolas"/>
                  <a:ea typeface="Consolas"/>
                  <a:cs typeface="Consolas"/>
                  <a:sym typeface="Consolas"/>
                </a:rPr>
                <a:t>15</a:t>
              </a:r>
              <a:endParaRPr sz="1400" b="0" i="0" u="none" strike="noStrike" cap="none" dirty="0">
                <a:solidFill>
                  <a:srgbClr val="000000"/>
                </a:solidFill>
                <a:latin typeface="Arial"/>
                <a:ea typeface="Arial"/>
                <a:cs typeface="Arial"/>
                <a:sym typeface="Arial"/>
              </a:endParaRPr>
            </a:p>
          </p:txBody>
        </p:sp>
        <p:sp>
          <p:nvSpPr>
            <p:cNvPr id="6" name="Google Shape;162;p18">
              <a:extLst>
                <a:ext uri="{FF2B5EF4-FFF2-40B4-BE49-F238E27FC236}">
                  <a16:creationId xmlns:a16="http://schemas.microsoft.com/office/drawing/2014/main" id="{23FE0F67-9A22-6151-0898-D963B30E8E0F}"/>
                </a:ext>
              </a:extLst>
            </p:cNvPr>
            <p:cNvSpPr txBox="1"/>
            <p:nvPr/>
          </p:nvSpPr>
          <p:spPr>
            <a:xfrm>
              <a:off x="4201228" y="2563646"/>
              <a:ext cx="535788" cy="4615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dirty="0">
                  <a:solidFill>
                    <a:srgbClr val="000000"/>
                  </a:solidFill>
                  <a:latin typeface="Consolas"/>
                  <a:ea typeface="Consolas"/>
                  <a:cs typeface="Consolas"/>
                  <a:sym typeface="Consolas"/>
                </a:rPr>
                <a:t>8</a:t>
              </a:r>
              <a:endParaRPr sz="1400" b="0" i="0" u="none" strike="noStrike" cap="none" dirty="0">
                <a:solidFill>
                  <a:srgbClr val="000000"/>
                </a:solidFill>
                <a:latin typeface="Arial"/>
                <a:ea typeface="Arial"/>
                <a:cs typeface="Arial"/>
                <a:sym typeface="Arial"/>
              </a:endParaRPr>
            </a:p>
          </p:txBody>
        </p:sp>
        <p:sp>
          <p:nvSpPr>
            <p:cNvPr id="9" name="Google Shape;163;p18">
              <a:extLst>
                <a:ext uri="{FF2B5EF4-FFF2-40B4-BE49-F238E27FC236}">
                  <a16:creationId xmlns:a16="http://schemas.microsoft.com/office/drawing/2014/main" id="{8C26154E-3C2C-79DE-5A49-7B2090BDC740}"/>
                </a:ext>
              </a:extLst>
            </p:cNvPr>
            <p:cNvSpPr txBox="1"/>
            <p:nvPr/>
          </p:nvSpPr>
          <p:spPr>
            <a:xfrm>
              <a:off x="3274424" y="3699752"/>
              <a:ext cx="535788" cy="4615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10</a:t>
              </a:r>
              <a:endParaRPr sz="1400" b="0" i="0" u="none" strike="noStrike" cap="none">
                <a:solidFill>
                  <a:srgbClr val="000000"/>
                </a:solidFill>
                <a:latin typeface="Arial"/>
                <a:ea typeface="Arial"/>
                <a:cs typeface="Arial"/>
                <a:sym typeface="Arial"/>
              </a:endParaRPr>
            </a:p>
          </p:txBody>
        </p:sp>
        <p:sp>
          <p:nvSpPr>
            <p:cNvPr id="14" name="Google Shape;164;p18">
              <a:extLst>
                <a:ext uri="{FF2B5EF4-FFF2-40B4-BE49-F238E27FC236}">
                  <a16:creationId xmlns:a16="http://schemas.microsoft.com/office/drawing/2014/main" id="{197161BD-C3F2-B1E5-5C45-CA396094DAAA}"/>
                </a:ext>
              </a:extLst>
            </p:cNvPr>
            <p:cNvSpPr txBox="1"/>
            <p:nvPr/>
          </p:nvSpPr>
          <p:spPr>
            <a:xfrm>
              <a:off x="4965338" y="3706104"/>
              <a:ext cx="535788" cy="4615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Arial"/>
                <a:ea typeface="Arial"/>
                <a:cs typeface="Arial"/>
                <a:sym typeface="Arial"/>
              </a:endParaRPr>
            </a:p>
          </p:txBody>
        </p:sp>
        <p:sp>
          <p:nvSpPr>
            <p:cNvPr id="15" name="Google Shape;165;p18">
              <a:extLst>
                <a:ext uri="{FF2B5EF4-FFF2-40B4-BE49-F238E27FC236}">
                  <a16:creationId xmlns:a16="http://schemas.microsoft.com/office/drawing/2014/main" id="{7D2271C3-1CF9-4ED6-A367-A2149E5513CC}"/>
                </a:ext>
              </a:extLst>
            </p:cNvPr>
            <p:cNvSpPr txBox="1"/>
            <p:nvPr/>
          </p:nvSpPr>
          <p:spPr>
            <a:xfrm>
              <a:off x="683768" y="2978797"/>
              <a:ext cx="535788" cy="4616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dirty="0">
                  <a:latin typeface="Consolas"/>
                  <a:sym typeface="Consolas"/>
                </a:rPr>
                <a:t>30</a:t>
              </a:r>
              <a:endParaRPr sz="1400" b="0" i="0" u="none" strike="noStrike" cap="none" dirty="0">
                <a:solidFill>
                  <a:srgbClr val="000000"/>
                </a:solidFill>
                <a:latin typeface="Arial"/>
                <a:ea typeface="Arial"/>
                <a:cs typeface="Arial"/>
                <a:sym typeface="Arial"/>
              </a:endParaRPr>
            </a:p>
          </p:txBody>
        </p:sp>
        <p:sp>
          <p:nvSpPr>
            <p:cNvPr id="16" name="Google Shape;166;p18">
              <a:extLst>
                <a:ext uri="{FF2B5EF4-FFF2-40B4-BE49-F238E27FC236}">
                  <a16:creationId xmlns:a16="http://schemas.microsoft.com/office/drawing/2014/main" id="{A80350A8-C3A5-F7EC-850D-4EC24847AF2B}"/>
                </a:ext>
              </a:extLst>
            </p:cNvPr>
            <p:cNvSpPr txBox="1"/>
            <p:nvPr/>
          </p:nvSpPr>
          <p:spPr>
            <a:xfrm>
              <a:off x="1347521" y="4218262"/>
              <a:ext cx="535788" cy="4615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dirty="0">
                  <a:solidFill>
                    <a:srgbClr val="000000"/>
                  </a:solidFill>
                  <a:latin typeface="Consolas"/>
                  <a:ea typeface="Consolas"/>
                  <a:cs typeface="Consolas"/>
                  <a:sym typeface="Consolas"/>
                </a:rPr>
                <a:t>24</a:t>
              </a:r>
              <a:endParaRPr sz="1400" b="0" i="0" u="none" strike="noStrike" cap="none" dirty="0">
                <a:solidFill>
                  <a:srgbClr val="000000"/>
                </a:solidFill>
                <a:latin typeface="Arial"/>
                <a:ea typeface="Arial"/>
                <a:cs typeface="Arial"/>
                <a:sym typeface="Arial"/>
              </a:endParaRPr>
            </a:p>
          </p:txBody>
        </p:sp>
        <p:sp>
          <p:nvSpPr>
            <p:cNvPr id="31" name="Google Shape;151;p18">
              <a:extLst>
                <a:ext uri="{FF2B5EF4-FFF2-40B4-BE49-F238E27FC236}">
                  <a16:creationId xmlns:a16="http://schemas.microsoft.com/office/drawing/2014/main" id="{0ED5C67E-7755-F311-24CA-E6EDA09E2B75}"/>
                </a:ext>
              </a:extLst>
            </p:cNvPr>
            <p:cNvSpPr/>
            <p:nvPr/>
          </p:nvSpPr>
          <p:spPr>
            <a:xfrm>
              <a:off x="2384135" y="3293072"/>
              <a:ext cx="715962" cy="687387"/>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32" name="Google Shape;155;p18">
              <a:extLst>
                <a:ext uri="{FF2B5EF4-FFF2-40B4-BE49-F238E27FC236}">
                  <a16:creationId xmlns:a16="http://schemas.microsoft.com/office/drawing/2014/main" id="{A59C9F07-D6EE-249E-EBBF-2CFC2529B9FB}"/>
                </a:ext>
              </a:extLst>
            </p:cNvPr>
            <p:cNvCxnSpPr>
              <a:cxnSpLocks/>
            </p:cNvCxnSpPr>
            <p:nvPr/>
          </p:nvCxnSpPr>
          <p:spPr>
            <a:xfrm>
              <a:off x="2771189" y="2088913"/>
              <a:ext cx="0" cy="1139290"/>
            </a:xfrm>
            <a:prstGeom prst="straightConnector1">
              <a:avLst/>
            </a:prstGeom>
            <a:noFill/>
            <a:ln w="57150" cap="flat" cmpd="sng">
              <a:solidFill>
                <a:srgbClr val="3B3838"/>
              </a:solidFill>
              <a:prstDash val="solid"/>
              <a:miter lim="800000"/>
              <a:headEnd type="none" w="sm" len="sm"/>
              <a:tailEnd type="none" w="sm" len="sm"/>
            </a:ln>
          </p:spPr>
        </p:cxnSp>
        <p:sp>
          <p:nvSpPr>
            <p:cNvPr id="33" name="Google Shape;165;p18">
              <a:extLst>
                <a:ext uri="{FF2B5EF4-FFF2-40B4-BE49-F238E27FC236}">
                  <a16:creationId xmlns:a16="http://schemas.microsoft.com/office/drawing/2014/main" id="{082A5A40-728D-A866-7F62-CA137EC0C0EC}"/>
                </a:ext>
              </a:extLst>
            </p:cNvPr>
            <p:cNvSpPr txBox="1"/>
            <p:nvPr/>
          </p:nvSpPr>
          <p:spPr>
            <a:xfrm>
              <a:off x="2546352" y="3424234"/>
              <a:ext cx="535788" cy="4616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dirty="0">
                  <a:latin typeface="Consolas"/>
                  <a:sym typeface="Consolas"/>
                </a:rPr>
                <a:t>5</a:t>
              </a:r>
              <a:endParaRPr sz="1400" b="0" i="0" u="none" strike="noStrike" cap="none" dirty="0">
                <a:solidFill>
                  <a:srgbClr val="000000"/>
                </a:solidFill>
                <a:latin typeface="Arial"/>
                <a:ea typeface="Arial"/>
                <a:cs typeface="Arial"/>
                <a:sym typeface="Arial"/>
              </a:endParaRPr>
            </a:p>
          </p:txBody>
        </p:sp>
      </p:grpSp>
      <p:grpSp>
        <p:nvGrpSpPr>
          <p:cNvPr id="4" name="Grupo 3">
            <a:extLst>
              <a:ext uri="{FF2B5EF4-FFF2-40B4-BE49-F238E27FC236}">
                <a16:creationId xmlns:a16="http://schemas.microsoft.com/office/drawing/2014/main" id="{4A90AEE4-0DCB-F81C-F6DB-22624B71207E}"/>
              </a:ext>
            </a:extLst>
          </p:cNvPr>
          <p:cNvGrpSpPr/>
          <p:nvPr/>
        </p:nvGrpSpPr>
        <p:grpSpPr>
          <a:xfrm>
            <a:off x="6043958" y="1392467"/>
            <a:ext cx="5542156" cy="5123990"/>
            <a:chOff x="6043958" y="1392467"/>
            <a:chExt cx="5542156" cy="5123990"/>
          </a:xfrm>
        </p:grpSpPr>
        <p:grpSp>
          <p:nvGrpSpPr>
            <p:cNvPr id="37" name="Grupo 36">
              <a:extLst>
                <a:ext uri="{FF2B5EF4-FFF2-40B4-BE49-F238E27FC236}">
                  <a16:creationId xmlns:a16="http://schemas.microsoft.com/office/drawing/2014/main" id="{024E902B-4469-8076-3D60-0A8CF9EA04EE}"/>
                </a:ext>
              </a:extLst>
            </p:cNvPr>
            <p:cNvGrpSpPr/>
            <p:nvPr/>
          </p:nvGrpSpPr>
          <p:grpSpPr>
            <a:xfrm>
              <a:off x="6396298" y="2088913"/>
              <a:ext cx="4944594" cy="3435854"/>
              <a:chOff x="621913" y="1334971"/>
              <a:chExt cx="4944594" cy="3435854"/>
            </a:xfrm>
          </p:grpSpPr>
          <p:sp>
            <p:nvSpPr>
              <p:cNvPr id="38" name="Google Shape;150;p18">
                <a:extLst>
                  <a:ext uri="{FF2B5EF4-FFF2-40B4-BE49-F238E27FC236}">
                    <a16:creationId xmlns:a16="http://schemas.microsoft.com/office/drawing/2014/main" id="{CE80A703-5BCD-D570-EA0A-35E1A0BEAF43}"/>
                  </a:ext>
                </a:extLst>
              </p:cNvPr>
              <p:cNvSpPr/>
              <p:nvPr/>
            </p:nvSpPr>
            <p:spPr>
              <a:xfrm>
                <a:off x="2490748" y="1334971"/>
                <a:ext cx="712788" cy="685800"/>
              </a:xfrm>
              <a:prstGeom prst="ellipse">
                <a:avLst/>
              </a:prstGeom>
              <a:noFill/>
              <a:ln w="571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39" name="Google Shape;151;p18">
                <a:extLst>
                  <a:ext uri="{FF2B5EF4-FFF2-40B4-BE49-F238E27FC236}">
                    <a16:creationId xmlns:a16="http://schemas.microsoft.com/office/drawing/2014/main" id="{9C76987D-35E7-8BE7-D0CA-7D777B70C2A7}"/>
                  </a:ext>
                </a:extLst>
              </p:cNvPr>
              <p:cNvSpPr/>
              <p:nvPr/>
            </p:nvSpPr>
            <p:spPr>
              <a:xfrm>
                <a:off x="621913" y="2847635"/>
                <a:ext cx="715962" cy="687387"/>
              </a:xfrm>
              <a:prstGeom prst="ellipse">
                <a:avLst/>
              </a:prstGeom>
              <a:noFill/>
              <a:ln w="571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40" name="Google Shape;152;p18">
                <a:extLst>
                  <a:ext uri="{FF2B5EF4-FFF2-40B4-BE49-F238E27FC236}">
                    <a16:creationId xmlns:a16="http://schemas.microsoft.com/office/drawing/2014/main" id="{AE111CD2-DA4B-B08B-2ED3-B8394B6D7C41}"/>
                  </a:ext>
                </a:extLst>
              </p:cNvPr>
              <p:cNvSpPr/>
              <p:nvPr/>
            </p:nvSpPr>
            <p:spPr>
              <a:xfrm>
                <a:off x="4043299" y="2449347"/>
                <a:ext cx="712787" cy="685800"/>
              </a:xfrm>
              <a:prstGeom prst="ellipse">
                <a:avLst/>
              </a:prstGeom>
              <a:noFill/>
              <a:ln w="571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41" name="Google Shape;153;p18">
                <a:extLst>
                  <a:ext uri="{FF2B5EF4-FFF2-40B4-BE49-F238E27FC236}">
                    <a16:creationId xmlns:a16="http://schemas.microsoft.com/office/drawing/2014/main" id="{F08388DB-66FB-EA77-1CB5-FB0B6945E604}"/>
                  </a:ext>
                </a:extLst>
              </p:cNvPr>
              <p:cNvSpPr/>
              <p:nvPr/>
            </p:nvSpPr>
            <p:spPr>
              <a:xfrm>
                <a:off x="1275311" y="4083438"/>
                <a:ext cx="712788" cy="687387"/>
              </a:xfrm>
              <a:prstGeom prst="ellipse">
                <a:avLst/>
              </a:prstGeom>
              <a:noFill/>
              <a:ln w="571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42" name="Google Shape;154;p18">
                <a:extLst>
                  <a:ext uri="{FF2B5EF4-FFF2-40B4-BE49-F238E27FC236}">
                    <a16:creationId xmlns:a16="http://schemas.microsoft.com/office/drawing/2014/main" id="{C3FDE009-3169-90FE-06BE-C5C9183020DC}"/>
                  </a:ext>
                </a:extLst>
              </p:cNvPr>
              <p:cNvSpPr/>
              <p:nvPr/>
            </p:nvSpPr>
            <p:spPr>
              <a:xfrm>
                <a:off x="4853720" y="3539961"/>
                <a:ext cx="712787" cy="685800"/>
              </a:xfrm>
              <a:prstGeom prst="ellipse">
                <a:avLst/>
              </a:prstGeom>
              <a:noFill/>
              <a:ln w="571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43" name="Google Shape;155;p18">
                <a:extLst>
                  <a:ext uri="{FF2B5EF4-FFF2-40B4-BE49-F238E27FC236}">
                    <a16:creationId xmlns:a16="http://schemas.microsoft.com/office/drawing/2014/main" id="{FCCF33E2-51E9-5428-6CF0-D122BB47500C}"/>
                  </a:ext>
                </a:extLst>
              </p:cNvPr>
              <p:cNvCxnSpPr>
                <a:cxnSpLocks/>
              </p:cNvCxnSpPr>
              <p:nvPr/>
            </p:nvCxnSpPr>
            <p:spPr>
              <a:xfrm flipH="1">
                <a:off x="1146175" y="1891669"/>
                <a:ext cx="1268374" cy="902766"/>
              </a:xfrm>
              <a:prstGeom prst="straightConnector1">
                <a:avLst/>
              </a:prstGeom>
              <a:noFill/>
              <a:ln w="57150" cap="flat" cmpd="sng">
                <a:solidFill>
                  <a:schemeClr val="accent6"/>
                </a:solidFill>
                <a:prstDash val="solid"/>
                <a:miter lim="800000"/>
                <a:headEnd type="none" w="sm" len="sm"/>
                <a:tailEnd type="none" w="sm" len="sm"/>
              </a:ln>
            </p:spPr>
          </p:cxnSp>
          <p:cxnSp>
            <p:nvCxnSpPr>
              <p:cNvPr id="44" name="Google Shape;156;p18">
                <a:extLst>
                  <a:ext uri="{FF2B5EF4-FFF2-40B4-BE49-F238E27FC236}">
                    <a16:creationId xmlns:a16="http://schemas.microsoft.com/office/drawing/2014/main" id="{96C4E288-958B-3FF7-9E7B-04145F7EE9BA}"/>
                  </a:ext>
                </a:extLst>
              </p:cNvPr>
              <p:cNvCxnSpPr>
                <a:cxnSpLocks/>
              </p:cNvCxnSpPr>
              <p:nvPr/>
            </p:nvCxnSpPr>
            <p:spPr>
              <a:xfrm>
                <a:off x="3239152" y="1842592"/>
                <a:ext cx="962076" cy="606755"/>
              </a:xfrm>
              <a:prstGeom prst="straightConnector1">
                <a:avLst/>
              </a:prstGeom>
              <a:noFill/>
              <a:ln w="57150" cap="flat" cmpd="sng">
                <a:solidFill>
                  <a:schemeClr val="accent6"/>
                </a:solidFill>
                <a:prstDash val="solid"/>
                <a:miter lim="800000"/>
                <a:headEnd type="none" w="sm" len="sm"/>
                <a:tailEnd type="none" w="sm" len="sm"/>
              </a:ln>
            </p:spPr>
          </p:cxnSp>
          <p:cxnSp>
            <p:nvCxnSpPr>
              <p:cNvPr id="45" name="Google Shape;157;p18">
                <a:extLst>
                  <a:ext uri="{FF2B5EF4-FFF2-40B4-BE49-F238E27FC236}">
                    <a16:creationId xmlns:a16="http://schemas.microsoft.com/office/drawing/2014/main" id="{70EBFC83-4586-54B6-4EC4-042A398539A4}"/>
                  </a:ext>
                </a:extLst>
              </p:cNvPr>
              <p:cNvCxnSpPr/>
              <p:nvPr/>
            </p:nvCxnSpPr>
            <p:spPr>
              <a:xfrm>
                <a:off x="1182649" y="3548996"/>
                <a:ext cx="396875" cy="422275"/>
              </a:xfrm>
              <a:prstGeom prst="straightConnector1">
                <a:avLst/>
              </a:prstGeom>
              <a:noFill/>
              <a:ln w="57150" cap="flat" cmpd="sng">
                <a:solidFill>
                  <a:schemeClr val="accent6"/>
                </a:solidFill>
                <a:prstDash val="solid"/>
                <a:miter lim="800000"/>
                <a:headEnd type="none" w="sm" len="sm"/>
                <a:tailEnd type="none" w="sm" len="sm"/>
              </a:ln>
            </p:spPr>
          </p:cxnSp>
          <p:cxnSp>
            <p:nvCxnSpPr>
              <p:cNvPr id="46" name="Google Shape;158;p18">
                <a:extLst>
                  <a:ext uri="{FF2B5EF4-FFF2-40B4-BE49-F238E27FC236}">
                    <a16:creationId xmlns:a16="http://schemas.microsoft.com/office/drawing/2014/main" id="{D3CB2FD1-755C-D8D0-A267-76535341BB93}"/>
                  </a:ext>
                </a:extLst>
              </p:cNvPr>
              <p:cNvCxnSpPr/>
              <p:nvPr/>
            </p:nvCxnSpPr>
            <p:spPr>
              <a:xfrm>
                <a:off x="4655283" y="3166898"/>
                <a:ext cx="396875" cy="420687"/>
              </a:xfrm>
              <a:prstGeom prst="straightConnector1">
                <a:avLst/>
              </a:prstGeom>
              <a:noFill/>
              <a:ln w="57150" cap="flat" cmpd="sng">
                <a:solidFill>
                  <a:schemeClr val="accent6"/>
                </a:solidFill>
                <a:prstDash val="solid"/>
                <a:miter lim="800000"/>
                <a:headEnd type="none" w="sm" len="sm"/>
                <a:tailEnd type="none" w="sm" len="sm"/>
              </a:ln>
            </p:spPr>
          </p:cxnSp>
          <p:sp>
            <p:nvSpPr>
              <p:cNvPr id="47" name="Google Shape;159;p18">
                <a:extLst>
                  <a:ext uri="{FF2B5EF4-FFF2-40B4-BE49-F238E27FC236}">
                    <a16:creationId xmlns:a16="http://schemas.microsoft.com/office/drawing/2014/main" id="{FD122853-4189-8FDF-C77A-93524A0E7BBA}"/>
                  </a:ext>
                </a:extLst>
              </p:cNvPr>
              <p:cNvSpPr/>
              <p:nvPr/>
            </p:nvSpPr>
            <p:spPr>
              <a:xfrm>
                <a:off x="3205099" y="3587585"/>
                <a:ext cx="714375" cy="685800"/>
              </a:xfrm>
              <a:prstGeom prst="ellipse">
                <a:avLst/>
              </a:prstGeom>
              <a:noFill/>
              <a:ln w="571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48" name="Google Shape;160;p18">
                <a:extLst>
                  <a:ext uri="{FF2B5EF4-FFF2-40B4-BE49-F238E27FC236}">
                    <a16:creationId xmlns:a16="http://schemas.microsoft.com/office/drawing/2014/main" id="{A51DD84B-1A77-71EC-2055-39D35D16945D}"/>
                  </a:ext>
                </a:extLst>
              </p:cNvPr>
              <p:cNvCxnSpPr/>
              <p:nvPr/>
            </p:nvCxnSpPr>
            <p:spPr>
              <a:xfrm flipH="1">
                <a:off x="3814699" y="3189122"/>
                <a:ext cx="468312" cy="496888"/>
              </a:xfrm>
              <a:prstGeom prst="straightConnector1">
                <a:avLst/>
              </a:prstGeom>
              <a:noFill/>
              <a:ln w="57150" cap="flat" cmpd="sng">
                <a:solidFill>
                  <a:schemeClr val="accent6"/>
                </a:solidFill>
                <a:prstDash val="solid"/>
                <a:miter lim="800000"/>
                <a:headEnd type="none" w="sm" len="sm"/>
                <a:tailEnd type="none" w="sm" len="sm"/>
              </a:ln>
            </p:spPr>
          </p:cxnSp>
          <p:sp>
            <p:nvSpPr>
              <p:cNvPr id="49" name="Google Shape;161;p18">
                <a:extLst>
                  <a:ext uri="{FF2B5EF4-FFF2-40B4-BE49-F238E27FC236}">
                    <a16:creationId xmlns:a16="http://schemas.microsoft.com/office/drawing/2014/main" id="{4A57F9F8-3FA4-4471-7ACA-3F673BB0CE46}"/>
                  </a:ext>
                </a:extLst>
              </p:cNvPr>
              <p:cNvSpPr txBox="1"/>
              <p:nvPr/>
            </p:nvSpPr>
            <p:spPr>
              <a:xfrm>
                <a:off x="2576203" y="1459373"/>
                <a:ext cx="535788" cy="4303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dirty="0">
                    <a:solidFill>
                      <a:srgbClr val="000000"/>
                    </a:solidFill>
                    <a:latin typeface="Consolas"/>
                    <a:ea typeface="Consolas"/>
                    <a:cs typeface="Consolas"/>
                    <a:sym typeface="Consolas"/>
                  </a:rPr>
                  <a:t>15</a:t>
                </a:r>
                <a:endParaRPr sz="1400" b="0" i="0" u="none" strike="noStrike" cap="none" dirty="0">
                  <a:solidFill>
                    <a:srgbClr val="000000"/>
                  </a:solidFill>
                  <a:latin typeface="Arial"/>
                  <a:ea typeface="Arial"/>
                  <a:cs typeface="Arial"/>
                  <a:sym typeface="Arial"/>
                </a:endParaRPr>
              </a:p>
            </p:txBody>
          </p:sp>
          <p:sp>
            <p:nvSpPr>
              <p:cNvPr id="50" name="Google Shape;162;p18">
                <a:extLst>
                  <a:ext uri="{FF2B5EF4-FFF2-40B4-BE49-F238E27FC236}">
                    <a16:creationId xmlns:a16="http://schemas.microsoft.com/office/drawing/2014/main" id="{207D741A-AC79-1271-1DBD-E80768501E87}"/>
                  </a:ext>
                </a:extLst>
              </p:cNvPr>
              <p:cNvSpPr txBox="1"/>
              <p:nvPr/>
            </p:nvSpPr>
            <p:spPr>
              <a:xfrm>
                <a:off x="4201228" y="2563646"/>
                <a:ext cx="535788" cy="4615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dirty="0">
                    <a:solidFill>
                      <a:srgbClr val="000000"/>
                    </a:solidFill>
                    <a:latin typeface="Consolas"/>
                    <a:ea typeface="Consolas"/>
                    <a:cs typeface="Consolas"/>
                    <a:sym typeface="Consolas"/>
                  </a:rPr>
                  <a:t>8</a:t>
                </a:r>
                <a:endParaRPr sz="1400" b="0" i="0" u="none" strike="noStrike" cap="none" dirty="0">
                  <a:solidFill>
                    <a:srgbClr val="000000"/>
                  </a:solidFill>
                  <a:latin typeface="Arial"/>
                  <a:ea typeface="Arial"/>
                  <a:cs typeface="Arial"/>
                  <a:sym typeface="Arial"/>
                </a:endParaRPr>
              </a:p>
            </p:txBody>
          </p:sp>
          <p:sp>
            <p:nvSpPr>
              <p:cNvPr id="51" name="Google Shape;163;p18">
                <a:extLst>
                  <a:ext uri="{FF2B5EF4-FFF2-40B4-BE49-F238E27FC236}">
                    <a16:creationId xmlns:a16="http://schemas.microsoft.com/office/drawing/2014/main" id="{7FA5AADA-756C-6E10-63F4-886C7DCA179B}"/>
                  </a:ext>
                </a:extLst>
              </p:cNvPr>
              <p:cNvSpPr txBox="1"/>
              <p:nvPr/>
            </p:nvSpPr>
            <p:spPr>
              <a:xfrm>
                <a:off x="3274424" y="3699752"/>
                <a:ext cx="535788" cy="4615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10</a:t>
                </a:r>
                <a:endParaRPr sz="1400" b="0" i="0" u="none" strike="noStrike" cap="none">
                  <a:solidFill>
                    <a:srgbClr val="000000"/>
                  </a:solidFill>
                  <a:latin typeface="Arial"/>
                  <a:ea typeface="Arial"/>
                  <a:cs typeface="Arial"/>
                  <a:sym typeface="Arial"/>
                </a:endParaRPr>
              </a:p>
            </p:txBody>
          </p:sp>
          <p:sp>
            <p:nvSpPr>
              <p:cNvPr id="52" name="Google Shape;164;p18">
                <a:extLst>
                  <a:ext uri="{FF2B5EF4-FFF2-40B4-BE49-F238E27FC236}">
                    <a16:creationId xmlns:a16="http://schemas.microsoft.com/office/drawing/2014/main" id="{837DE19D-7D27-0665-8D02-BD80566B3870}"/>
                  </a:ext>
                </a:extLst>
              </p:cNvPr>
              <p:cNvSpPr txBox="1"/>
              <p:nvPr/>
            </p:nvSpPr>
            <p:spPr>
              <a:xfrm>
                <a:off x="4965338" y="3706104"/>
                <a:ext cx="535788" cy="4615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Arial"/>
                  <a:ea typeface="Arial"/>
                  <a:cs typeface="Arial"/>
                  <a:sym typeface="Arial"/>
                </a:endParaRPr>
              </a:p>
            </p:txBody>
          </p:sp>
          <p:sp>
            <p:nvSpPr>
              <p:cNvPr id="53" name="Google Shape;165;p18">
                <a:extLst>
                  <a:ext uri="{FF2B5EF4-FFF2-40B4-BE49-F238E27FC236}">
                    <a16:creationId xmlns:a16="http://schemas.microsoft.com/office/drawing/2014/main" id="{C05A8076-3240-488B-E33B-C1857D7C1F4F}"/>
                  </a:ext>
                </a:extLst>
              </p:cNvPr>
              <p:cNvSpPr txBox="1"/>
              <p:nvPr/>
            </p:nvSpPr>
            <p:spPr>
              <a:xfrm>
                <a:off x="683768" y="2978797"/>
                <a:ext cx="535788" cy="4616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dirty="0">
                    <a:latin typeface="Consolas"/>
                    <a:sym typeface="Consolas"/>
                  </a:rPr>
                  <a:t>30</a:t>
                </a:r>
                <a:endParaRPr sz="1400" b="0" i="0" u="none" strike="noStrike" cap="none" dirty="0">
                  <a:solidFill>
                    <a:srgbClr val="000000"/>
                  </a:solidFill>
                  <a:latin typeface="Arial"/>
                  <a:ea typeface="Arial"/>
                  <a:cs typeface="Arial"/>
                  <a:sym typeface="Arial"/>
                </a:endParaRPr>
              </a:p>
            </p:txBody>
          </p:sp>
          <p:sp>
            <p:nvSpPr>
              <p:cNvPr id="54" name="Google Shape;166;p18">
                <a:extLst>
                  <a:ext uri="{FF2B5EF4-FFF2-40B4-BE49-F238E27FC236}">
                    <a16:creationId xmlns:a16="http://schemas.microsoft.com/office/drawing/2014/main" id="{4E1F503A-22AB-FEFD-65B1-6880C0C29F86}"/>
                  </a:ext>
                </a:extLst>
              </p:cNvPr>
              <p:cNvSpPr txBox="1"/>
              <p:nvPr/>
            </p:nvSpPr>
            <p:spPr>
              <a:xfrm>
                <a:off x="1347521" y="4218262"/>
                <a:ext cx="535788" cy="4615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dirty="0">
                    <a:solidFill>
                      <a:srgbClr val="000000"/>
                    </a:solidFill>
                    <a:latin typeface="Consolas"/>
                    <a:ea typeface="Consolas"/>
                    <a:cs typeface="Consolas"/>
                    <a:sym typeface="Consolas"/>
                  </a:rPr>
                  <a:t>24</a:t>
                </a:r>
                <a:endParaRPr sz="1400" b="0" i="0" u="none" strike="noStrike" cap="none" dirty="0">
                  <a:solidFill>
                    <a:srgbClr val="000000"/>
                  </a:solidFill>
                  <a:latin typeface="Arial"/>
                  <a:ea typeface="Arial"/>
                  <a:cs typeface="Arial"/>
                  <a:sym typeface="Arial"/>
                </a:endParaRPr>
              </a:p>
            </p:txBody>
          </p:sp>
        </p:grpSp>
        <p:sp>
          <p:nvSpPr>
            <p:cNvPr id="3" name="Rectángulo 2">
              <a:extLst>
                <a:ext uri="{FF2B5EF4-FFF2-40B4-BE49-F238E27FC236}">
                  <a16:creationId xmlns:a16="http://schemas.microsoft.com/office/drawing/2014/main" id="{15A4850A-A98E-230E-7AD3-DEE45E095D23}"/>
                </a:ext>
              </a:extLst>
            </p:cNvPr>
            <p:cNvSpPr/>
            <p:nvPr/>
          </p:nvSpPr>
          <p:spPr>
            <a:xfrm>
              <a:off x="6043958" y="1392467"/>
              <a:ext cx="5542156" cy="5123990"/>
            </a:xfrm>
            <a:prstGeom prst="rect">
              <a:avLst/>
            </a:prstGeom>
            <a:noFill/>
            <a:ln w="38100">
              <a:solidFill>
                <a:schemeClr val="accent6"/>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99867802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121" name="Google Shape;121;p18"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122" name="Google Shape;122;p18"/>
          <p:cNvSpPr txBox="1"/>
          <p:nvPr/>
        </p:nvSpPr>
        <p:spPr>
          <a:xfrm>
            <a:off x="1146175" y="273050"/>
            <a:ext cx="100901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b="0" i="0" u="none" strike="noStrike" cap="none" dirty="0">
                <a:solidFill>
                  <a:schemeClr val="lt1"/>
                </a:solidFill>
                <a:latin typeface="Calibri"/>
                <a:ea typeface="Calibri"/>
                <a:cs typeface="Calibri"/>
                <a:sym typeface="Calibri"/>
              </a:rPr>
              <a:t>ÁRBOLES BINARIOS - </a:t>
            </a:r>
            <a:r>
              <a:rPr lang="en-US" sz="4000" b="0" i="0" u="none" strike="noStrike" cap="none" dirty="0" err="1">
                <a:solidFill>
                  <a:schemeClr val="lt1"/>
                </a:solidFill>
                <a:latin typeface="Calibri"/>
                <a:ea typeface="Calibri"/>
                <a:cs typeface="Calibri"/>
                <a:sym typeface="Calibri"/>
              </a:rPr>
              <a:t>Declaración</a:t>
            </a:r>
            <a:endParaRPr sz="1400" b="0" i="0" u="none" strike="noStrike" cap="none" dirty="0">
              <a:solidFill>
                <a:srgbClr val="000000"/>
              </a:solidFill>
              <a:latin typeface="Arial"/>
              <a:ea typeface="Arial"/>
              <a:cs typeface="Arial"/>
              <a:sym typeface="Arial"/>
            </a:endParaRPr>
          </a:p>
        </p:txBody>
      </p:sp>
      <p:sp>
        <p:nvSpPr>
          <p:cNvPr id="123" name="Google Shape;123;p18"/>
          <p:cNvSpPr txBox="1"/>
          <p:nvPr/>
        </p:nvSpPr>
        <p:spPr>
          <a:xfrm>
            <a:off x="958102" y="1339786"/>
            <a:ext cx="5587664" cy="517060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err="1">
                <a:solidFill>
                  <a:srgbClr val="000000"/>
                </a:solidFill>
                <a:latin typeface="Consolas"/>
                <a:ea typeface="Consolas"/>
                <a:cs typeface="Consolas"/>
                <a:sym typeface="Consolas"/>
              </a:rPr>
              <a:t>Programa</a:t>
            </a:r>
            <a:r>
              <a:rPr lang="en-US" sz="2200" b="0" i="0" u="none" strike="noStrike" cap="none" dirty="0">
                <a:solidFill>
                  <a:srgbClr val="000000"/>
                </a:solidFill>
                <a:latin typeface="Consolas"/>
                <a:ea typeface="Consolas"/>
                <a:cs typeface="Consolas"/>
                <a:sym typeface="Consolas"/>
              </a:rPr>
              <a:t> </a:t>
            </a:r>
            <a:r>
              <a:rPr lang="en-US" sz="2200" b="0" i="0" u="none" strike="noStrike" cap="none" dirty="0" err="1">
                <a:solidFill>
                  <a:srgbClr val="000000"/>
                </a:solidFill>
                <a:latin typeface="Consolas"/>
                <a:ea typeface="Consolas"/>
                <a:cs typeface="Consolas"/>
                <a:sym typeface="Consolas"/>
              </a:rPr>
              <a:t>arboles</a:t>
            </a:r>
            <a:r>
              <a:rPr lang="en-US" sz="2200" b="0" i="0" u="none" strike="noStrike" cap="none" dirty="0">
                <a:solidFill>
                  <a:srgbClr val="000000"/>
                </a:solidFill>
                <a:latin typeface="Consolas"/>
                <a:ea typeface="Consolas"/>
                <a:cs typeface="Consolas"/>
                <a:sym typeface="Consolas"/>
              </a:rPr>
              <a:t>;</a:t>
            </a:r>
            <a:endParaRPr sz="2200" b="0" i="0" u="none" strike="noStrike" cap="none" dirty="0">
              <a:solidFill>
                <a:srgbClr val="000000"/>
              </a:solidFill>
              <a:latin typeface="Consolas"/>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Type</a:t>
            </a:r>
            <a:endParaRPr sz="2200" b="0" i="0" u="none" strike="noStrike" cap="none" dirty="0">
              <a:solidFill>
                <a:srgbClr val="000000"/>
              </a:solidFill>
              <a:latin typeface="Consolas"/>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  arbol = ^</a:t>
            </a:r>
            <a:r>
              <a:rPr lang="en-US" sz="2200" b="0" i="0" u="none" strike="noStrike" cap="none" dirty="0" err="1">
                <a:solidFill>
                  <a:srgbClr val="000000"/>
                </a:solidFill>
                <a:latin typeface="Consolas"/>
                <a:ea typeface="Consolas"/>
                <a:cs typeface="Consolas"/>
                <a:sym typeface="Consolas"/>
              </a:rPr>
              <a:t>nodo</a:t>
            </a:r>
            <a:r>
              <a:rPr lang="en-US" sz="2200" b="0" i="0" u="none" strike="noStrike" cap="none" dirty="0">
                <a:solidFill>
                  <a:srgbClr val="000000"/>
                </a:solidFill>
                <a:latin typeface="Consolas"/>
                <a:ea typeface="Consolas"/>
                <a:cs typeface="Consolas"/>
                <a:sym typeface="Consolas"/>
              </a:rPr>
              <a:t>;</a:t>
            </a:r>
            <a:endParaRPr sz="2200" b="0" i="0" u="none" strike="noStrike" cap="none" dirty="0">
              <a:solidFill>
                <a:srgbClr val="000000"/>
              </a:solidFill>
              <a:latin typeface="Consolas"/>
              <a:ea typeface="Consolas"/>
              <a:cs typeface="Consolas"/>
              <a:sym typeface="Consolas"/>
            </a:endParaRPr>
          </a:p>
          <a:p>
            <a:pPr marL="0" marR="0" lvl="0" indent="0" algn="just" rtl="0">
              <a:lnSpc>
                <a:spcPct val="100000"/>
              </a:lnSpc>
              <a:spcBef>
                <a:spcPts val="0"/>
              </a:spcBef>
              <a:spcAft>
                <a:spcPts val="0"/>
              </a:spcAft>
              <a:buClr>
                <a:schemeClr val="dk1"/>
              </a:buClr>
              <a:buSzPts val="2200"/>
              <a:buFont typeface="Tahoma"/>
              <a:buNone/>
            </a:pPr>
            <a:r>
              <a:rPr lang="en-US" sz="2200" b="0" i="0" u="none" strike="noStrike" cap="none" dirty="0">
                <a:solidFill>
                  <a:srgbClr val="000000"/>
                </a:solidFill>
                <a:latin typeface="Consolas"/>
                <a:ea typeface="Consolas"/>
                <a:cs typeface="Consolas"/>
                <a:sym typeface="Consolas"/>
              </a:rPr>
              <a:t>  </a:t>
            </a:r>
            <a:endParaRPr sz="2200" b="0" i="0" u="none" strike="noStrike" cap="none" dirty="0">
              <a:solidFill>
                <a:srgbClr val="000000"/>
              </a:solidFill>
              <a:latin typeface="Consolas"/>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  </a:t>
            </a:r>
            <a:r>
              <a:rPr lang="en-US" sz="2200" b="0" i="0" u="none" strike="noStrike" cap="none" dirty="0" err="1">
                <a:solidFill>
                  <a:srgbClr val="000000"/>
                </a:solidFill>
                <a:latin typeface="Consolas"/>
                <a:ea typeface="Consolas"/>
                <a:cs typeface="Consolas"/>
                <a:sym typeface="Consolas"/>
              </a:rPr>
              <a:t>nodo</a:t>
            </a:r>
            <a:r>
              <a:rPr lang="en-US" sz="2200" b="0" i="0" u="none" strike="noStrike" cap="none" dirty="0">
                <a:solidFill>
                  <a:srgbClr val="000000"/>
                </a:solidFill>
                <a:latin typeface="Consolas"/>
                <a:ea typeface="Consolas"/>
                <a:cs typeface="Consolas"/>
                <a:sym typeface="Consolas"/>
              </a:rPr>
              <a:t> = record</a:t>
            </a:r>
            <a:endParaRPr sz="2200" b="0" i="0" u="none" strike="noStrike" cap="none" dirty="0">
              <a:solidFill>
                <a:srgbClr val="000000"/>
              </a:solidFill>
              <a:latin typeface="Consolas"/>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          </a:t>
            </a:r>
            <a:r>
              <a:rPr lang="en-US" sz="2200" b="0" i="0" u="none" strike="noStrike" cap="none" dirty="0" err="1">
                <a:solidFill>
                  <a:srgbClr val="000000"/>
                </a:solidFill>
                <a:latin typeface="Consolas"/>
                <a:ea typeface="Consolas"/>
                <a:cs typeface="Consolas"/>
                <a:sym typeface="Consolas"/>
              </a:rPr>
              <a:t>dato</a:t>
            </a:r>
            <a:r>
              <a:rPr lang="en-US" sz="2200" b="0" i="0" u="none" strike="noStrike" cap="none" dirty="0">
                <a:solidFill>
                  <a:srgbClr val="000000"/>
                </a:solidFill>
                <a:latin typeface="Consolas"/>
                <a:ea typeface="Consolas"/>
                <a:cs typeface="Consolas"/>
                <a:sym typeface="Consolas"/>
              </a:rPr>
              <a:t>: </a:t>
            </a:r>
            <a:r>
              <a:rPr lang="en-US" sz="2200" b="0" i="0" u="none" strike="noStrike" cap="none" dirty="0" err="1">
                <a:solidFill>
                  <a:srgbClr val="000000"/>
                </a:solidFill>
                <a:latin typeface="Consolas"/>
                <a:ea typeface="Consolas"/>
                <a:cs typeface="Consolas"/>
                <a:sym typeface="Consolas"/>
              </a:rPr>
              <a:t>tipodeElemento</a:t>
            </a:r>
            <a:r>
              <a:rPr lang="en-US" sz="2200" b="0" i="0" u="none" strike="noStrike" cap="none" dirty="0">
                <a:solidFill>
                  <a:srgbClr val="000000"/>
                </a:solidFill>
                <a:latin typeface="Consolas"/>
                <a:ea typeface="Consolas"/>
                <a:cs typeface="Consolas"/>
                <a:sym typeface="Consolas"/>
              </a:rPr>
              <a:t>;</a:t>
            </a: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          HI: arbol;</a:t>
            </a:r>
            <a:endParaRPr sz="2200" b="0" i="0" u="none" strike="noStrike" cap="none" dirty="0">
              <a:solidFill>
                <a:srgbClr val="000000"/>
              </a:solidFill>
              <a:latin typeface="Consolas"/>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          HD: arbol;</a:t>
            </a:r>
            <a:endParaRPr sz="2200" b="0" i="0" u="none" strike="noStrike" cap="none" dirty="0">
              <a:solidFill>
                <a:srgbClr val="000000"/>
              </a:solidFill>
              <a:latin typeface="Consolas"/>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         end;</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200"/>
              <a:buFont typeface="Tahoma"/>
              <a:buNone/>
            </a:pPr>
            <a:endParaRPr sz="2200" b="0" i="0" u="none" strike="noStrike" cap="none" dirty="0">
              <a:solidFill>
                <a:srgbClr val="000000"/>
              </a:solidFill>
              <a:latin typeface="Consolas"/>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Var</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 </a:t>
            </a:r>
            <a:r>
              <a:rPr lang="en-US" sz="2200" b="1" i="0" u="none" strike="noStrike" cap="none" dirty="0">
                <a:solidFill>
                  <a:srgbClr val="FFC000"/>
                </a:solidFill>
                <a:latin typeface="Consolas"/>
                <a:ea typeface="Consolas"/>
                <a:cs typeface="Consolas"/>
                <a:sym typeface="Consolas"/>
              </a:rPr>
              <a:t>a:arbol;</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Begin</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200" b="0" i="0" u="none" strike="noStrike" cap="none" dirty="0">
                <a:solidFill>
                  <a:srgbClr val="000000"/>
                </a:solidFill>
                <a:latin typeface="Consolas"/>
                <a:ea typeface="Consolas"/>
                <a:cs typeface="Consolas"/>
                <a:sym typeface="Consolas"/>
              </a:rPr>
              <a:t>End.</a:t>
            </a:r>
            <a:endParaRPr sz="1400" b="0" i="0" u="none" strike="noStrike" cap="none" dirty="0">
              <a:solidFill>
                <a:srgbClr val="000000"/>
              </a:solidFill>
              <a:latin typeface="Arial"/>
              <a:ea typeface="Arial"/>
              <a:cs typeface="Arial"/>
              <a:sym typeface="Arial"/>
            </a:endParaRPr>
          </a:p>
        </p:txBody>
      </p:sp>
      <p:sp>
        <p:nvSpPr>
          <p:cNvPr id="2" name="Google Shape;45;p16">
            <a:extLst>
              <a:ext uri="{FF2B5EF4-FFF2-40B4-BE49-F238E27FC236}">
                <a16:creationId xmlns:a16="http://schemas.microsoft.com/office/drawing/2014/main" id="{AC228C9C-E0EE-B6E8-19C1-D1E0EC5A0EA9}"/>
              </a:ext>
            </a:extLst>
          </p:cNvPr>
          <p:cNvSpPr txBox="1"/>
          <p:nvPr/>
        </p:nvSpPr>
        <p:spPr>
          <a:xfrm>
            <a:off x="0" y="6413021"/>
            <a:ext cx="2717346" cy="409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3-2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grpSp>
        <p:nvGrpSpPr>
          <p:cNvPr id="15" name="Grupo 14">
            <a:extLst>
              <a:ext uri="{FF2B5EF4-FFF2-40B4-BE49-F238E27FC236}">
                <a16:creationId xmlns:a16="http://schemas.microsoft.com/office/drawing/2014/main" id="{4E8E1FC4-BF3A-1211-9063-4176892B82DA}"/>
              </a:ext>
            </a:extLst>
          </p:cNvPr>
          <p:cNvGrpSpPr/>
          <p:nvPr/>
        </p:nvGrpSpPr>
        <p:grpSpPr>
          <a:xfrm>
            <a:off x="5951034" y="2899177"/>
            <a:ext cx="4927897" cy="658062"/>
            <a:chOff x="5951034" y="2899177"/>
            <a:chExt cx="4927897" cy="658062"/>
          </a:xfrm>
        </p:grpSpPr>
        <p:sp>
          <p:nvSpPr>
            <p:cNvPr id="7" name="Cerrar llave 6">
              <a:extLst>
                <a:ext uri="{FF2B5EF4-FFF2-40B4-BE49-F238E27FC236}">
                  <a16:creationId xmlns:a16="http://schemas.microsoft.com/office/drawing/2014/main" id="{8233D7F6-56AF-D1D9-5DE6-FEA51DB36771}"/>
                </a:ext>
              </a:extLst>
            </p:cNvPr>
            <p:cNvSpPr/>
            <p:nvPr/>
          </p:nvSpPr>
          <p:spPr>
            <a:xfrm>
              <a:off x="5951034" y="2899177"/>
              <a:ext cx="144966" cy="658062"/>
            </a:xfrm>
            <a:prstGeom prst="rightBrace">
              <a:avLst/>
            </a:prstGeom>
            <a:ln w="571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10" name="Conector recto de flecha 9">
              <a:extLst>
                <a:ext uri="{FF2B5EF4-FFF2-40B4-BE49-F238E27FC236}">
                  <a16:creationId xmlns:a16="http://schemas.microsoft.com/office/drawing/2014/main" id="{EE82AED3-1A32-1B06-F78A-BD5DAB551961}"/>
                </a:ext>
              </a:extLst>
            </p:cNvPr>
            <p:cNvCxnSpPr/>
            <p:nvPr/>
          </p:nvCxnSpPr>
          <p:spPr>
            <a:xfrm>
              <a:off x="6191250" y="3228208"/>
              <a:ext cx="1436184" cy="0"/>
            </a:xfrm>
            <a:prstGeom prst="straightConnector1">
              <a:avLst/>
            </a:prstGeom>
            <a:ln w="28575">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Google Shape;123;p18">
              <a:extLst>
                <a:ext uri="{FF2B5EF4-FFF2-40B4-BE49-F238E27FC236}">
                  <a16:creationId xmlns:a16="http://schemas.microsoft.com/office/drawing/2014/main" id="{A5A6F4F9-4DCB-EB60-47B6-44E59F0050B9}"/>
                </a:ext>
              </a:extLst>
            </p:cNvPr>
            <p:cNvSpPr txBox="1"/>
            <p:nvPr/>
          </p:nvSpPr>
          <p:spPr>
            <a:xfrm>
              <a:off x="7722684" y="2998153"/>
              <a:ext cx="3156247" cy="43084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200"/>
                <a:buFont typeface="Consolas"/>
                <a:buNone/>
              </a:pPr>
              <a:r>
                <a:rPr lang="es-ES" sz="2200" dirty="0">
                  <a:latin typeface="Consolas"/>
                  <a:ea typeface="Consolas"/>
                  <a:cs typeface="Consolas"/>
                  <a:sym typeface="Consolas"/>
                </a:rPr>
                <a:t>e</a:t>
              </a:r>
              <a:r>
                <a:rPr lang="es-ES" sz="2200" b="0" i="0" u="none" strike="noStrike" cap="none" dirty="0">
                  <a:solidFill>
                    <a:srgbClr val="000000"/>
                  </a:solidFill>
                  <a:latin typeface="Consolas"/>
                  <a:ea typeface="Consolas"/>
                  <a:cs typeface="Consolas"/>
                  <a:sym typeface="Consolas"/>
                </a:rPr>
                <a:t>lement</a:t>
              </a:r>
              <a:r>
                <a:rPr lang="es-ES" sz="2200" dirty="0">
                  <a:latin typeface="Consolas"/>
                  <a:ea typeface="Consolas"/>
                  <a:cs typeface="Consolas"/>
                  <a:sym typeface="Consolas"/>
                </a:rPr>
                <a:t>o del árbol</a:t>
              </a:r>
              <a:endParaRPr sz="1400" b="0" i="0" u="none" strike="noStrike" cap="none" dirty="0">
                <a:solidFill>
                  <a:srgbClr val="000000"/>
                </a:solidFill>
                <a:latin typeface="Arial"/>
                <a:ea typeface="Arial"/>
                <a:cs typeface="Arial"/>
                <a:sym typeface="Arial"/>
              </a:endParaRPr>
            </a:p>
          </p:txBody>
        </p:sp>
      </p:grpSp>
      <p:grpSp>
        <p:nvGrpSpPr>
          <p:cNvPr id="16" name="Grupo 15">
            <a:extLst>
              <a:ext uri="{FF2B5EF4-FFF2-40B4-BE49-F238E27FC236}">
                <a16:creationId xmlns:a16="http://schemas.microsoft.com/office/drawing/2014/main" id="{90731B36-FDAF-2BA8-EF5E-BDD1E1DF0EFF}"/>
              </a:ext>
            </a:extLst>
          </p:cNvPr>
          <p:cNvGrpSpPr/>
          <p:nvPr/>
        </p:nvGrpSpPr>
        <p:grpSpPr>
          <a:xfrm>
            <a:off x="4419149" y="3429000"/>
            <a:ext cx="2795690" cy="2520388"/>
            <a:chOff x="4419149" y="3429000"/>
            <a:chExt cx="2795690" cy="2520388"/>
          </a:xfrm>
        </p:grpSpPr>
        <p:sp>
          <p:nvSpPr>
            <p:cNvPr id="8" name="Cerrar llave 7">
              <a:extLst>
                <a:ext uri="{FF2B5EF4-FFF2-40B4-BE49-F238E27FC236}">
                  <a16:creationId xmlns:a16="http://schemas.microsoft.com/office/drawing/2014/main" id="{40F75CF5-EBA5-BDDF-59B6-64AA604C1644}"/>
                </a:ext>
              </a:extLst>
            </p:cNvPr>
            <p:cNvSpPr/>
            <p:nvPr/>
          </p:nvSpPr>
          <p:spPr>
            <a:xfrm>
              <a:off x="4419149" y="3429000"/>
              <a:ext cx="144966" cy="658062"/>
            </a:xfrm>
            <a:prstGeom prst="rightBrace">
              <a:avLst/>
            </a:prstGeom>
            <a:ln w="571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12" name="Conector recto de flecha 11">
              <a:extLst>
                <a:ext uri="{FF2B5EF4-FFF2-40B4-BE49-F238E27FC236}">
                  <a16:creationId xmlns:a16="http://schemas.microsoft.com/office/drawing/2014/main" id="{8C41126D-C131-F558-6EA2-0A5E2F2C3A4B}"/>
                </a:ext>
              </a:extLst>
            </p:cNvPr>
            <p:cNvCxnSpPr>
              <a:cxnSpLocks/>
            </p:cNvCxnSpPr>
            <p:nvPr/>
          </p:nvCxnSpPr>
          <p:spPr>
            <a:xfrm>
              <a:off x="4742760" y="3798778"/>
              <a:ext cx="966664" cy="594802"/>
            </a:xfrm>
            <a:prstGeom prst="straightConnector1">
              <a:avLst/>
            </a:prstGeom>
            <a:ln w="28575">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Google Shape;123;p18">
              <a:extLst>
                <a:ext uri="{FF2B5EF4-FFF2-40B4-BE49-F238E27FC236}">
                  <a16:creationId xmlns:a16="http://schemas.microsoft.com/office/drawing/2014/main" id="{63C9367C-2B57-583B-E0A8-76CC6AE10FF3}"/>
                </a:ext>
              </a:extLst>
            </p:cNvPr>
            <p:cNvSpPr txBox="1"/>
            <p:nvPr/>
          </p:nvSpPr>
          <p:spPr>
            <a:xfrm>
              <a:off x="4742760" y="4502879"/>
              <a:ext cx="2472079"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Consolas"/>
                <a:buNone/>
              </a:pPr>
              <a:r>
                <a:rPr lang="es-ES" sz="2200" dirty="0">
                  <a:latin typeface="Consolas"/>
                  <a:ea typeface="Consolas"/>
                  <a:cs typeface="Consolas"/>
                  <a:sym typeface="Consolas"/>
                </a:rPr>
                <a:t>Cada nodo puede tener a lo sumo dos hijos</a:t>
              </a:r>
              <a:endParaRPr sz="1400" b="0" i="0" u="none" strike="noStrike" cap="none" dirty="0">
                <a:solidFill>
                  <a:srgbClr val="000000"/>
                </a:solidFill>
                <a:latin typeface="Arial"/>
                <a:ea typeface="Arial"/>
                <a:cs typeface="Arial"/>
                <a:sym typeface="Aria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20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121" name="Google Shape;121;p18"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122" name="Google Shape;122;p18"/>
          <p:cNvSpPr txBox="1"/>
          <p:nvPr/>
        </p:nvSpPr>
        <p:spPr>
          <a:xfrm>
            <a:off x="1146175" y="273050"/>
            <a:ext cx="100901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b="0" i="0" u="none" strike="noStrike" cap="none" dirty="0">
                <a:solidFill>
                  <a:schemeClr val="lt1"/>
                </a:solidFill>
                <a:latin typeface="Calibri"/>
                <a:ea typeface="Calibri"/>
                <a:cs typeface="Calibri"/>
                <a:sym typeface="Calibri"/>
              </a:rPr>
              <a:t>ÁRBOLES BINARIOS - </a:t>
            </a:r>
            <a:r>
              <a:rPr lang="en-US" sz="4000" b="0" i="0" u="none" strike="noStrike" cap="none" dirty="0" err="1">
                <a:solidFill>
                  <a:schemeClr val="lt1"/>
                </a:solidFill>
                <a:latin typeface="Calibri"/>
                <a:ea typeface="Calibri"/>
                <a:cs typeface="Calibri"/>
                <a:sym typeface="Calibri"/>
              </a:rPr>
              <a:t>Declaración</a:t>
            </a:r>
            <a:endParaRPr sz="1400" b="0" i="0" u="none" strike="noStrike" cap="none" dirty="0">
              <a:solidFill>
                <a:srgbClr val="000000"/>
              </a:solidFill>
              <a:latin typeface="Arial"/>
              <a:ea typeface="Arial"/>
              <a:cs typeface="Arial"/>
              <a:sym typeface="Arial"/>
            </a:endParaRPr>
          </a:p>
        </p:txBody>
      </p:sp>
      <p:sp>
        <p:nvSpPr>
          <p:cNvPr id="2" name="Google Shape;45;p16">
            <a:extLst>
              <a:ext uri="{FF2B5EF4-FFF2-40B4-BE49-F238E27FC236}">
                <a16:creationId xmlns:a16="http://schemas.microsoft.com/office/drawing/2014/main" id="{AC228C9C-E0EE-B6E8-19C1-D1E0EC5A0EA9}"/>
              </a:ext>
            </a:extLst>
          </p:cNvPr>
          <p:cNvSpPr txBox="1"/>
          <p:nvPr/>
        </p:nvSpPr>
        <p:spPr>
          <a:xfrm>
            <a:off x="0" y="6413021"/>
            <a:ext cx="2717346" cy="409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3-1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sp>
        <p:nvSpPr>
          <p:cNvPr id="3" name="Google Shape;123;p18">
            <a:extLst>
              <a:ext uri="{FF2B5EF4-FFF2-40B4-BE49-F238E27FC236}">
                <a16:creationId xmlns:a16="http://schemas.microsoft.com/office/drawing/2014/main" id="{7C9C5FC3-B496-1601-32E9-73927685169A}"/>
              </a:ext>
            </a:extLst>
          </p:cNvPr>
          <p:cNvSpPr txBox="1"/>
          <p:nvPr/>
        </p:nvSpPr>
        <p:spPr>
          <a:xfrm>
            <a:off x="325586" y="1611299"/>
            <a:ext cx="3978275" cy="44011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err="1">
                <a:solidFill>
                  <a:srgbClr val="000000"/>
                </a:solidFill>
                <a:latin typeface="Consolas" panose="020B0609020204030204" pitchFamily="49" charset="0"/>
                <a:ea typeface="Consolas"/>
                <a:cs typeface="Consolas"/>
                <a:sym typeface="Consolas"/>
              </a:rPr>
              <a:t>Programa</a:t>
            </a:r>
            <a:r>
              <a:rPr lang="en-US" sz="2000" b="0" i="0" u="none" strike="noStrike" cap="none" dirty="0">
                <a:solidFill>
                  <a:srgbClr val="000000"/>
                </a:solidFill>
                <a:latin typeface="Consolas" panose="020B0609020204030204" pitchFamily="49" charset="0"/>
                <a:ea typeface="Consolas"/>
                <a:cs typeface="Consolas"/>
                <a:sym typeface="Consolas"/>
              </a:rPr>
              <a:t> </a:t>
            </a:r>
            <a:r>
              <a:rPr lang="en-US" sz="2000" b="0" i="0" u="none" strike="noStrike" cap="none" dirty="0" err="1">
                <a:solidFill>
                  <a:srgbClr val="000000"/>
                </a:solidFill>
                <a:latin typeface="Consolas" panose="020B0609020204030204" pitchFamily="49" charset="0"/>
                <a:ea typeface="Consolas"/>
                <a:cs typeface="Consolas"/>
                <a:sym typeface="Consolas"/>
              </a:rPr>
              <a:t>arbolesEnteros</a:t>
            </a:r>
            <a:r>
              <a:rPr lang="en-US" sz="2000" b="0" i="0" u="none" strike="noStrike" cap="none" dirty="0">
                <a:solidFill>
                  <a:srgbClr val="000000"/>
                </a:solidFill>
                <a:latin typeface="Consolas" panose="020B0609020204030204" pitchFamily="49" charset="0"/>
                <a:ea typeface="Consolas"/>
                <a:cs typeface="Consolas"/>
                <a:sym typeface="Consolas"/>
              </a:rPr>
              <a:t>;</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Type</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arbol = ^</a:t>
            </a:r>
            <a:r>
              <a:rPr lang="en-US" sz="2000" b="0" i="0" u="none" strike="noStrike" cap="none" dirty="0" err="1">
                <a:solidFill>
                  <a:srgbClr val="000000"/>
                </a:solidFill>
                <a:latin typeface="Consolas" panose="020B0609020204030204" pitchFamily="49" charset="0"/>
                <a:ea typeface="Consolas"/>
                <a:cs typeface="Consolas"/>
                <a:sym typeface="Consolas"/>
              </a:rPr>
              <a:t>nodo</a:t>
            </a:r>
            <a:r>
              <a:rPr lang="en-US" sz="2000" b="0" i="0" u="none" strike="noStrike" cap="none" dirty="0">
                <a:solidFill>
                  <a:srgbClr val="000000"/>
                </a:solidFill>
                <a:latin typeface="Consolas" panose="020B0609020204030204" pitchFamily="49" charset="0"/>
                <a:ea typeface="Consolas"/>
                <a:cs typeface="Consolas"/>
                <a:sym typeface="Consolas"/>
              </a:rPr>
              <a:t>;</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t>
            </a:r>
            <a:r>
              <a:rPr lang="en-US" sz="2000" b="0" i="0" u="none" strike="noStrike" cap="none" dirty="0" err="1">
                <a:solidFill>
                  <a:srgbClr val="000000"/>
                </a:solidFill>
                <a:latin typeface="Consolas" panose="020B0609020204030204" pitchFamily="49" charset="0"/>
                <a:ea typeface="Consolas"/>
                <a:cs typeface="Consolas"/>
                <a:sym typeface="Consolas"/>
              </a:rPr>
              <a:t>nodo</a:t>
            </a:r>
            <a:r>
              <a:rPr lang="en-US" sz="2000" b="0" i="0" u="none" strike="noStrike" cap="none" dirty="0">
                <a:solidFill>
                  <a:srgbClr val="000000"/>
                </a:solidFill>
                <a:latin typeface="Consolas" panose="020B0609020204030204" pitchFamily="49" charset="0"/>
                <a:ea typeface="Consolas"/>
                <a:cs typeface="Consolas"/>
                <a:sym typeface="Consolas"/>
              </a:rPr>
              <a:t> = record</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t>
            </a:r>
            <a:r>
              <a:rPr lang="en-US" sz="2000" b="0" i="0" u="none" strike="noStrike" cap="none" dirty="0" err="1">
                <a:solidFill>
                  <a:srgbClr val="000000"/>
                </a:solidFill>
                <a:latin typeface="Consolas" panose="020B0609020204030204" pitchFamily="49" charset="0"/>
                <a:ea typeface="Consolas"/>
                <a:cs typeface="Consolas"/>
                <a:sym typeface="Consolas"/>
              </a:rPr>
              <a:t>dato</a:t>
            </a:r>
            <a:r>
              <a:rPr lang="en-US" sz="2000" b="0" i="0" u="none" strike="noStrike" cap="none" dirty="0">
                <a:solidFill>
                  <a:srgbClr val="000000"/>
                </a:solidFill>
                <a:latin typeface="Consolas" panose="020B0609020204030204" pitchFamily="49" charset="0"/>
                <a:ea typeface="Consolas"/>
                <a:cs typeface="Consolas"/>
                <a:sym typeface="Consolas"/>
              </a:rPr>
              <a:t>: integer;</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HI: arbol;</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HD: arbol;</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end;</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chemeClr val="dk1"/>
              </a:buClr>
              <a:buSzPts val="2200"/>
              <a:buFont typeface="Tahoma"/>
              <a:buNone/>
            </a:pP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Var</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t>
            </a:r>
            <a:r>
              <a:rPr lang="en-US" sz="2000" b="1" i="0" u="none" strike="noStrike" cap="none" dirty="0">
                <a:solidFill>
                  <a:srgbClr val="FFC000"/>
                </a:solidFill>
                <a:latin typeface="Consolas" panose="020B0609020204030204" pitchFamily="49" charset="0"/>
                <a:ea typeface="Consolas"/>
                <a:cs typeface="Consolas"/>
                <a:sym typeface="Consolas"/>
              </a:rPr>
              <a:t>a:arbol;</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Begin</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End.</a:t>
            </a:r>
            <a:endParaRPr sz="2000" b="0" i="0" u="none" strike="noStrike" cap="none" dirty="0">
              <a:solidFill>
                <a:srgbClr val="000000"/>
              </a:solidFill>
              <a:latin typeface="Consolas" panose="020B0609020204030204" pitchFamily="49" charset="0"/>
              <a:sym typeface="Arial"/>
            </a:endParaRPr>
          </a:p>
        </p:txBody>
      </p:sp>
      <p:sp>
        <p:nvSpPr>
          <p:cNvPr id="4" name="Google Shape;123;p18">
            <a:extLst>
              <a:ext uri="{FF2B5EF4-FFF2-40B4-BE49-F238E27FC236}">
                <a16:creationId xmlns:a16="http://schemas.microsoft.com/office/drawing/2014/main" id="{31F1DEDE-B63F-BC39-2187-8653C6001634}"/>
              </a:ext>
            </a:extLst>
          </p:cNvPr>
          <p:cNvSpPr txBox="1"/>
          <p:nvPr/>
        </p:nvSpPr>
        <p:spPr>
          <a:xfrm>
            <a:off x="7888140" y="1222229"/>
            <a:ext cx="4141904" cy="532449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err="1">
                <a:solidFill>
                  <a:srgbClr val="000000"/>
                </a:solidFill>
                <a:latin typeface="Consolas" panose="020B0609020204030204" pitchFamily="49" charset="0"/>
                <a:ea typeface="Consolas"/>
                <a:cs typeface="Consolas"/>
                <a:sym typeface="Consolas"/>
              </a:rPr>
              <a:t>Programa</a:t>
            </a:r>
            <a:r>
              <a:rPr lang="en-US" sz="2000" b="0" i="0" u="none" strike="noStrike" cap="none" dirty="0">
                <a:solidFill>
                  <a:srgbClr val="000000"/>
                </a:solidFill>
                <a:latin typeface="Consolas" panose="020B0609020204030204" pitchFamily="49" charset="0"/>
                <a:ea typeface="Consolas"/>
                <a:cs typeface="Consolas"/>
                <a:sym typeface="Consolas"/>
              </a:rPr>
              <a:t> </a:t>
            </a:r>
            <a:r>
              <a:rPr lang="en-US" sz="2000" b="0" i="0" u="none" strike="noStrike" cap="none" dirty="0" err="1">
                <a:solidFill>
                  <a:srgbClr val="000000"/>
                </a:solidFill>
                <a:latin typeface="Consolas" panose="020B0609020204030204" pitchFamily="49" charset="0"/>
                <a:ea typeface="Consolas"/>
                <a:cs typeface="Consolas"/>
                <a:sym typeface="Consolas"/>
              </a:rPr>
              <a:t>arbolesPersonas</a:t>
            </a:r>
            <a:r>
              <a:rPr lang="en-US" sz="2000" b="0" i="0" u="none" strike="noStrike" cap="none" dirty="0">
                <a:solidFill>
                  <a:srgbClr val="000000"/>
                </a:solidFill>
                <a:latin typeface="Consolas" panose="020B0609020204030204" pitchFamily="49" charset="0"/>
                <a:ea typeface="Consolas"/>
                <a:cs typeface="Consolas"/>
                <a:sym typeface="Consolas"/>
              </a:rPr>
              <a:t>;</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Type</a:t>
            </a:r>
            <a:endParaRPr sz="2000" b="0" i="0" u="none" strike="noStrike" cap="none" dirty="0">
              <a:solidFill>
                <a:srgbClr val="000000"/>
              </a:solidFill>
              <a:latin typeface="Consolas" panose="020B0609020204030204" pitchFamily="49" charset="0"/>
              <a:ea typeface="Consolas"/>
              <a:cs typeface="Consolas"/>
              <a:sym typeface="Consolas"/>
            </a:endParaRPr>
          </a:p>
          <a:p>
            <a:pPr lvl="0" algn="just">
              <a:buSzPts val="2200"/>
            </a:pPr>
            <a:r>
              <a:rPr lang="en-US" sz="2000" dirty="0">
                <a:latin typeface="Consolas" panose="020B0609020204030204" pitchFamily="49" charset="0"/>
                <a:ea typeface="Consolas"/>
                <a:cs typeface="Consolas"/>
                <a:sym typeface="Consolas"/>
              </a:rPr>
              <a:t> persona = record</a:t>
            </a:r>
          </a:p>
          <a:p>
            <a:pPr lvl="0" algn="just">
              <a:buSzPts val="2200"/>
            </a:pPr>
            <a:r>
              <a:rPr lang="en-US" sz="2000" dirty="0">
                <a:latin typeface="Consolas" panose="020B0609020204030204" pitchFamily="49" charset="0"/>
                <a:ea typeface="Consolas"/>
                <a:cs typeface="Consolas"/>
                <a:sym typeface="Consolas"/>
              </a:rPr>
              <a:t>   </a:t>
            </a:r>
            <a:r>
              <a:rPr lang="en-US" sz="2000" dirty="0" err="1">
                <a:latin typeface="Consolas" panose="020B0609020204030204" pitchFamily="49" charset="0"/>
                <a:ea typeface="Consolas"/>
                <a:cs typeface="Consolas"/>
                <a:sym typeface="Consolas"/>
              </a:rPr>
              <a:t>nombre:string</a:t>
            </a:r>
            <a:r>
              <a:rPr lang="en-US" sz="2000" dirty="0">
                <a:latin typeface="Consolas" panose="020B0609020204030204" pitchFamily="49" charset="0"/>
                <a:ea typeface="Consolas"/>
                <a:cs typeface="Consolas"/>
                <a:sym typeface="Consolas"/>
              </a:rPr>
              <a:t>;</a:t>
            </a:r>
          </a:p>
          <a:p>
            <a:pPr lvl="0" algn="just">
              <a:buSzPts val="2200"/>
            </a:pPr>
            <a:r>
              <a:rPr lang="en-US" sz="2000" dirty="0">
                <a:latin typeface="Consolas" panose="020B0609020204030204" pitchFamily="49" charset="0"/>
                <a:ea typeface="Consolas"/>
                <a:cs typeface="Consolas"/>
                <a:sym typeface="Consolas"/>
              </a:rPr>
              <a:t>   </a:t>
            </a:r>
            <a:r>
              <a:rPr lang="en-US" sz="2000" dirty="0" err="1">
                <a:latin typeface="Consolas" panose="020B0609020204030204" pitchFamily="49" charset="0"/>
                <a:ea typeface="Consolas"/>
                <a:cs typeface="Consolas"/>
                <a:sym typeface="Consolas"/>
              </a:rPr>
              <a:t>dni:integer</a:t>
            </a:r>
            <a:r>
              <a:rPr lang="en-US" sz="2000" dirty="0">
                <a:latin typeface="Consolas" panose="020B0609020204030204" pitchFamily="49" charset="0"/>
                <a:ea typeface="Consolas"/>
                <a:cs typeface="Consolas"/>
                <a:sym typeface="Consolas"/>
              </a:rPr>
              <a:t>;</a:t>
            </a:r>
          </a:p>
          <a:p>
            <a:pPr lvl="0" algn="just">
              <a:buSzPts val="2200"/>
            </a:pPr>
            <a:r>
              <a:rPr lang="en-US" sz="2000" b="0" i="0" u="none" strike="noStrike" cap="none" dirty="0">
                <a:solidFill>
                  <a:srgbClr val="000000"/>
                </a:solidFill>
                <a:latin typeface="Consolas" panose="020B0609020204030204" pitchFamily="49" charset="0"/>
                <a:ea typeface="Consolas"/>
                <a:cs typeface="Consolas"/>
                <a:sym typeface="Consolas"/>
              </a:rPr>
              <a:t> end; </a:t>
            </a: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arbol = ^</a:t>
            </a:r>
            <a:r>
              <a:rPr lang="en-US" sz="2000" b="0" i="0" u="none" strike="noStrike" cap="none" dirty="0" err="1">
                <a:solidFill>
                  <a:srgbClr val="000000"/>
                </a:solidFill>
                <a:latin typeface="Consolas" panose="020B0609020204030204" pitchFamily="49" charset="0"/>
                <a:ea typeface="Consolas"/>
                <a:cs typeface="Consolas"/>
                <a:sym typeface="Consolas"/>
              </a:rPr>
              <a:t>nodo</a:t>
            </a:r>
            <a:r>
              <a:rPr lang="en-US" sz="2000" b="0" i="0" u="none" strike="noStrike" cap="none" dirty="0">
                <a:solidFill>
                  <a:srgbClr val="000000"/>
                </a:solidFill>
                <a:latin typeface="Consolas" panose="020B0609020204030204" pitchFamily="49" charset="0"/>
                <a:ea typeface="Consolas"/>
                <a:cs typeface="Consolas"/>
                <a:sym typeface="Consolas"/>
              </a:rPr>
              <a:t>;</a:t>
            </a: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t>
            </a:r>
            <a:r>
              <a:rPr lang="en-US" sz="2000" b="0" i="0" u="none" strike="noStrike" cap="none" dirty="0" err="1">
                <a:solidFill>
                  <a:srgbClr val="000000"/>
                </a:solidFill>
                <a:latin typeface="Consolas" panose="020B0609020204030204" pitchFamily="49" charset="0"/>
                <a:ea typeface="Consolas"/>
                <a:cs typeface="Consolas"/>
                <a:sym typeface="Consolas"/>
              </a:rPr>
              <a:t>nodo</a:t>
            </a:r>
            <a:r>
              <a:rPr lang="en-US" sz="2000" b="0" i="0" u="none" strike="noStrike" cap="none" dirty="0">
                <a:solidFill>
                  <a:srgbClr val="000000"/>
                </a:solidFill>
                <a:latin typeface="Consolas" panose="020B0609020204030204" pitchFamily="49" charset="0"/>
                <a:ea typeface="Consolas"/>
                <a:cs typeface="Consolas"/>
                <a:sym typeface="Consolas"/>
              </a:rPr>
              <a:t> = record</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t>
            </a:r>
            <a:r>
              <a:rPr lang="en-US" sz="2000" b="0" i="0" u="none" strike="noStrike" cap="none" dirty="0" err="1">
                <a:solidFill>
                  <a:srgbClr val="000000"/>
                </a:solidFill>
                <a:latin typeface="Consolas" panose="020B0609020204030204" pitchFamily="49" charset="0"/>
                <a:ea typeface="Consolas"/>
                <a:cs typeface="Consolas"/>
                <a:sym typeface="Consolas"/>
              </a:rPr>
              <a:t>dato</a:t>
            </a:r>
            <a:r>
              <a:rPr lang="en-US" sz="2000" b="0" i="0" u="none" strike="noStrike" cap="none" dirty="0">
                <a:solidFill>
                  <a:srgbClr val="000000"/>
                </a:solidFill>
                <a:latin typeface="Consolas" panose="020B0609020204030204" pitchFamily="49" charset="0"/>
                <a:ea typeface="Consolas"/>
                <a:cs typeface="Consolas"/>
                <a:sym typeface="Consolas"/>
              </a:rPr>
              <a:t>: persona;</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HI: arbol;</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HD: arbol;</a:t>
            </a:r>
            <a:endParaRPr sz="2000" b="0" i="0" u="none" strike="noStrike" cap="none" dirty="0">
              <a:solidFill>
                <a:srgbClr val="000000"/>
              </a:solidFill>
              <a:latin typeface="Consolas" panose="020B0609020204030204" pitchFamily="49" charset="0"/>
              <a:ea typeface="Consolas"/>
              <a:cs typeface="Consolas"/>
              <a:sym typeface="Consolas"/>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end;</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Var</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t>
            </a:r>
            <a:r>
              <a:rPr lang="en-US" sz="2000" b="1" i="0" u="none" strike="noStrike" cap="none" dirty="0">
                <a:solidFill>
                  <a:srgbClr val="FFC000"/>
                </a:solidFill>
                <a:latin typeface="Consolas" panose="020B0609020204030204" pitchFamily="49" charset="0"/>
                <a:ea typeface="Consolas"/>
                <a:cs typeface="Consolas"/>
                <a:sym typeface="Consolas"/>
              </a:rPr>
              <a:t>a:arbol;</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Begin</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 ….</a:t>
            </a:r>
            <a:endParaRPr sz="2000" b="0" i="0" u="none" strike="noStrike" cap="none" dirty="0">
              <a:solidFill>
                <a:srgbClr val="000000"/>
              </a:solidFill>
              <a:latin typeface="Consolas" panose="020B0609020204030204" pitchFamily="49" charset="0"/>
              <a:sym typeface="Arial"/>
            </a:endParaRPr>
          </a:p>
          <a:p>
            <a:pPr marL="0" marR="0" lvl="0" indent="0" algn="just" rtl="0">
              <a:lnSpc>
                <a:spcPct val="100000"/>
              </a:lnSpc>
              <a:spcBef>
                <a:spcPts val="0"/>
              </a:spcBef>
              <a:spcAft>
                <a:spcPts val="0"/>
              </a:spcAft>
              <a:buClr>
                <a:srgbClr val="000000"/>
              </a:buClr>
              <a:buSzPts val="2200"/>
              <a:buFont typeface="Consolas"/>
              <a:buNone/>
            </a:pPr>
            <a:r>
              <a:rPr lang="en-US" sz="2000" b="0" i="0" u="none" strike="noStrike" cap="none" dirty="0">
                <a:solidFill>
                  <a:srgbClr val="000000"/>
                </a:solidFill>
                <a:latin typeface="Consolas" panose="020B0609020204030204" pitchFamily="49" charset="0"/>
                <a:ea typeface="Consolas"/>
                <a:cs typeface="Consolas"/>
                <a:sym typeface="Consolas"/>
              </a:rPr>
              <a:t>End.</a:t>
            </a:r>
            <a:endParaRPr sz="2000" b="0" i="0" u="none" strike="noStrike" cap="none" dirty="0">
              <a:solidFill>
                <a:srgbClr val="000000"/>
              </a:solidFill>
              <a:latin typeface="Consolas" panose="020B0609020204030204" pitchFamily="49" charset="0"/>
              <a:sym typeface="Arial"/>
            </a:endParaRPr>
          </a:p>
        </p:txBody>
      </p:sp>
      <p:sp>
        <p:nvSpPr>
          <p:cNvPr id="6" name="Google Shape;69;p4">
            <a:extLst>
              <a:ext uri="{FF2B5EF4-FFF2-40B4-BE49-F238E27FC236}">
                <a16:creationId xmlns:a16="http://schemas.microsoft.com/office/drawing/2014/main" id="{10EB8D38-BA6E-5B57-EAFE-EB8D54C4B5F7}"/>
              </a:ext>
            </a:extLst>
          </p:cNvPr>
          <p:cNvSpPr txBox="1"/>
          <p:nvPr/>
        </p:nvSpPr>
        <p:spPr>
          <a:xfrm>
            <a:off x="4303861" y="3145832"/>
            <a:ext cx="3156247" cy="1477287"/>
          </a:xfrm>
          <a:prstGeom prst="rect">
            <a:avLst/>
          </a:prstGeom>
          <a:noFill/>
          <a:ln w="38100">
            <a:solidFill>
              <a:schemeClr val="tx2">
                <a:lumMod val="75000"/>
              </a:schemeClr>
            </a:solidFill>
            <a:prstDash val="sysDash"/>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2400"/>
              <a:buFont typeface="Consolas"/>
              <a:buNone/>
            </a:pPr>
            <a:r>
              <a:rPr lang="en-US" sz="3000" b="1" dirty="0" err="1">
                <a:solidFill>
                  <a:schemeClr val="accent2"/>
                </a:solidFill>
                <a:latin typeface="Bradley Hand ITC" panose="03070402050302030203" pitchFamily="66" charset="0"/>
                <a:ea typeface="Consolas"/>
                <a:cs typeface="Consolas"/>
                <a:sym typeface="Consolas"/>
              </a:rPr>
              <a:t>Qué</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característica</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cumplen</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los</a:t>
            </a:r>
            <a:r>
              <a:rPr lang="en-US" sz="3000" b="1" dirty="0">
                <a:solidFill>
                  <a:schemeClr val="accent2"/>
                </a:solidFill>
                <a:latin typeface="Bradley Hand ITC" panose="03070402050302030203" pitchFamily="66" charset="0"/>
                <a:ea typeface="Consolas"/>
                <a:cs typeface="Consolas"/>
                <a:sym typeface="Consolas"/>
              </a:rPr>
              <a:t> </a:t>
            </a:r>
            <a:r>
              <a:rPr lang="en-US" sz="3000" b="1" dirty="0" err="1">
                <a:solidFill>
                  <a:schemeClr val="accent2"/>
                </a:solidFill>
                <a:latin typeface="Bradley Hand ITC" panose="03070402050302030203" pitchFamily="66" charset="0"/>
                <a:ea typeface="Consolas"/>
                <a:cs typeface="Consolas"/>
                <a:sym typeface="Consolas"/>
              </a:rPr>
              <a:t>árbolesBB</a:t>
            </a:r>
            <a:r>
              <a:rPr lang="en-US" sz="3000" b="1" dirty="0">
                <a:solidFill>
                  <a:schemeClr val="accent2"/>
                </a:solidFill>
                <a:latin typeface="Bradley Hand ITC" panose="03070402050302030203" pitchFamily="66" charset="0"/>
                <a:ea typeface="Consolas"/>
                <a:cs typeface="Consolas"/>
                <a:sym typeface="Consolas"/>
              </a:rPr>
              <a:t> </a:t>
            </a:r>
            <a:r>
              <a:rPr lang="en-US" sz="3000" b="1" i="0" u="none" dirty="0">
                <a:solidFill>
                  <a:schemeClr val="accent2"/>
                </a:solidFill>
                <a:latin typeface="Bradley Hand ITC" panose="03070402050302030203" pitchFamily="66" charset="0"/>
                <a:ea typeface="Consolas"/>
                <a:cs typeface="Consolas"/>
                <a:sym typeface="Consolas"/>
              </a:rPr>
              <a:t>?</a:t>
            </a:r>
            <a:endParaRPr sz="3000" b="1" dirty="0">
              <a:solidFill>
                <a:schemeClr val="accent2"/>
              </a:solidFill>
              <a:latin typeface="Bradley Hand ITC" panose="03070402050302030203" pitchFamily="66" charset="0"/>
            </a:endParaRPr>
          </a:p>
        </p:txBody>
      </p:sp>
    </p:spTree>
    <p:extLst>
      <p:ext uri="{BB962C8B-B14F-4D97-AF65-F5344CB8AC3E}">
        <p14:creationId xmlns:p14="http://schemas.microsoft.com/office/powerpoint/2010/main" val="340356444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p:nvPr/>
        </p:nvSpPr>
        <p:spPr>
          <a:xfrm>
            <a:off x="47625" y="6432492"/>
            <a:ext cx="2806699" cy="36512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3-2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sp>
        <p:nvSpPr>
          <p:cNvPr id="120" name="Google Shape;120;p18"/>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121" name="Google Shape;121;p18"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122" name="Google Shape;122;p18"/>
          <p:cNvSpPr txBox="1"/>
          <p:nvPr/>
        </p:nvSpPr>
        <p:spPr>
          <a:xfrm>
            <a:off x="1038223" y="273050"/>
            <a:ext cx="111887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b="0" i="0" u="none" strike="noStrike" cap="none" dirty="0">
                <a:solidFill>
                  <a:schemeClr val="lt1"/>
                </a:solidFill>
                <a:latin typeface="Calibri"/>
                <a:ea typeface="Calibri"/>
                <a:cs typeface="Calibri"/>
                <a:sym typeface="Calibri"/>
              </a:rPr>
              <a:t>ÁRBOLES BINARIOS DE BÚSQUEDA- </a:t>
            </a:r>
            <a:r>
              <a:rPr lang="en-US" sz="4000" dirty="0" err="1">
                <a:solidFill>
                  <a:schemeClr val="lt1"/>
                </a:solidFill>
                <a:latin typeface="Calibri"/>
                <a:ea typeface="Calibri"/>
                <a:cs typeface="Calibri"/>
                <a:sym typeface="Calibri"/>
              </a:rPr>
              <a:t>Característica</a:t>
            </a:r>
            <a:endParaRPr sz="1400" b="0" i="0" u="none" strike="noStrike" cap="none" dirty="0">
              <a:solidFill>
                <a:srgbClr val="000000"/>
              </a:solidFill>
              <a:latin typeface="Arial"/>
              <a:ea typeface="Arial"/>
              <a:cs typeface="Arial"/>
              <a:sym typeface="Arial"/>
            </a:endParaRPr>
          </a:p>
        </p:txBody>
      </p:sp>
      <p:grpSp>
        <p:nvGrpSpPr>
          <p:cNvPr id="126" name="Google Shape;126;p18"/>
          <p:cNvGrpSpPr/>
          <p:nvPr/>
        </p:nvGrpSpPr>
        <p:grpSpPr>
          <a:xfrm>
            <a:off x="337741" y="1324440"/>
            <a:ext cx="4659312" cy="2747963"/>
            <a:chOff x="147639" y="1252014"/>
            <a:chExt cx="3567232" cy="2361884"/>
          </a:xfrm>
        </p:grpSpPr>
        <p:sp>
          <p:nvSpPr>
            <p:cNvPr id="127" name="Google Shape;127;p18"/>
            <p:cNvSpPr/>
            <p:nvPr/>
          </p:nvSpPr>
          <p:spPr>
            <a:xfrm>
              <a:off x="1677842" y="1252014"/>
              <a:ext cx="545720" cy="590812"/>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28" name="Google Shape;128;p18"/>
            <p:cNvSpPr/>
            <p:nvPr/>
          </p:nvSpPr>
          <p:spPr>
            <a:xfrm>
              <a:off x="825839" y="2153923"/>
              <a:ext cx="548150" cy="590813"/>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29" name="Google Shape;129;p18"/>
            <p:cNvSpPr/>
            <p:nvPr/>
          </p:nvSpPr>
          <p:spPr>
            <a:xfrm>
              <a:off x="2738896" y="2108896"/>
              <a:ext cx="545719" cy="589448"/>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30" name="Google Shape;130;p18"/>
            <p:cNvSpPr/>
            <p:nvPr/>
          </p:nvSpPr>
          <p:spPr>
            <a:xfrm>
              <a:off x="147639" y="3001255"/>
              <a:ext cx="545719" cy="592177"/>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31" name="Google Shape;131;p18"/>
            <p:cNvSpPr/>
            <p:nvPr/>
          </p:nvSpPr>
          <p:spPr>
            <a:xfrm>
              <a:off x="1347250" y="3008077"/>
              <a:ext cx="545720" cy="590813"/>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32" name="Google Shape;132;p18"/>
            <p:cNvSpPr/>
            <p:nvPr/>
          </p:nvSpPr>
          <p:spPr>
            <a:xfrm>
              <a:off x="3169152" y="3023086"/>
              <a:ext cx="545719" cy="590812"/>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133" name="Google Shape;133;p18"/>
            <p:cNvCxnSpPr/>
            <p:nvPr/>
          </p:nvCxnSpPr>
          <p:spPr>
            <a:xfrm flipH="1">
              <a:off x="1293772" y="1756865"/>
              <a:ext cx="465503" cy="483020"/>
            </a:xfrm>
            <a:prstGeom prst="straightConnector1">
              <a:avLst/>
            </a:prstGeom>
            <a:noFill/>
            <a:ln w="57150" cap="flat" cmpd="sng">
              <a:solidFill>
                <a:srgbClr val="3B3838"/>
              </a:solidFill>
              <a:prstDash val="solid"/>
              <a:miter lim="800000"/>
              <a:headEnd type="none" w="sm" len="sm"/>
              <a:tailEnd type="none" w="sm" len="sm"/>
            </a:ln>
          </p:spPr>
        </p:cxnSp>
        <p:cxnSp>
          <p:nvCxnSpPr>
            <p:cNvPr id="134" name="Google Shape;134;p18"/>
            <p:cNvCxnSpPr/>
            <p:nvPr/>
          </p:nvCxnSpPr>
          <p:spPr>
            <a:xfrm>
              <a:off x="2223562" y="1717295"/>
              <a:ext cx="595552" cy="477562"/>
            </a:xfrm>
            <a:prstGeom prst="straightConnector1">
              <a:avLst/>
            </a:prstGeom>
            <a:noFill/>
            <a:ln w="57150" cap="flat" cmpd="sng">
              <a:solidFill>
                <a:srgbClr val="3B3838"/>
              </a:solidFill>
              <a:prstDash val="solid"/>
              <a:miter lim="800000"/>
              <a:headEnd type="none" w="sm" len="sm"/>
              <a:tailEnd type="none" w="sm" len="sm"/>
            </a:ln>
          </p:spPr>
        </p:cxnSp>
        <p:cxnSp>
          <p:nvCxnSpPr>
            <p:cNvPr id="135" name="Google Shape;135;p18"/>
            <p:cNvCxnSpPr/>
            <p:nvPr/>
          </p:nvCxnSpPr>
          <p:spPr>
            <a:xfrm flipH="1">
              <a:off x="614357" y="2660139"/>
              <a:ext cx="358546" cy="427076"/>
            </a:xfrm>
            <a:prstGeom prst="straightConnector1">
              <a:avLst/>
            </a:prstGeom>
            <a:noFill/>
            <a:ln w="57150" cap="flat" cmpd="sng">
              <a:solidFill>
                <a:srgbClr val="3B3838"/>
              </a:solidFill>
              <a:prstDash val="solid"/>
              <a:miter lim="800000"/>
              <a:headEnd type="none" w="sm" len="sm"/>
              <a:tailEnd type="none" w="sm" len="sm"/>
            </a:ln>
          </p:spPr>
        </p:cxnSp>
        <p:cxnSp>
          <p:nvCxnSpPr>
            <p:cNvPr id="136" name="Google Shape;136;p18"/>
            <p:cNvCxnSpPr/>
            <p:nvPr/>
          </p:nvCxnSpPr>
          <p:spPr>
            <a:xfrm>
              <a:off x="1315649" y="2645130"/>
              <a:ext cx="303853" cy="362947"/>
            </a:xfrm>
            <a:prstGeom prst="straightConnector1">
              <a:avLst/>
            </a:prstGeom>
            <a:noFill/>
            <a:ln w="57150" cap="flat" cmpd="sng">
              <a:solidFill>
                <a:srgbClr val="3B3838"/>
              </a:solidFill>
              <a:prstDash val="solid"/>
              <a:miter lim="800000"/>
              <a:headEnd type="none" w="sm" len="sm"/>
              <a:tailEnd type="none" w="sm" len="sm"/>
            </a:ln>
          </p:spPr>
        </p:cxnSp>
        <p:cxnSp>
          <p:nvCxnSpPr>
            <p:cNvPr id="137" name="Google Shape;137;p18"/>
            <p:cNvCxnSpPr/>
            <p:nvPr/>
          </p:nvCxnSpPr>
          <p:spPr>
            <a:xfrm>
              <a:off x="3017225" y="2702437"/>
              <a:ext cx="305069" cy="361583"/>
            </a:xfrm>
            <a:prstGeom prst="straightConnector1">
              <a:avLst/>
            </a:prstGeom>
            <a:noFill/>
            <a:ln w="57150" cap="flat" cmpd="sng">
              <a:solidFill>
                <a:srgbClr val="3B3838"/>
              </a:solidFill>
              <a:prstDash val="solid"/>
              <a:miter lim="800000"/>
              <a:headEnd type="none" w="sm" len="sm"/>
              <a:tailEnd type="none" w="sm" len="sm"/>
            </a:ln>
          </p:spPr>
        </p:cxnSp>
      </p:grpSp>
      <p:sp>
        <p:nvSpPr>
          <p:cNvPr id="138" name="Google Shape;138;p18"/>
          <p:cNvSpPr/>
          <p:nvPr/>
        </p:nvSpPr>
        <p:spPr>
          <a:xfrm>
            <a:off x="2884091" y="3458040"/>
            <a:ext cx="714375" cy="687387"/>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139" name="Google Shape;139;p18"/>
          <p:cNvCxnSpPr/>
          <p:nvPr/>
        </p:nvCxnSpPr>
        <p:spPr>
          <a:xfrm flipH="1">
            <a:off x="3495278" y="3061166"/>
            <a:ext cx="466725" cy="496887"/>
          </a:xfrm>
          <a:prstGeom prst="straightConnector1">
            <a:avLst/>
          </a:prstGeom>
          <a:noFill/>
          <a:ln w="57150" cap="flat" cmpd="sng">
            <a:solidFill>
              <a:srgbClr val="3B3838"/>
            </a:solidFill>
            <a:prstDash val="solid"/>
            <a:miter lim="800000"/>
            <a:headEnd type="none" w="sm" len="sm"/>
            <a:tailEnd type="none" w="sm" len="sm"/>
          </a:ln>
        </p:spPr>
      </p:cxnSp>
      <p:sp>
        <p:nvSpPr>
          <p:cNvPr id="140" name="Google Shape;140;p18"/>
          <p:cNvSpPr txBox="1"/>
          <p:nvPr/>
        </p:nvSpPr>
        <p:spPr>
          <a:xfrm>
            <a:off x="2441459" y="1374642"/>
            <a:ext cx="611134" cy="4616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15</a:t>
            </a:r>
            <a:endParaRPr sz="1400" b="0" i="0" u="none" strike="noStrike" cap="none">
              <a:solidFill>
                <a:srgbClr val="000000"/>
              </a:solidFill>
              <a:latin typeface="Arial"/>
              <a:ea typeface="Arial"/>
              <a:cs typeface="Arial"/>
              <a:sym typeface="Arial"/>
            </a:endParaRPr>
          </a:p>
        </p:txBody>
      </p:sp>
      <p:sp>
        <p:nvSpPr>
          <p:cNvPr id="141" name="Google Shape;141;p18"/>
          <p:cNvSpPr txBox="1"/>
          <p:nvPr/>
        </p:nvSpPr>
        <p:spPr>
          <a:xfrm>
            <a:off x="3843868" y="2421077"/>
            <a:ext cx="535713" cy="4305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24</a:t>
            </a:r>
            <a:endParaRPr sz="1400" b="0" i="0" u="none" strike="noStrike" cap="none">
              <a:solidFill>
                <a:srgbClr val="000000"/>
              </a:solidFill>
              <a:latin typeface="Arial"/>
              <a:ea typeface="Arial"/>
              <a:cs typeface="Arial"/>
              <a:sym typeface="Arial"/>
            </a:endParaRPr>
          </a:p>
        </p:txBody>
      </p:sp>
      <p:sp>
        <p:nvSpPr>
          <p:cNvPr id="142" name="Google Shape;142;p18"/>
          <p:cNvSpPr txBox="1"/>
          <p:nvPr/>
        </p:nvSpPr>
        <p:spPr>
          <a:xfrm>
            <a:off x="2972941" y="3557822"/>
            <a:ext cx="535713" cy="4305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16</a:t>
            </a:r>
            <a:endParaRPr sz="1400" b="0" i="0" u="none" strike="noStrike" cap="none">
              <a:solidFill>
                <a:srgbClr val="000000"/>
              </a:solidFill>
              <a:latin typeface="Arial"/>
              <a:ea typeface="Arial"/>
              <a:cs typeface="Arial"/>
              <a:sym typeface="Arial"/>
            </a:endParaRPr>
          </a:p>
        </p:txBody>
      </p:sp>
      <p:sp>
        <p:nvSpPr>
          <p:cNvPr id="143" name="Google Shape;143;p18"/>
          <p:cNvSpPr txBox="1"/>
          <p:nvPr/>
        </p:nvSpPr>
        <p:spPr>
          <a:xfrm>
            <a:off x="4415206" y="3537174"/>
            <a:ext cx="535713" cy="4305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30</a:t>
            </a:r>
            <a:endParaRPr sz="1400" b="0" i="0" u="none" strike="noStrike" cap="none">
              <a:solidFill>
                <a:srgbClr val="000000"/>
              </a:solidFill>
              <a:latin typeface="Arial"/>
              <a:ea typeface="Arial"/>
              <a:cs typeface="Arial"/>
              <a:sym typeface="Arial"/>
            </a:endParaRPr>
          </a:p>
        </p:txBody>
      </p:sp>
      <p:sp>
        <p:nvSpPr>
          <p:cNvPr id="144" name="Google Shape;144;p18"/>
          <p:cNvSpPr txBox="1"/>
          <p:nvPr/>
        </p:nvSpPr>
        <p:spPr>
          <a:xfrm>
            <a:off x="1360930" y="2490367"/>
            <a:ext cx="535713" cy="4305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8</a:t>
            </a:r>
            <a:endParaRPr sz="1400" b="0" i="0" u="none" strike="noStrike" cap="none">
              <a:solidFill>
                <a:srgbClr val="000000"/>
              </a:solidFill>
              <a:latin typeface="Arial"/>
              <a:ea typeface="Arial"/>
              <a:cs typeface="Arial"/>
              <a:sym typeface="Arial"/>
            </a:endParaRPr>
          </a:p>
        </p:txBody>
      </p:sp>
      <p:sp>
        <p:nvSpPr>
          <p:cNvPr id="145" name="Google Shape;145;p18"/>
          <p:cNvSpPr txBox="1"/>
          <p:nvPr/>
        </p:nvSpPr>
        <p:spPr>
          <a:xfrm>
            <a:off x="1996477" y="3488367"/>
            <a:ext cx="535713" cy="4305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12</a:t>
            </a:r>
            <a:endParaRPr sz="1400" b="0" i="0" u="none" strike="noStrike" cap="none">
              <a:solidFill>
                <a:srgbClr val="000000"/>
              </a:solidFill>
              <a:latin typeface="Arial"/>
              <a:ea typeface="Arial"/>
              <a:cs typeface="Arial"/>
              <a:sym typeface="Arial"/>
            </a:endParaRPr>
          </a:p>
        </p:txBody>
      </p:sp>
      <p:sp>
        <p:nvSpPr>
          <p:cNvPr id="146" name="Google Shape;146;p18"/>
          <p:cNvSpPr txBox="1"/>
          <p:nvPr/>
        </p:nvSpPr>
        <p:spPr>
          <a:xfrm>
            <a:off x="500749" y="3483875"/>
            <a:ext cx="535713" cy="4305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7</a:t>
            </a:r>
            <a:endParaRPr sz="1400" b="0" i="0" u="none" strike="noStrike" cap="none">
              <a:solidFill>
                <a:srgbClr val="000000"/>
              </a:solidFill>
              <a:latin typeface="Arial"/>
              <a:ea typeface="Arial"/>
              <a:cs typeface="Arial"/>
              <a:sym typeface="Arial"/>
            </a:endParaRPr>
          </a:p>
        </p:txBody>
      </p:sp>
      <p:grpSp>
        <p:nvGrpSpPr>
          <p:cNvPr id="147" name="Google Shape;147;p18"/>
          <p:cNvGrpSpPr/>
          <p:nvPr/>
        </p:nvGrpSpPr>
        <p:grpSpPr>
          <a:xfrm>
            <a:off x="7553760" y="1287956"/>
            <a:ext cx="3773487" cy="2819400"/>
            <a:chOff x="1387948" y="1412776"/>
            <a:chExt cx="3790128" cy="3024336"/>
          </a:xfrm>
        </p:grpSpPr>
        <p:grpSp>
          <p:nvGrpSpPr>
            <p:cNvPr id="148" name="Google Shape;148;p18"/>
            <p:cNvGrpSpPr/>
            <p:nvPr/>
          </p:nvGrpSpPr>
          <p:grpSpPr>
            <a:xfrm>
              <a:off x="1387948" y="1412776"/>
              <a:ext cx="3790128" cy="3024336"/>
              <a:chOff x="1518303" y="1700808"/>
              <a:chExt cx="2889813" cy="2423575"/>
            </a:xfrm>
          </p:grpSpPr>
          <p:grpSp>
            <p:nvGrpSpPr>
              <p:cNvPr id="149" name="Google Shape;149;p18"/>
              <p:cNvGrpSpPr/>
              <p:nvPr/>
            </p:nvGrpSpPr>
            <p:grpSpPr>
              <a:xfrm>
                <a:off x="1518303" y="1700808"/>
                <a:ext cx="2889813" cy="2359438"/>
                <a:chOff x="826247" y="1252014"/>
                <a:chExt cx="2888624" cy="2360484"/>
              </a:xfrm>
            </p:grpSpPr>
            <p:sp>
              <p:nvSpPr>
                <p:cNvPr id="150" name="Google Shape;150;p18"/>
                <p:cNvSpPr/>
                <p:nvPr/>
              </p:nvSpPr>
              <p:spPr>
                <a:xfrm>
                  <a:off x="1678130" y="1252014"/>
                  <a:ext cx="545643" cy="589780"/>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51" name="Google Shape;151;p18"/>
                <p:cNvSpPr/>
                <p:nvPr/>
              </p:nvSpPr>
              <p:spPr>
                <a:xfrm>
                  <a:off x="826247" y="2153066"/>
                  <a:ext cx="548073" cy="591144"/>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52" name="Google Shape;152;p18"/>
                <p:cNvSpPr/>
                <p:nvPr/>
              </p:nvSpPr>
              <p:spPr>
                <a:xfrm>
                  <a:off x="2739034" y="2108013"/>
                  <a:ext cx="545642" cy="589780"/>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53" name="Google Shape;153;p18"/>
                <p:cNvSpPr/>
                <p:nvPr/>
              </p:nvSpPr>
              <p:spPr>
                <a:xfrm>
                  <a:off x="1347584" y="3007701"/>
                  <a:ext cx="545643" cy="591144"/>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54" name="Google Shape;154;p18"/>
                <p:cNvSpPr/>
                <p:nvPr/>
              </p:nvSpPr>
              <p:spPr>
                <a:xfrm>
                  <a:off x="3169229" y="3022718"/>
                  <a:ext cx="545642" cy="589780"/>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155" name="Google Shape;155;p18"/>
                <p:cNvCxnSpPr/>
                <p:nvPr/>
              </p:nvCxnSpPr>
              <p:spPr>
                <a:xfrm flipH="1">
                  <a:off x="1292899" y="1757149"/>
                  <a:ext cx="465436" cy="481926"/>
                </a:xfrm>
                <a:prstGeom prst="straightConnector1">
                  <a:avLst/>
                </a:prstGeom>
                <a:noFill/>
                <a:ln w="57150" cap="flat" cmpd="sng">
                  <a:solidFill>
                    <a:srgbClr val="3B3838"/>
                  </a:solidFill>
                  <a:prstDash val="solid"/>
                  <a:miter lim="800000"/>
                  <a:headEnd type="none" w="sm" len="sm"/>
                  <a:tailEnd type="none" w="sm" len="sm"/>
                </a:ln>
              </p:spPr>
            </p:cxnSp>
            <p:cxnSp>
              <p:nvCxnSpPr>
                <p:cNvPr id="156" name="Google Shape;156;p18"/>
                <p:cNvCxnSpPr/>
                <p:nvPr/>
              </p:nvCxnSpPr>
              <p:spPr>
                <a:xfrm>
                  <a:off x="2223772" y="1717557"/>
                  <a:ext cx="594252" cy="476466"/>
                </a:xfrm>
                <a:prstGeom prst="straightConnector1">
                  <a:avLst/>
                </a:prstGeom>
                <a:noFill/>
                <a:ln w="57150" cap="flat" cmpd="sng">
                  <a:solidFill>
                    <a:srgbClr val="3B3838"/>
                  </a:solidFill>
                  <a:prstDash val="solid"/>
                  <a:miter lim="800000"/>
                  <a:headEnd type="none" w="sm" len="sm"/>
                  <a:tailEnd type="none" w="sm" len="sm"/>
                </a:ln>
              </p:spPr>
            </p:cxnSp>
            <p:cxnSp>
              <p:nvCxnSpPr>
                <p:cNvPr id="157" name="Google Shape;157;p18"/>
                <p:cNvCxnSpPr/>
                <p:nvPr/>
              </p:nvCxnSpPr>
              <p:spPr>
                <a:xfrm>
                  <a:off x="1315988" y="2644549"/>
                  <a:ext cx="303810" cy="363151"/>
                </a:xfrm>
                <a:prstGeom prst="straightConnector1">
                  <a:avLst/>
                </a:prstGeom>
                <a:noFill/>
                <a:ln w="57150" cap="flat" cmpd="sng">
                  <a:solidFill>
                    <a:srgbClr val="3B3838"/>
                  </a:solidFill>
                  <a:prstDash val="solid"/>
                  <a:miter lim="800000"/>
                  <a:headEnd type="none" w="sm" len="sm"/>
                  <a:tailEnd type="none" w="sm" len="sm"/>
                </a:ln>
              </p:spPr>
            </p:cxnSp>
            <p:cxnSp>
              <p:nvCxnSpPr>
                <p:cNvPr id="158" name="Google Shape;158;p18"/>
                <p:cNvCxnSpPr/>
                <p:nvPr/>
              </p:nvCxnSpPr>
              <p:spPr>
                <a:xfrm>
                  <a:off x="3017324" y="2701889"/>
                  <a:ext cx="303810" cy="361786"/>
                </a:xfrm>
                <a:prstGeom prst="straightConnector1">
                  <a:avLst/>
                </a:prstGeom>
                <a:noFill/>
                <a:ln w="57150" cap="flat" cmpd="sng">
                  <a:solidFill>
                    <a:srgbClr val="3B3838"/>
                  </a:solidFill>
                  <a:prstDash val="solid"/>
                  <a:miter lim="800000"/>
                  <a:headEnd type="none" w="sm" len="sm"/>
                  <a:tailEnd type="none" w="sm" len="sm"/>
                </a:ln>
              </p:spPr>
            </p:cxnSp>
          </p:grpSp>
          <p:sp>
            <p:nvSpPr>
              <p:cNvPr id="159" name="Google Shape;159;p18"/>
              <p:cNvSpPr/>
              <p:nvPr/>
            </p:nvSpPr>
            <p:spPr>
              <a:xfrm>
                <a:off x="2789967" y="3534865"/>
                <a:ext cx="547083" cy="589518"/>
              </a:xfrm>
              <a:prstGeom prst="ellipse">
                <a:avLst/>
              </a:prstGeom>
              <a:noFill/>
              <a:ln w="57150"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cxnSp>
            <p:nvCxnSpPr>
              <p:cNvPr id="160" name="Google Shape;160;p18"/>
              <p:cNvCxnSpPr/>
              <p:nvPr/>
            </p:nvCxnSpPr>
            <p:spPr>
              <a:xfrm flipH="1">
                <a:off x="3256811" y="3192343"/>
                <a:ext cx="358643" cy="427128"/>
              </a:xfrm>
              <a:prstGeom prst="straightConnector1">
                <a:avLst/>
              </a:prstGeom>
              <a:noFill/>
              <a:ln w="57150" cap="flat" cmpd="sng">
                <a:solidFill>
                  <a:srgbClr val="3B3838"/>
                </a:solidFill>
                <a:prstDash val="solid"/>
                <a:miter lim="800000"/>
                <a:headEnd type="none" w="sm" len="sm"/>
                <a:tailEnd type="none" w="sm" len="sm"/>
              </a:ln>
            </p:spPr>
          </p:cxnSp>
        </p:grpSp>
        <p:sp>
          <p:nvSpPr>
            <p:cNvPr id="161" name="Google Shape;161;p18"/>
            <p:cNvSpPr txBox="1"/>
            <p:nvPr/>
          </p:nvSpPr>
          <p:spPr>
            <a:xfrm>
              <a:off x="2610849" y="1531588"/>
              <a:ext cx="538151" cy="4616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15</a:t>
              </a:r>
              <a:endParaRPr sz="1400" b="0" i="0" u="none" strike="noStrike" cap="none">
                <a:solidFill>
                  <a:srgbClr val="000000"/>
                </a:solidFill>
                <a:latin typeface="Arial"/>
                <a:ea typeface="Arial"/>
                <a:cs typeface="Arial"/>
                <a:sym typeface="Arial"/>
              </a:endParaRPr>
            </a:p>
          </p:txBody>
        </p:sp>
        <p:sp>
          <p:nvSpPr>
            <p:cNvPr id="162" name="Google Shape;162;p18"/>
            <p:cNvSpPr txBox="1"/>
            <p:nvPr/>
          </p:nvSpPr>
          <p:spPr>
            <a:xfrm>
              <a:off x="4019641" y="2588463"/>
              <a:ext cx="538151" cy="4951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8</a:t>
              </a:r>
              <a:endParaRPr sz="1400" b="0" i="0" u="none" strike="noStrike" cap="none">
                <a:solidFill>
                  <a:srgbClr val="000000"/>
                </a:solidFill>
                <a:latin typeface="Arial"/>
                <a:ea typeface="Arial"/>
                <a:cs typeface="Arial"/>
                <a:sym typeface="Arial"/>
              </a:endParaRPr>
            </a:p>
          </p:txBody>
        </p:sp>
        <p:sp>
          <p:nvSpPr>
            <p:cNvPr id="163" name="Google Shape;163;p18"/>
            <p:cNvSpPr txBox="1"/>
            <p:nvPr/>
          </p:nvSpPr>
          <p:spPr>
            <a:xfrm>
              <a:off x="3144750" y="3807150"/>
              <a:ext cx="538151" cy="4951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10</a:t>
              </a:r>
              <a:endParaRPr sz="1400" b="0" i="0" u="none" strike="noStrike" cap="none">
                <a:solidFill>
                  <a:srgbClr val="000000"/>
                </a:solidFill>
                <a:latin typeface="Arial"/>
                <a:ea typeface="Arial"/>
                <a:cs typeface="Arial"/>
                <a:sym typeface="Arial"/>
              </a:endParaRPr>
            </a:p>
          </p:txBody>
        </p:sp>
        <p:sp>
          <p:nvSpPr>
            <p:cNvPr id="164" name="Google Shape;164;p18"/>
            <p:cNvSpPr txBox="1"/>
            <p:nvPr/>
          </p:nvSpPr>
          <p:spPr>
            <a:xfrm>
              <a:off x="4593580" y="3785014"/>
              <a:ext cx="538151" cy="4951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Arial"/>
                <a:ea typeface="Arial"/>
                <a:cs typeface="Arial"/>
                <a:sym typeface="Arial"/>
              </a:endParaRPr>
            </a:p>
          </p:txBody>
        </p:sp>
        <p:sp>
          <p:nvSpPr>
            <p:cNvPr id="165" name="Google Shape;165;p18"/>
            <p:cNvSpPr txBox="1"/>
            <p:nvPr/>
          </p:nvSpPr>
          <p:spPr>
            <a:xfrm>
              <a:off x="1525401" y="2662748"/>
              <a:ext cx="538151" cy="4951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30</a:t>
              </a:r>
              <a:endParaRPr sz="1400" b="0" i="0" u="none" strike="noStrike" cap="none">
                <a:solidFill>
                  <a:srgbClr val="000000"/>
                </a:solidFill>
                <a:latin typeface="Arial"/>
                <a:ea typeface="Arial"/>
                <a:cs typeface="Arial"/>
                <a:sym typeface="Arial"/>
              </a:endParaRPr>
            </a:p>
          </p:txBody>
        </p:sp>
        <p:sp>
          <p:nvSpPr>
            <p:cNvPr id="166" name="Google Shape;166;p18"/>
            <p:cNvSpPr txBox="1"/>
            <p:nvPr/>
          </p:nvSpPr>
          <p:spPr>
            <a:xfrm>
              <a:off x="2163841" y="3732688"/>
              <a:ext cx="538151" cy="4951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a:solidFill>
                    <a:srgbClr val="000000"/>
                  </a:solidFill>
                  <a:latin typeface="Consolas"/>
                  <a:ea typeface="Consolas"/>
                  <a:cs typeface="Consolas"/>
                  <a:sym typeface="Consolas"/>
                </a:rPr>
                <a:t>24</a:t>
              </a:r>
              <a:endParaRPr sz="1400" b="0" i="0" u="none" strike="noStrike" cap="none">
                <a:solidFill>
                  <a:srgbClr val="000000"/>
                </a:solidFill>
                <a:latin typeface="Arial"/>
                <a:ea typeface="Arial"/>
                <a:cs typeface="Arial"/>
                <a:sym typeface="Arial"/>
              </a:endParaRPr>
            </a:p>
          </p:txBody>
        </p:sp>
      </p:grpSp>
      <p:grpSp>
        <p:nvGrpSpPr>
          <p:cNvPr id="5" name="Grupo 4">
            <a:extLst>
              <a:ext uri="{FF2B5EF4-FFF2-40B4-BE49-F238E27FC236}">
                <a16:creationId xmlns:a16="http://schemas.microsoft.com/office/drawing/2014/main" id="{D177511C-483E-3765-9252-246AAB42F2E0}"/>
              </a:ext>
            </a:extLst>
          </p:cNvPr>
          <p:cNvGrpSpPr/>
          <p:nvPr/>
        </p:nvGrpSpPr>
        <p:grpSpPr>
          <a:xfrm>
            <a:off x="1410022" y="1236335"/>
            <a:ext cx="714375" cy="687387"/>
            <a:chOff x="5738812" y="1527791"/>
            <a:chExt cx="714375" cy="687387"/>
          </a:xfrm>
        </p:grpSpPr>
        <p:sp>
          <p:nvSpPr>
            <p:cNvPr id="6" name="Google Shape;138;p18">
              <a:extLst>
                <a:ext uri="{FF2B5EF4-FFF2-40B4-BE49-F238E27FC236}">
                  <a16:creationId xmlns:a16="http://schemas.microsoft.com/office/drawing/2014/main" id="{1A0A7D51-0770-0205-0151-46527519CDD8}"/>
                </a:ext>
              </a:extLst>
            </p:cNvPr>
            <p:cNvSpPr/>
            <p:nvPr/>
          </p:nvSpPr>
          <p:spPr>
            <a:xfrm>
              <a:off x="5738812" y="1527791"/>
              <a:ext cx="714375" cy="687387"/>
            </a:xfrm>
            <a:prstGeom prst="ellipse">
              <a:avLst/>
            </a:prstGeom>
            <a:solidFill>
              <a:schemeClr val="accent6">
                <a:lumMod val="20000"/>
                <a:lumOff val="80000"/>
              </a:schemeClr>
            </a:solidFill>
            <a:ln w="571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7" name="Google Shape;142;p18">
              <a:extLst>
                <a:ext uri="{FF2B5EF4-FFF2-40B4-BE49-F238E27FC236}">
                  <a16:creationId xmlns:a16="http://schemas.microsoft.com/office/drawing/2014/main" id="{9C41CAE3-61EB-F7FF-5928-331CBD885342}"/>
                </a:ext>
              </a:extLst>
            </p:cNvPr>
            <p:cNvSpPr txBox="1"/>
            <p:nvPr/>
          </p:nvSpPr>
          <p:spPr>
            <a:xfrm>
              <a:off x="5827662" y="1627573"/>
              <a:ext cx="535713" cy="4616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dirty="0">
                  <a:solidFill>
                    <a:srgbClr val="000000"/>
                  </a:solidFill>
                  <a:latin typeface="Consolas"/>
                  <a:ea typeface="Consolas"/>
                  <a:cs typeface="Consolas"/>
                  <a:sym typeface="Consolas"/>
                </a:rPr>
                <a:t>11</a:t>
              </a:r>
              <a:endParaRPr sz="1400" b="0" i="0" u="none" strike="noStrike" cap="none" dirty="0">
                <a:solidFill>
                  <a:srgbClr val="000000"/>
                </a:solidFill>
                <a:latin typeface="Arial"/>
                <a:ea typeface="Arial"/>
                <a:cs typeface="Arial"/>
                <a:sym typeface="Arial"/>
              </a:endParaRPr>
            </a:p>
          </p:txBody>
        </p:sp>
      </p:grpSp>
      <p:sp>
        <p:nvSpPr>
          <p:cNvPr id="8" name="Google Shape;604;p32">
            <a:extLst>
              <a:ext uri="{FF2B5EF4-FFF2-40B4-BE49-F238E27FC236}">
                <a16:creationId xmlns:a16="http://schemas.microsoft.com/office/drawing/2014/main" id="{9D4A7F9D-F50B-0EAB-9935-BB3AC119474A}"/>
              </a:ext>
            </a:extLst>
          </p:cNvPr>
          <p:cNvSpPr txBox="1"/>
          <p:nvPr/>
        </p:nvSpPr>
        <p:spPr>
          <a:xfrm>
            <a:off x="1658726" y="5234752"/>
            <a:ext cx="10168343" cy="130265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595959"/>
              </a:buClr>
              <a:buSzPts val="2800"/>
              <a:buFont typeface="Calibri"/>
              <a:buNone/>
            </a:pPr>
            <a:r>
              <a:rPr lang="en-US" sz="2200" dirty="0">
                <a:solidFill>
                  <a:srgbClr val="595959"/>
                </a:solidFill>
                <a:latin typeface="Consolas" panose="020B0609020204030204" pitchFamily="49" charset="0"/>
                <a:ea typeface="Calibri"/>
                <a:cs typeface="Calibri"/>
                <a:sym typeface="Calibri"/>
              </a:rPr>
              <a:t>Un </a:t>
            </a:r>
            <a:r>
              <a:rPr lang="en-US" sz="2200" b="1" dirty="0">
                <a:solidFill>
                  <a:schemeClr val="accent2"/>
                </a:solidFill>
                <a:latin typeface="Consolas" panose="020B0609020204030204" pitchFamily="49" charset="0"/>
                <a:ea typeface="Calibri"/>
                <a:cs typeface="Calibri"/>
                <a:sym typeface="Calibri"/>
              </a:rPr>
              <a:t>árbol </a:t>
            </a:r>
            <a:r>
              <a:rPr lang="en-US" sz="2200" b="1" dirty="0" err="1">
                <a:solidFill>
                  <a:schemeClr val="accent2"/>
                </a:solidFill>
                <a:latin typeface="Consolas" panose="020B0609020204030204" pitchFamily="49" charset="0"/>
                <a:ea typeface="Calibri"/>
                <a:cs typeface="Calibri"/>
                <a:sym typeface="Calibri"/>
              </a:rPr>
              <a:t>binario</a:t>
            </a:r>
            <a:r>
              <a:rPr lang="en-US" sz="2200" b="1" dirty="0">
                <a:solidFill>
                  <a:schemeClr val="accent2"/>
                </a:solidFill>
                <a:latin typeface="Consolas" panose="020B0609020204030204" pitchFamily="49" charset="0"/>
                <a:ea typeface="Calibri"/>
                <a:cs typeface="Calibri"/>
                <a:sym typeface="Calibri"/>
              </a:rPr>
              <a:t> de </a:t>
            </a:r>
            <a:r>
              <a:rPr lang="en-US" sz="2200" b="1" dirty="0" err="1">
                <a:solidFill>
                  <a:schemeClr val="accent2"/>
                </a:solidFill>
                <a:latin typeface="Consolas" panose="020B0609020204030204" pitchFamily="49" charset="0"/>
                <a:ea typeface="Calibri"/>
                <a:cs typeface="Calibri"/>
                <a:sym typeface="Calibri"/>
              </a:rPr>
              <a:t>búsqueda</a:t>
            </a:r>
            <a:r>
              <a:rPr lang="en-US" sz="2200" b="1" dirty="0">
                <a:solidFill>
                  <a:schemeClr val="accent2"/>
                </a:solidFill>
                <a:latin typeface="Consolas" panose="020B0609020204030204" pitchFamily="49" charset="0"/>
                <a:ea typeface="Calibri"/>
                <a:cs typeface="Calibri"/>
                <a:sym typeface="Calibri"/>
              </a:rPr>
              <a:t> </a:t>
            </a:r>
            <a:r>
              <a:rPr lang="en-US" sz="2200" dirty="0">
                <a:solidFill>
                  <a:srgbClr val="595959"/>
                </a:solidFill>
                <a:latin typeface="Consolas" panose="020B0609020204030204" pitchFamily="49" charset="0"/>
                <a:ea typeface="Calibri"/>
                <a:cs typeface="Calibri"/>
                <a:sym typeface="Calibri"/>
              </a:rPr>
              <a:t>(ABB) </a:t>
            </a:r>
            <a:r>
              <a:rPr lang="en-US" sz="2200" dirty="0" err="1">
                <a:solidFill>
                  <a:srgbClr val="595959"/>
                </a:solidFill>
                <a:latin typeface="Consolas" panose="020B0609020204030204" pitchFamily="49" charset="0"/>
                <a:ea typeface="Calibri"/>
                <a:cs typeface="Calibri"/>
                <a:sym typeface="Calibri"/>
              </a:rPr>
              <a:t>agrega</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los</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elementos</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por</a:t>
            </a:r>
            <a:r>
              <a:rPr lang="en-US" sz="2200" dirty="0">
                <a:solidFill>
                  <a:srgbClr val="595959"/>
                </a:solidFill>
                <a:latin typeface="Consolas" panose="020B0609020204030204" pitchFamily="49" charset="0"/>
                <a:ea typeface="Calibri"/>
                <a:cs typeface="Calibri"/>
                <a:sym typeface="Calibri"/>
              </a:rPr>
              <a:t> sus hojas. </a:t>
            </a:r>
          </a:p>
          <a:p>
            <a:pPr marL="0" marR="0" lvl="0" indent="0" algn="just" rtl="0">
              <a:lnSpc>
                <a:spcPct val="90000"/>
              </a:lnSpc>
              <a:spcBef>
                <a:spcPts val="0"/>
              </a:spcBef>
              <a:spcAft>
                <a:spcPts val="0"/>
              </a:spcAft>
              <a:buClr>
                <a:srgbClr val="595959"/>
              </a:buClr>
              <a:buSzPts val="2800"/>
              <a:buFont typeface="Calibri"/>
              <a:buNone/>
            </a:pPr>
            <a:r>
              <a:rPr lang="en-US" sz="2200" dirty="0" err="1">
                <a:solidFill>
                  <a:srgbClr val="595959"/>
                </a:solidFill>
                <a:latin typeface="Consolas" panose="020B0609020204030204" pitchFamily="49" charset="0"/>
                <a:ea typeface="Calibri"/>
                <a:cs typeface="Calibri"/>
                <a:sym typeface="Calibri"/>
              </a:rPr>
              <a:t>Dichos</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elementos</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quedan</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ordenados</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todos</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por</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el</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mismo</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criterio</a:t>
            </a:r>
            <a:r>
              <a:rPr lang="en-US" sz="2200" dirty="0">
                <a:solidFill>
                  <a:srgbClr val="595959"/>
                </a:solidFill>
                <a:latin typeface="Consolas" panose="020B0609020204030204" pitchFamily="49" charset="0"/>
                <a:ea typeface="Calibri"/>
                <a:cs typeface="Calibri"/>
                <a:sym typeface="Calibri"/>
              </a:rPr>
              <a:t>). Esta </a:t>
            </a:r>
            <a:r>
              <a:rPr lang="en-US" sz="2200" dirty="0" err="1">
                <a:solidFill>
                  <a:srgbClr val="595959"/>
                </a:solidFill>
                <a:latin typeface="Consolas" panose="020B0609020204030204" pitchFamily="49" charset="0"/>
                <a:ea typeface="Calibri"/>
                <a:cs typeface="Calibri"/>
                <a:sym typeface="Calibri"/>
              </a:rPr>
              <a:t>operación</a:t>
            </a:r>
            <a:r>
              <a:rPr lang="en-US" sz="2200" dirty="0">
                <a:solidFill>
                  <a:srgbClr val="595959"/>
                </a:solidFill>
                <a:latin typeface="Consolas" panose="020B0609020204030204" pitchFamily="49" charset="0"/>
                <a:ea typeface="Calibri"/>
                <a:cs typeface="Calibri"/>
                <a:sym typeface="Calibri"/>
              </a:rPr>
              <a:t> </a:t>
            </a:r>
            <a:r>
              <a:rPr lang="en-US" sz="2200" dirty="0" err="1">
                <a:solidFill>
                  <a:srgbClr val="595959"/>
                </a:solidFill>
                <a:latin typeface="Consolas" panose="020B0609020204030204" pitchFamily="49" charset="0"/>
                <a:ea typeface="Calibri"/>
                <a:cs typeface="Calibri"/>
                <a:sym typeface="Calibri"/>
              </a:rPr>
              <a:t>lleva</a:t>
            </a:r>
            <a:r>
              <a:rPr lang="en-US" sz="2200" dirty="0">
                <a:solidFill>
                  <a:srgbClr val="595959"/>
                </a:solidFill>
                <a:latin typeface="Consolas" panose="020B0609020204030204" pitchFamily="49" charset="0"/>
                <a:ea typeface="Calibri"/>
                <a:cs typeface="Calibri"/>
                <a:sym typeface="Calibri"/>
              </a:rPr>
              <a:t> un </a:t>
            </a:r>
            <a:r>
              <a:rPr lang="en-US" sz="2200" dirty="0" err="1">
                <a:solidFill>
                  <a:srgbClr val="595959"/>
                </a:solidFill>
                <a:latin typeface="Consolas" panose="020B0609020204030204" pitchFamily="49" charset="0"/>
                <a:ea typeface="Calibri"/>
                <a:cs typeface="Calibri"/>
                <a:sym typeface="Calibri"/>
              </a:rPr>
              <a:t>tiempo</a:t>
            </a:r>
            <a:r>
              <a:rPr lang="en-US" sz="2200" dirty="0">
                <a:solidFill>
                  <a:srgbClr val="595959"/>
                </a:solidFill>
                <a:latin typeface="Consolas" panose="020B0609020204030204" pitchFamily="49" charset="0"/>
                <a:ea typeface="Calibri"/>
                <a:cs typeface="Calibri"/>
                <a:sym typeface="Calibri"/>
              </a:rPr>
              <a:t> de </a:t>
            </a:r>
            <a:r>
              <a:rPr lang="en-US" sz="2200" dirty="0" err="1">
                <a:solidFill>
                  <a:srgbClr val="595959"/>
                </a:solidFill>
                <a:latin typeface="Consolas" panose="020B0609020204030204" pitchFamily="49" charset="0"/>
                <a:ea typeface="Calibri"/>
                <a:cs typeface="Calibri"/>
                <a:sym typeface="Calibri"/>
              </a:rPr>
              <a:t>ejecución</a:t>
            </a:r>
            <a:r>
              <a:rPr lang="en-US" sz="2200" dirty="0">
                <a:solidFill>
                  <a:srgbClr val="595959"/>
                </a:solidFill>
                <a:latin typeface="Consolas" panose="020B0609020204030204" pitchFamily="49" charset="0"/>
                <a:ea typeface="Calibri"/>
                <a:cs typeface="Calibri"/>
                <a:sym typeface="Calibri"/>
              </a:rPr>
              <a:t> de O(log n).</a:t>
            </a:r>
            <a:endParaRPr sz="2200" dirty="0">
              <a:solidFill>
                <a:srgbClr val="595959"/>
              </a:solidFill>
              <a:latin typeface="Consolas" panose="020B0609020204030204" pitchFamily="49" charset="0"/>
              <a:ea typeface="Calibri"/>
              <a:cs typeface="Calibri"/>
            </a:endParaRPr>
          </a:p>
        </p:txBody>
      </p:sp>
      <p:cxnSp>
        <p:nvCxnSpPr>
          <p:cNvPr id="10" name="Conector recto 9">
            <a:extLst>
              <a:ext uri="{FF2B5EF4-FFF2-40B4-BE49-F238E27FC236}">
                <a16:creationId xmlns:a16="http://schemas.microsoft.com/office/drawing/2014/main" id="{0B6474E6-F8C1-894E-F89C-7F28855C36D7}"/>
              </a:ext>
            </a:extLst>
          </p:cNvPr>
          <p:cNvCxnSpPr/>
          <p:nvPr/>
        </p:nvCxnSpPr>
        <p:spPr>
          <a:xfrm flipH="1">
            <a:off x="1267133" y="3857648"/>
            <a:ext cx="721364" cy="54908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 name="Grupo 1">
            <a:extLst>
              <a:ext uri="{FF2B5EF4-FFF2-40B4-BE49-F238E27FC236}">
                <a16:creationId xmlns:a16="http://schemas.microsoft.com/office/drawing/2014/main" id="{14A7409F-EDAE-9D0D-D777-C18E01C32A38}"/>
              </a:ext>
            </a:extLst>
          </p:cNvPr>
          <p:cNvGrpSpPr/>
          <p:nvPr/>
        </p:nvGrpSpPr>
        <p:grpSpPr>
          <a:xfrm>
            <a:off x="6955772" y="1244300"/>
            <a:ext cx="714375" cy="687387"/>
            <a:chOff x="5738812" y="1527791"/>
            <a:chExt cx="714375" cy="687387"/>
          </a:xfrm>
        </p:grpSpPr>
        <p:sp>
          <p:nvSpPr>
            <p:cNvPr id="3" name="Google Shape;138;p18">
              <a:extLst>
                <a:ext uri="{FF2B5EF4-FFF2-40B4-BE49-F238E27FC236}">
                  <a16:creationId xmlns:a16="http://schemas.microsoft.com/office/drawing/2014/main" id="{7F70F000-7061-2E8B-D76C-F6A9C2C71949}"/>
                </a:ext>
              </a:extLst>
            </p:cNvPr>
            <p:cNvSpPr/>
            <p:nvPr/>
          </p:nvSpPr>
          <p:spPr>
            <a:xfrm>
              <a:off x="5738812" y="1527791"/>
              <a:ext cx="714375" cy="687387"/>
            </a:xfrm>
            <a:prstGeom prst="ellipse">
              <a:avLst/>
            </a:prstGeom>
            <a:solidFill>
              <a:schemeClr val="accent6">
                <a:lumMod val="20000"/>
                <a:lumOff val="80000"/>
              </a:schemeClr>
            </a:solidFill>
            <a:ln w="571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4" name="Google Shape;142;p18">
              <a:extLst>
                <a:ext uri="{FF2B5EF4-FFF2-40B4-BE49-F238E27FC236}">
                  <a16:creationId xmlns:a16="http://schemas.microsoft.com/office/drawing/2014/main" id="{C233BD61-87DD-D225-5E60-01A8486337E9}"/>
                </a:ext>
              </a:extLst>
            </p:cNvPr>
            <p:cNvSpPr txBox="1"/>
            <p:nvPr/>
          </p:nvSpPr>
          <p:spPr>
            <a:xfrm>
              <a:off x="5827662" y="1627573"/>
              <a:ext cx="535713" cy="4616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onsolas"/>
                <a:buNone/>
              </a:pPr>
              <a:r>
                <a:rPr lang="en-US" sz="2400" b="0" i="0" u="none" strike="noStrike" cap="none" dirty="0">
                  <a:solidFill>
                    <a:srgbClr val="000000"/>
                  </a:solidFill>
                  <a:latin typeface="Consolas"/>
                  <a:ea typeface="Consolas"/>
                  <a:cs typeface="Consolas"/>
                  <a:sym typeface="Consolas"/>
                </a:rPr>
                <a:t>11</a:t>
              </a:r>
              <a:endParaRPr sz="1400" b="0" i="0" u="none" strike="noStrike" cap="none" dirty="0">
                <a:solidFill>
                  <a:srgbClr val="000000"/>
                </a:solidFill>
                <a:latin typeface="Arial"/>
                <a:ea typeface="Arial"/>
                <a:cs typeface="Arial"/>
                <a:sym typeface="Arial"/>
              </a:endParaRPr>
            </a:p>
          </p:txBody>
        </p:sp>
      </p:grpSp>
      <p:cxnSp>
        <p:nvCxnSpPr>
          <p:cNvPr id="9" name="Conector recto 8">
            <a:extLst>
              <a:ext uri="{FF2B5EF4-FFF2-40B4-BE49-F238E27FC236}">
                <a16:creationId xmlns:a16="http://schemas.microsoft.com/office/drawing/2014/main" id="{D0B0F951-95FA-FA7E-45D0-7287557512E6}"/>
              </a:ext>
            </a:extLst>
          </p:cNvPr>
          <p:cNvCxnSpPr>
            <a:cxnSpLocks/>
          </p:cNvCxnSpPr>
          <p:nvPr/>
        </p:nvCxnSpPr>
        <p:spPr>
          <a:xfrm flipH="1">
            <a:off x="8676124" y="4019725"/>
            <a:ext cx="625431" cy="597524"/>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3135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875E-6 -4.07407E-6 L -0.09453 0.14653 " pathEditMode="relative" rAng="0" ptsTypes="AA">
                                      <p:cBhvr>
                                        <p:cTn id="18" dur="2000" fill="hold"/>
                                        <p:tgtEl>
                                          <p:spTgt spid="5"/>
                                        </p:tgtEl>
                                        <p:attrNameLst>
                                          <p:attrName>ppt_x</p:attrName>
                                          <p:attrName>ppt_y</p:attrName>
                                        </p:attrNameLst>
                                      </p:cBhvr>
                                      <p:rCtr x="-4727" y="7315"/>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9023 0.13612 L -0.02357 0.29028 " pathEditMode="relative" rAng="0" ptsTypes="AA">
                                      <p:cBhvr>
                                        <p:cTn id="22" dur="2000" fill="hold"/>
                                        <p:tgtEl>
                                          <p:spTgt spid="5"/>
                                        </p:tgtEl>
                                        <p:attrNameLst>
                                          <p:attrName>ppt_x</p:attrName>
                                          <p:attrName>ppt_y</p:attrName>
                                        </p:attrNameLst>
                                      </p:cBhvr>
                                      <p:rCtr x="3333" y="7708"/>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0.02357 0.29028 L -0.0638 0.44514 " pathEditMode="relative" rAng="0" ptsTypes="AA">
                                      <p:cBhvr>
                                        <p:cTn id="31" dur="2000" fill="hold"/>
                                        <p:tgtEl>
                                          <p:spTgt spid="5"/>
                                        </p:tgtEl>
                                        <p:attrNameLst>
                                          <p:attrName>ppt_x</p:attrName>
                                          <p:attrName>ppt_y</p:attrName>
                                        </p:attrNameLst>
                                      </p:cBhvr>
                                      <p:rCtr x="-2018" y="7731"/>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47"/>
                                        </p:tgtEl>
                                        <p:attrNameLst>
                                          <p:attrName>style.visibility</p:attrName>
                                        </p:attrNameLst>
                                      </p:cBhvr>
                                      <p:to>
                                        <p:strVal val="visible"/>
                                      </p:to>
                                    </p:set>
                                    <p:animEffect transition="in" filter="wipe(up)">
                                      <p:cBhvr>
                                        <p:cTn id="36" dur="1250"/>
                                        <p:tgtEl>
                                          <p:spTgt spid="147"/>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Vertical)">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0.00026 0.00116 L 0.28411 0.15486 " pathEditMode="relative" rAng="0" ptsTypes="AA">
                                      <p:cBhvr>
                                        <p:cTn id="45" dur="2000" fill="hold"/>
                                        <p:tgtEl>
                                          <p:spTgt spid="2"/>
                                        </p:tgtEl>
                                        <p:attrNameLst>
                                          <p:attrName>ppt_x</p:attrName>
                                          <p:attrName>ppt_y</p:attrName>
                                        </p:attrNameLst>
                                      </p:cBhvr>
                                      <p:rCtr x="14219" y="7685"/>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0.28411 0.15486 L 0.18411 0.22384 " pathEditMode="relative" rAng="0" ptsTypes="AA">
                                      <p:cBhvr>
                                        <p:cTn id="49" dur="2000" fill="hold"/>
                                        <p:tgtEl>
                                          <p:spTgt spid="2"/>
                                        </p:tgtEl>
                                        <p:attrNameLst>
                                          <p:attrName>ppt_x</p:attrName>
                                          <p:attrName>ppt_y</p:attrName>
                                        </p:attrNameLst>
                                      </p:cBhvr>
                                      <p:rCtr x="-5000" y="3449"/>
                                    </p:animMotion>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8411 0.22384 L 0.10156 0.47801 " pathEditMode="relative" rAng="0" ptsTypes="AA">
                                      <p:cBhvr>
                                        <p:cTn id="58" dur="2000" fill="hold"/>
                                        <p:tgtEl>
                                          <p:spTgt spid="2"/>
                                        </p:tgtEl>
                                        <p:attrNameLst>
                                          <p:attrName>ppt_x</p:attrName>
                                          <p:attrName>ppt_y</p:attrName>
                                        </p:attrNameLst>
                                      </p:cBhvr>
                                      <p:rCtr x="-4128" y="1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452</Words>
  <Application>Microsoft Office PowerPoint</Application>
  <PresentationFormat>Panorámica</PresentationFormat>
  <Paragraphs>127</Paragraphs>
  <Slides>9</Slides>
  <Notes>9</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9</vt:i4>
      </vt:variant>
    </vt:vector>
  </HeadingPairs>
  <TitlesOfParts>
    <vt:vector size="18" baseType="lpstr">
      <vt:lpstr>Arial</vt:lpstr>
      <vt:lpstr>Consolas</vt:lpstr>
      <vt:lpstr>Calibri</vt:lpstr>
      <vt:lpstr>Bradley Hand ITC</vt:lpstr>
      <vt:lpstr>Noto Sans Symbols</vt:lpstr>
      <vt:lpstr>Times New Roman</vt:lpstr>
      <vt:lpstr>Tahoma</vt:lpstr>
      <vt:lpstr>1_HDOfficeLightV0</vt:lpstr>
      <vt:lpstr>2_HDOfficeLightV0</vt:lpstr>
      <vt:lpstr>Taller de  Programación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Programación</dc:title>
  <dc:creator>Cecilia Verónica Sanz</dc:creator>
  <cp:lastModifiedBy>Laura Cristina De Giusti</cp:lastModifiedBy>
  <cp:revision>11</cp:revision>
  <dcterms:created xsi:type="dcterms:W3CDTF">2004-03-08T16:29:06Z</dcterms:created>
  <dcterms:modified xsi:type="dcterms:W3CDTF">2024-08-21T14:10:17Z</dcterms:modified>
</cp:coreProperties>
</file>