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73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3" r:id="rId13"/>
    <p:sldId id="264" r:id="rId14"/>
    <p:sldId id="286" r:id="rId15"/>
    <p:sldId id="287" r:id="rId16"/>
    <p:sldId id="288" r:id="rId17"/>
  </p:sldIdLst>
  <p:sldSz cx="12192000" cy="6858000"/>
  <p:notesSz cx="6794500" cy="9925050"/>
  <p:embeddedFontLst>
    <p:embeddedFont>
      <p:font typeface="Bradley Hand ITC" panose="03070402050302030203" pitchFamily="66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3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146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27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276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53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677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50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91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16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2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90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13008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117933C-F241-8D8A-2F5C-03B68C6A069A}"/>
              </a:ext>
            </a:extLst>
          </p:cNvPr>
          <p:cNvGrpSpPr/>
          <p:nvPr/>
        </p:nvGrpSpPr>
        <p:grpSpPr>
          <a:xfrm>
            <a:off x="695171" y="2209571"/>
            <a:ext cx="2363431" cy="3541767"/>
            <a:chOff x="1366674" y="2048139"/>
            <a:chExt cx="2363431" cy="354176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1824840" y="2048139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1878127" y="2410778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2293732" y="3258466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021" y="2853746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3036850" y="4093877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986987" y="3833141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8682D852-C138-7722-8CDF-6DD76F4D1D87}"/>
                </a:ext>
              </a:extLst>
            </p:cNvPr>
            <p:cNvGrpSpPr/>
            <p:nvPr/>
          </p:nvGrpSpPr>
          <p:grpSpPr>
            <a:xfrm>
              <a:off x="2339332" y="4999356"/>
              <a:ext cx="693255" cy="590550"/>
              <a:chOff x="7994650" y="3308350"/>
              <a:chExt cx="547688" cy="59055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81FE5F50-58E2-6664-C862-455EA725A8F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82;p19">
                <a:extLst>
                  <a:ext uri="{FF2B5EF4-FFF2-40B4-BE49-F238E27FC236}">
                    <a16:creationId xmlns:a16="http://schemas.microsoft.com/office/drawing/2014/main" id="{6E57A35D-20A1-DFF9-9DCE-631E3999986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63E3CD7-88AE-35B4-29DA-078454C8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792" y="4678860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oogle Shape;180;p19">
              <a:extLst>
                <a:ext uri="{FF2B5EF4-FFF2-40B4-BE49-F238E27FC236}">
                  <a16:creationId xmlns:a16="http://schemas.microsoft.com/office/drawing/2014/main" id="{7A040A6E-A693-8C49-4773-664D95CC8EF0}"/>
                </a:ext>
              </a:extLst>
            </p:cNvPr>
            <p:cNvGrpSpPr/>
            <p:nvPr/>
          </p:nvGrpSpPr>
          <p:grpSpPr>
            <a:xfrm>
              <a:off x="1366674" y="3295629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2368D97-3D8F-32FB-B2E4-5557F9BBCE0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182;p19">
                <a:extLst>
                  <a:ext uri="{FF2B5EF4-FFF2-40B4-BE49-F238E27FC236}">
                    <a16:creationId xmlns:a16="http://schemas.microsoft.com/office/drawing/2014/main" id="{1C9CCFA1-435B-E4A7-438C-1A4C496DB900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F39CD16-F5DF-F106-10CF-0BF7DDD04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134" y="2975133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Google Shape;175;p19">
            <a:extLst>
              <a:ext uri="{FF2B5EF4-FFF2-40B4-BE49-F238E27FC236}">
                <a16:creationId xmlns:a16="http://schemas.microsoft.com/office/drawing/2014/main" id="{0C0B0081-8592-E742-70EB-B8D3D9C0D84F}"/>
              </a:ext>
            </a:extLst>
          </p:cNvPr>
          <p:cNvSpPr txBox="1"/>
          <p:nvPr/>
        </p:nvSpPr>
        <p:spPr>
          <a:xfrm>
            <a:off x="3669822" y="2209571"/>
            <a:ext cx="833485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595959"/>
              </a:buClr>
              <a:buSzPts val="2400"/>
            </a:pPr>
            <a:r>
              <a:rPr lang="es-E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Qué ocurre si se leen valores repetidos?  </a:t>
            </a:r>
            <a:endParaRPr lang="es-ES" sz="2200" b="1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(18, 9, 7, 7,</a:t>
            </a:r>
            <a:r>
              <a:rPr lang="en-US" sz="2200" b="1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19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22, 50)</a:t>
            </a:r>
            <a:endParaRPr sz="2200" b="1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450C46D-1F30-C8F8-B36D-BA50CB65EF94}"/>
              </a:ext>
            </a:extLst>
          </p:cNvPr>
          <p:cNvGrpSpPr/>
          <p:nvPr/>
        </p:nvGrpSpPr>
        <p:grpSpPr>
          <a:xfrm>
            <a:off x="4749138" y="2978972"/>
            <a:ext cx="3758614" cy="3487166"/>
            <a:chOff x="4749138" y="2978972"/>
            <a:chExt cx="3758614" cy="3487166"/>
          </a:xfrm>
        </p:grpSpPr>
        <p:grpSp>
          <p:nvGrpSpPr>
            <p:cNvPr id="4" name="Google Shape;180;p19">
              <a:extLst>
                <a:ext uri="{FF2B5EF4-FFF2-40B4-BE49-F238E27FC236}">
                  <a16:creationId xmlns:a16="http://schemas.microsoft.com/office/drawing/2014/main" id="{4DBC07D9-2868-F3B1-7EC0-9403CD0D3A52}"/>
                </a:ext>
              </a:extLst>
            </p:cNvPr>
            <p:cNvGrpSpPr/>
            <p:nvPr/>
          </p:nvGrpSpPr>
          <p:grpSpPr>
            <a:xfrm>
              <a:off x="6602487" y="2978972"/>
              <a:ext cx="1212010" cy="850900"/>
              <a:chOff x="7994650" y="3048000"/>
              <a:chExt cx="957517" cy="850900"/>
            </a:xfrm>
          </p:grpSpPr>
          <p:sp>
            <p:nvSpPr>
              <p:cNvPr id="5" name="Google Shape;181;p19">
                <a:extLst>
                  <a:ext uri="{FF2B5EF4-FFF2-40B4-BE49-F238E27FC236}">
                    <a16:creationId xmlns:a16="http://schemas.microsoft.com/office/drawing/2014/main" id="{5881D9EC-EFBC-9C70-53F0-BB83E0DEECE1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" name="Google Shape;183;p19">
                <a:extLst>
                  <a:ext uri="{FF2B5EF4-FFF2-40B4-BE49-F238E27FC236}">
                    <a16:creationId xmlns:a16="http://schemas.microsoft.com/office/drawing/2014/main" id="{D81C49BC-CBC3-BBED-91C1-B4A336C3F795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" name="Google Shape;182;p19">
              <a:extLst>
                <a:ext uri="{FF2B5EF4-FFF2-40B4-BE49-F238E27FC236}">
                  <a16:creationId xmlns:a16="http://schemas.microsoft.com/office/drawing/2014/main" id="{A553E9F0-8D14-3748-0A5E-34C3AF09E210}"/>
                </a:ext>
              </a:extLst>
            </p:cNvPr>
            <p:cNvSpPr txBox="1"/>
            <p:nvPr/>
          </p:nvSpPr>
          <p:spPr>
            <a:xfrm>
              <a:off x="6655774" y="3341611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180;p19">
              <a:extLst>
                <a:ext uri="{FF2B5EF4-FFF2-40B4-BE49-F238E27FC236}">
                  <a16:creationId xmlns:a16="http://schemas.microsoft.com/office/drawing/2014/main" id="{B3F4CD77-CA6A-DBE6-93D8-CC9196A3336B}"/>
                </a:ext>
              </a:extLst>
            </p:cNvPr>
            <p:cNvGrpSpPr/>
            <p:nvPr/>
          </p:nvGrpSpPr>
          <p:grpSpPr>
            <a:xfrm>
              <a:off x="7071379" y="4189299"/>
              <a:ext cx="693255" cy="590550"/>
              <a:chOff x="7994650" y="3308350"/>
              <a:chExt cx="547688" cy="590550"/>
            </a:xfrm>
          </p:grpSpPr>
          <p:sp>
            <p:nvSpPr>
              <p:cNvPr id="10" name="Google Shape;181;p19">
                <a:extLst>
                  <a:ext uri="{FF2B5EF4-FFF2-40B4-BE49-F238E27FC236}">
                    <a16:creationId xmlns:a16="http://schemas.microsoft.com/office/drawing/2014/main" id="{C89DA23C-8B48-5977-9E87-2B331E4B3E6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" name="Google Shape;182;p19">
                <a:extLst>
                  <a:ext uri="{FF2B5EF4-FFF2-40B4-BE49-F238E27FC236}">
                    <a16:creationId xmlns:a16="http://schemas.microsoft.com/office/drawing/2014/main" id="{B423AEFB-210F-8E16-602E-20FFFB5967FC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6E8D840-B4DA-B6B6-D9F3-BB0799B03DA2}"/>
                </a:ext>
              </a:extLst>
            </p:cNvPr>
            <p:cNvCxnSpPr>
              <a:cxnSpLocks/>
            </p:cNvCxnSpPr>
            <p:nvPr/>
          </p:nvCxnSpPr>
          <p:spPr>
            <a:xfrm>
              <a:off x="7110668" y="3784579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oogle Shape;180;p19">
              <a:extLst>
                <a:ext uri="{FF2B5EF4-FFF2-40B4-BE49-F238E27FC236}">
                  <a16:creationId xmlns:a16="http://schemas.microsoft.com/office/drawing/2014/main" id="{ECDDD7E2-21BB-F96F-5A2F-CCFDFCF8B0BE}"/>
                </a:ext>
              </a:extLst>
            </p:cNvPr>
            <p:cNvGrpSpPr/>
            <p:nvPr/>
          </p:nvGrpSpPr>
          <p:grpSpPr>
            <a:xfrm>
              <a:off x="7814497" y="5024710"/>
              <a:ext cx="693255" cy="590550"/>
              <a:chOff x="7994650" y="3308350"/>
              <a:chExt cx="547688" cy="590550"/>
            </a:xfrm>
          </p:grpSpPr>
          <p:sp>
            <p:nvSpPr>
              <p:cNvPr id="18" name="Google Shape;181;p19">
                <a:extLst>
                  <a:ext uri="{FF2B5EF4-FFF2-40B4-BE49-F238E27FC236}">
                    <a16:creationId xmlns:a16="http://schemas.microsoft.com/office/drawing/2014/main" id="{0E39FC44-C000-52FF-7AFB-58B76C9B92D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82;p19">
                <a:extLst>
                  <a:ext uri="{FF2B5EF4-FFF2-40B4-BE49-F238E27FC236}">
                    <a16:creationId xmlns:a16="http://schemas.microsoft.com/office/drawing/2014/main" id="{98E7DB5C-29A3-CB0E-7A91-4DC7F37F0E8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B4C48EE-35A0-CF2A-BA26-2F2D5C88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634" y="4763974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oogle Shape;180;p19">
              <a:extLst>
                <a:ext uri="{FF2B5EF4-FFF2-40B4-BE49-F238E27FC236}">
                  <a16:creationId xmlns:a16="http://schemas.microsoft.com/office/drawing/2014/main" id="{EDCAA906-E8DF-2920-ECF3-93AA85C705A5}"/>
                </a:ext>
              </a:extLst>
            </p:cNvPr>
            <p:cNvGrpSpPr/>
            <p:nvPr/>
          </p:nvGrpSpPr>
          <p:grpSpPr>
            <a:xfrm>
              <a:off x="6144321" y="4226462"/>
              <a:ext cx="693255" cy="590550"/>
              <a:chOff x="7994650" y="3308350"/>
              <a:chExt cx="547688" cy="59055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57467093-F8E9-B5BA-FBE5-2F093828C5CC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7E0CA422-E546-417F-5C2E-75870F89928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AE3F0EE9-1F38-B3A0-CB59-15C607FA6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781" y="3905966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9B55A452-FBD0-02EF-7ABD-8E60265DA2F2}"/>
                </a:ext>
              </a:extLst>
            </p:cNvPr>
            <p:cNvGrpSpPr/>
            <p:nvPr/>
          </p:nvGrpSpPr>
          <p:grpSpPr>
            <a:xfrm>
              <a:off x="5502676" y="5078331"/>
              <a:ext cx="693255" cy="590550"/>
              <a:chOff x="7994650" y="3308350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034023A8-9652-C76C-8EEE-FFA72F65B9B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9BB59B58-6B33-4688-6B7B-5EB931D52D4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B8DA5175-57EC-4593-2199-FF7CFB8A83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36" y="4757835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oogle Shape;180;p19">
              <a:extLst>
                <a:ext uri="{FF2B5EF4-FFF2-40B4-BE49-F238E27FC236}">
                  <a16:creationId xmlns:a16="http://schemas.microsoft.com/office/drawing/2014/main" id="{01E512C2-6DF3-C7C4-83B1-04C19C183EC6}"/>
                </a:ext>
              </a:extLst>
            </p:cNvPr>
            <p:cNvGrpSpPr/>
            <p:nvPr/>
          </p:nvGrpSpPr>
          <p:grpSpPr>
            <a:xfrm>
              <a:off x="4749138" y="5875588"/>
              <a:ext cx="693255" cy="590550"/>
              <a:chOff x="7994650" y="3308350"/>
              <a:chExt cx="547688" cy="590550"/>
            </a:xfrm>
          </p:grpSpPr>
          <p:sp>
            <p:nvSpPr>
              <p:cNvPr id="49" name="Google Shape;181;p19">
                <a:extLst>
                  <a:ext uri="{FF2B5EF4-FFF2-40B4-BE49-F238E27FC236}">
                    <a16:creationId xmlns:a16="http://schemas.microsoft.com/office/drawing/2014/main" id="{DA8E8ACD-55F9-61E4-D11B-6A7A3C2D096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182;p19">
                <a:extLst>
                  <a:ext uri="{FF2B5EF4-FFF2-40B4-BE49-F238E27FC236}">
                    <a16:creationId xmlns:a16="http://schemas.microsoft.com/office/drawing/2014/main" id="{B3808E1E-22A7-B1F8-7DC2-E950E7CDB9A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92C5D55-8A8C-ACA1-C9F8-A56280BFB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3598" y="555509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Google Shape;69;p4">
            <a:extLst>
              <a:ext uri="{FF2B5EF4-FFF2-40B4-BE49-F238E27FC236}">
                <a16:creationId xmlns:a16="http://schemas.microsoft.com/office/drawing/2014/main" id="{979C0E84-30FB-5341-20CD-1E7BBE08AAFF}"/>
              </a:ext>
            </a:extLst>
          </p:cNvPr>
          <p:cNvSpPr txBox="1"/>
          <p:nvPr/>
        </p:nvSpPr>
        <p:spPr>
          <a:xfrm>
            <a:off x="9550171" y="2862204"/>
            <a:ext cx="2454170" cy="83095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implementamos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53" name="Google Shape;69;p4">
            <a:extLst>
              <a:ext uri="{FF2B5EF4-FFF2-40B4-BE49-F238E27FC236}">
                <a16:creationId xmlns:a16="http://schemas.microsoft.com/office/drawing/2014/main" id="{064C9023-276E-B237-C24B-B57900E53481}"/>
              </a:ext>
            </a:extLst>
          </p:cNvPr>
          <p:cNvSpPr txBox="1"/>
          <p:nvPr/>
        </p:nvSpPr>
        <p:spPr>
          <a:xfrm>
            <a:off x="9514403" y="4026095"/>
            <a:ext cx="2454170" cy="83095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sería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8" name="Google Shape;40;p1">
            <a:extLst>
              <a:ext uri="{FF2B5EF4-FFF2-40B4-BE49-F238E27FC236}">
                <a16:creationId xmlns:a16="http://schemas.microsoft.com/office/drawing/2014/main" id="{150DFA3B-C7A3-287B-3ACF-F65DD72DF65B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2875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1" name="Google Shape;291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3863975" y="1628775"/>
            <a:ext cx="7993063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a:árbol;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num:integer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(a = nil) then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new(A);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num;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else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HI,num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else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HD,num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34962" y="1074737"/>
            <a:ext cx="266541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HI: arbol;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HD: arbol;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abb:arbol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; x:integer;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abb:=nil;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 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while (x&lt;&gt;50)do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AGREGAR(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abb,x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read(x);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B2B3A5F3-E2FF-FFB9-70AC-3A11AA2818B2}"/>
              </a:ext>
            </a:extLst>
          </p:cNvPr>
          <p:cNvSpPr txBox="1"/>
          <p:nvPr/>
        </p:nvSpPr>
        <p:spPr>
          <a:xfrm>
            <a:off x="8841303" y="5876052"/>
            <a:ext cx="2454170" cy="46162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699F68CD-9E4D-8D85-B722-BA424E2AD48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9062" y="1933575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(9, 18, 22, 7)</a:t>
            </a:r>
            <a:endParaRPr lang="es-AR" sz="2000" b="1" dirty="0">
              <a:solidFill>
                <a:schemeClr val="accent2"/>
              </a:solidFill>
            </a:endParaRPr>
          </a:p>
        </p:txBody>
      </p:sp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98104" y="1436914"/>
            <a:ext cx="5087246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70;p8">
            <a:extLst>
              <a:ext uri="{FF2B5EF4-FFF2-40B4-BE49-F238E27FC236}">
                <a16:creationId xmlns:a16="http://schemas.microsoft.com/office/drawing/2014/main" id="{FB7F3430-5BD9-AD30-7791-6E9F79A0BEF1}"/>
              </a:ext>
            </a:extLst>
          </p:cNvPr>
          <p:cNvSpPr txBox="1"/>
          <p:nvPr/>
        </p:nvSpPr>
        <p:spPr>
          <a:xfrm>
            <a:off x="6645729" y="4418239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nil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num= 9</a:t>
            </a:r>
            <a:endParaRPr b="1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619001" y="1503589"/>
            <a:ext cx="18166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 num = 9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285893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7" name="Google Shape;177;p8">
            <a:extLst>
              <a:ext uri="{FF2B5EF4-FFF2-40B4-BE49-F238E27FC236}">
                <a16:creationId xmlns:a16="http://schemas.microsoft.com/office/drawing/2014/main" id="{CEB20F3F-1B1B-A3EC-49E7-ACAC4853BD66}"/>
              </a:ext>
            </a:extLst>
          </p:cNvPr>
          <p:cNvSpPr txBox="1"/>
          <p:nvPr/>
        </p:nvSpPr>
        <p:spPr>
          <a:xfrm>
            <a:off x="9619001" y="1520515"/>
            <a:ext cx="18166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HD 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sym typeface="Consolas"/>
              </a:rPr>
              <a:t>    HI = nil</a:t>
            </a:r>
            <a:endParaRPr sz="1800" dirty="0"/>
          </a:p>
        </p:txBody>
      </p: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83489" y="4409830"/>
            <a:ext cx="325346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  <a:endParaRPr b="1" dirty="0"/>
          </a:p>
        </p:txBody>
      </p:sp>
      <p:grpSp>
        <p:nvGrpSpPr>
          <p:cNvPr id="339" name="Google Shape;180;p19">
            <a:extLst>
              <a:ext uri="{FF2B5EF4-FFF2-40B4-BE49-F238E27FC236}">
                <a16:creationId xmlns:a16="http://schemas.microsoft.com/office/drawing/2014/main" id="{6F9204C3-C0C8-0BD7-19F7-E517D56620DB}"/>
              </a:ext>
            </a:extLst>
          </p:cNvPr>
          <p:cNvGrpSpPr/>
          <p:nvPr/>
        </p:nvGrpSpPr>
        <p:grpSpPr>
          <a:xfrm>
            <a:off x="5188967" y="4827134"/>
            <a:ext cx="1260138" cy="850900"/>
            <a:chOff x="7994650" y="3048000"/>
            <a:chExt cx="995539" cy="850900"/>
          </a:xfrm>
        </p:grpSpPr>
        <p:sp>
          <p:nvSpPr>
            <p:cNvPr id="340" name="Google Shape;181;p19">
              <a:extLst>
                <a:ext uri="{FF2B5EF4-FFF2-40B4-BE49-F238E27FC236}">
                  <a16:creationId xmlns:a16="http://schemas.microsoft.com/office/drawing/2014/main" id="{825A269D-7981-9581-7C7D-F2F6A3493729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182;p19">
              <a:extLst>
                <a:ext uri="{FF2B5EF4-FFF2-40B4-BE49-F238E27FC236}">
                  <a16:creationId xmlns:a16="http://schemas.microsoft.com/office/drawing/2014/main" id="{691BCADE-2FCB-6837-A6BB-685A9FAED562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183;p19">
              <a:extLst>
                <a:ext uri="{FF2B5EF4-FFF2-40B4-BE49-F238E27FC236}">
                  <a16:creationId xmlns:a16="http://schemas.microsoft.com/office/drawing/2014/main" id="{EFCA7388-EBFD-31FF-02F7-80FB138DEC29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736A0467-4755-BDEA-B4DC-50578A660B3E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8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12" grpId="0"/>
      <p:bldP spid="12" grpId="1"/>
      <p:bldP spid="13" grpId="0"/>
      <p:bldP spid="13" grpId="1"/>
      <p:bldP spid="337" grpId="0"/>
      <p:bldP spid="337" grpId="1"/>
      <p:bldP spid="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7922" y="1837538"/>
            <a:ext cx="6096001" cy="335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18, 22, 7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18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4308125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num=18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 </a:t>
            </a:r>
            <a:endParaRPr lang="en-US" sz="1800" b="1" dirty="0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18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97871" y="2505711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18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55464" y="1515076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0BB7113-37EE-768D-6CAB-E8BF83080929}"/>
              </a:ext>
            </a:extLst>
          </p:cNvPr>
          <p:cNvGrpSpPr/>
          <p:nvPr/>
        </p:nvGrpSpPr>
        <p:grpSpPr>
          <a:xfrm>
            <a:off x="5152311" y="4847998"/>
            <a:ext cx="1299260" cy="1778735"/>
            <a:chOff x="5152311" y="4847998"/>
            <a:chExt cx="1299260" cy="177873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B528F58F-7B0A-0211-A23E-9970F4065E9D}"/>
                </a:ext>
              </a:extLst>
            </p:cNvPr>
            <p:cNvGrpSpPr/>
            <p:nvPr/>
          </p:nvGrpSpPr>
          <p:grpSpPr>
            <a:xfrm>
              <a:off x="5152311" y="4847998"/>
              <a:ext cx="1299260" cy="1778735"/>
              <a:chOff x="5152311" y="4847998"/>
              <a:chExt cx="1299260" cy="1778735"/>
            </a:xfrm>
          </p:grpSpPr>
          <p:grpSp>
            <p:nvGrpSpPr>
              <p:cNvPr id="16" name="Google Shape;180;p19">
                <a:extLst>
                  <a:ext uri="{FF2B5EF4-FFF2-40B4-BE49-F238E27FC236}">
                    <a16:creationId xmlns:a16="http://schemas.microsoft.com/office/drawing/2014/main" id="{C7384A5B-39EA-B8E5-78BE-54E31B667FC4}"/>
                  </a:ext>
                </a:extLst>
              </p:cNvPr>
              <p:cNvGrpSpPr/>
              <p:nvPr/>
            </p:nvGrpSpPr>
            <p:grpSpPr>
              <a:xfrm>
                <a:off x="5152311" y="4847998"/>
                <a:ext cx="1212010" cy="850900"/>
                <a:chOff x="7994650" y="3048000"/>
                <a:chExt cx="957517" cy="850900"/>
              </a:xfrm>
            </p:grpSpPr>
            <p:sp>
              <p:nvSpPr>
                <p:cNvPr id="17" name="Google Shape;181;p19">
                  <a:extLst>
                    <a:ext uri="{FF2B5EF4-FFF2-40B4-BE49-F238E27FC236}">
                      <a16:creationId xmlns:a16="http://schemas.microsoft.com/office/drawing/2014/main" id="{A9A0EF56-6E56-F4E1-840B-353C208626EE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" name="Google Shape;183;p19">
                  <a:extLst>
                    <a:ext uri="{FF2B5EF4-FFF2-40B4-BE49-F238E27FC236}">
                      <a16:creationId xmlns:a16="http://schemas.microsoft.com/office/drawing/2014/main" id="{DE34786C-3F15-E5F3-3B17-D6FF059365B5}"/>
                    </a:ext>
                  </a:extLst>
                </p:cNvPr>
                <p:cNvSpPr txBox="1"/>
                <p:nvPr/>
              </p:nvSpPr>
              <p:spPr>
                <a:xfrm>
                  <a:off x="8418767" y="3048000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" name="Google Shape;180;p19">
                <a:extLst>
                  <a:ext uri="{FF2B5EF4-FFF2-40B4-BE49-F238E27FC236}">
                    <a16:creationId xmlns:a16="http://schemas.microsoft.com/office/drawing/2014/main" id="{6A91F26E-09F1-019A-0E1C-D3706F31514B}"/>
                  </a:ext>
                </a:extLst>
              </p:cNvPr>
              <p:cNvGrpSpPr/>
              <p:nvPr/>
            </p:nvGrpSpPr>
            <p:grpSpPr>
              <a:xfrm>
                <a:off x="5758316" y="6036183"/>
                <a:ext cx="693255" cy="590550"/>
                <a:chOff x="8137006" y="3286208"/>
                <a:chExt cx="547688" cy="590550"/>
              </a:xfrm>
            </p:grpSpPr>
            <p:sp>
              <p:nvSpPr>
                <p:cNvPr id="20" name="Google Shape;181;p19">
                  <a:extLst>
                    <a:ext uri="{FF2B5EF4-FFF2-40B4-BE49-F238E27FC236}">
                      <a16:creationId xmlns:a16="http://schemas.microsoft.com/office/drawing/2014/main" id="{0AED088C-96F2-F4E8-DD0E-A28CAD4DCAC8}"/>
                    </a:ext>
                  </a:extLst>
                </p:cNvPr>
                <p:cNvSpPr/>
                <p:nvPr/>
              </p:nvSpPr>
              <p:spPr>
                <a:xfrm>
                  <a:off x="8137006" y="3286208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" name="Google Shape;182;p19">
                  <a:extLst>
                    <a:ext uri="{FF2B5EF4-FFF2-40B4-BE49-F238E27FC236}">
                      <a16:creationId xmlns:a16="http://schemas.microsoft.com/office/drawing/2014/main" id="{76E9E68D-4536-D274-51CE-D802D0022C77}"/>
                    </a:ext>
                  </a:extLst>
                </p:cNvPr>
                <p:cNvSpPr txBox="1"/>
                <p:nvPr/>
              </p:nvSpPr>
              <p:spPr>
                <a:xfrm>
                  <a:off x="8169325" y="337123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704B500C-EFA7-34A8-E8EB-841C14B4B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413" y="5653605"/>
                <a:ext cx="287436" cy="412128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Google Shape;182;p19">
              <a:extLst>
                <a:ext uri="{FF2B5EF4-FFF2-40B4-BE49-F238E27FC236}">
                  <a16:creationId xmlns:a16="http://schemas.microsoft.com/office/drawing/2014/main" id="{B8C6CFCE-B11F-E541-3FEE-8CA227206AEE}"/>
                </a:ext>
              </a:extLst>
            </p:cNvPr>
            <p:cNvSpPr txBox="1"/>
            <p:nvPr/>
          </p:nvSpPr>
          <p:spPr>
            <a:xfrm>
              <a:off x="5248885" y="5195660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14C138C-88C7-2781-0C95-792C8B3040E2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B6279EB-E696-7C19-AF58-24DB512CE2A6}"/>
              </a:ext>
            </a:extLst>
          </p:cNvPr>
          <p:cNvGrpSpPr/>
          <p:nvPr/>
        </p:nvGrpSpPr>
        <p:grpSpPr>
          <a:xfrm>
            <a:off x="3717141" y="4820928"/>
            <a:ext cx="1260138" cy="850900"/>
            <a:chOff x="3717141" y="4820928"/>
            <a:chExt cx="1260138" cy="850900"/>
          </a:xfrm>
        </p:grpSpPr>
        <p:sp>
          <p:nvSpPr>
            <p:cNvPr id="26" name="Google Shape;181;p19">
              <a:extLst>
                <a:ext uri="{FF2B5EF4-FFF2-40B4-BE49-F238E27FC236}">
                  <a16:creationId xmlns:a16="http://schemas.microsoft.com/office/drawing/2014/main" id="{D5907E0E-EC57-74FD-DA18-8B9AB9C98EF8}"/>
                </a:ext>
              </a:extLst>
            </p:cNvPr>
            <p:cNvSpPr/>
            <p:nvPr/>
          </p:nvSpPr>
          <p:spPr>
            <a:xfrm>
              <a:off x="3717141" y="5081278"/>
              <a:ext cx="693255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182;p19">
              <a:extLst>
                <a:ext uri="{FF2B5EF4-FFF2-40B4-BE49-F238E27FC236}">
                  <a16:creationId xmlns:a16="http://schemas.microsoft.com/office/drawing/2014/main" id="{F5EE814E-AF73-62F7-3013-B62B51856D65}"/>
                </a:ext>
              </a:extLst>
            </p:cNvPr>
            <p:cNvSpPr txBox="1"/>
            <p:nvPr/>
          </p:nvSpPr>
          <p:spPr>
            <a:xfrm>
              <a:off x="3777424" y="5201928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3;p19">
              <a:extLst>
                <a:ext uri="{FF2B5EF4-FFF2-40B4-BE49-F238E27FC236}">
                  <a16:creationId xmlns:a16="http://schemas.microsoft.com/office/drawing/2014/main" id="{92A3143C-EB06-5CB4-75D9-00F995BBF573}"/>
                </a:ext>
              </a:extLst>
            </p:cNvPr>
            <p:cNvSpPr txBox="1"/>
            <p:nvPr/>
          </p:nvSpPr>
          <p:spPr>
            <a:xfrm>
              <a:off x="4302109" y="4820928"/>
              <a:ext cx="67517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826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2" grpId="1"/>
      <p:bldP spid="13" grpId="0"/>
      <p:bldP spid="13" grpId="1"/>
      <p:bldP spid="338" grpId="0"/>
      <p:bldP spid="2" grpId="0"/>
      <p:bldP spid="2" grpId="1"/>
      <p:bldP spid="5" grpId="0"/>
      <p:bldP spid="5" grpId="1"/>
      <p:bldP spid="14" grpId="0"/>
      <p:bldP spid="14" grpId="1"/>
      <p:bldP spid="15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442774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80335" y="1710741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(9, 18,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22, 7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5002790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num=22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HD= nil HI=nil</a:t>
            </a: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800" b="1" dirty="0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22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45599" y="3520158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a=22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22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97871" y="2505711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4FB2B0B-DC9F-AA12-FE8A-2FDBEA017A2F}"/>
              </a:ext>
            </a:extLst>
          </p:cNvPr>
          <p:cNvGrpSpPr/>
          <p:nvPr/>
        </p:nvGrpSpPr>
        <p:grpSpPr>
          <a:xfrm>
            <a:off x="4337568" y="4504342"/>
            <a:ext cx="2125599" cy="2253281"/>
            <a:chOff x="4337568" y="4504342"/>
            <a:chExt cx="2125599" cy="2253281"/>
          </a:xfrm>
        </p:grpSpPr>
        <p:grpSp>
          <p:nvGrpSpPr>
            <p:cNvPr id="16" name="Google Shape;180;p19">
              <a:extLst>
                <a:ext uri="{FF2B5EF4-FFF2-40B4-BE49-F238E27FC236}">
                  <a16:creationId xmlns:a16="http://schemas.microsoft.com/office/drawing/2014/main" id="{786324BA-F45B-F79A-280D-8EE804E5460A}"/>
                </a:ext>
              </a:extLst>
            </p:cNvPr>
            <p:cNvGrpSpPr/>
            <p:nvPr/>
          </p:nvGrpSpPr>
          <p:grpSpPr>
            <a:xfrm>
              <a:off x="4337568" y="4504342"/>
              <a:ext cx="1212010" cy="850900"/>
              <a:chOff x="7994650" y="3048000"/>
              <a:chExt cx="957517" cy="850900"/>
            </a:xfrm>
          </p:grpSpPr>
          <p:sp>
            <p:nvSpPr>
              <p:cNvPr id="17" name="Google Shape;181;p19">
                <a:extLst>
                  <a:ext uri="{FF2B5EF4-FFF2-40B4-BE49-F238E27FC236}">
                    <a16:creationId xmlns:a16="http://schemas.microsoft.com/office/drawing/2014/main" id="{A99C477A-0698-06E9-9855-23F92913CAC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3;p19">
                <a:extLst>
                  <a:ext uri="{FF2B5EF4-FFF2-40B4-BE49-F238E27FC236}">
                    <a16:creationId xmlns:a16="http://schemas.microsoft.com/office/drawing/2014/main" id="{84BA08B5-E2BD-1F6D-DDEE-229781FB35E0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80;p19">
              <a:extLst>
                <a:ext uri="{FF2B5EF4-FFF2-40B4-BE49-F238E27FC236}">
                  <a16:creationId xmlns:a16="http://schemas.microsoft.com/office/drawing/2014/main" id="{54B675AF-8E25-4EB4-72D3-A392F90ED9AB}"/>
                </a:ext>
              </a:extLst>
            </p:cNvPr>
            <p:cNvGrpSpPr/>
            <p:nvPr/>
          </p:nvGrpSpPr>
          <p:grpSpPr>
            <a:xfrm>
              <a:off x="5147852" y="5560775"/>
              <a:ext cx="693255" cy="590550"/>
              <a:chOff x="8137006" y="3286208"/>
              <a:chExt cx="547688" cy="590550"/>
            </a:xfrm>
          </p:grpSpPr>
          <p:sp>
            <p:nvSpPr>
              <p:cNvPr id="20" name="Google Shape;181;p19">
                <a:extLst>
                  <a:ext uri="{FF2B5EF4-FFF2-40B4-BE49-F238E27FC236}">
                    <a16:creationId xmlns:a16="http://schemas.microsoft.com/office/drawing/2014/main" id="{2DBB4580-41B6-D4AD-4DCE-DB300844E93B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182;p19">
                <a:extLst>
                  <a:ext uri="{FF2B5EF4-FFF2-40B4-BE49-F238E27FC236}">
                    <a16:creationId xmlns:a16="http://schemas.microsoft.com/office/drawing/2014/main" id="{A214CCE3-3C03-8DCB-1932-12569CBE48B0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36AC6736-74CA-FA01-3C1A-2EE2BC82BA8C}"/>
                </a:ext>
              </a:extLst>
            </p:cNvPr>
            <p:cNvCxnSpPr>
              <a:cxnSpLocks/>
            </p:cNvCxnSpPr>
            <p:nvPr/>
          </p:nvCxnSpPr>
          <p:spPr>
            <a:xfrm>
              <a:off x="4975943" y="514395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oogle Shape;180;p19">
              <a:extLst>
                <a:ext uri="{FF2B5EF4-FFF2-40B4-BE49-F238E27FC236}">
                  <a16:creationId xmlns:a16="http://schemas.microsoft.com/office/drawing/2014/main" id="{F63D77BD-90C6-DE75-8656-563F7B3CE04B}"/>
                </a:ext>
              </a:extLst>
            </p:cNvPr>
            <p:cNvGrpSpPr/>
            <p:nvPr/>
          </p:nvGrpSpPr>
          <p:grpSpPr>
            <a:xfrm>
              <a:off x="5769912" y="6167073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6BBC758-5C30-17CB-095D-999CCBC9910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65BD60C6-D21A-8628-DF39-8305D6448A7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DF7116A-49EA-D867-3369-DFB9EBCECB7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049" y="590633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82;p19">
              <a:extLst>
                <a:ext uri="{FF2B5EF4-FFF2-40B4-BE49-F238E27FC236}">
                  <a16:creationId xmlns:a16="http://schemas.microsoft.com/office/drawing/2014/main" id="{377E88C0-888F-FC15-09DA-A79E0C2FA370}"/>
                </a:ext>
              </a:extLst>
            </p:cNvPr>
            <p:cNvSpPr txBox="1"/>
            <p:nvPr/>
          </p:nvSpPr>
          <p:spPr>
            <a:xfrm>
              <a:off x="4404934" y="4875449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76;p8">
            <a:extLst>
              <a:ext uri="{FF2B5EF4-FFF2-40B4-BE49-F238E27FC236}">
                <a16:creationId xmlns:a16="http://schemas.microsoft.com/office/drawing/2014/main" id="{C7F7F0FD-D7CC-24C0-978A-1B9A0AAA279A}"/>
              </a:ext>
            </a:extLst>
          </p:cNvPr>
          <p:cNvSpPr txBox="1"/>
          <p:nvPr/>
        </p:nvSpPr>
        <p:spPr>
          <a:xfrm>
            <a:off x="6573429" y="3564223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29" name="Google Shape;177;p8">
            <a:extLst>
              <a:ext uri="{FF2B5EF4-FFF2-40B4-BE49-F238E27FC236}">
                <a16:creationId xmlns:a16="http://schemas.microsoft.com/office/drawing/2014/main" id="{AB8CAE7E-525A-8FC8-1FBC-FBCB1FE8A7E3}"/>
              </a:ext>
            </a:extLst>
          </p:cNvPr>
          <p:cNvSpPr txBox="1"/>
          <p:nvPr/>
        </p:nvSpPr>
        <p:spPr>
          <a:xfrm>
            <a:off x="9226142" y="3518186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22</a:t>
            </a:r>
            <a:endParaRPr sz="1800" dirty="0"/>
          </a:p>
        </p:txBody>
      </p:sp>
      <p:cxnSp>
        <p:nvCxnSpPr>
          <p:cNvPr id="31" name="Google Shape;169;p8">
            <a:extLst>
              <a:ext uri="{FF2B5EF4-FFF2-40B4-BE49-F238E27FC236}">
                <a16:creationId xmlns:a16="http://schemas.microsoft.com/office/drawing/2014/main" id="{91814713-E514-72B2-DA38-37FDEB422A85}"/>
              </a:ext>
            </a:extLst>
          </p:cNvPr>
          <p:cNvCxnSpPr>
            <a:cxnSpLocks/>
          </p:cNvCxnSpPr>
          <p:nvPr/>
        </p:nvCxnSpPr>
        <p:spPr>
          <a:xfrm>
            <a:off x="6531022" y="4431122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E2752093-C5F1-DA14-B6FF-5942BD1F82AB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4220281-F5E1-8F7F-DBFD-7E04308C709D}"/>
              </a:ext>
            </a:extLst>
          </p:cNvPr>
          <p:cNvGrpSpPr/>
          <p:nvPr/>
        </p:nvGrpSpPr>
        <p:grpSpPr>
          <a:xfrm>
            <a:off x="3335076" y="4659348"/>
            <a:ext cx="1299260" cy="1778735"/>
            <a:chOff x="5152311" y="4847998"/>
            <a:chExt cx="1299260" cy="177873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9543C610-C4CF-20C7-6C4C-11051D4FD329}"/>
                </a:ext>
              </a:extLst>
            </p:cNvPr>
            <p:cNvGrpSpPr/>
            <p:nvPr/>
          </p:nvGrpSpPr>
          <p:grpSpPr>
            <a:xfrm>
              <a:off x="5152311" y="4847998"/>
              <a:ext cx="1299260" cy="1778735"/>
              <a:chOff x="5152311" y="4847998"/>
              <a:chExt cx="1299260" cy="1778735"/>
            </a:xfrm>
          </p:grpSpPr>
          <p:grpSp>
            <p:nvGrpSpPr>
              <p:cNvPr id="46" name="Google Shape;180;p19">
                <a:extLst>
                  <a:ext uri="{FF2B5EF4-FFF2-40B4-BE49-F238E27FC236}">
                    <a16:creationId xmlns:a16="http://schemas.microsoft.com/office/drawing/2014/main" id="{FA05917F-48A7-0FC4-3B9F-C360769C586A}"/>
                  </a:ext>
                </a:extLst>
              </p:cNvPr>
              <p:cNvGrpSpPr/>
              <p:nvPr/>
            </p:nvGrpSpPr>
            <p:grpSpPr>
              <a:xfrm>
                <a:off x="5152311" y="4847998"/>
                <a:ext cx="1212010" cy="850900"/>
                <a:chOff x="7994650" y="3048000"/>
                <a:chExt cx="957517" cy="850900"/>
              </a:xfrm>
            </p:grpSpPr>
            <p:sp>
              <p:nvSpPr>
                <p:cNvPr id="51" name="Google Shape;181;p19">
                  <a:extLst>
                    <a:ext uri="{FF2B5EF4-FFF2-40B4-BE49-F238E27FC236}">
                      <a16:creationId xmlns:a16="http://schemas.microsoft.com/office/drawing/2014/main" id="{101CE67D-32C4-7CCD-A870-96911DFC18AC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" name="Google Shape;183;p19">
                  <a:extLst>
                    <a:ext uri="{FF2B5EF4-FFF2-40B4-BE49-F238E27FC236}">
                      <a16:creationId xmlns:a16="http://schemas.microsoft.com/office/drawing/2014/main" id="{AD78487F-2733-729C-0B2D-A5B8C83F1DA7}"/>
                    </a:ext>
                  </a:extLst>
                </p:cNvPr>
                <p:cNvSpPr txBox="1"/>
                <p:nvPr/>
              </p:nvSpPr>
              <p:spPr>
                <a:xfrm>
                  <a:off x="8418767" y="3048000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" name="Google Shape;180;p19">
                <a:extLst>
                  <a:ext uri="{FF2B5EF4-FFF2-40B4-BE49-F238E27FC236}">
                    <a16:creationId xmlns:a16="http://schemas.microsoft.com/office/drawing/2014/main" id="{9BA13E3D-A6E1-C908-EA4D-E8E3175F0385}"/>
                  </a:ext>
                </a:extLst>
              </p:cNvPr>
              <p:cNvGrpSpPr/>
              <p:nvPr/>
            </p:nvGrpSpPr>
            <p:grpSpPr>
              <a:xfrm>
                <a:off x="5758316" y="6036183"/>
                <a:ext cx="693255" cy="590550"/>
                <a:chOff x="8137006" y="3286208"/>
                <a:chExt cx="547688" cy="590550"/>
              </a:xfrm>
            </p:grpSpPr>
            <p:sp>
              <p:nvSpPr>
                <p:cNvPr id="49" name="Google Shape;181;p19">
                  <a:extLst>
                    <a:ext uri="{FF2B5EF4-FFF2-40B4-BE49-F238E27FC236}">
                      <a16:creationId xmlns:a16="http://schemas.microsoft.com/office/drawing/2014/main" id="{10CBE2E9-7349-9AEB-0BA7-5263B1BAF71D}"/>
                    </a:ext>
                  </a:extLst>
                </p:cNvPr>
                <p:cNvSpPr/>
                <p:nvPr/>
              </p:nvSpPr>
              <p:spPr>
                <a:xfrm>
                  <a:off x="8137006" y="3286208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" name="Google Shape;182;p19">
                  <a:extLst>
                    <a:ext uri="{FF2B5EF4-FFF2-40B4-BE49-F238E27FC236}">
                      <a16:creationId xmlns:a16="http://schemas.microsoft.com/office/drawing/2014/main" id="{848CD2FA-3191-4CAC-7089-14FD47386A81}"/>
                    </a:ext>
                  </a:extLst>
                </p:cNvPr>
                <p:cNvSpPr txBox="1"/>
                <p:nvPr/>
              </p:nvSpPr>
              <p:spPr>
                <a:xfrm>
                  <a:off x="8169325" y="337123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8" name="Conector recto de flecha 47">
                <a:extLst>
                  <a:ext uri="{FF2B5EF4-FFF2-40B4-BE49-F238E27FC236}">
                    <a16:creationId xmlns:a16="http://schemas.microsoft.com/office/drawing/2014/main" id="{7440C32E-A2FA-A59A-AE67-55766255E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413" y="5653605"/>
                <a:ext cx="287436" cy="412128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Google Shape;182;p19">
              <a:extLst>
                <a:ext uri="{FF2B5EF4-FFF2-40B4-BE49-F238E27FC236}">
                  <a16:creationId xmlns:a16="http://schemas.microsoft.com/office/drawing/2014/main" id="{5545CCB9-332E-EEF9-F8E0-527D7F813D78}"/>
                </a:ext>
              </a:extLst>
            </p:cNvPr>
            <p:cNvSpPr txBox="1"/>
            <p:nvPr/>
          </p:nvSpPr>
          <p:spPr>
            <a:xfrm>
              <a:off x="5248885" y="5195660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7567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1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2" grpId="1"/>
      <p:bldP spid="13" grpId="0"/>
      <p:bldP spid="13" grpId="1"/>
      <p:bldP spid="338" grpId="0"/>
      <p:bldP spid="338" grpId="1"/>
      <p:bldP spid="2" grpId="0"/>
      <p:bldP spid="2" grpId="1"/>
      <p:bldP spid="5" grpId="0"/>
      <p:bldP spid="5" grpId="1"/>
      <p:bldP spid="14" grpId="0"/>
      <p:bldP spid="14" grpId="1"/>
      <p:bldP spid="15" grpId="0"/>
      <p:bldP spid="15" grpId="1"/>
      <p:bldP spid="28" grpId="0"/>
      <p:bldP spid="28" grpId="1"/>
      <p:bldP spid="29" grpId="0"/>
      <p:bldP spid="2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442774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9062" y="1933575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(9, 18, 22,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7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5045340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 = 7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7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97871" y="2438594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a=7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7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71791" y="1544760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</a:t>
            </a:r>
            <a:r>
              <a:rPr lang="en-US" sz="18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05C7CF4-AE8A-7A5F-05B4-9FE6E3A32384}"/>
              </a:ext>
            </a:extLst>
          </p:cNvPr>
          <p:cNvGrpSpPr/>
          <p:nvPr/>
        </p:nvGrpSpPr>
        <p:grpSpPr>
          <a:xfrm>
            <a:off x="3853985" y="4504342"/>
            <a:ext cx="2609182" cy="2253281"/>
            <a:chOff x="3853985" y="4504342"/>
            <a:chExt cx="2609182" cy="2253281"/>
          </a:xfrm>
        </p:grpSpPr>
        <p:grpSp>
          <p:nvGrpSpPr>
            <p:cNvPr id="16" name="Google Shape;180;p19">
              <a:extLst>
                <a:ext uri="{FF2B5EF4-FFF2-40B4-BE49-F238E27FC236}">
                  <a16:creationId xmlns:a16="http://schemas.microsoft.com/office/drawing/2014/main" id="{786324BA-F45B-F79A-280D-8EE804E5460A}"/>
                </a:ext>
              </a:extLst>
            </p:cNvPr>
            <p:cNvGrpSpPr/>
            <p:nvPr/>
          </p:nvGrpSpPr>
          <p:grpSpPr>
            <a:xfrm>
              <a:off x="4337568" y="4504342"/>
              <a:ext cx="1212010" cy="850900"/>
              <a:chOff x="7994650" y="3048000"/>
              <a:chExt cx="957517" cy="850900"/>
            </a:xfrm>
          </p:grpSpPr>
          <p:sp>
            <p:nvSpPr>
              <p:cNvPr id="17" name="Google Shape;181;p19">
                <a:extLst>
                  <a:ext uri="{FF2B5EF4-FFF2-40B4-BE49-F238E27FC236}">
                    <a16:creationId xmlns:a16="http://schemas.microsoft.com/office/drawing/2014/main" id="{A99C477A-0698-06E9-9855-23F92913CAC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3;p19">
                <a:extLst>
                  <a:ext uri="{FF2B5EF4-FFF2-40B4-BE49-F238E27FC236}">
                    <a16:creationId xmlns:a16="http://schemas.microsoft.com/office/drawing/2014/main" id="{84BA08B5-E2BD-1F6D-DDEE-229781FB35E0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80;p19">
              <a:extLst>
                <a:ext uri="{FF2B5EF4-FFF2-40B4-BE49-F238E27FC236}">
                  <a16:creationId xmlns:a16="http://schemas.microsoft.com/office/drawing/2014/main" id="{54B675AF-8E25-4EB4-72D3-A392F90ED9AB}"/>
                </a:ext>
              </a:extLst>
            </p:cNvPr>
            <p:cNvGrpSpPr/>
            <p:nvPr/>
          </p:nvGrpSpPr>
          <p:grpSpPr>
            <a:xfrm>
              <a:off x="5147852" y="5560775"/>
              <a:ext cx="693255" cy="590550"/>
              <a:chOff x="8137006" y="3286208"/>
              <a:chExt cx="547688" cy="590550"/>
            </a:xfrm>
          </p:grpSpPr>
          <p:sp>
            <p:nvSpPr>
              <p:cNvPr id="20" name="Google Shape;181;p19">
                <a:extLst>
                  <a:ext uri="{FF2B5EF4-FFF2-40B4-BE49-F238E27FC236}">
                    <a16:creationId xmlns:a16="http://schemas.microsoft.com/office/drawing/2014/main" id="{2DBB4580-41B6-D4AD-4DCE-DB300844E93B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182;p19">
                <a:extLst>
                  <a:ext uri="{FF2B5EF4-FFF2-40B4-BE49-F238E27FC236}">
                    <a16:creationId xmlns:a16="http://schemas.microsoft.com/office/drawing/2014/main" id="{A214CCE3-3C03-8DCB-1932-12569CBE48B0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36AC6736-74CA-FA01-3C1A-2EE2BC82BA8C}"/>
                </a:ext>
              </a:extLst>
            </p:cNvPr>
            <p:cNvCxnSpPr>
              <a:cxnSpLocks/>
            </p:cNvCxnSpPr>
            <p:nvPr/>
          </p:nvCxnSpPr>
          <p:spPr>
            <a:xfrm>
              <a:off x="4975943" y="514395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oogle Shape;180;p19">
              <a:extLst>
                <a:ext uri="{FF2B5EF4-FFF2-40B4-BE49-F238E27FC236}">
                  <a16:creationId xmlns:a16="http://schemas.microsoft.com/office/drawing/2014/main" id="{F63D77BD-90C6-DE75-8656-563F7B3CE04B}"/>
                </a:ext>
              </a:extLst>
            </p:cNvPr>
            <p:cNvGrpSpPr/>
            <p:nvPr/>
          </p:nvGrpSpPr>
          <p:grpSpPr>
            <a:xfrm>
              <a:off x="5769912" y="6167073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6BBC758-5C30-17CB-095D-999CCBC9910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65BD60C6-D21A-8628-DF39-8305D6448A7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DF7116A-49EA-D867-3369-DFB9EBCECB7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049" y="590633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82;p19">
              <a:extLst>
                <a:ext uri="{FF2B5EF4-FFF2-40B4-BE49-F238E27FC236}">
                  <a16:creationId xmlns:a16="http://schemas.microsoft.com/office/drawing/2014/main" id="{377E88C0-888F-FC15-09DA-A79E0C2FA370}"/>
                </a:ext>
              </a:extLst>
            </p:cNvPr>
            <p:cNvSpPr txBox="1"/>
            <p:nvPr/>
          </p:nvSpPr>
          <p:spPr>
            <a:xfrm>
              <a:off x="4404934" y="4875449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578DB831-EFD0-6CF1-A2E6-1373205C77F3}"/>
                </a:ext>
              </a:extLst>
            </p:cNvPr>
            <p:cNvGrpSpPr/>
            <p:nvPr/>
          </p:nvGrpSpPr>
          <p:grpSpPr>
            <a:xfrm>
              <a:off x="3853985" y="5705742"/>
              <a:ext cx="693255" cy="590550"/>
              <a:chOff x="8137006" y="3286208"/>
              <a:chExt cx="547688" cy="590550"/>
            </a:xfrm>
          </p:grpSpPr>
          <p:sp>
            <p:nvSpPr>
              <p:cNvPr id="32" name="Google Shape;181;p19">
                <a:extLst>
                  <a:ext uri="{FF2B5EF4-FFF2-40B4-BE49-F238E27FC236}">
                    <a16:creationId xmlns:a16="http://schemas.microsoft.com/office/drawing/2014/main" id="{4D4689A9-F403-B599-5CFD-F9312CFC3585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182;p19">
                <a:extLst>
                  <a:ext uri="{FF2B5EF4-FFF2-40B4-BE49-F238E27FC236}">
                    <a16:creationId xmlns:a16="http://schemas.microsoft.com/office/drawing/2014/main" id="{70C8499E-F663-C577-0587-724019F267BC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D548223-D235-1C1B-27B2-6689EDDEE9EA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3969512" y="5355242"/>
              <a:ext cx="714684" cy="345803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40;p1">
            <a:extLst>
              <a:ext uri="{FF2B5EF4-FFF2-40B4-BE49-F238E27FC236}">
                <a16:creationId xmlns:a16="http://schemas.microsoft.com/office/drawing/2014/main" id="{AB5927AF-CAD5-2836-DFD9-768864DCBD45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9C3C54E-4B23-A784-B6B1-5D68CB3EAB36}"/>
              </a:ext>
            </a:extLst>
          </p:cNvPr>
          <p:cNvGrpSpPr/>
          <p:nvPr/>
        </p:nvGrpSpPr>
        <p:grpSpPr>
          <a:xfrm>
            <a:off x="2202057" y="4871394"/>
            <a:ext cx="1627660" cy="1838740"/>
            <a:chOff x="4337568" y="4504342"/>
            <a:chExt cx="2125599" cy="2253281"/>
          </a:xfrm>
        </p:grpSpPr>
        <p:grpSp>
          <p:nvGrpSpPr>
            <p:cNvPr id="31" name="Google Shape;180;p19">
              <a:extLst>
                <a:ext uri="{FF2B5EF4-FFF2-40B4-BE49-F238E27FC236}">
                  <a16:creationId xmlns:a16="http://schemas.microsoft.com/office/drawing/2014/main" id="{4B03DDF2-A3A3-6CBC-466B-9DCB3E2E5F1C}"/>
                </a:ext>
              </a:extLst>
            </p:cNvPr>
            <p:cNvGrpSpPr/>
            <p:nvPr/>
          </p:nvGrpSpPr>
          <p:grpSpPr>
            <a:xfrm>
              <a:off x="4337568" y="4504342"/>
              <a:ext cx="1212010" cy="850900"/>
              <a:chOff x="7994650" y="3048000"/>
              <a:chExt cx="957517" cy="850900"/>
            </a:xfrm>
          </p:grpSpPr>
          <p:sp>
            <p:nvSpPr>
              <p:cNvPr id="45" name="Google Shape;181;p19">
                <a:extLst>
                  <a:ext uri="{FF2B5EF4-FFF2-40B4-BE49-F238E27FC236}">
                    <a16:creationId xmlns:a16="http://schemas.microsoft.com/office/drawing/2014/main" id="{28BB954F-F4E0-483E-EC86-FEA5E92BCCF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183;p19">
                <a:extLst>
                  <a:ext uri="{FF2B5EF4-FFF2-40B4-BE49-F238E27FC236}">
                    <a16:creationId xmlns:a16="http://schemas.microsoft.com/office/drawing/2014/main" id="{B0765A71-D45B-83D3-9E8E-4CF6D90EE29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Google Shape;180;p19">
              <a:extLst>
                <a:ext uri="{FF2B5EF4-FFF2-40B4-BE49-F238E27FC236}">
                  <a16:creationId xmlns:a16="http://schemas.microsoft.com/office/drawing/2014/main" id="{93CCD346-DDED-F454-3E80-A78A7D85F415}"/>
                </a:ext>
              </a:extLst>
            </p:cNvPr>
            <p:cNvGrpSpPr/>
            <p:nvPr/>
          </p:nvGrpSpPr>
          <p:grpSpPr>
            <a:xfrm>
              <a:off x="5147852" y="5560775"/>
              <a:ext cx="693255" cy="590550"/>
              <a:chOff x="8137006" y="3286208"/>
              <a:chExt cx="547688" cy="590550"/>
            </a:xfrm>
          </p:grpSpPr>
          <p:sp>
            <p:nvSpPr>
              <p:cNvPr id="43" name="Google Shape;181;p19">
                <a:extLst>
                  <a:ext uri="{FF2B5EF4-FFF2-40B4-BE49-F238E27FC236}">
                    <a16:creationId xmlns:a16="http://schemas.microsoft.com/office/drawing/2014/main" id="{FAC97316-2D9A-5E19-5841-2191090F1A25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182;p19">
                <a:extLst>
                  <a:ext uri="{FF2B5EF4-FFF2-40B4-BE49-F238E27FC236}">
                    <a16:creationId xmlns:a16="http://schemas.microsoft.com/office/drawing/2014/main" id="{12BACE95-7C50-87C5-896D-89E98458FFA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18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680C5E23-3F8E-A2A3-7C6A-17D0CF0E38BC}"/>
                </a:ext>
              </a:extLst>
            </p:cNvPr>
            <p:cNvCxnSpPr>
              <a:cxnSpLocks/>
            </p:cNvCxnSpPr>
            <p:nvPr/>
          </p:nvCxnSpPr>
          <p:spPr>
            <a:xfrm>
              <a:off x="4975943" y="514395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oogle Shape;180;p19">
              <a:extLst>
                <a:ext uri="{FF2B5EF4-FFF2-40B4-BE49-F238E27FC236}">
                  <a16:creationId xmlns:a16="http://schemas.microsoft.com/office/drawing/2014/main" id="{82DF045C-1497-916E-F0AC-385BC3718C3B}"/>
                </a:ext>
              </a:extLst>
            </p:cNvPr>
            <p:cNvGrpSpPr/>
            <p:nvPr/>
          </p:nvGrpSpPr>
          <p:grpSpPr>
            <a:xfrm>
              <a:off x="5769912" y="6167073"/>
              <a:ext cx="693255" cy="590550"/>
              <a:chOff x="7994650" y="3308350"/>
              <a:chExt cx="547688" cy="590550"/>
            </a:xfrm>
          </p:grpSpPr>
          <p:sp>
            <p:nvSpPr>
              <p:cNvPr id="41" name="Google Shape;181;p19">
                <a:extLst>
                  <a:ext uri="{FF2B5EF4-FFF2-40B4-BE49-F238E27FC236}">
                    <a16:creationId xmlns:a16="http://schemas.microsoft.com/office/drawing/2014/main" id="{1246E3F4-CE8C-7742-9161-11FC532063CC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182;p19">
                <a:extLst>
                  <a:ext uri="{FF2B5EF4-FFF2-40B4-BE49-F238E27FC236}">
                    <a16:creationId xmlns:a16="http://schemas.microsoft.com/office/drawing/2014/main" id="{17553FCE-8370-D652-9C38-9DFD94394E5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18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C36EF1DF-A924-9107-2094-196B596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720049" y="590633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182;p19">
              <a:extLst>
                <a:ext uri="{FF2B5EF4-FFF2-40B4-BE49-F238E27FC236}">
                  <a16:creationId xmlns:a16="http://schemas.microsoft.com/office/drawing/2014/main" id="{2831E8E8-AD33-DC61-F6AB-8FF6F71CEFDA}"/>
                </a:ext>
              </a:extLst>
            </p:cNvPr>
            <p:cNvSpPr txBox="1"/>
            <p:nvPr/>
          </p:nvSpPr>
          <p:spPr>
            <a:xfrm>
              <a:off x="4404934" y="4875449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340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3" grpId="1"/>
      <p:bldP spid="338" grpId="0"/>
      <p:bldP spid="2" grpId="0"/>
      <p:bldP spid="2" grpId="1"/>
      <p:bldP spid="5" grpId="0"/>
      <p:bldP spid="5" grpId="1"/>
      <p:bldP spid="14" grpId="0"/>
      <p:bldP spid="14" grpId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9530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arbol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dirty="0"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51;p2">
            <a:extLst>
              <a:ext uri="{FF2B5EF4-FFF2-40B4-BE49-F238E27FC236}">
                <a16:creationId xmlns:a16="http://schemas.microsoft.com/office/drawing/2014/main" id="{073CE569-601E-E14D-110D-D6CA8F628A7F}"/>
              </a:ext>
            </a:extLst>
          </p:cNvPr>
          <p:cNvSpPr txBox="1"/>
          <p:nvPr/>
        </p:nvSpPr>
        <p:spPr>
          <a:xfrm>
            <a:off x="806449" y="2817724"/>
            <a:ext cx="100994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– CREACION – CARGA DE DATOS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8877" y="1378632"/>
            <a:ext cx="397827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dirty="0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solidFill>
                  <a:srgbClr val="FFC000"/>
                </a:solidFill>
                <a:latin typeface="Consolas"/>
                <a:sym typeface="Consolas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Consolas"/>
                <a:sym typeface="Consolas"/>
              </a:rPr>
              <a:t>num:integer</a:t>
            </a:r>
            <a:r>
              <a:rPr lang="en-US" sz="2200" b="1" dirty="0">
                <a:solidFill>
                  <a:srgbClr val="FFC000"/>
                </a:solidFill>
                <a:latin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D689A02-E0F6-88EC-13F0-D9161C407E9A}"/>
              </a:ext>
            </a:extLst>
          </p:cNvPr>
          <p:cNvGrpSpPr/>
          <p:nvPr/>
        </p:nvGrpSpPr>
        <p:grpSpPr>
          <a:xfrm>
            <a:off x="1890280" y="1924904"/>
            <a:ext cx="10150907" cy="4077639"/>
            <a:chOff x="1890280" y="1924904"/>
            <a:chExt cx="10150907" cy="4077639"/>
          </a:xfrm>
        </p:grpSpPr>
        <p:sp>
          <p:nvSpPr>
            <p:cNvPr id="6" name="Google Shape;123;p18">
              <a:extLst>
                <a:ext uri="{FF2B5EF4-FFF2-40B4-BE49-F238E27FC236}">
                  <a16:creationId xmlns:a16="http://schemas.microsoft.com/office/drawing/2014/main" id="{E9952308-22CA-90D7-2664-B26800E478D0}"/>
                </a:ext>
              </a:extLst>
            </p:cNvPr>
            <p:cNvSpPr txBox="1"/>
            <p:nvPr/>
          </p:nvSpPr>
          <p:spPr>
            <a:xfrm>
              <a:off x="4791818" y="1924904"/>
              <a:ext cx="7249369" cy="381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a:= </a:t>
              </a:r>
              <a:r>
                <a:rPr lang="es-ES" sz="2200" b="0" i="0" u="none" strike="noStrike" cap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lang="es-E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-ES" sz="1800" b="0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//indico que el árbol está vacío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lvl="0" algn="just">
                <a:buSzPts val="2200"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-ES" sz="1800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//leo un valor</a:t>
              </a:r>
              <a:endParaRPr lang="es-ES" sz="18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&lt;&gt; 50) do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lvl="0" algn="just">
                <a:buSzPts val="2200"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  agregar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-ES" sz="1800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//agrego el valor al </a:t>
              </a:r>
              <a:r>
                <a:rPr lang="es-ES" sz="1800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arbol</a:t>
              </a:r>
              <a:endParaRPr lang="es-ES" sz="18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31D35D76-B939-BD6F-7130-5129A7BEF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280" y="3170712"/>
              <a:ext cx="2717346" cy="2831831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ADCF499-5B41-75D4-7E5F-1D2D33646389}"/>
              </a:ext>
            </a:extLst>
          </p:cNvPr>
          <p:cNvSpPr txBox="1"/>
          <p:nvPr/>
        </p:nvSpPr>
        <p:spPr>
          <a:xfrm>
            <a:off x="6488906" y="5464751"/>
            <a:ext cx="5522252" cy="132339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(9, 18, 22, 19, 7,50).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quedarán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guardados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A93CE979-783B-6CD4-680C-78F76A527268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17048" y="1031536"/>
            <a:ext cx="121967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19,7, 50)</a:t>
            </a:r>
            <a:endParaRPr sz="2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C29813E7-1868-1973-F341-7DDC934D0EDC}"/>
              </a:ext>
            </a:extLst>
          </p:cNvPr>
          <p:cNvSpPr txBox="1"/>
          <p:nvPr/>
        </p:nvSpPr>
        <p:spPr>
          <a:xfrm>
            <a:off x="3187580" y="1885235"/>
            <a:ext cx="3407595" cy="120028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quedarán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guardados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valores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ABB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175;p19">
            <a:extLst>
              <a:ext uri="{FF2B5EF4-FFF2-40B4-BE49-F238E27FC236}">
                <a16:creationId xmlns:a16="http://schemas.microsoft.com/office/drawing/2014/main" id="{A8D53FE9-BC52-DCB5-CDDE-99F001D7905D}"/>
              </a:ext>
            </a:extLst>
          </p:cNvPr>
          <p:cNvSpPr txBox="1"/>
          <p:nvPr/>
        </p:nvSpPr>
        <p:spPr>
          <a:xfrm>
            <a:off x="6956122" y="2241183"/>
            <a:ext cx="511700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lee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valor 9 (num)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a,num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28C3E6F-CDDA-7ABE-1E97-69C8CB7D917C}"/>
              </a:ext>
            </a:extLst>
          </p:cNvPr>
          <p:cNvSpPr txBox="1"/>
          <p:nvPr/>
        </p:nvSpPr>
        <p:spPr>
          <a:xfrm>
            <a:off x="6956122" y="1751126"/>
            <a:ext cx="1762062" cy="4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= nil</a:t>
            </a:r>
            <a:endParaRPr sz="2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3994482" y="3234819"/>
            <a:ext cx="675689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 = 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primer valor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leído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será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del arbol.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ser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estructura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reservarse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12" name="Google Shape;123;p18">
            <a:extLst>
              <a:ext uri="{FF2B5EF4-FFF2-40B4-BE49-F238E27FC236}">
                <a16:creationId xmlns:a16="http://schemas.microsoft.com/office/drawing/2014/main" id="{A05E6271-52B8-4622-36F6-555E9E0FB081}"/>
              </a:ext>
            </a:extLst>
          </p:cNvPr>
          <p:cNvSpPr txBox="1"/>
          <p:nvPr/>
        </p:nvSpPr>
        <p:spPr>
          <a:xfrm>
            <a:off x="118877" y="1778740"/>
            <a:ext cx="355075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3994482" y="4616929"/>
            <a:ext cx="675689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Luego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campo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valor de num,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campos HI e HD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asignarse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nil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47987013-D085-0BA2-6E5D-B8F3C9979836}"/>
              </a:ext>
            </a:extLst>
          </p:cNvPr>
          <p:cNvGrpSpPr/>
          <p:nvPr/>
        </p:nvGrpSpPr>
        <p:grpSpPr>
          <a:xfrm>
            <a:off x="10630320" y="3450236"/>
            <a:ext cx="1212010" cy="850900"/>
            <a:chOff x="7994650" y="3048000"/>
            <a:chExt cx="957517" cy="85090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55153B6A-F0DA-8620-FB62-6EDD38304B6E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183;p19">
              <a:extLst>
                <a:ext uri="{FF2B5EF4-FFF2-40B4-BE49-F238E27FC236}">
                  <a16:creationId xmlns:a16="http://schemas.microsoft.com/office/drawing/2014/main" id="{21B0CD24-50CB-000D-F768-D5623581ACC4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0;p19">
            <a:extLst>
              <a:ext uri="{FF2B5EF4-FFF2-40B4-BE49-F238E27FC236}">
                <a16:creationId xmlns:a16="http://schemas.microsoft.com/office/drawing/2014/main" id="{6D87C965-C969-D6F7-E56C-9FB152C066F5}"/>
              </a:ext>
            </a:extLst>
          </p:cNvPr>
          <p:cNvGrpSpPr/>
          <p:nvPr/>
        </p:nvGrpSpPr>
        <p:grpSpPr>
          <a:xfrm>
            <a:off x="10920714" y="4558218"/>
            <a:ext cx="1260138" cy="850900"/>
            <a:chOff x="7994650" y="3048000"/>
            <a:chExt cx="995539" cy="850900"/>
          </a:xfrm>
        </p:grpSpPr>
        <p:sp>
          <p:nvSpPr>
            <p:cNvPr id="19" name="Google Shape;181;p19">
              <a:extLst>
                <a:ext uri="{FF2B5EF4-FFF2-40B4-BE49-F238E27FC236}">
                  <a16:creationId xmlns:a16="http://schemas.microsoft.com/office/drawing/2014/main" id="{C5F2CDF6-AB5E-DC06-422F-CE0E16E8FBEA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182;p19">
              <a:extLst>
                <a:ext uri="{FF2B5EF4-FFF2-40B4-BE49-F238E27FC236}">
                  <a16:creationId xmlns:a16="http://schemas.microsoft.com/office/drawing/2014/main" id="{49B69BA6-ADBA-CD7B-8847-0013AEFE49EC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3;p19">
              <a:extLst>
                <a:ext uri="{FF2B5EF4-FFF2-40B4-BE49-F238E27FC236}">
                  <a16:creationId xmlns:a16="http://schemas.microsoft.com/office/drawing/2014/main" id="{A9C01797-D475-E5AE-EA2D-71E6AC8E87D5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3994482" y="5769585"/>
            <a:ext cx="675689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sus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nil.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3AEAE0CC-01C1-5221-C6CE-808C2C94D904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3216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1" grpId="0"/>
      <p:bldP spid="1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 7, 50)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75;p19">
            <a:extLst>
              <a:ext uri="{FF2B5EF4-FFF2-40B4-BE49-F238E27FC236}">
                <a16:creationId xmlns:a16="http://schemas.microsoft.com/office/drawing/2014/main" id="{A8D53FE9-BC52-DCB5-CDDE-99F001D7905D}"/>
              </a:ext>
            </a:extLst>
          </p:cNvPr>
          <p:cNvSpPr txBox="1"/>
          <p:nvPr/>
        </p:nvSpPr>
        <p:spPr>
          <a:xfrm>
            <a:off x="6854271" y="1673878"/>
            <a:ext cx="53043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lee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valor 18 (num)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a,num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28C3E6F-CDDA-7ABE-1E97-69C8CB7D917C}"/>
              </a:ext>
            </a:extLst>
          </p:cNvPr>
          <p:cNvSpPr txBox="1"/>
          <p:nvPr/>
        </p:nvSpPr>
        <p:spPr>
          <a:xfrm>
            <a:off x="3226760" y="1833573"/>
            <a:ext cx="1762062" cy="4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= 9</a:t>
            </a:r>
            <a:endParaRPr sz="2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3226760" y="2475118"/>
            <a:ext cx="755341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el árbol NO es vacío, tengo que recorrer desde la raíz hasta el lugar correspondiente respetando el orden. Siempre se inserta en una hoja. </a:t>
            </a:r>
          </a:p>
        </p:txBody>
      </p:sp>
      <p:sp>
        <p:nvSpPr>
          <p:cNvPr id="12" name="Google Shape;123;p18">
            <a:extLst>
              <a:ext uri="{FF2B5EF4-FFF2-40B4-BE49-F238E27FC236}">
                <a16:creationId xmlns:a16="http://schemas.microsoft.com/office/drawing/2014/main" id="{A05E6271-52B8-4622-36F6-555E9E0FB081}"/>
              </a:ext>
            </a:extLst>
          </p:cNvPr>
          <p:cNvSpPr txBox="1"/>
          <p:nvPr/>
        </p:nvSpPr>
        <p:spPr>
          <a:xfrm>
            <a:off x="118877" y="1778740"/>
            <a:ext cx="355075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3226760" y="3593666"/>
            <a:ext cx="73322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(18)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18 &gt; 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0;p19">
            <a:extLst>
              <a:ext uri="{FF2B5EF4-FFF2-40B4-BE49-F238E27FC236}">
                <a16:creationId xmlns:a16="http://schemas.microsoft.com/office/drawing/2014/main" id="{6D87C965-C969-D6F7-E56C-9FB152C066F5}"/>
              </a:ext>
            </a:extLst>
          </p:cNvPr>
          <p:cNvGrpSpPr/>
          <p:nvPr/>
        </p:nvGrpSpPr>
        <p:grpSpPr>
          <a:xfrm>
            <a:off x="5748054" y="1595986"/>
            <a:ext cx="1260138" cy="850900"/>
            <a:chOff x="7994650" y="3048000"/>
            <a:chExt cx="995539" cy="850900"/>
          </a:xfrm>
        </p:grpSpPr>
        <p:sp>
          <p:nvSpPr>
            <p:cNvPr id="19" name="Google Shape;181;p19">
              <a:extLst>
                <a:ext uri="{FF2B5EF4-FFF2-40B4-BE49-F238E27FC236}">
                  <a16:creationId xmlns:a16="http://schemas.microsoft.com/office/drawing/2014/main" id="{C5F2CDF6-AB5E-DC06-422F-CE0E16E8FBEA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182;p19">
              <a:extLst>
                <a:ext uri="{FF2B5EF4-FFF2-40B4-BE49-F238E27FC236}">
                  <a16:creationId xmlns:a16="http://schemas.microsoft.com/office/drawing/2014/main" id="{49B69BA6-ADBA-CD7B-8847-0013AEFE49EC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3;p19">
              <a:extLst>
                <a:ext uri="{FF2B5EF4-FFF2-40B4-BE49-F238E27FC236}">
                  <a16:creationId xmlns:a16="http://schemas.microsoft.com/office/drawing/2014/main" id="{A9C01797-D475-E5AE-EA2D-71E6AC8E87D5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3226759" y="4707683"/>
            <a:ext cx="881442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HD de 9 es =nil,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(hoja),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30479C3-A544-B6FC-C361-0B612E87AFF2}"/>
              </a:ext>
            </a:extLst>
          </p:cNvPr>
          <p:cNvGrpSpPr/>
          <p:nvPr/>
        </p:nvGrpSpPr>
        <p:grpSpPr>
          <a:xfrm>
            <a:off x="10767432" y="2735398"/>
            <a:ext cx="1212010" cy="850900"/>
            <a:chOff x="10767432" y="2735398"/>
            <a:chExt cx="1212010" cy="850900"/>
          </a:xfrm>
        </p:grpSpPr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47987013-D085-0BA2-6E5D-B8F3C9979836}"/>
                </a:ext>
              </a:extLst>
            </p:cNvPr>
            <p:cNvGrpSpPr/>
            <p:nvPr/>
          </p:nvGrpSpPr>
          <p:grpSpPr>
            <a:xfrm>
              <a:off x="10767432" y="2735398"/>
              <a:ext cx="1212010" cy="850900"/>
              <a:chOff x="7994650" y="3048000"/>
              <a:chExt cx="957517" cy="85090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55153B6A-F0DA-8620-FB62-6EDD38304B6E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83;p19">
                <a:extLst>
                  <a:ext uri="{FF2B5EF4-FFF2-40B4-BE49-F238E27FC236}">
                    <a16:creationId xmlns:a16="http://schemas.microsoft.com/office/drawing/2014/main" id="{21B0CD24-50CB-000D-F768-D5623581ACC4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182;p19">
              <a:extLst>
                <a:ext uri="{FF2B5EF4-FFF2-40B4-BE49-F238E27FC236}">
                  <a16:creationId xmlns:a16="http://schemas.microsoft.com/office/drawing/2014/main" id="{7E14A81E-9E01-0A88-6D78-D0C9A76BCBB3}"/>
                </a:ext>
              </a:extLst>
            </p:cNvPr>
            <p:cNvSpPr txBox="1"/>
            <p:nvPr/>
          </p:nvSpPr>
          <p:spPr>
            <a:xfrm>
              <a:off x="10827714" y="3108298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7F08EEC-6330-3FCA-C39D-C47581A9CB46}"/>
              </a:ext>
            </a:extLst>
          </p:cNvPr>
          <p:cNvSpPr/>
          <p:nvPr/>
        </p:nvSpPr>
        <p:spPr>
          <a:xfrm rot="10800000">
            <a:off x="11547892" y="3115805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oogle Shape;180;p19">
            <a:extLst>
              <a:ext uri="{FF2B5EF4-FFF2-40B4-BE49-F238E27FC236}">
                <a16:creationId xmlns:a16="http://schemas.microsoft.com/office/drawing/2014/main" id="{BDB61D43-4DC8-DAE9-9AD4-F70A5BCA977E}"/>
              </a:ext>
            </a:extLst>
          </p:cNvPr>
          <p:cNvGrpSpPr/>
          <p:nvPr/>
        </p:nvGrpSpPr>
        <p:grpSpPr>
          <a:xfrm>
            <a:off x="11236324" y="3945725"/>
            <a:ext cx="693255" cy="590550"/>
            <a:chOff x="7994650" y="3308350"/>
            <a:chExt cx="547688" cy="590550"/>
          </a:xfrm>
        </p:grpSpPr>
        <p:sp>
          <p:nvSpPr>
            <p:cNvPr id="16" name="Google Shape;181;p19">
              <a:extLst>
                <a:ext uri="{FF2B5EF4-FFF2-40B4-BE49-F238E27FC236}">
                  <a16:creationId xmlns:a16="http://schemas.microsoft.com/office/drawing/2014/main" id="{601705C1-1D70-2AA3-67C6-93B40F3CA6E0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182;p19">
              <a:extLst>
                <a:ext uri="{FF2B5EF4-FFF2-40B4-BE49-F238E27FC236}">
                  <a16:creationId xmlns:a16="http://schemas.microsoft.com/office/drawing/2014/main" id="{36AA54ED-9C01-F4C7-8822-CB00E5E679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764D93C-75C5-8968-F56F-3B5A82FE3FED}"/>
              </a:ext>
            </a:extLst>
          </p:cNvPr>
          <p:cNvCxnSpPr>
            <a:cxnSpLocks/>
          </p:cNvCxnSpPr>
          <p:nvPr/>
        </p:nvCxnSpPr>
        <p:spPr>
          <a:xfrm>
            <a:off x="11275613" y="3541005"/>
            <a:ext cx="287436" cy="412128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3226760" y="5748850"/>
            <a:ext cx="896524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HI= nil y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HD = 18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C3D88CE6-CC6D-D362-B7D5-47737B63E727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493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4" grpId="0"/>
      <p:bldP spid="8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408524" y="2995410"/>
            <a:ext cx="976677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el árbol a &lt;&gt; 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408524" y="3951628"/>
            <a:ext cx="961596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(22)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(9), 22&gt; 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9. Como HD de 9 &lt;&gt; 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recorriendo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hacia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Luego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22 &gt; 18 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y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como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HD 18 = nil se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encontró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lugar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donde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22.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408524" y="5309192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408524" y="5813162"/>
            <a:ext cx="973337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HI= nil y HD = 18 y 18 con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HD= 22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7F527F7-6C5F-07FE-EC3B-F5E3B35AF48D}"/>
              </a:ext>
            </a:extLst>
          </p:cNvPr>
          <p:cNvGrpSpPr/>
          <p:nvPr/>
        </p:nvGrpSpPr>
        <p:grpSpPr>
          <a:xfrm>
            <a:off x="3813545" y="1290752"/>
            <a:ext cx="8345052" cy="1778735"/>
            <a:chOff x="3813545" y="1290752"/>
            <a:chExt cx="8345052" cy="1778735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22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3813545" y="1607508"/>
              <a:ext cx="1032310" cy="412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oogle Shape;180;p19">
              <a:extLst>
                <a:ext uri="{FF2B5EF4-FFF2-40B4-BE49-F238E27FC236}">
                  <a16:creationId xmlns:a16="http://schemas.microsoft.com/office/drawing/2014/main" id="{DB45186E-63DA-388A-08BE-338B6B4C9931}"/>
                </a:ext>
              </a:extLst>
            </p:cNvPr>
            <p:cNvGrpSpPr/>
            <p:nvPr/>
          </p:nvGrpSpPr>
          <p:grpSpPr>
            <a:xfrm>
              <a:off x="5608584" y="1290752"/>
              <a:ext cx="1212010" cy="850900"/>
              <a:chOff x="7994650" y="3048000"/>
              <a:chExt cx="957517" cy="85090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434CE907-58DB-0589-6706-94E33E2547A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3;p19">
                <a:extLst>
                  <a:ext uri="{FF2B5EF4-FFF2-40B4-BE49-F238E27FC236}">
                    <a16:creationId xmlns:a16="http://schemas.microsoft.com/office/drawing/2014/main" id="{4C576879-6E1E-0B3E-393D-A5512CD13808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214589" y="2478937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86" y="2096359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705158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113380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06BEF19-85BE-AC07-4CF1-9C38426D564F}"/>
              </a:ext>
            </a:extLst>
          </p:cNvPr>
          <p:cNvGrpSpPr/>
          <p:nvPr/>
        </p:nvGrpSpPr>
        <p:grpSpPr>
          <a:xfrm>
            <a:off x="332920" y="2224854"/>
            <a:ext cx="1212010" cy="1800877"/>
            <a:chOff x="332920" y="2224854"/>
            <a:chExt cx="1212010" cy="180087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oogle Shape;180;p19">
            <a:extLst>
              <a:ext uri="{FF2B5EF4-FFF2-40B4-BE49-F238E27FC236}">
                <a16:creationId xmlns:a16="http://schemas.microsoft.com/office/drawing/2014/main" id="{939403A6-61BA-6329-A3FB-D73D8252A726}"/>
              </a:ext>
            </a:extLst>
          </p:cNvPr>
          <p:cNvGrpSpPr/>
          <p:nvPr/>
        </p:nvGrpSpPr>
        <p:grpSpPr>
          <a:xfrm>
            <a:off x="1544930" y="4270592"/>
            <a:ext cx="693255" cy="590550"/>
            <a:chOff x="7994650" y="3308350"/>
            <a:chExt cx="547688" cy="590550"/>
          </a:xfrm>
        </p:grpSpPr>
        <p:sp>
          <p:nvSpPr>
            <p:cNvPr id="46" name="Google Shape;181;p19">
              <a:extLst>
                <a:ext uri="{FF2B5EF4-FFF2-40B4-BE49-F238E27FC236}">
                  <a16:creationId xmlns:a16="http://schemas.microsoft.com/office/drawing/2014/main" id="{086B2B5F-B44A-CCC8-3E2C-F12D59B20E4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182;p19">
              <a:extLst>
                <a:ext uri="{FF2B5EF4-FFF2-40B4-BE49-F238E27FC236}">
                  <a16:creationId xmlns:a16="http://schemas.microsoft.com/office/drawing/2014/main" id="{861C5A3E-8DED-D378-A992-E9A6D27992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582FEC9-88D6-15A0-9B4F-0F288C10B428}"/>
              </a:ext>
            </a:extLst>
          </p:cNvPr>
          <p:cNvCxnSpPr>
            <a:cxnSpLocks/>
          </p:cNvCxnSpPr>
          <p:nvPr/>
        </p:nvCxnSpPr>
        <p:spPr>
          <a:xfrm>
            <a:off x="1495067" y="4009856"/>
            <a:ext cx="376588" cy="26814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0;p1">
            <a:extLst>
              <a:ext uri="{FF2B5EF4-FFF2-40B4-BE49-F238E27FC236}">
                <a16:creationId xmlns:a16="http://schemas.microsoft.com/office/drawing/2014/main" id="{3819EE3E-EBE5-42BC-446E-3F9E4895ED8D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1417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4206 0.118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308835" y="3526795"/>
            <a:ext cx="97667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a&lt;&gt;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296680" y="4258818"/>
            <a:ext cx="970799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(19)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18 &gt; 9,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9. Luego 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18 &lt;= 19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entonces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hay que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agregarlo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a la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derecha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. Luego 19 &lt;= 22, hay que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agregarlo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a la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izquierda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de 22. Como es nil, se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encontró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lugar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269594" y="5615124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269594" y="6074884"/>
            <a:ext cx="97333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= 9,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 =18,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vez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HD=22 y </a:t>
            </a: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HI de 22 = 19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113380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E384293-B741-81A2-603C-FB67C45D066D}"/>
              </a:ext>
            </a:extLst>
          </p:cNvPr>
          <p:cNvGrpSpPr/>
          <p:nvPr/>
        </p:nvGrpSpPr>
        <p:grpSpPr>
          <a:xfrm>
            <a:off x="332920" y="2224854"/>
            <a:ext cx="1905265" cy="2636288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FE96C52-4663-F722-04CD-94445DFB3928}"/>
              </a:ext>
            </a:extLst>
          </p:cNvPr>
          <p:cNvGrpSpPr/>
          <p:nvPr/>
        </p:nvGrpSpPr>
        <p:grpSpPr>
          <a:xfrm>
            <a:off x="4152678" y="1290752"/>
            <a:ext cx="8005919" cy="2253281"/>
            <a:chOff x="4152678" y="1290752"/>
            <a:chExt cx="8005919" cy="2253281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19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4152678" y="1722897"/>
              <a:ext cx="1762062" cy="41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oogle Shape;180;p19">
              <a:extLst>
                <a:ext uri="{FF2B5EF4-FFF2-40B4-BE49-F238E27FC236}">
                  <a16:creationId xmlns:a16="http://schemas.microsoft.com/office/drawing/2014/main" id="{DB45186E-63DA-388A-08BE-338B6B4C9931}"/>
                </a:ext>
              </a:extLst>
            </p:cNvPr>
            <p:cNvGrpSpPr/>
            <p:nvPr/>
          </p:nvGrpSpPr>
          <p:grpSpPr>
            <a:xfrm>
              <a:off x="5565505" y="1290752"/>
              <a:ext cx="1212010" cy="850900"/>
              <a:chOff x="7994650" y="3048000"/>
              <a:chExt cx="957517" cy="85090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434CE907-58DB-0589-6706-94E33E2547A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3;p19">
                <a:extLst>
                  <a:ext uri="{FF2B5EF4-FFF2-40B4-BE49-F238E27FC236}">
                    <a16:creationId xmlns:a16="http://schemas.microsoft.com/office/drawing/2014/main" id="{4C576879-6E1E-0B3E-393D-A5512CD13808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375789" y="2347185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3880" y="193036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662079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3F5A4391-69ED-C11F-48E7-4CE95F55E8FE}"/>
                </a:ext>
              </a:extLst>
            </p:cNvPr>
            <p:cNvGrpSpPr/>
            <p:nvPr/>
          </p:nvGrpSpPr>
          <p:grpSpPr>
            <a:xfrm>
              <a:off x="6997849" y="2953483"/>
              <a:ext cx="693255" cy="590550"/>
              <a:chOff x="7994650" y="3308350"/>
              <a:chExt cx="547688" cy="590550"/>
            </a:xfrm>
          </p:grpSpPr>
          <p:sp>
            <p:nvSpPr>
              <p:cNvPr id="8" name="Google Shape;181;p19">
                <a:extLst>
                  <a:ext uri="{FF2B5EF4-FFF2-40B4-BE49-F238E27FC236}">
                    <a16:creationId xmlns:a16="http://schemas.microsoft.com/office/drawing/2014/main" id="{9D6614C6-6C37-E796-3D7A-C39E47185FB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182;p19">
                <a:extLst>
                  <a:ext uri="{FF2B5EF4-FFF2-40B4-BE49-F238E27FC236}">
                    <a16:creationId xmlns:a16="http://schemas.microsoft.com/office/drawing/2014/main" id="{41C95620-3787-FB38-F622-4731C639C5D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62E4FA7-97E4-5C66-14AB-9038D97A7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47986" y="269274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8682D852-C138-7722-8CDF-6DD76F4D1D87}"/>
              </a:ext>
            </a:extLst>
          </p:cNvPr>
          <p:cNvGrpSpPr/>
          <p:nvPr/>
        </p:nvGrpSpPr>
        <p:grpSpPr>
          <a:xfrm>
            <a:off x="723482" y="5211308"/>
            <a:ext cx="693255" cy="590550"/>
            <a:chOff x="7994650" y="3308350"/>
            <a:chExt cx="547688" cy="59055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81FE5F50-58E2-6664-C862-455EA725A8F5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182;p19">
              <a:extLst>
                <a:ext uri="{FF2B5EF4-FFF2-40B4-BE49-F238E27FC236}">
                  <a16:creationId xmlns:a16="http://schemas.microsoft.com/office/drawing/2014/main" id="{6E57A35D-20A1-DFF9-9DCE-631E39999863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3E3CD7-88AE-35B4-29DA-078454C8F050}"/>
              </a:ext>
            </a:extLst>
          </p:cNvPr>
          <p:cNvCxnSpPr>
            <a:cxnSpLocks/>
          </p:cNvCxnSpPr>
          <p:nvPr/>
        </p:nvCxnSpPr>
        <p:spPr>
          <a:xfrm flipH="1">
            <a:off x="1190701" y="4861142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40;p1">
            <a:extLst>
              <a:ext uri="{FF2B5EF4-FFF2-40B4-BE49-F238E27FC236}">
                <a16:creationId xmlns:a16="http://schemas.microsoft.com/office/drawing/2014/main" id="{55D701B6-910E-6084-1D72-B55C2B36E1B5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259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4049 0.118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9 0.11829 L 0.01549 0.15996 C 0.00937 0.16875 0.00677 0.18171 0.00677 0.1956 C 0.00677 0.21111 0.00937 0.22361 0.01549 0.23241 L 0.04049 0.27454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  <p:bldP spid="40" grpId="1" animBg="1"/>
      <p:bldP spid="4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621663" y="3677481"/>
            <a:ext cx="94219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a&lt;&gt;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621664" y="4561203"/>
            <a:ext cx="94219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(7)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 7&lt;=9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izquierda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9,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9 no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621663" y="5584705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621663" y="6056403"/>
            <a:ext cx="97333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= 9,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 =18,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HI=7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1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grpSp>
        <p:nvGrpSpPr>
          <p:cNvPr id="5" name="Google Shape;180;p19">
            <a:extLst>
              <a:ext uri="{FF2B5EF4-FFF2-40B4-BE49-F238E27FC236}">
                <a16:creationId xmlns:a16="http://schemas.microsoft.com/office/drawing/2014/main" id="{DB45186E-63DA-388A-08BE-338B6B4C9931}"/>
              </a:ext>
            </a:extLst>
          </p:cNvPr>
          <p:cNvGrpSpPr/>
          <p:nvPr/>
        </p:nvGrpSpPr>
        <p:grpSpPr>
          <a:xfrm>
            <a:off x="5565505" y="1290752"/>
            <a:ext cx="1212010" cy="850900"/>
            <a:chOff x="7994650" y="3048000"/>
            <a:chExt cx="957517" cy="850900"/>
          </a:xfrm>
        </p:grpSpPr>
        <p:sp>
          <p:nvSpPr>
            <p:cNvPr id="23" name="Google Shape;181;p19">
              <a:extLst>
                <a:ext uri="{FF2B5EF4-FFF2-40B4-BE49-F238E27FC236}">
                  <a16:creationId xmlns:a16="http://schemas.microsoft.com/office/drawing/2014/main" id="{434CE907-58DB-0589-6706-94E33E2547AF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183;p19">
              <a:extLst>
                <a:ext uri="{FF2B5EF4-FFF2-40B4-BE49-F238E27FC236}">
                  <a16:creationId xmlns:a16="http://schemas.microsoft.com/office/drawing/2014/main" id="{4C576879-6E1E-0B3E-393D-A5512CD13808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281826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C01245F-8C20-B495-BF67-162A248D6C67}"/>
              </a:ext>
            </a:extLst>
          </p:cNvPr>
          <p:cNvGrpSpPr/>
          <p:nvPr/>
        </p:nvGrpSpPr>
        <p:grpSpPr>
          <a:xfrm>
            <a:off x="501366" y="2224854"/>
            <a:ext cx="1905265" cy="3541767"/>
            <a:chOff x="501366" y="2224854"/>
            <a:chExt cx="1905265" cy="354176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501366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554653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970258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47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1713376" y="4270592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1663513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8682D852-C138-7722-8CDF-6DD76F4D1D87}"/>
                </a:ext>
              </a:extLst>
            </p:cNvPr>
            <p:cNvGrpSpPr/>
            <p:nvPr/>
          </p:nvGrpSpPr>
          <p:grpSpPr>
            <a:xfrm>
              <a:off x="1015858" y="5176071"/>
              <a:ext cx="693255" cy="590550"/>
              <a:chOff x="7994650" y="3308350"/>
              <a:chExt cx="547688" cy="59055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81FE5F50-58E2-6664-C862-455EA725A8F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82;p19">
                <a:extLst>
                  <a:ext uri="{FF2B5EF4-FFF2-40B4-BE49-F238E27FC236}">
                    <a16:creationId xmlns:a16="http://schemas.microsoft.com/office/drawing/2014/main" id="{6E57A35D-20A1-DFF9-9DCE-631E3999986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63E3CD7-88AE-35B4-29DA-078454C8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318" y="4855575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78EF093-DFE3-D0BB-F237-13AD36761292}"/>
              </a:ext>
            </a:extLst>
          </p:cNvPr>
          <p:cNvGrpSpPr/>
          <p:nvPr/>
        </p:nvGrpSpPr>
        <p:grpSpPr>
          <a:xfrm>
            <a:off x="4010835" y="1638414"/>
            <a:ext cx="8147762" cy="2078535"/>
            <a:chOff x="4010835" y="1638414"/>
            <a:chExt cx="8147762" cy="2078535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7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4010835" y="1737467"/>
              <a:ext cx="1762062" cy="41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375789" y="2347185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3880" y="193036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662079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3F5A4391-69ED-C11F-48E7-4CE95F55E8FE}"/>
                </a:ext>
              </a:extLst>
            </p:cNvPr>
            <p:cNvGrpSpPr/>
            <p:nvPr/>
          </p:nvGrpSpPr>
          <p:grpSpPr>
            <a:xfrm>
              <a:off x="6997849" y="2953483"/>
              <a:ext cx="693255" cy="590550"/>
              <a:chOff x="7994650" y="3308350"/>
              <a:chExt cx="547688" cy="590550"/>
            </a:xfrm>
          </p:grpSpPr>
          <p:sp>
            <p:nvSpPr>
              <p:cNvPr id="8" name="Google Shape;181;p19">
                <a:extLst>
                  <a:ext uri="{FF2B5EF4-FFF2-40B4-BE49-F238E27FC236}">
                    <a16:creationId xmlns:a16="http://schemas.microsoft.com/office/drawing/2014/main" id="{9D6614C6-6C37-E796-3D7A-C39E47185FB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182;p19">
                <a:extLst>
                  <a:ext uri="{FF2B5EF4-FFF2-40B4-BE49-F238E27FC236}">
                    <a16:creationId xmlns:a16="http://schemas.microsoft.com/office/drawing/2014/main" id="{41C95620-3787-FB38-F622-4731C639C5D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62E4FA7-97E4-5C66-14AB-9038D97A7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47986" y="269274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oogle Shape;180;p19">
              <a:extLst>
                <a:ext uri="{FF2B5EF4-FFF2-40B4-BE49-F238E27FC236}">
                  <a16:creationId xmlns:a16="http://schemas.microsoft.com/office/drawing/2014/main" id="{E7477C94-597F-553E-5F49-F0C1A16EC389}"/>
                </a:ext>
              </a:extLst>
            </p:cNvPr>
            <p:cNvGrpSpPr/>
            <p:nvPr/>
          </p:nvGrpSpPr>
          <p:grpSpPr>
            <a:xfrm>
              <a:off x="5795651" y="3126399"/>
              <a:ext cx="693255" cy="590550"/>
              <a:chOff x="7994650" y="3308350"/>
              <a:chExt cx="547688" cy="590550"/>
            </a:xfrm>
          </p:grpSpPr>
          <p:sp>
            <p:nvSpPr>
              <p:cNvPr id="19" name="Google Shape;181;p19">
                <a:extLst>
                  <a:ext uri="{FF2B5EF4-FFF2-40B4-BE49-F238E27FC236}">
                    <a16:creationId xmlns:a16="http://schemas.microsoft.com/office/drawing/2014/main" id="{824ED223-BC0E-0865-2BB4-96F36FC411E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182;p19">
                <a:extLst>
                  <a:ext uri="{FF2B5EF4-FFF2-40B4-BE49-F238E27FC236}">
                    <a16:creationId xmlns:a16="http://schemas.microsoft.com/office/drawing/2014/main" id="{213E97CC-DDB4-C02F-CDAD-D5C11CCC88B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1746E69C-651C-3905-DE90-5A32FD3E2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9506" y="3262123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oogle Shape;180;p19">
            <a:extLst>
              <a:ext uri="{FF2B5EF4-FFF2-40B4-BE49-F238E27FC236}">
                <a16:creationId xmlns:a16="http://schemas.microsoft.com/office/drawing/2014/main" id="{7A040A6E-A693-8C49-4773-664D95CC8EF0}"/>
              </a:ext>
            </a:extLst>
          </p:cNvPr>
          <p:cNvGrpSpPr/>
          <p:nvPr/>
        </p:nvGrpSpPr>
        <p:grpSpPr>
          <a:xfrm>
            <a:off x="43200" y="3472344"/>
            <a:ext cx="693255" cy="590550"/>
            <a:chOff x="7994650" y="3308350"/>
            <a:chExt cx="547688" cy="590550"/>
          </a:xfrm>
        </p:grpSpPr>
        <p:sp>
          <p:nvSpPr>
            <p:cNvPr id="24" name="Google Shape;181;p19">
              <a:extLst>
                <a:ext uri="{FF2B5EF4-FFF2-40B4-BE49-F238E27FC236}">
                  <a16:creationId xmlns:a16="http://schemas.microsoft.com/office/drawing/2014/main" id="{A2368D97-3D8F-32FB-B2E4-5557F9BBCE0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182;p19">
              <a:extLst>
                <a:ext uri="{FF2B5EF4-FFF2-40B4-BE49-F238E27FC236}">
                  <a16:creationId xmlns:a16="http://schemas.microsoft.com/office/drawing/2014/main" id="{1C9CCFA1-435B-E4A7-438C-1A4C496DB900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F39CD16-F5DF-F106-10CF-0BF7DDD04F13}"/>
              </a:ext>
            </a:extLst>
          </p:cNvPr>
          <p:cNvCxnSpPr>
            <a:cxnSpLocks/>
          </p:cNvCxnSpPr>
          <p:nvPr/>
        </p:nvCxnSpPr>
        <p:spPr>
          <a:xfrm flipH="1">
            <a:off x="367660" y="3151848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40;p1">
            <a:extLst>
              <a:ext uri="{FF2B5EF4-FFF2-40B4-BE49-F238E27FC236}">
                <a16:creationId xmlns:a16="http://schemas.microsoft.com/office/drawing/2014/main" id="{0A340257-D15A-7223-5015-4B0784A8F26D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1068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CARGA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13008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180;p19">
            <a:extLst>
              <a:ext uri="{FF2B5EF4-FFF2-40B4-BE49-F238E27FC236}">
                <a16:creationId xmlns:a16="http://schemas.microsoft.com/office/drawing/2014/main" id="{F63F406C-B7BD-72A9-7C0B-E1D3864E5FBD}"/>
              </a:ext>
            </a:extLst>
          </p:cNvPr>
          <p:cNvGrpSpPr/>
          <p:nvPr/>
        </p:nvGrpSpPr>
        <p:grpSpPr>
          <a:xfrm>
            <a:off x="1824840" y="2048139"/>
            <a:ext cx="1212010" cy="850900"/>
            <a:chOff x="7994650" y="3048000"/>
            <a:chExt cx="957517" cy="850900"/>
          </a:xfrm>
        </p:grpSpPr>
        <p:sp>
          <p:nvSpPr>
            <p:cNvPr id="37" name="Google Shape;181;p19">
              <a:extLst>
                <a:ext uri="{FF2B5EF4-FFF2-40B4-BE49-F238E27FC236}">
                  <a16:creationId xmlns:a16="http://schemas.microsoft.com/office/drawing/2014/main" id="{D7BE0604-2B57-70B4-3650-A88179E9D5F0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" name="Google Shape;183;p19">
              <a:extLst>
                <a:ext uri="{FF2B5EF4-FFF2-40B4-BE49-F238E27FC236}">
                  <a16:creationId xmlns:a16="http://schemas.microsoft.com/office/drawing/2014/main" id="{D45C206A-0A72-CC84-5E8E-7816C0D362F9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182;p19">
            <a:extLst>
              <a:ext uri="{FF2B5EF4-FFF2-40B4-BE49-F238E27FC236}">
                <a16:creationId xmlns:a16="http://schemas.microsoft.com/office/drawing/2014/main" id="{A966EFC0-4EE3-39F7-837C-A7F0E77656EF}"/>
              </a:ext>
            </a:extLst>
          </p:cNvPr>
          <p:cNvSpPr txBox="1"/>
          <p:nvPr/>
        </p:nvSpPr>
        <p:spPr>
          <a:xfrm>
            <a:off x="1878127" y="2410778"/>
            <a:ext cx="572689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2605300" y="2428546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" name="Google Shape;180;p19">
            <a:extLst>
              <a:ext uri="{FF2B5EF4-FFF2-40B4-BE49-F238E27FC236}">
                <a16:creationId xmlns:a16="http://schemas.microsoft.com/office/drawing/2014/main" id="{38C87B6E-17FC-0212-63A7-1011FA1AA183}"/>
              </a:ext>
            </a:extLst>
          </p:cNvPr>
          <p:cNvGrpSpPr/>
          <p:nvPr/>
        </p:nvGrpSpPr>
        <p:grpSpPr>
          <a:xfrm>
            <a:off x="2293732" y="3258466"/>
            <a:ext cx="693255" cy="590550"/>
            <a:chOff x="7994650" y="3308350"/>
            <a:chExt cx="547688" cy="590550"/>
          </a:xfrm>
        </p:grpSpPr>
        <p:sp>
          <p:nvSpPr>
            <p:cNvPr id="42" name="Google Shape;181;p19">
              <a:extLst>
                <a:ext uri="{FF2B5EF4-FFF2-40B4-BE49-F238E27FC236}">
                  <a16:creationId xmlns:a16="http://schemas.microsoft.com/office/drawing/2014/main" id="{15397021-02B4-6DE4-2E0E-FE0E4CAEE952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" name="Google Shape;182;p19">
              <a:extLst>
                <a:ext uri="{FF2B5EF4-FFF2-40B4-BE49-F238E27FC236}">
                  <a16:creationId xmlns:a16="http://schemas.microsoft.com/office/drawing/2014/main" id="{7EF40867-C059-A462-6518-773FC4A504BD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A480694-7B72-3CC7-3DD1-BF7D734EDFFE}"/>
              </a:ext>
            </a:extLst>
          </p:cNvPr>
          <p:cNvCxnSpPr>
            <a:cxnSpLocks/>
          </p:cNvCxnSpPr>
          <p:nvPr/>
        </p:nvCxnSpPr>
        <p:spPr>
          <a:xfrm>
            <a:off x="2333021" y="2853746"/>
            <a:ext cx="287436" cy="412128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80;p19">
            <a:extLst>
              <a:ext uri="{FF2B5EF4-FFF2-40B4-BE49-F238E27FC236}">
                <a16:creationId xmlns:a16="http://schemas.microsoft.com/office/drawing/2014/main" id="{939403A6-61BA-6329-A3FB-D73D8252A726}"/>
              </a:ext>
            </a:extLst>
          </p:cNvPr>
          <p:cNvGrpSpPr/>
          <p:nvPr/>
        </p:nvGrpSpPr>
        <p:grpSpPr>
          <a:xfrm>
            <a:off x="3036850" y="4093877"/>
            <a:ext cx="693255" cy="590550"/>
            <a:chOff x="7994650" y="3308350"/>
            <a:chExt cx="547688" cy="590550"/>
          </a:xfrm>
        </p:grpSpPr>
        <p:sp>
          <p:nvSpPr>
            <p:cNvPr id="46" name="Google Shape;181;p19">
              <a:extLst>
                <a:ext uri="{FF2B5EF4-FFF2-40B4-BE49-F238E27FC236}">
                  <a16:creationId xmlns:a16="http://schemas.microsoft.com/office/drawing/2014/main" id="{086B2B5F-B44A-CCC8-3E2C-F12D59B20E4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182;p19">
              <a:extLst>
                <a:ext uri="{FF2B5EF4-FFF2-40B4-BE49-F238E27FC236}">
                  <a16:creationId xmlns:a16="http://schemas.microsoft.com/office/drawing/2014/main" id="{861C5A3E-8DED-D378-A992-E9A6D27992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582FEC9-88D6-15A0-9B4F-0F288C10B428}"/>
              </a:ext>
            </a:extLst>
          </p:cNvPr>
          <p:cNvCxnSpPr>
            <a:cxnSpLocks/>
          </p:cNvCxnSpPr>
          <p:nvPr/>
        </p:nvCxnSpPr>
        <p:spPr>
          <a:xfrm>
            <a:off x="2986987" y="3833141"/>
            <a:ext cx="376588" cy="26814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8682D852-C138-7722-8CDF-6DD76F4D1D87}"/>
              </a:ext>
            </a:extLst>
          </p:cNvPr>
          <p:cNvGrpSpPr/>
          <p:nvPr/>
        </p:nvGrpSpPr>
        <p:grpSpPr>
          <a:xfrm>
            <a:off x="2339332" y="4999356"/>
            <a:ext cx="693255" cy="590550"/>
            <a:chOff x="7994650" y="3308350"/>
            <a:chExt cx="547688" cy="59055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81FE5F50-58E2-6664-C862-455EA725A8F5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182;p19">
              <a:extLst>
                <a:ext uri="{FF2B5EF4-FFF2-40B4-BE49-F238E27FC236}">
                  <a16:creationId xmlns:a16="http://schemas.microsoft.com/office/drawing/2014/main" id="{6E57A35D-20A1-DFF9-9DCE-631E39999863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3E3CD7-88AE-35B4-29DA-078454C8F050}"/>
              </a:ext>
            </a:extLst>
          </p:cNvPr>
          <p:cNvCxnSpPr>
            <a:cxnSpLocks/>
          </p:cNvCxnSpPr>
          <p:nvPr/>
        </p:nvCxnSpPr>
        <p:spPr>
          <a:xfrm flipH="1">
            <a:off x="2663792" y="4678860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180;p19">
            <a:extLst>
              <a:ext uri="{FF2B5EF4-FFF2-40B4-BE49-F238E27FC236}">
                <a16:creationId xmlns:a16="http://schemas.microsoft.com/office/drawing/2014/main" id="{7A040A6E-A693-8C49-4773-664D95CC8EF0}"/>
              </a:ext>
            </a:extLst>
          </p:cNvPr>
          <p:cNvGrpSpPr/>
          <p:nvPr/>
        </p:nvGrpSpPr>
        <p:grpSpPr>
          <a:xfrm>
            <a:off x="1366674" y="3295629"/>
            <a:ext cx="693255" cy="590550"/>
            <a:chOff x="7994650" y="3308350"/>
            <a:chExt cx="547688" cy="590550"/>
          </a:xfrm>
        </p:grpSpPr>
        <p:sp>
          <p:nvSpPr>
            <p:cNvPr id="24" name="Google Shape;181;p19">
              <a:extLst>
                <a:ext uri="{FF2B5EF4-FFF2-40B4-BE49-F238E27FC236}">
                  <a16:creationId xmlns:a16="http://schemas.microsoft.com/office/drawing/2014/main" id="{A2368D97-3D8F-32FB-B2E4-5557F9BBCE0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182;p19">
              <a:extLst>
                <a:ext uri="{FF2B5EF4-FFF2-40B4-BE49-F238E27FC236}">
                  <a16:creationId xmlns:a16="http://schemas.microsoft.com/office/drawing/2014/main" id="{1C9CCFA1-435B-E4A7-438C-1A4C496DB900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F39CD16-F5DF-F106-10CF-0BF7DDD04F13}"/>
              </a:ext>
            </a:extLst>
          </p:cNvPr>
          <p:cNvCxnSpPr>
            <a:cxnSpLocks/>
          </p:cNvCxnSpPr>
          <p:nvPr/>
        </p:nvCxnSpPr>
        <p:spPr>
          <a:xfrm flipH="1">
            <a:off x="1691134" y="2975133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75;p19">
            <a:extLst>
              <a:ext uri="{FF2B5EF4-FFF2-40B4-BE49-F238E27FC236}">
                <a16:creationId xmlns:a16="http://schemas.microsoft.com/office/drawing/2014/main" id="{0C0B0081-8592-E742-70EB-B8D3D9C0D84F}"/>
              </a:ext>
            </a:extLst>
          </p:cNvPr>
          <p:cNvSpPr txBox="1"/>
          <p:nvPr/>
        </p:nvSpPr>
        <p:spPr>
          <a:xfrm>
            <a:off x="3669822" y="2209571"/>
            <a:ext cx="833485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Si se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leyeran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mismos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pero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otro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quedaría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formado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mismo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arbol?  (18, 9, 7, </a:t>
            </a:r>
            <a:r>
              <a:rPr lang="en-US" sz="22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22, 50)</a:t>
            </a:r>
            <a:endParaRPr sz="2200" b="1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42EEDD3-29BF-C3C1-B8F9-CC7EECB458C0}"/>
              </a:ext>
            </a:extLst>
          </p:cNvPr>
          <p:cNvGrpSpPr/>
          <p:nvPr/>
        </p:nvGrpSpPr>
        <p:grpSpPr>
          <a:xfrm>
            <a:off x="6701508" y="3489897"/>
            <a:ext cx="3005076" cy="2689909"/>
            <a:chOff x="6701508" y="3489897"/>
            <a:chExt cx="3005076" cy="2689909"/>
          </a:xfrm>
        </p:grpSpPr>
        <p:grpSp>
          <p:nvGrpSpPr>
            <p:cNvPr id="49" name="Google Shape;180;p19">
              <a:extLst>
                <a:ext uri="{FF2B5EF4-FFF2-40B4-BE49-F238E27FC236}">
                  <a16:creationId xmlns:a16="http://schemas.microsoft.com/office/drawing/2014/main" id="{5F8364BD-FCCA-741C-8C6A-D2F3D7C313B9}"/>
                </a:ext>
              </a:extLst>
            </p:cNvPr>
            <p:cNvGrpSpPr/>
            <p:nvPr/>
          </p:nvGrpSpPr>
          <p:grpSpPr>
            <a:xfrm>
              <a:off x="7801319" y="3489897"/>
              <a:ext cx="1212010" cy="850900"/>
              <a:chOff x="7994650" y="3048000"/>
              <a:chExt cx="957517" cy="85090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8B17EA60-7A78-299E-F2B9-4625086EDC6A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3;p19">
                <a:extLst>
                  <a:ext uri="{FF2B5EF4-FFF2-40B4-BE49-F238E27FC236}">
                    <a16:creationId xmlns:a16="http://schemas.microsoft.com/office/drawing/2014/main" id="{868940E6-6BF2-F2B0-50F6-8D67CC3AEFC5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182;p19">
              <a:extLst>
                <a:ext uri="{FF2B5EF4-FFF2-40B4-BE49-F238E27FC236}">
                  <a16:creationId xmlns:a16="http://schemas.microsoft.com/office/drawing/2014/main" id="{BDFC4518-DE34-304B-3BE6-F1E552801D66}"/>
                </a:ext>
              </a:extLst>
            </p:cNvPr>
            <p:cNvSpPr txBox="1"/>
            <p:nvPr/>
          </p:nvSpPr>
          <p:spPr>
            <a:xfrm>
              <a:off x="7854606" y="3852536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180;p19">
              <a:extLst>
                <a:ext uri="{FF2B5EF4-FFF2-40B4-BE49-F238E27FC236}">
                  <a16:creationId xmlns:a16="http://schemas.microsoft.com/office/drawing/2014/main" id="{2F214C38-9BCB-962B-66E4-5098D2966A11}"/>
                </a:ext>
              </a:extLst>
            </p:cNvPr>
            <p:cNvGrpSpPr/>
            <p:nvPr/>
          </p:nvGrpSpPr>
          <p:grpSpPr>
            <a:xfrm>
              <a:off x="8270211" y="4700224"/>
              <a:ext cx="693255" cy="590550"/>
              <a:chOff x="7994650" y="3308350"/>
              <a:chExt cx="547688" cy="590550"/>
            </a:xfrm>
          </p:grpSpPr>
          <p:sp>
            <p:nvSpPr>
              <p:cNvPr id="55" name="Google Shape;181;p19">
                <a:extLst>
                  <a:ext uri="{FF2B5EF4-FFF2-40B4-BE49-F238E27FC236}">
                    <a16:creationId xmlns:a16="http://schemas.microsoft.com/office/drawing/2014/main" id="{1DDEE265-3F73-D0CF-88A1-D498FC30A76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182;p19">
                <a:extLst>
                  <a:ext uri="{FF2B5EF4-FFF2-40B4-BE49-F238E27FC236}">
                    <a16:creationId xmlns:a16="http://schemas.microsoft.com/office/drawing/2014/main" id="{F7411482-4998-F2F2-C6A7-99CF3E226F3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184CB891-E2B6-29AF-79BA-ABF95295290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00" y="4295504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oogle Shape;180;p19">
              <a:extLst>
                <a:ext uri="{FF2B5EF4-FFF2-40B4-BE49-F238E27FC236}">
                  <a16:creationId xmlns:a16="http://schemas.microsoft.com/office/drawing/2014/main" id="{DF8A63C0-553E-0CAF-12A9-EC333D62B77F}"/>
                </a:ext>
              </a:extLst>
            </p:cNvPr>
            <p:cNvGrpSpPr/>
            <p:nvPr/>
          </p:nvGrpSpPr>
          <p:grpSpPr>
            <a:xfrm>
              <a:off x="9013329" y="5535635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B296AC5E-DE82-5993-9C76-D4D0967696BE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E6FA4240-C6AA-1444-5258-37D1F99BFFF0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858C575-742E-BCB4-8A38-A66DD92CC7E9}"/>
                </a:ext>
              </a:extLst>
            </p:cNvPr>
            <p:cNvCxnSpPr>
              <a:cxnSpLocks/>
            </p:cNvCxnSpPr>
            <p:nvPr/>
          </p:nvCxnSpPr>
          <p:spPr>
            <a:xfrm>
              <a:off x="8963466" y="5274899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oogle Shape;180;p19">
              <a:extLst>
                <a:ext uri="{FF2B5EF4-FFF2-40B4-BE49-F238E27FC236}">
                  <a16:creationId xmlns:a16="http://schemas.microsoft.com/office/drawing/2014/main" id="{BE8E947D-08D3-32CC-4BC1-84FDD7457C4E}"/>
                </a:ext>
              </a:extLst>
            </p:cNvPr>
            <p:cNvGrpSpPr/>
            <p:nvPr/>
          </p:nvGrpSpPr>
          <p:grpSpPr>
            <a:xfrm>
              <a:off x="7343153" y="4737387"/>
              <a:ext cx="693255" cy="590550"/>
              <a:chOff x="7994650" y="3308350"/>
              <a:chExt cx="547688" cy="590550"/>
            </a:xfrm>
          </p:grpSpPr>
          <p:sp>
            <p:nvSpPr>
              <p:cNvPr id="67" name="Google Shape;181;p19">
                <a:extLst>
                  <a:ext uri="{FF2B5EF4-FFF2-40B4-BE49-F238E27FC236}">
                    <a16:creationId xmlns:a16="http://schemas.microsoft.com/office/drawing/2014/main" id="{5181ADB2-A3E7-87E3-F5CE-BDB62BE75E3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182;p19">
                <a:extLst>
                  <a:ext uri="{FF2B5EF4-FFF2-40B4-BE49-F238E27FC236}">
                    <a16:creationId xmlns:a16="http://schemas.microsoft.com/office/drawing/2014/main" id="{00CEB9F3-68E2-0B3C-BDA6-3EE98359F8C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BB02F097-A1F5-EC4C-E302-56B29301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7613" y="4416891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oogle Shape;180;p19">
              <a:extLst>
                <a:ext uri="{FF2B5EF4-FFF2-40B4-BE49-F238E27FC236}">
                  <a16:creationId xmlns:a16="http://schemas.microsoft.com/office/drawing/2014/main" id="{E6DEA6CC-CBB5-9A81-99E0-1D1A706153A4}"/>
                </a:ext>
              </a:extLst>
            </p:cNvPr>
            <p:cNvGrpSpPr/>
            <p:nvPr/>
          </p:nvGrpSpPr>
          <p:grpSpPr>
            <a:xfrm>
              <a:off x="6701508" y="5589256"/>
              <a:ext cx="693255" cy="590550"/>
              <a:chOff x="7994650" y="3308350"/>
              <a:chExt cx="547688" cy="590550"/>
            </a:xfrm>
          </p:grpSpPr>
          <p:sp>
            <p:nvSpPr>
              <p:cNvPr id="71" name="Google Shape;181;p19">
                <a:extLst>
                  <a:ext uri="{FF2B5EF4-FFF2-40B4-BE49-F238E27FC236}">
                    <a16:creationId xmlns:a16="http://schemas.microsoft.com/office/drawing/2014/main" id="{96851460-4AB2-FB1E-6590-093513E87FD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182;p19">
                <a:extLst>
                  <a:ext uri="{FF2B5EF4-FFF2-40B4-BE49-F238E27FC236}">
                    <a16:creationId xmlns:a16="http://schemas.microsoft.com/office/drawing/2014/main" id="{C516E673-E9DC-C2EE-C217-8F0DC807AA2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B6EB16F1-EFD9-A013-4F59-C0A338666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968" y="5268760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4F87F81D-EDE2-E7DF-5919-85B52662732E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3-3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0232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2239</Words>
  <Application>Microsoft Office PowerPoint</Application>
  <PresentationFormat>Panorámica</PresentationFormat>
  <Paragraphs>366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Consolas</vt:lpstr>
      <vt:lpstr>Calibri</vt:lpstr>
      <vt:lpstr>Bradley Hand ITC</vt:lpstr>
      <vt:lpstr>Noto Sans Symbols</vt:lpstr>
      <vt:lpstr>Times New Roman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20</cp:revision>
  <dcterms:created xsi:type="dcterms:W3CDTF">2004-03-08T16:29:06Z</dcterms:created>
  <dcterms:modified xsi:type="dcterms:W3CDTF">2024-08-21T14:21:28Z</dcterms:modified>
</cp:coreProperties>
</file>