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56" r:id="rId2"/>
    <p:sldId id="273" r:id="rId3"/>
    <p:sldId id="274" r:id="rId4"/>
    <p:sldId id="279" r:id="rId5"/>
    <p:sldId id="280" r:id="rId6"/>
  </p:sldIdLst>
  <p:sldSz cx="12192000" cy="6858000"/>
  <p:notesSz cx="6794500" cy="9925050"/>
  <p:embeddedFontLst>
    <p:embeddedFont>
      <p:font typeface="Consolas" panose="020B0609020204030204" pitchFamily="49" charset="0"/>
      <p:regular r:id="rId8"/>
      <p:bold r:id="rId9"/>
      <p:italic r:id="rId10"/>
      <p:boldItalic r:id="rId11"/>
    </p:embeddedFont>
    <p:embeddedFont>
      <p:font typeface="Tahoma" panose="020B0604030504040204" pitchFamily="34"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3126">
          <p15:clr>
            <a:srgbClr val="000000"/>
          </p15:clr>
        </p15:guide>
        <p15:guide id="2" pos="214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gTCz9qzcF6UXpUMWTl4JLjGoDx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924" y="36"/>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6"/>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9"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38" Type="http://schemas.openxmlformats.org/officeDocument/2006/relationships/presProps" Target="presProps.xml"/><Relationship Id="rId2" Type="http://schemas.openxmlformats.org/officeDocument/2006/relationships/slide" Target="slides/slide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533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3886200" y="0"/>
            <a:ext cx="2895600" cy="533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73025" y="762000"/>
            <a:ext cx="6635750" cy="3733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724400"/>
            <a:ext cx="4953000" cy="4419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448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3886200" y="9448800"/>
            <a:ext cx="2895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‹Nº›</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1:notes"/>
          <p:cNvSpPr txBox="1"/>
          <p:nvPr/>
        </p:nvSpPr>
        <p:spPr>
          <a:xfrm>
            <a:off x="3886200" y="9448800"/>
            <a:ext cx="2895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Tahoma"/>
              <a:buNone/>
            </a:pPr>
            <a:fld id="{00000000-1234-1234-1234-123412341234}" type="slidenum">
              <a:rPr lang="en-US" sz="1800" b="0" i="0" u="none" strike="noStrike" cap="none">
                <a:solidFill>
                  <a:srgbClr val="000000"/>
                </a:solidFill>
                <a:latin typeface="Tahoma"/>
                <a:ea typeface="Tahoma"/>
                <a:cs typeface="Tahoma"/>
                <a:sym typeface="Tahoma"/>
              </a:rPr>
              <a:t>1</a:t>
            </a:fld>
            <a:endParaRPr sz="1400" b="0" i="0" u="none" strike="noStrike" cap="none">
              <a:solidFill>
                <a:srgbClr val="000000"/>
              </a:solidFill>
              <a:latin typeface="Arial"/>
              <a:ea typeface="Arial"/>
              <a:cs typeface="Arial"/>
              <a:sym typeface="Arial"/>
            </a:endParaRPr>
          </a:p>
        </p:txBody>
      </p:sp>
      <p:sp>
        <p:nvSpPr>
          <p:cNvPr id="35" name="Google Shape;35;p1:notes"/>
          <p:cNvSpPr>
            <a:spLocks noGrp="1" noRot="1" noChangeAspect="1"/>
          </p:cNvSpPr>
          <p:nvPr>
            <p:ph type="sldImg" idx="2"/>
          </p:nvPr>
        </p:nvSpPr>
        <p:spPr>
          <a:xfrm>
            <a:off x="73025" y="762000"/>
            <a:ext cx="6635750" cy="3733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 name="Google Shape;36;p1:notes"/>
          <p:cNvSpPr txBox="1">
            <a:spLocks noGrp="1"/>
          </p:cNvSpPr>
          <p:nvPr>
            <p:ph type="body" idx="1"/>
          </p:nvPr>
        </p:nvSpPr>
        <p:spPr>
          <a:xfrm>
            <a:off x="914400" y="4724400"/>
            <a:ext cx="4953000" cy="4419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914400" y="4724400"/>
            <a:ext cx="4953000" cy="4419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p2:notes"/>
          <p:cNvSpPr>
            <a:spLocks noGrp="1" noRot="1" noChangeAspect="1"/>
          </p:cNvSpPr>
          <p:nvPr>
            <p:ph type="sldImg" idx="2"/>
          </p:nvPr>
        </p:nvSpPr>
        <p:spPr>
          <a:xfrm>
            <a:off x="73025" y="762000"/>
            <a:ext cx="6635750" cy="3733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6:notes"/>
          <p:cNvSpPr txBox="1">
            <a:spLocks noGrp="1"/>
          </p:cNvSpPr>
          <p:nvPr>
            <p:ph type="body" idx="1"/>
          </p:nvPr>
        </p:nvSpPr>
        <p:spPr>
          <a:xfrm>
            <a:off x="914400" y="4724400"/>
            <a:ext cx="4953000" cy="4419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3" name="Google Shape;43;p16:notes"/>
          <p:cNvSpPr>
            <a:spLocks noGrp="1" noRot="1" noChangeAspect="1"/>
          </p:cNvSpPr>
          <p:nvPr>
            <p:ph type="sldImg" idx="2"/>
          </p:nvPr>
        </p:nvSpPr>
        <p:spPr>
          <a:xfrm>
            <a:off x="73025" y="762000"/>
            <a:ext cx="6635750" cy="3733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417804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6:notes"/>
          <p:cNvSpPr txBox="1">
            <a:spLocks noGrp="1"/>
          </p:cNvSpPr>
          <p:nvPr>
            <p:ph type="body" idx="1"/>
          </p:nvPr>
        </p:nvSpPr>
        <p:spPr>
          <a:xfrm>
            <a:off x="914400" y="4724400"/>
            <a:ext cx="4953000" cy="4419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3" name="Google Shape;43;p16:notes"/>
          <p:cNvSpPr>
            <a:spLocks noGrp="1" noRot="1" noChangeAspect="1"/>
          </p:cNvSpPr>
          <p:nvPr>
            <p:ph type="sldImg" idx="2"/>
          </p:nvPr>
        </p:nvSpPr>
        <p:spPr>
          <a:xfrm>
            <a:off x="73025" y="762000"/>
            <a:ext cx="6635750" cy="3733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232471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6:notes"/>
          <p:cNvSpPr txBox="1">
            <a:spLocks noGrp="1"/>
          </p:cNvSpPr>
          <p:nvPr>
            <p:ph type="body" idx="1"/>
          </p:nvPr>
        </p:nvSpPr>
        <p:spPr>
          <a:xfrm>
            <a:off x="914400" y="4724400"/>
            <a:ext cx="4953000" cy="4419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3" name="Google Shape;43;p16:notes"/>
          <p:cNvSpPr>
            <a:spLocks noGrp="1" noRot="1" noChangeAspect="1"/>
          </p:cNvSpPr>
          <p:nvPr>
            <p:ph type="sldImg" idx="2"/>
          </p:nvPr>
        </p:nvSpPr>
        <p:spPr>
          <a:xfrm>
            <a:off x="73025" y="762000"/>
            <a:ext cx="6635750" cy="3733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515361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36"/>
          <p:cNvSpPr txBox="1">
            <a:spLocks noGrp="1"/>
          </p:cNvSpPr>
          <p:nvPr>
            <p:ph type="ctrTitle"/>
          </p:nvPr>
        </p:nvSpPr>
        <p:spPr>
          <a:xfrm>
            <a:off x="1524000" y="1124530"/>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 name="Google Shape;17;p3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rgbClr val="3F3F3F"/>
              </a:buClr>
              <a:buSzPts val="1800"/>
              <a:buNone/>
              <a:defRPr sz="1800">
                <a:solidFill>
                  <a:srgbClr val="3F3F3F"/>
                </a:solidFill>
              </a:defRPr>
            </a:lvl1pPr>
            <a:lvl2pPr lvl="1" algn="ctr">
              <a:lnSpc>
                <a:spcPct val="90000"/>
              </a:lnSpc>
              <a:spcBef>
                <a:spcPts val="375"/>
              </a:spcBef>
              <a:spcAft>
                <a:spcPts val="0"/>
              </a:spcAft>
              <a:buClr>
                <a:schemeClr val="dk1"/>
              </a:buClr>
              <a:buSzPts val="2100"/>
              <a:buNone/>
              <a:defRPr sz="2100"/>
            </a:lvl2pPr>
            <a:lvl3pPr lvl="2" algn="ctr">
              <a:lnSpc>
                <a:spcPct val="90000"/>
              </a:lnSpc>
              <a:spcBef>
                <a:spcPts val="375"/>
              </a:spcBef>
              <a:spcAft>
                <a:spcPts val="0"/>
              </a:spcAft>
              <a:buClr>
                <a:schemeClr val="dk1"/>
              </a:buClr>
              <a:buSzPts val="1800"/>
              <a:buNone/>
              <a:defRPr sz="1800"/>
            </a:lvl3pPr>
            <a:lvl4pPr lvl="3" algn="ctr">
              <a:lnSpc>
                <a:spcPct val="90000"/>
              </a:lnSpc>
              <a:spcBef>
                <a:spcPts val="375"/>
              </a:spcBef>
              <a:spcAft>
                <a:spcPts val="0"/>
              </a:spcAft>
              <a:buClr>
                <a:schemeClr val="dk1"/>
              </a:buClr>
              <a:buSzPts val="1500"/>
              <a:buNone/>
              <a:defRPr sz="1500"/>
            </a:lvl4pPr>
            <a:lvl5pPr lvl="4" algn="ctr">
              <a:lnSpc>
                <a:spcPct val="90000"/>
              </a:lnSpc>
              <a:spcBef>
                <a:spcPts val="375"/>
              </a:spcBef>
              <a:spcAft>
                <a:spcPts val="0"/>
              </a:spcAft>
              <a:buClr>
                <a:schemeClr val="dk1"/>
              </a:buClr>
              <a:buSzPts val="1500"/>
              <a:buNone/>
              <a:defRPr sz="1500"/>
            </a:lvl5pPr>
            <a:lvl6pPr lvl="5" algn="ctr">
              <a:lnSpc>
                <a:spcPct val="100000"/>
              </a:lnSpc>
              <a:spcBef>
                <a:spcPts val="300"/>
              </a:spcBef>
              <a:spcAft>
                <a:spcPts val="0"/>
              </a:spcAft>
              <a:buClr>
                <a:schemeClr val="dk1"/>
              </a:buClr>
              <a:buSzPts val="1500"/>
              <a:buNone/>
              <a:defRPr sz="1500"/>
            </a:lvl6pPr>
            <a:lvl7pPr lvl="6" algn="ctr">
              <a:lnSpc>
                <a:spcPct val="100000"/>
              </a:lnSpc>
              <a:spcBef>
                <a:spcPts val="300"/>
              </a:spcBef>
              <a:spcAft>
                <a:spcPts val="0"/>
              </a:spcAft>
              <a:buClr>
                <a:schemeClr val="dk1"/>
              </a:buClr>
              <a:buSzPts val="1500"/>
              <a:buNone/>
              <a:defRPr sz="1500"/>
            </a:lvl7pPr>
            <a:lvl8pPr lvl="7" algn="ctr">
              <a:lnSpc>
                <a:spcPct val="100000"/>
              </a:lnSpc>
              <a:spcBef>
                <a:spcPts val="300"/>
              </a:spcBef>
              <a:spcAft>
                <a:spcPts val="0"/>
              </a:spcAft>
              <a:buClr>
                <a:schemeClr val="dk1"/>
              </a:buClr>
              <a:buSzPts val="1500"/>
              <a:buNone/>
              <a:defRPr sz="1500"/>
            </a:lvl8pPr>
            <a:lvl9pPr lvl="8" algn="ctr">
              <a:lnSpc>
                <a:spcPct val="100000"/>
              </a:lnSpc>
              <a:spcBef>
                <a:spcPts val="300"/>
              </a:spcBef>
              <a:spcAft>
                <a:spcPts val="0"/>
              </a:spcAft>
              <a:buClr>
                <a:schemeClr val="dk1"/>
              </a:buClr>
              <a:buSzPts val="1500"/>
              <a:buNone/>
              <a:defRPr sz="1500"/>
            </a:lvl9pPr>
          </a:lstStyle>
          <a:p>
            <a:endParaRPr/>
          </a:p>
        </p:txBody>
      </p:sp>
      <p:sp>
        <p:nvSpPr>
          <p:cNvPr id="18" name="Google Shape;18;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6"/>
          <p:cNvSpPr txBox="1">
            <a:spLocks noGrp="1"/>
          </p:cNvSpPr>
          <p:nvPr>
            <p:ph type="sldNum" idx="12"/>
          </p:nvPr>
        </p:nvSpPr>
        <p:spPr>
          <a:xfrm>
            <a:off x="861695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8"/>
          <p:cNvSpPr txBox="1">
            <a:spLocks noGrp="1"/>
          </p:cNvSpPr>
          <p:nvPr>
            <p:ph type="title"/>
          </p:nvPr>
        </p:nvSpPr>
        <p:spPr>
          <a:xfrm>
            <a:off x="84455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9" name="Google Shape;29;p38"/>
          <p:cNvSpPr txBox="1">
            <a:spLocks noGrp="1"/>
          </p:cNvSpPr>
          <p:nvPr>
            <p:ph type="body" idx="1"/>
          </p:nvPr>
        </p:nvSpPr>
        <p:spPr>
          <a:xfrm>
            <a:off x="844550" y="1828800"/>
            <a:ext cx="10515600" cy="435133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8"/>
          <p:cNvSpPr txBox="1">
            <a:spLocks noGrp="1"/>
          </p:cNvSpPr>
          <p:nvPr>
            <p:ph type="sldNum" idx="12"/>
          </p:nvPr>
        </p:nvSpPr>
        <p:spPr>
          <a:xfrm>
            <a:off x="861695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3859043622"/>
      </p:ext>
    </p:extLst>
  </p:cSld>
  <p:clrMapOvr>
    <a:masterClrMapping/>
  </p:clrMapOvr>
  <p:transition spd="slow">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44550" y="365125"/>
            <a:ext cx="105156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Clr>
                <a:srgbClr val="000000"/>
              </a:buClr>
              <a:buSzPts val="1400"/>
              <a:buFont typeface="Arial"/>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400"/>
              <a:buFont typeface="Arial"/>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400"/>
              <a:buFont typeface="Arial"/>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400"/>
              <a:buFont typeface="Arial"/>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400"/>
              <a:buFont typeface="Arial"/>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400"/>
              <a:buFont typeface="Arial"/>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400"/>
              <a:buFont typeface="Arial"/>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400"/>
              <a:buFont typeface="Arial"/>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35"/>
          <p:cNvSpPr txBox="1">
            <a:spLocks noGrp="1"/>
          </p:cNvSpPr>
          <p:nvPr>
            <p:ph type="body" idx="1"/>
          </p:nvPr>
        </p:nvSpPr>
        <p:spPr>
          <a:xfrm>
            <a:off x="844550" y="1828800"/>
            <a:ext cx="10515600" cy="4351337"/>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Noto Sans Symbols"/>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Noto Sans Symbols"/>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Noto Sans Symbols"/>
              <a:buChar char="●"/>
              <a:defRPr sz="1300" b="0" i="0" u="none" strike="noStrike" cap="none">
                <a:solidFill>
                  <a:schemeClr val="dk1"/>
                </a:solidFill>
                <a:latin typeface="Calibri"/>
                <a:ea typeface="Calibri"/>
                <a:cs typeface="Calibri"/>
                <a:sym typeface="Calibri"/>
              </a:defRPr>
            </a:lvl5pPr>
            <a:lvl6pPr marL="2743200" marR="0" lvl="5" indent="-314325" algn="l" rtl="0">
              <a:lnSpc>
                <a:spcPct val="100000"/>
              </a:lnSpc>
              <a:spcBef>
                <a:spcPts val="270"/>
              </a:spcBef>
              <a:spcAft>
                <a:spcPts val="0"/>
              </a:spcAft>
              <a:buClr>
                <a:schemeClr val="dk1"/>
              </a:buClr>
              <a:buSzPts val="1350"/>
              <a:buFont typeface="Noto Sans Symbols"/>
              <a:buChar char="●"/>
              <a:defRPr sz="1350" b="0" i="0" u="none" strike="noStrike" cap="none">
                <a:solidFill>
                  <a:schemeClr val="dk1"/>
                </a:solidFill>
                <a:latin typeface="Calibri"/>
                <a:ea typeface="Calibri"/>
                <a:cs typeface="Calibri"/>
                <a:sym typeface="Calibri"/>
              </a:defRPr>
            </a:lvl6pPr>
            <a:lvl7pPr marL="3200400" marR="0" lvl="6" indent="-314325" algn="l" rtl="0">
              <a:lnSpc>
                <a:spcPct val="100000"/>
              </a:lnSpc>
              <a:spcBef>
                <a:spcPts val="270"/>
              </a:spcBef>
              <a:spcAft>
                <a:spcPts val="0"/>
              </a:spcAft>
              <a:buClr>
                <a:schemeClr val="dk1"/>
              </a:buClr>
              <a:buSzPts val="1350"/>
              <a:buFont typeface="Noto Sans Symbols"/>
              <a:buChar char="●"/>
              <a:defRPr sz="1350" b="0" i="0" u="none" strike="noStrike" cap="none">
                <a:solidFill>
                  <a:schemeClr val="dk1"/>
                </a:solidFill>
                <a:latin typeface="Calibri"/>
                <a:ea typeface="Calibri"/>
                <a:cs typeface="Calibri"/>
                <a:sym typeface="Calibri"/>
              </a:defRPr>
            </a:lvl7pPr>
            <a:lvl8pPr marL="3657600" marR="0" lvl="7" indent="-314325" algn="l" rtl="0">
              <a:lnSpc>
                <a:spcPct val="100000"/>
              </a:lnSpc>
              <a:spcBef>
                <a:spcPts val="270"/>
              </a:spcBef>
              <a:spcAft>
                <a:spcPts val="0"/>
              </a:spcAft>
              <a:buClr>
                <a:schemeClr val="dk1"/>
              </a:buClr>
              <a:buSzPts val="1350"/>
              <a:buFont typeface="Noto Sans Symbols"/>
              <a:buChar char="●"/>
              <a:defRPr sz="1350" b="0" i="0" u="none" strike="noStrike" cap="none">
                <a:solidFill>
                  <a:schemeClr val="dk1"/>
                </a:solidFill>
                <a:latin typeface="Calibri"/>
                <a:ea typeface="Calibri"/>
                <a:cs typeface="Calibri"/>
                <a:sym typeface="Calibri"/>
              </a:defRPr>
            </a:lvl8pPr>
            <a:lvl9pPr marL="4114800" marR="0" lvl="8" indent="-314325" algn="l" rtl="0">
              <a:lnSpc>
                <a:spcPct val="100000"/>
              </a:lnSpc>
              <a:spcBef>
                <a:spcPts val="270"/>
              </a:spcBef>
              <a:spcAft>
                <a:spcPts val="0"/>
              </a:spcAft>
              <a:buClr>
                <a:schemeClr val="dk1"/>
              </a:buClr>
              <a:buSzPts val="1350"/>
              <a:buFont typeface="Noto Sans Symbols"/>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595959"/>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9pPr>
          </a:lstStyle>
          <a:p>
            <a:endParaRPr/>
          </a:p>
        </p:txBody>
      </p:sp>
      <p:sp>
        <p:nvSpPr>
          <p:cNvPr id="13" name="Google Shape;13;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800" b="0" i="0" u="none" strike="noStrike" cap="none">
                <a:solidFill>
                  <a:srgbClr val="595959"/>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9pPr>
          </a:lstStyle>
          <a:p>
            <a:endParaRPr/>
          </a:p>
        </p:txBody>
      </p:sp>
      <p:sp>
        <p:nvSpPr>
          <p:cNvPr id="14" name="Google Shape;14;p35"/>
          <p:cNvSpPr txBox="1">
            <a:spLocks noGrp="1"/>
          </p:cNvSpPr>
          <p:nvPr>
            <p:ph type="sldNum" idx="12"/>
          </p:nvPr>
        </p:nvSpPr>
        <p:spPr>
          <a:xfrm>
            <a:off x="861695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1pPr>
            <a:lvl2pPr marL="0" marR="0" lvl="1" indent="0" algn="r" rtl="0">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2pPr>
            <a:lvl3pPr marL="0" marR="0" lvl="2" indent="0" algn="r" rtl="0">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3pPr>
            <a:lvl4pPr marL="0" marR="0" lvl="3" indent="0" algn="r" rtl="0">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4pPr>
            <a:lvl5pPr marL="0" marR="0" lvl="4" indent="0" algn="r" rtl="0">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5pPr>
            <a:lvl6pPr marL="0" marR="0" lvl="5" indent="0" algn="r" rtl="0">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6pPr>
            <a:lvl7pPr marL="0" marR="0" lvl="6" indent="0" algn="r" rtl="0">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7pPr>
            <a:lvl8pPr marL="0" marR="0" lvl="7" indent="0" algn="r" rtl="0">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8pPr>
            <a:lvl9pPr marL="0" marR="0" lvl="8" indent="0" algn="r" rtl="0">
              <a:lnSpc>
                <a:spcPct val="100000"/>
              </a:lnSpc>
              <a:spcBef>
                <a:spcPts val="0"/>
              </a:spcBef>
              <a:spcAft>
                <a:spcPts val="0"/>
              </a:spcAft>
              <a:buClr>
                <a:srgbClr val="898989"/>
              </a:buClr>
              <a:buSzPts val="800"/>
              <a:buFont typeface="Tahoma"/>
              <a:buNone/>
              <a:defRPr sz="8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Lst>
  <p:transition>
    <p:random/>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9.png"/><Relationship Id="rId3" Type="http://schemas.openxmlformats.org/officeDocument/2006/relationships/image" Target="../media/image2.png"/><Relationship Id="rId7" Type="http://schemas.microsoft.com/office/2007/relationships/hdphoto" Target="../media/hdphoto2.wdp"/><Relationship Id="rId12"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microsoft.com/office/2007/relationships/hdphoto" Target="../media/hdphoto4.wdp"/><Relationship Id="rId5" Type="http://schemas.microsoft.com/office/2007/relationships/hdphoto" Target="../media/hdphoto1.wdp"/><Relationship Id="rId15" Type="http://schemas.openxmlformats.org/officeDocument/2006/relationships/image" Target="../media/image11.png"/><Relationship Id="rId10" Type="http://schemas.openxmlformats.org/officeDocument/2006/relationships/image" Target="../media/image7.png"/><Relationship Id="rId4" Type="http://schemas.openxmlformats.org/officeDocument/2006/relationships/image" Target="../media/image4.png"/><Relationship Id="rId9" Type="http://schemas.microsoft.com/office/2007/relationships/hdphoto" Target="../media/hdphoto3.wdp"/><Relationship Id="rId1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microsoft.com/office/2007/relationships/hdphoto" Target="../media/hdphoto5.wdp"/><Relationship Id="rId13" Type="http://schemas.microsoft.com/office/2007/relationships/hdphoto" Target="../media/hdphoto6.wdp"/><Relationship Id="rId3" Type="http://schemas.openxmlformats.org/officeDocument/2006/relationships/image" Target="../media/image2.png"/><Relationship Id="rId7" Type="http://schemas.openxmlformats.org/officeDocument/2006/relationships/image" Target="../media/image13.png"/><Relationship Id="rId12"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16.jpg"/><Relationship Id="rId5" Type="http://schemas.openxmlformats.org/officeDocument/2006/relationships/image" Target="../media/image5.png"/><Relationship Id="rId10" Type="http://schemas.openxmlformats.org/officeDocument/2006/relationships/image" Target="../media/image15.png"/><Relationship Id="rId4" Type="http://schemas.openxmlformats.org/officeDocument/2006/relationships/image" Target="../media/image12.jpg"/><Relationship Id="rId9" Type="http://schemas.openxmlformats.org/officeDocument/2006/relationships/image" Target="../media/image14.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1"/>
          <p:cNvSpPr txBox="1">
            <a:spLocks noGrp="1"/>
          </p:cNvSpPr>
          <p:nvPr>
            <p:ph type="ctrTitle"/>
          </p:nvPr>
        </p:nvSpPr>
        <p:spPr>
          <a:xfrm>
            <a:off x="4632325" y="981075"/>
            <a:ext cx="7113587" cy="288448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2E75B6"/>
              </a:buClr>
              <a:buSzPts val="6000"/>
              <a:buFont typeface="Calibri"/>
              <a:buNone/>
            </a:pPr>
            <a:r>
              <a:rPr lang="en-US" sz="6000" b="1" i="0" u="none">
                <a:solidFill>
                  <a:srgbClr val="2E75B6"/>
                </a:solidFill>
                <a:latin typeface="Calibri"/>
                <a:ea typeface="Calibri"/>
                <a:cs typeface="Calibri"/>
                <a:sym typeface="Calibri"/>
              </a:rPr>
              <a:t>Taller de </a:t>
            </a:r>
            <a:br>
              <a:rPr lang="en-US" sz="6000" b="1" i="0" u="none">
                <a:solidFill>
                  <a:srgbClr val="2E75B6"/>
                </a:solidFill>
                <a:latin typeface="Calibri"/>
                <a:ea typeface="Calibri"/>
                <a:cs typeface="Calibri"/>
                <a:sym typeface="Calibri"/>
              </a:rPr>
            </a:br>
            <a:r>
              <a:rPr lang="en-US" sz="6000" b="1" i="0" u="none">
                <a:solidFill>
                  <a:srgbClr val="2E75B6"/>
                </a:solidFill>
                <a:latin typeface="Calibri"/>
                <a:ea typeface="Calibri"/>
                <a:cs typeface="Calibri"/>
                <a:sym typeface="Calibri"/>
              </a:rPr>
              <a:t>Programación</a:t>
            </a:r>
            <a:endParaRPr/>
          </a:p>
        </p:txBody>
      </p:sp>
      <p:sp>
        <p:nvSpPr>
          <p:cNvPr id="39" name="Google Shape;39;p1"/>
          <p:cNvSpPr txBox="1"/>
          <p:nvPr/>
        </p:nvSpPr>
        <p:spPr>
          <a:xfrm>
            <a:off x="9767887" y="6356350"/>
            <a:ext cx="865187" cy="4572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800"/>
              <a:buFont typeface="Tahoma"/>
              <a:buNone/>
            </a:pPr>
            <a:r>
              <a:rPr lang="en-US" sz="800" b="0" i="0" u="none" strike="noStrike" cap="none">
                <a:solidFill>
                  <a:srgbClr val="898989"/>
                </a:solidFill>
                <a:latin typeface="Tahoma"/>
                <a:ea typeface="Tahoma"/>
                <a:cs typeface="Tahoma"/>
                <a:sym typeface="Tahoma"/>
              </a:rPr>
              <a:t>1</a:t>
            </a:r>
            <a:endParaRPr sz="1400" b="0" i="0" u="none" strike="noStrike" cap="none">
              <a:solidFill>
                <a:srgbClr val="000000"/>
              </a:solidFill>
              <a:latin typeface="Arial"/>
              <a:ea typeface="Arial"/>
              <a:cs typeface="Arial"/>
              <a:sym typeface="Arial"/>
            </a:endParaRPr>
          </a:p>
        </p:txBody>
      </p:sp>
      <p:pic>
        <p:nvPicPr>
          <p:cNvPr id="40" name="Google Shape;40;p1" descr="Imagen que contiene dibujo&#10;&#10;Descripción generada automáticamente"/>
          <p:cNvPicPr preferRelativeResize="0"/>
          <p:nvPr/>
        </p:nvPicPr>
        <p:blipFill rotWithShape="1">
          <a:blip r:embed="rId3">
            <a:alphaModFix/>
          </a:blip>
          <a:srcRect/>
          <a:stretch/>
        </p:blipFill>
        <p:spPr>
          <a:xfrm>
            <a:off x="911424" y="1196752"/>
            <a:ext cx="3387725" cy="3387725"/>
          </a:xfrm>
          <a:prstGeom prst="rect">
            <a:avLst/>
          </a:prstGeom>
          <a:noFill/>
          <a:ln>
            <a:noFill/>
          </a:ln>
        </p:spPr>
      </p:pic>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Google Shape;47;p2"/>
          <p:cNvSpPr txBox="1"/>
          <p:nvPr/>
        </p:nvSpPr>
        <p:spPr>
          <a:xfrm>
            <a:off x="936625" y="274637"/>
            <a:ext cx="11104562" cy="741362"/>
          </a:xfrm>
          <a:prstGeom prst="rect">
            <a:avLst/>
          </a:prstGeom>
          <a:solidFill>
            <a:srgbClr val="FFC000"/>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pic>
        <p:nvPicPr>
          <p:cNvPr id="48" name="Google Shape;48;p2" descr="Imagen que contiene dibujo&#10;&#10;Descripción generada automáticamente"/>
          <p:cNvPicPr preferRelativeResize="0"/>
          <p:nvPr/>
        </p:nvPicPr>
        <p:blipFill rotWithShape="1">
          <a:blip r:embed="rId3">
            <a:alphaModFix/>
          </a:blip>
          <a:srcRect/>
          <a:stretch/>
        </p:blipFill>
        <p:spPr>
          <a:xfrm>
            <a:off x="21999" y="177267"/>
            <a:ext cx="936103" cy="936103"/>
          </a:xfrm>
          <a:prstGeom prst="rect">
            <a:avLst/>
          </a:prstGeom>
          <a:noFill/>
          <a:ln>
            <a:noFill/>
          </a:ln>
        </p:spPr>
      </p:pic>
      <p:sp>
        <p:nvSpPr>
          <p:cNvPr id="49" name="Google Shape;49;p2"/>
          <p:cNvSpPr txBox="1"/>
          <p:nvPr/>
        </p:nvSpPr>
        <p:spPr>
          <a:xfrm>
            <a:off x="1146175" y="273050"/>
            <a:ext cx="1987550"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4000"/>
              <a:buFont typeface="Calibri"/>
              <a:buNone/>
            </a:pPr>
            <a:r>
              <a:rPr lang="en-US" sz="4000" b="0" i="0" u="none">
                <a:solidFill>
                  <a:schemeClr val="lt1"/>
                </a:solidFill>
                <a:latin typeface="Calibri"/>
                <a:ea typeface="Calibri"/>
                <a:cs typeface="Calibri"/>
                <a:sym typeface="Calibri"/>
              </a:rPr>
              <a:t>AGENDA</a:t>
            </a:r>
            <a:endParaRPr/>
          </a:p>
        </p:txBody>
      </p:sp>
      <p:pic>
        <p:nvPicPr>
          <p:cNvPr id="50" name="Google Shape;50;p2" descr="Icono&#10;&#10;Descripción generada automáticamente"/>
          <p:cNvPicPr preferRelativeResize="0"/>
          <p:nvPr/>
        </p:nvPicPr>
        <p:blipFill rotWithShape="1">
          <a:blip r:embed="rId4">
            <a:alphaModFix/>
          </a:blip>
          <a:srcRect/>
          <a:stretch/>
        </p:blipFill>
        <p:spPr>
          <a:xfrm>
            <a:off x="11260137" y="276225"/>
            <a:ext cx="876300" cy="876300"/>
          </a:xfrm>
          <a:prstGeom prst="rect">
            <a:avLst/>
          </a:prstGeom>
          <a:noFill/>
          <a:ln>
            <a:noFill/>
          </a:ln>
        </p:spPr>
      </p:pic>
      <p:sp>
        <p:nvSpPr>
          <p:cNvPr id="51" name="Google Shape;51;p2"/>
          <p:cNvSpPr txBox="1"/>
          <p:nvPr/>
        </p:nvSpPr>
        <p:spPr>
          <a:xfrm>
            <a:off x="917960" y="1739900"/>
            <a:ext cx="6367236"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595959"/>
              </a:buClr>
              <a:buSzPts val="4000"/>
              <a:buFont typeface="Calibri"/>
              <a:buNone/>
            </a:pPr>
            <a:r>
              <a:rPr lang="en-US" sz="4000" b="0" i="0" u="none" dirty="0" err="1">
                <a:solidFill>
                  <a:srgbClr val="595959"/>
                </a:solidFill>
                <a:latin typeface="Calibri"/>
                <a:ea typeface="Calibri"/>
                <a:cs typeface="Calibri"/>
                <a:sym typeface="Calibri"/>
              </a:rPr>
              <a:t>Estructura</a:t>
            </a:r>
            <a:r>
              <a:rPr lang="en-US" sz="4000" b="0" i="0" u="none" dirty="0">
                <a:solidFill>
                  <a:srgbClr val="595959"/>
                </a:solidFill>
                <a:latin typeface="Calibri"/>
                <a:ea typeface="Calibri"/>
                <a:cs typeface="Calibri"/>
                <a:sym typeface="Calibri"/>
              </a:rPr>
              <a:t> de </a:t>
            </a:r>
            <a:r>
              <a:rPr lang="en-US" sz="4000" b="0" i="0" u="none" dirty="0" err="1">
                <a:solidFill>
                  <a:srgbClr val="595959"/>
                </a:solidFill>
                <a:latin typeface="Calibri"/>
                <a:ea typeface="Calibri"/>
                <a:cs typeface="Calibri"/>
                <a:sym typeface="Calibri"/>
              </a:rPr>
              <a:t>datos</a:t>
            </a:r>
            <a:r>
              <a:rPr lang="en-US" sz="4000" b="0" i="0" u="none" dirty="0">
                <a:solidFill>
                  <a:srgbClr val="595959"/>
                </a:solidFill>
                <a:latin typeface="Calibri"/>
                <a:ea typeface="Calibri"/>
                <a:cs typeface="Calibri"/>
                <a:sym typeface="Calibri"/>
              </a:rPr>
              <a:t> arbol</a:t>
            </a:r>
            <a:endParaRPr dirty="0"/>
          </a:p>
        </p:txBody>
      </p:sp>
      <p:sp>
        <p:nvSpPr>
          <p:cNvPr id="2" name="Google Shape;40;p1">
            <a:extLst>
              <a:ext uri="{FF2B5EF4-FFF2-40B4-BE49-F238E27FC236}">
                <a16:creationId xmlns:a16="http://schemas.microsoft.com/office/drawing/2014/main" id="{847B200D-1698-708E-072C-1547AFF89FAC}"/>
              </a:ext>
            </a:extLst>
          </p:cNvPr>
          <p:cNvSpPr txBox="1"/>
          <p:nvPr/>
        </p:nvSpPr>
        <p:spPr>
          <a:xfrm>
            <a:off x="47625" y="6466114"/>
            <a:ext cx="2880632" cy="34743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95959"/>
              </a:buClr>
              <a:buSzPts val="1200"/>
              <a:buFont typeface="Tahoma"/>
              <a:buNone/>
            </a:pPr>
            <a:r>
              <a:rPr lang="en-US" sz="1200" b="0" i="0" u="none" strike="noStrike" cap="none" dirty="0" err="1">
                <a:solidFill>
                  <a:srgbClr val="595959"/>
                </a:solidFill>
                <a:latin typeface="Tahoma"/>
                <a:ea typeface="Tahoma"/>
                <a:cs typeface="Tahoma"/>
                <a:sym typeface="Tahoma"/>
              </a:rPr>
              <a:t>Clase</a:t>
            </a:r>
            <a:r>
              <a:rPr lang="en-US" sz="1200" b="0" i="0" u="none" strike="noStrike" cap="none" dirty="0">
                <a:solidFill>
                  <a:srgbClr val="595959"/>
                </a:solidFill>
                <a:latin typeface="Tahoma"/>
                <a:ea typeface="Tahoma"/>
                <a:cs typeface="Tahoma"/>
                <a:sym typeface="Tahoma"/>
              </a:rPr>
              <a:t> 3-1 – </a:t>
            </a:r>
            <a:r>
              <a:rPr lang="en-US" sz="1200" b="0" i="0" u="none" strike="noStrike" cap="none" dirty="0" err="1">
                <a:solidFill>
                  <a:srgbClr val="595959"/>
                </a:solidFill>
                <a:latin typeface="Tahoma"/>
                <a:ea typeface="Tahoma"/>
                <a:cs typeface="Tahoma"/>
                <a:sym typeface="Tahoma"/>
              </a:rPr>
              <a:t>Módulo</a:t>
            </a:r>
            <a:r>
              <a:rPr lang="en-US" sz="1200" b="0" i="0" u="none" strike="noStrike" cap="none" dirty="0">
                <a:solidFill>
                  <a:srgbClr val="595959"/>
                </a:solidFill>
                <a:latin typeface="Tahoma"/>
                <a:ea typeface="Tahoma"/>
                <a:cs typeface="Tahoma"/>
                <a:sym typeface="Tahoma"/>
              </a:rPr>
              <a:t> </a:t>
            </a:r>
            <a:r>
              <a:rPr lang="en-US" sz="1200" b="0" i="0" u="none" strike="noStrike" cap="none" dirty="0" err="1">
                <a:solidFill>
                  <a:srgbClr val="595959"/>
                </a:solidFill>
                <a:latin typeface="Tahoma"/>
                <a:ea typeface="Tahoma"/>
                <a:cs typeface="Tahoma"/>
                <a:sym typeface="Tahoma"/>
              </a:rPr>
              <a:t>Imperativo</a:t>
            </a:r>
            <a:endParaRPr dirty="0"/>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6"/>
          <p:cNvSpPr txBox="1"/>
          <p:nvPr/>
        </p:nvSpPr>
        <p:spPr>
          <a:xfrm>
            <a:off x="47625" y="6448425"/>
            <a:ext cx="2717346" cy="4095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95959"/>
              </a:buClr>
              <a:buSzPts val="1200"/>
              <a:buFont typeface="Tahoma"/>
              <a:buNone/>
            </a:pPr>
            <a:r>
              <a:rPr lang="en-US" sz="1200" b="0" i="0" u="none" strike="noStrike" cap="none" dirty="0" err="1">
                <a:solidFill>
                  <a:srgbClr val="595959"/>
                </a:solidFill>
                <a:latin typeface="Tahoma"/>
                <a:ea typeface="Tahoma"/>
                <a:cs typeface="Tahoma"/>
                <a:sym typeface="Tahoma"/>
              </a:rPr>
              <a:t>Clase</a:t>
            </a:r>
            <a:r>
              <a:rPr lang="en-US" sz="1200" b="0" i="0" u="none" strike="noStrike" cap="none" dirty="0">
                <a:solidFill>
                  <a:srgbClr val="595959"/>
                </a:solidFill>
                <a:latin typeface="Tahoma"/>
                <a:ea typeface="Tahoma"/>
                <a:cs typeface="Tahoma"/>
                <a:sym typeface="Tahoma"/>
              </a:rPr>
              <a:t> 3-1 – </a:t>
            </a:r>
            <a:r>
              <a:rPr lang="en-US" sz="1200" b="0" i="0" u="none" strike="noStrike" cap="none" dirty="0" err="1">
                <a:solidFill>
                  <a:srgbClr val="595959"/>
                </a:solidFill>
                <a:latin typeface="Tahoma"/>
                <a:ea typeface="Tahoma"/>
                <a:cs typeface="Tahoma"/>
                <a:sym typeface="Tahoma"/>
              </a:rPr>
              <a:t>Módulo</a:t>
            </a:r>
            <a:r>
              <a:rPr lang="en-US" sz="1200" b="0" i="0" u="none" strike="noStrike" cap="none" dirty="0">
                <a:solidFill>
                  <a:srgbClr val="595959"/>
                </a:solidFill>
                <a:latin typeface="Tahoma"/>
                <a:ea typeface="Tahoma"/>
                <a:cs typeface="Tahoma"/>
                <a:sym typeface="Tahoma"/>
              </a:rPr>
              <a:t> </a:t>
            </a:r>
            <a:r>
              <a:rPr lang="en-US" sz="1200" b="0" i="0" u="none" strike="noStrike" cap="none" dirty="0" err="1">
                <a:solidFill>
                  <a:srgbClr val="595959"/>
                </a:solidFill>
                <a:latin typeface="Tahoma"/>
                <a:ea typeface="Tahoma"/>
                <a:cs typeface="Tahoma"/>
                <a:sym typeface="Tahoma"/>
              </a:rPr>
              <a:t>Imperativo</a:t>
            </a:r>
            <a:endParaRPr sz="1400" b="0" i="0" u="none" strike="noStrike" cap="none" dirty="0">
              <a:solidFill>
                <a:srgbClr val="000000"/>
              </a:solidFill>
              <a:latin typeface="Arial"/>
              <a:ea typeface="Arial"/>
              <a:cs typeface="Arial"/>
              <a:sym typeface="Arial"/>
            </a:endParaRPr>
          </a:p>
        </p:txBody>
      </p:sp>
      <p:sp>
        <p:nvSpPr>
          <p:cNvPr id="46" name="Google Shape;46;p16"/>
          <p:cNvSpPr txBox="1"/>
          <p:nvPr/>
        </p:nvSpPr>
        <p:spPr>
          <a:xfrm>
            <a:off x="936625" y="274637"/>
            <a:ext cx="11104562" cy="741362"/>
          </a:xfrm>
          <a:prstGeom prst="rect">
            <a:avLst/>
          </a:prstGeom>
          <a:solidFill>
            <a:srgbClr val="FFC000"/>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pic>
        <p:nvPicPr>
          <p:cNvPr id="47" name="Google Shape;47;p16" descr="Imagen que contiene dibujo&#10;&#10;Descripción generada automáticamente"/>
          <p:cNvPicPr preferRelativeResize="0"/>
          <p:nvPr/>
        </p:nvPicPr>
        <p:blipFill rotWithShape="1">
          <a:blip r:embed="rId3">
            <a:alphaModFix/>
          </a:blip>
          <a:srcRect/>
          <a:stretch/>
        </p:blipFill>
        <p:spPr>
          <a:xfrm>
            <a:off x="21999" y="177267"/>
            <a:ext cx="936103" cy="936103"/>
          </a:xfrm>
          <a:prstGeom prst="rect">
            <a:avLst/>
          </a:prstGeom>
          <a:noFill/>
          <a:ln>
            <a:noFill/>
          </a:ln>
        </p:spPr>
      </p:pic>
      <p:sp>
        <p:nvSpPr>
          <p:cNvPr id="48" name="Google Shape;48;p16"/>
          <p:cNvSpPr txBox="1"/>
          <p:nvPr/>
        </p:nvSpPr>
        <p:spPr>
          <a:xfrm>
            <a:off x="1146175" y="273050"/>
            <a:ext cx="1066165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4000"/>
              <a:buFont typeface="Calibri"/>
              <a:buNone/>
            </a:pPr>
            <a:r>
              <a:rPr lang="en-US" sz="4000" dirty="0">
                <a:solidFill>
                  <a:schemeClr val="lt1"/>
                </a:solidFill>
                <a:latin typeface="Calibri"/>
                <a:cs typeface="Calibri"/>
                <a:sym typeface="Calibri"/>
              </a:rPr>
              <a:t>MOTIVACION</a:t>
            </a:r>
            <a:endParaRPr sz="1400" b="0" i="0" u="none" strike="noStrike" cap="none" dirty="0">
              <a:solidFill>
                <a:srgbClr val="000000"/>
              </a:solidFill>
              <a:latin typeface="Arial"/>
              <a:ea typeface="Arial"/>
              <a:cs typeface="Arial"/>
              <a:sym typeface="Arial"/>
            </a:endParaRPr>
          </a:p>
        </p:txBody>
      </p:sp>
      <p:sp>
        <p:nvSpPr>
          <p:cNvPr id="50" name="Google Shape;50;p16"/>
          <p:cNvSpPr txBox="1"/>
          <p:nvPr/>
        </p:nvSpPr>
        <p:spPr>
          <a:xfrm>
            <a:off x="47625" y="1210741"/>
            <a:ext cx="6821526" cy="2113822"/>
          </a:xfrm>
          <a:prstGeom prst="rect">
            <a:avLst/>
          </a:prstGeom>
          <a:noFill/>
          <a:ln>
            <a:noFill/>
          </a:ln>
        </p:spPr>
        <p:txBody>
          <a:bodyPr spcFirstLastPara="1" wrap="square" lIns="91425" tIns="45700" rIns="91425" bIns="45700" anchor="t" anchorCtr="0">
            <a:noAutofit/>
          </a:bodyPr>
          <a:lstStyle/>
          <a:p>
            <a:pPr marL="0" marR="0" lvl="0" indent="0" algn="just" rtl="0">
              <a:spcBef>
                <a:spcPts val="1200"/>
              </a:spcBef>
              <a:spcAft>
                <a:spcPts val="1200"/>
              </a:spcAft>
              <a:buClr>
                <a:srgbClr val="595959"/>
              </a:buClr>
              <a:buSzPts val="3200"/>
              <a:buFont typeface="Calibri"/>
              <a:buNone/>
            </a:pPr>
            <a:r>
              <a:rPr lang="en-US" sz="1800" b="0" i="0" u="none" strike="noStrike" cap="none" dirty="0" err="1">
                <a:solidFill>
                  <a:srgbClr val="595959"/>
                </a:solidFill>
                <a:latin typeface="Consolas" panose="020B0609020204030204" pitchFamily="49" charset="0"/>
                <a:ea typeface="Calibri"/>
                <a:cs typeface="Calibri"/>
                <a:sym typeface="Calibri"/>
              </a:rPr>
              <a:t>Supongamos</a:t>
            </a:r>
            <a:r>
              <a:rPr lang="en-US" sz="1800" b="0" i="0" u="none" strike="noStrike" cap="none" dirty="0">
                <a:solidFill>
                  <a:srgbClr val="595959"/>
                </a:solidFill>
                <a:latin typeface="Consolas" panose="020B0609020204030204" pitchFamily="49" charset="0"/>
                <a:ea typeface="Calibri"/>
                <a:cs typeface="Calibri"/>
                <a:sym typeface="Calibri"/>
              </a:rPr>
              <a:t> que </a:t>
            </a:r>
            <a:r>
              <a:rPr lang="en-US" sz="1800" b="0" i="0" u="none" strike="noStrike" cap="none" dirty="0" err="1">
                <a:solidFill>
                  <a:srgbClr val="595959"/>
                </a:solidFill>
                <a:latin typeface="Consolas" panose="020B0609020204030204" pitchFamily="49" charset="0"/>
                <a:ea typeface="Calibri"/>
                <a:cs typeface="Calibri"/>
                <a:sym typeface="Calibri"/>
              </a:rPr>
              <a:t>queremos</a:t>
            </a:r>
            <a:r>
              <a:rPr lang="en-US" sz="1800" b="0" i="0" u="none" strike="noStrike" cap="none" dirty="0">
                <a:solidFill>
                  <a:srgbClr val="595959"/>
                </a:solidFill>
                <a:latin typeface="Consolas" panose="020B0609020204030204" pitchFamily="49" charset="0"/>
                <a:ea typeface="Calibri"/>
                <a:cs typeface="Calibri"/>
                <a:sym typeface="Calibri"/>
              </a:rPr>
              <a:t> </a:t>
            </a:r>
            <a:r>
              <a:rPr lang="en-US" sz="1800" b="0" i="0" u="none" strike="noStrike" cap="none" dirty="0" err="1">
                <a:solidFill>
                  <a:srgbClr val="595959"/>
                </a:solidFill>
                <a:latin typeface="Consolas" panose="020B0609020204030204" pitchFamily="49" charset="0"/>
                <a:ea typeface="Calibri"/>
                <a:cs typeface="Calibri"/>
                <a:sym typeface="Calibri"/>
              </a:rPr>
              <a:t>representar</a:t>
            </a:r>
            <a:r>
              <a:rPr lang="en-US" sz="1800" b="0" i="0" u="none" strike="noStrike" cap="none" dirty="0">
                <a:solidFill>
                  <a:srgbClr val="595959"/>
                </a:solidFill>
                <a:latin typeface="Consolas" panose="020B0609020204030204" pitchFamily="49" charset="0"/>
                <a:ea typeface="Calibri"/>
                <a:cs typeface="Calibri"/>
                <a:sym typeface="Calibri"/>
              </a:rPr>
              <a:t> </a:t>
            </a:r>
            <a:r>
              <a:rPr lang="en-US" sz="1800" b="0" i="0" u="none" strike="noStrike" cap="none" dirty="0" err="1">
                <a:solidFill>
                  <a:srgbClr val="595959"/>
                </a:solidFill>
                <a:latin typeface="Consolas" panose="020B0609020204030204" pitchFamily="49" charset="0"/>
                <a:ea typeface="Calibri"/>
                <a:cs typeface="Calibri"/>
                <a:sym typeface="Calibri"/>
              </a:rPr>
              <a:t>el</a:t>
            </a:r>
            <a:r>
              <a:rPr lang="en-US" sz="1800" b="0" i="0" u="none" strike="noStrike" cap="none" dirty="0">
                <a:solidFill>
                  <a:srgbClr val="595959"/>
                </a:solidFill>
                <a:latin typeface="Consolas" panose="020B0609020204030204" pitchFamily="49" charset="0"/>
                <a:ea typeface="Calibri"/>
                <a:cs typeface="Calibri"/>
                <a:sym typeface="Calibri"/>
              </a:rPr>
              <a:t> arbol </a:t>
            </a:r>
            <a:r>
              <a:rPr lang="en-US" sz="1800" b="0" i="0" u="none" strike="noStrike" cap="none" dirty="0" err="1">
                <a:solidFill>
                  <a:srgbClr val="595959"/>
                </a:solidFill>
                <a:latin typeface="Consolas" panose="020B0609020204030204" pitchFamily="49" charset="0"/>
                <a:ea typeface="Calibri"/>
                <a:cs typeface="Calibri"/>
                <a:sym typeface="Calibri"/>
              </a:rPr>
              <a:t>genealógico</a:t>
            </a:r>
            <a:r>
              <a:rPr lang="en-US" sz="1800" b="0" i="0" u="none" strike="noStrike" cap="none" dirty="0">
                <a:solidFill>
                  <a:srgbClr val="595959"/>
                </a:solidFill>
                <a:latin typeface="Consolas" panose="020B0609020204030204" pitchFamily="49" charset="0"/>
                <a:ea typeface="Calibri"/>
                <a:cs typeface="Calibri"/>
                <a:sym typeface="Calibri"/>
              </a:rPr>
              <a:t> de </a:t>
            </a:r>
            <a:r>
              <a:rPr lang="en-US" sz="1800" b="0" i="0" u="none" strike="noStrike" cap="none" dirty="0" err="1">
                <a:solidFill>
                  <a:srgbClr val="595959"/>
                </a:solidFill>
                <a:latin typeface="Consolas" panose="020B0609020204030204" pitchFamily="49" charset="0"/>
                <a:ea typeface="Calibri"/>
                <a:cs typeface="Calibri"/>
                <a:sym typeface="Calibri"/>
              </a:rPr>
              <a:t>una</a:t>
            </a:r>
            <a:r>
              <a:rPr lang="en-US" sz="1800" b="0" i="0" u="none" strike="noStrike" cap="none" dirty="0">
                <a:solidFill>
                  <a:srgbClr val="595959"/>
                </a:solidFill>
                <a:latin typeface="Consolas" panose="020B0609020204030204" pitchFamily="49" charset="0"/>
                <a:ea typeface="Calibri"/>
                <a:cs typeface="Calibri"/>
                <a:sym typeface="Calibri"/>
              </a:rPr>
              <a:t> </a:t>
            </a:r>
            <a:r>
              <a:rPr lang="en-US" sz="1800" b="0" i="0" u="none" strike="noStrike" cap="none" dirty="0" err="1">
                <a:solidFill>
                  <a:srgbClr val="595959"/>
                </a:solidFill>
                <a:latin typeface="Consolas" panose="020B0609020204030204" pitchFamily="49" charset="0"/>
                <a:ea typeface="Calibri"/>
                <a:cs typeface="Calibri"/>
                <a:sym typeface="Calibri"/>
              </a:rPr>
              <a:t>familia</a:t>
            </a:r>
            <a:r>
              <a:rPr lang="en-US" sz="1800" b="0" i="0" u="none" strike="noStrike" cap="none" dirty="0">
                <a:solidFill>
                  <a:srgbClr val="595959"/>
                </a:solidFill>
                <a:latin typeface="Consolas" panose="020B0609020204030204" pitchFamily="49" charset="0"/>
                <a:ea typeface="Calibri"/>
                <a:cs typeface="Calibri"/>
                <a:sym typeface="Calibri"/>
              </a:rPr>
              <a:t> a </a:t>
            </a:r>
            <a:r>
              <a:rPr lang="en-US" sz="1800" b="0" i="0" u="none" strike="noStrike" cap="none" dirty="0" err="1">
                <a:solidFill>
                  <a:srgbClr val="595959"/>
                </a:solidFill>
                <a:latin typeface="Consolas" panose="020B0609020204030204" pitchFamily="49" charset="0"/>
                <a:ea typeface="Calibri"/>
                <a:cs typeface="Calibri"/>
                <a:sym typeface="Calibri"/>
              </a:rPr>
              <a:t>partir</a:t>
            </a:r>
            <a:r>
              <a:rPr lang="en-US" sz="1800" b="0" i="0" u="none" strike="noStrike" cap="none" dirty="0">
                <a:solidFill>
                  <a:srgbClr val="595959"/>
                </a:solidFill>
                <a:latin typeface="Consolas" panose="020B0609020204030204" pitchFamily="49" charset="0"/>
                <a:ea typeface="Calibri"/>
                <a:cs typeface="Calibri"/>
                <a:sym typeface="Calibri"/>
              </a:rPr>
              <a:t> de un </a:t>
            </a:r>
            <a:r>
              <a:rPr lang="en-US" sz="1800" b="0" i="0" u="none" strike="noStrike" cap="none" dirty="0" err="1">
                <a:solidFill>
                  <a:srgbClr val="595959"/>
                </a:solidFill>
                <a:latin typeface="Consolas" panose="020B0609020204030204" pitchFamily="49" charset="0"/>
                <a:ea typeface="Calibri"/>
                <a:cs typeface="Calibri"/>
                <a:sym typeface="Calibri"/>
              </a:rPr>
              <a:t>integrante</a:t>
            </a:r>
            <a:r>
              <a:rPr lang="en-US" sz="1800" b="0" i="0" u="none" strike="noStrike" cap="none" dirty="0">
                <a:solidFill>
                  <a:srgbClr val="595959"/>
                </a:solidFill>
                <a:latin typeface="Consolas" panose="020B0609020204030204" pitchFamily="49" charset="0"/>
                <a:ea typeface="Calibri"/>
                <a:cs typeface="Calibri"/>
                <a:sym typeface="Calibri"/>
              </a:rPr>
              <a:t> (</a:t>
            </a:r>
            <a:r>
              <a:rPr lang="en-US" sz="1800" b="0" i="0" u="none" strike="noStrike" cap="none" dirty="0" err="1">
                <a:solidFill>
                  <a:srgbClr val="595959"/>
                </a:solidFill>
                <a:latin typeface="Consolas" panose="020B0609020204030204" pitchFamily="49" charset="0"/>
                <a:ea typeface="Calibri"/>
                <a:cs typeface="Calibri"/>
                <a:sym typeface="Calibri"/>
              </a:rPr>
              <a:t>por</a:t>
            </a:r>
            <a:r>
              <a:rPr lang="en-US" sz="1800" b="0" i="0" u="none" strike="noStrike" cap="none" dirty="0">
                <a:solidFill>
                  <a:srgbClr val="595959"/>
                </a:solidFill>
                <a:latin typeface="Consolas" panose="020B0609020204030204" pitchFamily="49" charset="0"/>
                <a:ea typeface="Calibri"/>
                <a:cs typeface="Calibri"/>
                <a:sym typeface="Calibri"/>
              </a:rPr>
              <a:t> </a:t>
            </a:r>
            <a:r>
              <a:rPr lang="en-US" sz="1800" b="0" i="0" u="none" strike="noStrike" cap="none" dirty="0" err="1">
                <a:solidFill>
                  <a:srgbClr val="595959"/>
                </a:solidFill>
                <a:latin typeface="Consolas" panose="020B0609020204030204" pitchFamily="49" charset="0"/>
                <a:ea typeface="Calibri"/>
                <a:cs typeface="Calibri"/>
                <a:sym typeface="Calibri"/>
              </a:rPr>
              <a:t>ejemplo</a:t>
            </a:r>
            <a:r>
              <a:rPr lang="en-US" sz="1800" b="0" i="0" u="none" strike="noStrike" cap="none" dirty="0">
                <a:solidFill>
                  <a:srgbClr val="595959"/>
                </a:solidFill>
                <a:latin typeface="Consolas" panose="020B0609020204030204" pitchFamily="49" charset="0"/>
                <a:ea typeface="Calibri"/>
                <a:cs typeface="Calibri"/>
                <a:sym typeface="Calibri"/>
              </a:rPr>
              <a:t> un abuelo).</a:t>
            </a:r>
          </a:p>
          <a:p>
            <a:pPr marL="0" marR="0" lvl="0" indent="0" algn="just" rtl="0">
              <a:spcBef>
                <a:spcPts val="1200"/>
              </a:spcBef>
              <a:spcAft>
                <a:spcPts val="1200"/>
              </a:spcAft>
              <a:buClr>
                <a:srgbClr val="595959"/>
              </a:buClr>
              <a:buSzPts val="3200"/>
              <a:buFont typeface="Calibri"/>
              <a:buNone/>
            </a:pPr>
            <a:r>
              <a:rPr lang="en-US" sz="1800" dirty="0">
                <a:solidFill>
                  <a:srgbClr val="595959"/>
                </a:solidFill>
                <a:latin typeface="Consolas" panose="020B0609020204030204" pitchFamily="49" charset="0"/>
                <a:cs typeface="Calibri"/>
                <a:sym typeface="Calibri"/>
              </a:rPr>
              <a:t>El abuelo </a:t>
            </a:r>
            <a:r>
              <a:rPr lang="en-US" sz="1800" dirty="0" err="1">
                <a:solidFill>
                  <a:srgbClr val="595959"/>
                </a:solidFill>
                <a:latin typeface="Consolas" panose="020B0609020204030204" pitchFamily="49" charset="0"/>
                <a:cs typeface="Calibri"/>
                <a:sym typeface="Calibri"/>
              </a:rPr>
              <a:t>tiene</a:t>
            </a:r>
            <a:r>
              <a:rPr lang="en-US" sz="1800" dirty="0">
                <a:solidFill>
                  <a:srgbClr val="595959"/>
                </a:solidFill>
                <a:latin typeface="Consolas" panose="020B0609020204030204" pitchFamily="49" charset="0"/>
                <a:cs typeface="Calibri"/>
                <a:sym typeface="Calibri"/>
              </a:rPr>
              <a:t> </a:t>
            </a:r>
            <a:r>
              <a:rPr lang="en-US" sz="1800" dirty="0" err="1">
                <a:solidFill>
                  <a:srgbClr val="595959"/>
                </a:solidFill>
                <a:latin typeface="Consolas" panose="020B0609020204030204" pitchFamily="49" charset="0"/>
                <a:cs typeface="Calibri"/>
                <a:sym typeface="Calibri"/>
              </a:rPr>
              <a:t>hijos</a:t>
            </a:r>
            <a:r>
              <a:rPr lang="en-US" sz="1800" dirty="0">
                <a:solidFill>
                  <a:srgbClr val="595959"/>
                </a:solidFill>
                <a:latin typeface="Consolas" panose="020B0609020204030204" pitchFamily="49" charset="0"/>
                <a:cs typeface="Calibri"/>
                <a:sym typeface="Calibri"/>
              </a:rPr>
              <a:t> y a </a:t>
            </a:r>
            <a:r>
              <a:rPr lang="en-US" sz="1800" dirty="0" err="1">
                <a:solidFill>
                  <a:srgbClr val="595959"/>
                </a:solidFill>
                <a:latin typeface="Consolas" panose="020B0609020204030204" pitchFamily="49" charset="0"/>
                <a:cs typeface="Calibri"/>
                <a:sym typeface="Calibri"/>
              </a:rPr>
              <a:t>su</a:t>
            </a:r>
            <a:r>
              <a:rPr lang="en-US" sz="1800" dirty="0">
                <a:solidFill>
                  <a:srgbClr val="595959"/>
                </a:solidFill>
                <a:latin typeface="Consolas" panose="020B0609020204030204" pitchFamily="49" charset="0"/>
                <a:cs typeface="Calibri"/>
                <a:sym typeface="Calibri"/>
              </a:rPr>
              <a:t> </a:t>
            </a:r>
            <a:r>
              <a:rPr lang="en-US" sz="1800" dirty="0" err="1">
                <a:solidFill>
                  <a:srgbClr val="595959"/>
                </a:solidFill>
                <a:latin typeface="Consolas" panose="020B0609020204030204" pitchFamily="49" charset="0"/>
                <a:cs typeface="Calibri"/>
                <a:sym typeface="Calibri"/>
              </a:rPr>
              <a:t>vez</a:t>
            </a:r>
            <a:r>
              <a:rPr lang="en-US" sz="1800" dirty="0">
                <a:solidFill>
                  <a:srgbClr val="595959"/>
                </a:solidFill>
                <a:latin typeface="Consolas" panose="020B0609020204030204" pitchFamily="49" charset="0"/>
                <a:cs typeface="Calibri"/>
                <a:sym typeface="Calibri"/>
              </a:rPr>
              <a:t> </a:t>
            </a:r>
            <a:r>
              <a:rPr lang="en-US" sz="1800" dirty="0" err="1">
                <a:solidFill>
                  <a:srgbClr val="595959"/>
                </a:solidFill>
                <a:latin typeface="Consolas" panose="020B0609020204030204" pitchFamily="49" charset="0"/>
                <a:cs typeface="Calibri"/>
                <a:sym typeface="Calibri"/>
              </a:rPr>
              <a:t>esos</a:t>
            </a:r>
            <a:r>
              <a:rPr lang="en-US" sz="1800" dirty="0">
                <a:solidFill>
                  <a:srgbClr val="595959"/>
                </a:solidFill>
                <a:latin typeface="Consolas" panose="020B0609020204030204" pitchFamily="49" charset="0"/>
                <a:cs typeface="Calibri"/>
                <a:sym typeface="Calibri"/>
              </a:rPr>
              <a:t> </a:t>
            </a:r>
            <a:r>
              <a:rPr lang="en-US" sz="1800" dirty="0" err="1">
                <a:solidFill>
                  <a:srgbClr val="595959"/>
                </a:solidFill>
                <a:latin typeface="Consolas" panose="020B0609020204030204" pitchFamily="49" charset="0"/>
                <a:cs typeface="Calibri"/>
                <a:sym typeface="Calibri"/>
              </a:rPr>
              <a:t>hijos</a:t>
            </a:r>
            <a:r>
              <a:rPr lang="en-US" sz="1800" dirty="0">
                <a:solidFill>
                  <a:srgbClr val="595959"/>
                </a:solidFill>
                <a:latin typeface="Consolas" panose="020B0609020204030204" pitchFamily="49" charset="0"/>
                <a:cs typeface="Calibri"/>
                <a:sym typeface="Calibri"/>
              </a:rPr>
              <a:t> </a:t>
            </a:r>
            <a:r>
              <a:rPr lang="en-US" sz="1800" dirty="0" err="1">
                <a:solidFill>
                  <a:srgbClr val="595959"/>
                </a:solidFill>
                <a:latin typeface="Consolas" panose="020B0609020204030204" pitchFamily="49" charset="0"/>
                <a:cs typeface="Calibri"/>
                <a:sym typeface="Calibri"/>
              </a:rPr>
              <a:t>también</a:t>
            </a:r>
            <a:r>
              <a:rPr lang="en-US" sz="1800" dirty="0">
                <a:solidFill>
                  <a:srgbClr val="595959"/>
                </a:solidFill>
                <a:latin typeface="Consolas" panose="020B0609020204030204" pitchFamily="49" charset="0"/>
                <a:cs typeface="Calibri"/>
                <a:sym typeface="Calibri"/>
              </a:rPr>
              <a:t> </a:t>
            </a:r>
            <a:r>
              <a:rPr lang="en-US" sz="1800" dirty="0" err="1">
                <a:solidFill>
                  <a:srgbClr val="595959"/>
                </a:solidFill>
                <a:latin typeface="Consolas" panose="020B0609020204030204" pitchFamily="49" charset="0"/>
                <a:cs typeface="Calibri"/>
                <a:sym typeface="Calibri"/>
              </a:rPr>
              <a:t>pueden</a:t>
            </a:r>
            <a:r>
              <a:rPr lang="en-US" sz="1800" dirty="0">
                <a:solidFill>
                  <a:srgbClr val="595959"/>
                </a:solidFill>
                <a:latin typeface="Consolas" panose="020B0609020204030204" pitchFamily="49" charset="0"/>
                <a:cs typeface="Calibri"/>
                <a:sym typeface="Calibri"/>
              </a:rPr>
              <a:t> </a:t>
            </a:r>
            <a:r>
              <a:rPr lang="en-US" sz="1800" dirty="0" err="1">
                <a:solidFill>
                  <a:srgbClr val="595959"/>
                </a:solidFill>
                <a:latin typeface="Consolas" panose="020B0609020204030204" pitchFamily="49" charset="0"/>
                <a:cs typeface="Calibri"/>
                <a:sym typeface="Calibri"/>
              </a:rPr>
              <a:t>tener</a:t>
            </a:r>
            <a:r>
              <a:rPr lang="en-US" sz="1800" dirty="0">
                <a:solidFill>
                  <a:srgbClr val="595959"/>
                </a:solidFill>
                <a:latin typeface="Consolas" panose="020B0609020204030204" pitchFamily="49" charset="0"/>
                <a:cs typeface="Calibri"/>
                <a:sym typeface="Calibri"/>
              </a:rPr>
              <a:t> </a:t>
            </a:r>
            <a:r>
              <a:rPr lang="en-US" sz="1800" dirty="0" err="1">
                <a:solidFill>
                  <a:srgbClr val="595959"/>
                </a:solidFill>
                <a:latin typeface="Consolas" panose="020B0609020204030204" pitchFamily="49" charset="0"/>
                <a:cs typeface="Calibri"/>
                <a:sym typeface="Calibri"/>
              </a:rPr>
              <a:t>hijos</a:t>
            </a:r>
            <a:r>
              <a:rPr lang="en-US" sz="1800" dirty="0">
                <a:solidFill>
                  <a:srgbClr val="595959"/>
                </a:solidFill>
                <a:latin typeface="Consolas" panose="020B0609020204030204" pitchFamily="49" charset="0"/>
                <a:cs typeface="Calibri"/>
                <a:sym typeface="Calibri"/>
              </a:rPr>
              <a:t> (</a:t>
            </a:r>
            <a:r>
              <a:rPr lang="en-US" sz="1800" dirty="0" err="1">
                <a:solidFill>
                  <a:srgbClr val="595959"/>
                </a:solidFill>
                <a:latin typeface="Consolas" panose="020B0609020204030204" pitchFamily="49" charset="0"/>
                <a:cs typeface="Calibri"/>
                <a:sym typeface="Calibri"/>
              </a:rPr>
              <a:t>nietos</a:t>
            </a:r>
            <a:r>
              <a:rPr lang="en-US" sz="1800" dirty="0">
                <a:solidFill>
                  <a:srgbClr val="595959"/>
                </a:solidFill>
                <a:latin typeface="Consolas" panose="020B0609020204030204" pitchFamily="49" charset="0"/>
                <a:cs typeface="Calibri"/>
                <a:sym typeface="Calibri"/>
              </a:rPr>
              <a:t> del abuelo). </a:t>
            </a:r>
          </a:p>
          <a:p>
            <a:pPr marL="0" marR="0" lvl="0" indent="0" algn="just" rtl="0">
              <a:spcBef>
                <a:spcPts val="1200"/>
              </a:spcBef>
              <a:spcAft>
                <a:spcPts val="1200"/>
              </a:spcAft>
              <a:buClr>
                <a:srgbClr val="595959"/>
              </a:buClr>
              <a:buSzPts val="3200"/>
              <a:buFont typeface="Calibri"/>
              <a:buNone/>
            </a:pPr>
            <a:r>
              <a:rPr lang="en-US" sz="1800" dirty="0">
                <a:solidFill>
                  <a:srgbClr val="595959"/>
                </a:solidFill>
                <a:latin typeface="Consolas" panose="020B0609020204030204" pitchFamily="49" charset="0"/>
                <a:cs typeface="Calibri"/>
                <a:sym typeface="Calibri"/>
              </a:rPr>
              <a:t>Para </a:t>
            </a:r>
            <a:r>
              <a:rPr lang="en-US" sz="1800" dirty="0" err="1">
                <a:solidFill>
                  <a:srgbClr val="595959"/>
                </a:solidFill>
                <a:latin typeface="Consolas" panose="020B0609020204030204" pitchFamily="49" charset="0"/>
                <a:cs typeface="Calibri"/>
                <a:sym typeface="Calibri"/>
              </a:rPr>
              <a:t>simplificar</a:t>
            </a:r>
            <a:r>
              <a:rPr lang="en-US" sz="1800" dirty="0">
                <a:solidFill>
                  <a:srgbClr val="595959"/>
                </a:solidFill>
                <a:latin typeface="Consolas" panose="020B0609020204030204" pitchFamily="49" charset="0"/>
                <a:cs typeface="Calibri"/>
                <a:sym typeface="Calibri"/>
              </a:rPr>
              <a:t> </a:t>
            </a:r>
            <a:r>
              <a:rPr lang="en-US" sz="1800" dirty="0" err="1">
                <a:solidFill>
                  <a:srgbClr val="595959"/>
                </a:solidFill>
                <a:latin typeface="Consolas" panose="020B0609020204030204" pitchFamily="49" charset="0"/>
                <a:cs typeface="Calibri"/>
                <a:sym typeface="Calibri"/>
              </a:rPr>
              <a:t>supongamos</a:t>
            </a:r>
            <a:r>
              <a:rPr lang="en-US" sz="1800" dirty="0">
                <a:solidFill>
                  <a:srgbClr val="595959"/>
                </a:solidFill>
                <a:latin typeface="Consolas" panose="020B0609020204030204" pitchFamily="49" charset="0"/>
                <a:cs typeface="Calibri"/>
                <a:sym typeface="Calibri"/>
              </a:rPr>
              <a:t> que </a:t>
            </a:r>
            <a:r>
              <a:rPr lang="en-US" sz="1800" dirty="0" err="1">
                <a:solidFill>
                  <a:srgbClr val="595959"/>
                </a:solidFill>
                <a:latin typeface="Consolas" panose="020B0609020204030204" pitchFamily="49" charset="0"/>
                <a:cs typeface="Calibri"/>
                <a:sym typeface="Calibri"/>
              </a:rPr>
              <a:t>cada</a:t>
            </a:r>
            <a:r>
              <a:rPr lang="en-US" sz="1800" dirty="0">
                <a:solidFill>
                  <a:srgbClr val="595959"/>
                </a:solidFill>
                <a:latin typeface="Consolas" panose="020B0609020204030204" pitchFamily="49" charset="0"/>
                <a:cs typeface="Calibri"/>
                <a:sym typeface="Calibri"/>
              </a:rPr>
              <a:t> </a:t>
            </a:r>
            <a:r>
              <a:rPr lang="en-US" sz="1800" dirty="0" err="1">
                <a:solidFill>
                  <a:srgbClr val="595959"/>
                </a:solidFill>
                <a:latin typeface="Consolas" panose="020B0609020204030204" pitchFamily="49" charset="0"/>
                <a:cs typeface="Calibri"/>
                <a:sym typeface="Calibri"/>
              </a:rPr>
              <a:t>individuo</a:t>
            </a:r>
            <a:r>
              <a:rPr lang="en-US" sz="1800" dirty="0">
                <a:solidFill>
                  <a:srgbClr val="595959"/>
                </a:solidFill>
                <a:latin typeface="Consolas" panose="020B0609020204030204" pitchFamily="49" charset="0"/>
                <a:cs typeface="Calibri"/>
                <a:sym typeface="Calibri"/>
              </a:rPr>
              <a:t> de la familia </a:t>
            </a:r>
            <a:r>
              <a:rPr lang="en-US" sz="1800" dirty="0" err="1">
                <a:solidFill>
                  <a:srgbClr val="595959"/>
                </a:solidFill>
                <a:latin typeface="Consolas" panose="020B0609020204030204" pitchFamily="49" charset="0"/>
                <a:cs typeface="Calibri"/>
                <a:sym typeface="Calibri"/>
              </a:rPr>
              <a:t>puede</a:t>
            </a:r>
            <a:r>
              <a:rPr lang="en-US" sz="1800" dirty="0">
                <a:solidFill>
                  <a:srgbClr val="595959"/>
                </a:solidFill>
                <a:latin typeface="Consolas" panose="020B0609020204030204" pitchFamily="49" charset="0"/>
                <a:cs typeface="Calibri"/>
                <a:sym typeface="Calibri"/>
              </a:rPr>
              <a:t> </a:t>
            </a:r>
            <a:r>
              <a:rPr lang="en-US" sz="1800" dirty="0" err="1">
                <a:solidFill>
                  <a:srgbClr val="595959"/>
                </a:solidFill>
                <a:latin typeface="Consolas" panose="020B0609020204030204" pitchFamily="49" charset="0"/>
                <a:cs typeface="Calibri"/>
                <a:sym typeface="Calibri"/>
              </a:rPr>
              <a:t>tener</a:t>
            </a:r>
            <a:r>
              <a:rPr lang="en-US" sz="1800" dirty="0">
                <a:solidFill>
                  <a:srgbClr val="595959"/>
                </a:solidFill>
                <a:latin typeface="Consolas" panose="020B0609020204030204" pitchFamily="49" charset="0"/>
                <a:cs typeface="Calibri"/>
                <a:sym typeface="Calibri"/>
              </a:rPr>
              <a:t> a lo sumo 2 </a:t>
            </a:r>
            <a:r>
              <a:rPr lang="en-US" sz="1800" dirty="0" err="1">
                <a:solidFill>
                  <a:srgbClr val="595959"/>
                </a:solidFill>
                <a:latin typeface="Consolas" panose="020B0609020204030204" pitchFamily="49" charset="0"/>
                <a:cs typeface="Calibri"/>
                <a:sym typeface="Calibri"/>
              </a:rPr>
              <a:t>hijos</a:t>
            </a:r>
            <a:r>
              <a:rPr lang="en-US" sz="1800" dirty="0">
                <a:solidFill>
                  <a:srgbClr val="595959"/>
                </a:solidFill>
                <a:latin typeface="Consolas" panose="020B0609020204030204" pitchFamily="49" charset="0"/>
                <a:cs typeface="Calibri"/>
                <a:sym typeface="Calibri"/>
              </a:rPr>
              <a:t>.</a:t>
            </a:r>
            <a:endParaRPr sz="1800" b="0" i="0" u="none" strike="noStrike" cap="none" dirty="0">
              <a:solidFill>
                <a:srgbClr val="000000"/>
              </a:solidFill>
              <a:latin typeface="Consolas" panose="020B0609020204030204" pitchFamily="49" charset="0"/>
              <a:sym typeface="Arial"/>
            </a:endParaRPr>
          </a:p>
        </p:txBody>
      </p:sp>
      <p:sp>
        <p:nvSpPr>
          <p:cNvPr id="96" name="Text Box 14">
            <a:extLst>
              <a:ext uri="{FF2B5EF4-FFF2-40B4-BE49-F238E27FC236}">
                <a16:creationId xmlns:a16="http://schemas.microsoft.com/office/drawing/2014/main" id="{DB1CDC0A-E125-07D6-F811-38C8D2ABD096}"/>
              </a:ext>
            </a:extLst>
          </p:cNvPr>
          <p:cNvSpPr txBox="1">
            <a:spLocks noChangeArrowheads="1"/>
          </p:cNvSpPr>
          <p:nvPr/>
        </p:nvSpPr>
        <p:spPr bwMode="auto">
          <a:xfrm>
            <a:off x="74649" y="4360855"/>
            <a:ext cx="36205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ash"/>
                <a:miter lim="800000"/>
                <a:headEnd type="none" w="sm" len="sm"/>
                <a:tailEnd type="none" w="sm" len="sm"/>
              </a14:hiddenLine>
            </a:ext>
          </a:extLst>
        </p:spPr>
        <p:txBody>
          <a:bodyPr wrap="squar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s-ES_tradnl" altLang="es-ES" sz="2400" b="1" dirty="0">
                <a:solidFill>
                  <a:schemeClr val="accent2"/>
                </a:solidFill>
                <a:latin typeface="Consolas" panose="020B0609020204030204" pitchFamily="49" charset="0"/>
              </a:rPr>
              <a:t>Vector </a:t>
            </a:r>
            <a:r>
              <a:rPr lang="es-ES_tradnl" altLang="es-ES" sz="2400" b="1" dirty="0">
                <a:solidFill>
                  <a:schemeClr val="accent2"/>
                </a:solidFill>
                <a:latin typeface="Consolas" panose="020B0609020204030204" pitchFamily="49" charset="0"/>
                <a:sym typeface="Wingdings" panose="05000000000000000000" pitchFamily="2" charset="2"/>
              </a:rPr>
              <a:t> IMPOSIBLE</a:t>
            </a:r>
            <a:endParaRPr lang="es-ES_tradnl" altLang="es-ES" sz="2400" b="1" dirty="0">
              <a:solidFill>
                <a:schemeClr val="accent2"/>
              </a:solidFill>
              <a:latin typeface="Consolas" panose="020B0609020204030204" pitchFamily="49" charset="0"/>
            </a:endParaRPr>
          </a:p>
        </p:txBody>
      </p:sp>
      <p:grpSp>
        <p:nvGrpSpPr>
          <p:cNvPr id="3" name="Grupo 2">
            <a:extLst>
              <a:ext uri="{FF2B5EF4-FFF2-40B4-BE49-F238E27FC236}">
                <a16:creationId xmlns:a16="http://schemas.microsoft.com/office/drawing/2014/main" id="{C70188A5-5A37-7E14-2B44-51D876A46AC6}"/>
              </a:ext>
            </a:extLst>
          </p:cNvPr>
          <p:cNvGrpSpPr/>
          <p:nvPr/>
        </p:nvGrpSpPr>
        <p:grpSpPr>
          <a:xfrm>
            <a:off x="6879265" y="1268807"/>
            <a:ext cx="5198410" cy="3926813"/>
            <a:chOff x="6879265" y="1268807"/>
            <a:chExt cx="5198410" cy="3926813"/>
          </a:xfrm>
        </p:grpSpPr>
        <p:grpSp>
          <p:nvGrpSpPr>
            <p:cNvPr id="99" name="Grupo 98">
              <a:extLst>
                <a:ext uri="{FF2B5EF4-FFF2-40B4-BE49-F238E27FC236}">
                  <a16:creationId xmlns:a16="http://schemas.microsoft.com/office/drawing/2014/main" id="{BBDB3472-500D-EE7F-672C-8BF097B73EFD}"/>
                </a:ext>
              </a:extLst>
            </p:cNvPr>
            <p:cNvGrpSpPr/>
            <p:nvPr/>
          </p:nvGrpSpPr>
          <p:grpSpPr>
            <a:xfrm>
              <a:off x="7261379" y="1268807"/>
              <a:ext cx="4816296" cy="3926813"/>
              <a:chOff x="7261379" y="1268807"/>
              <a:chExt cx="4816296" cy="3926813"/>
            </a:xfrm>
          </p:grpSpPr>
          <p:pic>
            <p:nvPicPr>
              <p:cNvPr id="62" name="Imagen 61" descr="Un dibujo de un perro&#10;&#10;Descripción generada automáticamente con confianza media">
                <a:extLst>
                  <a:ext uri="{FF2B5EF4-FFF2-40B4-BE49-F238E27FC236}">
                    <a16:creationId xmlns:a16="http://schemas.microsoft.com/office/drawing/2014/main" id="{439E64F1-C65A-5E95-A4E7-0116C62AFFA2}"/>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8960465" y="1268807"/>
                <a:ext cx="951879" cy="951879"/>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63" name="Imagen 62" descr="Icono&#10;&#10;Descripción generada automáticamente">
                <a:extLst>
                  <a:ext uri="{FF2B5EF4-FFF2-40B4-BE49-F238E27FC236}">
                    <a16:creationId xmlns:a16="http://schemas.microsoft.com/office/drawing/2014/main" id="{23B472C7-E390-37EF-65AE-417B5E78D077}"/>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7261379" y="2844604"/>
                <a:ext cx="1086216" cy="1086216"/>
              </a:xfrm>
              <a:prstGeom prst="rect">
                <a:avLst/>
              </a:prstGeom>
            </p:spPr>
          </p:pic>
          <p:pic>
            <p:nvPicPr>
              <p:cNvPr id="64" name="Imagen 63" descr="Icono&#10;&#10;Descripción generada automáticamente">
                <a:extLst>
                  <a:ext uri="{FF2B5EF4-FFF2-40B4-BE49-F238E27FC236}">
                    <a16:creationId xmlns:a16="http://schemas.microsoft.com/office/drawing/2014/main" id="{787AA26F-1803-B47D-8C8F-85D6A4DEC793}"/>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Lst>
              </a:blip>
              <a:stretch>
                <a:fillRect/>
              </a:stretch>
            </p:blipFill>
            <p:spPr>
              <a:xfrm>
                <a:off x="10736999" y="2654225"/>
                <a:ext cx="1340676" cy="1340676"/>
              </a:xfrm>
              <a:prstGeom prst="rect">
                <a:avLst/>
              </a:prstGeom>
            </p:spPr>
          </p:pic>
          <p:pic>
            <p:nvPicPr>
              <p:cNvPr id="65" name="Imagen 64" descr="Un dibujo de un personaje animado&#10;&#10;Descripción generada automáticamente con confianza baja">
                <a:extLst>
                  <a:ext uri="{FF2B5EF4-FFF2-40B4-BE49-F238E27FC236}">
                    <a16:creationId xmlns:a16="http://schemas.microsoft.com/office/drawing/2014/main" id="{F1C04E2E-F96A-243D-22F4-DB0B1B6E012D}"/>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Lst>
              </a:blip>
              <a:stretch>
                <a:fillRect/>
              </a:stretch>
            </p:blipFill>
            <p:spPr>
              <a:xfrm>
                <a:off x="8871959" y="3015257"/>
                <a:ext cx="1340676" cy="1340676"/>
              </a:xfrm>
              <a:prstGeom prst="rect">
                <a:avLst/>
              </a:prstGeom>
            </p:spPr>
          </p:pic>
          <p:pic>
            <p:nvPicPr>
              <p:cNvPr id="68" name="Imagen 67" descr="Círculo&#10;&#10;Descripción generada automáticamente">
                <a:extLst>
                  <a:ext uri="{FF2B5EF4-FFF2-40B4-BE49-F238E27FC236}">
                    <a16:creationId xmlns:a16="http://schemas.microsoft.com/office/drawing/2014/main" id="{72EAAEB5-F281-3D9D-9935-0F1FFB73C4D0}"/>
                  </a:ext>
                </a:extLst>
              </p:cNvPr>
              <p:cNvPicPr>
                <a:picLocks noChangeAspect="1"/>
              </p:cNvPicPr>
              <p:nvPr/>
            </p:nvPicPr>
            <p:blipFill>
              <a:blip r:embed="rId12"/>
              <a:stretch>
                <a:fillRect/>
              </a:stretch>
            </p:blipFill>
            <p:spPr>
              <a:xfrm>
                <a:off x="8621521" y="4621666"/>
                <a:ext cx="582989" cy="523952"/>
              </a:xfrm>
              <a:prstGeom prst="rect">
                <a:avLst/>
              </a:prstGeom>
            </p:spPr>
          </p:pic>
          <p:pic>
            <p:nvPicPr>
              <p:cNvPr id="69" name="Imagen 68" descr="Diagrama&#10;&#10;Descripción generada automáticamente con confianza media">
                <a:extLst>
                  <a:ext uri="{FF2B5EF4-FFF2-40B4-BE49-F238E27FC236}">
                    <a16:creationId xmlns:a16="http://schemas.microsoft.com/office/drawing/2014/main" id="{A4D12B05-8EC7-1209-E07D-8C90FF54247F}"/>
                  </a:ext>
                </a:extLst>
              </p:cNvPr>
              <p:cNvPicPr>
                <a:picLocks noChangeAspect="1"/>
              </p:cNvPicPr>
              <p:nvPr/>
            </p:nvPicPr>
            <p:blipFill>
              <a:blip r:embed="rId13"/>
              <a:stretch>
                <a:fillRect/>
              </a:stretch>
            </p:blipFill>
            <p:spPr>
              <a:xfrm>
                <a:off x="10016113" y="4571539"/>
                <a:ext cx="477131" cy="523952"/>
              </a:xfrm>
              <a:prstGeom prst="rect">
                <a:avLst/>
              </a:prstGeom>
            </p:spPr>
          </p:pic>
          <p:cxnSp>
            <p:nvCxnSpPr>
              <p:cNvPr id="71" name="Conector recto de flecha 70">
                <a:extLst>
                  <a:ext uri="{FF2B5EF4-FFF2-40B4-BE49-F238E27FC236}">
                    <a16:creationId xmlns:a16="http://schemas.microsoft.com/office/drawing/2014/main" id="{411A681D-D293-AAD1-018F-C5902C60BF1A}"/>
                  </a:ext>
                </a:extLst>
              </p:cNvPr>
              <p:cNvCxnSpPr>
                <a:cxnSpLocks/>
              </p:cNvCxnSpPr>
              <p:nvPr/>
            </p:nvCxnSpPr>
            <p:spPr>
              <a:xfrm>
                <a:off x="9922279" y="2163547"/>
                <a:ext cx="1119565" cy="636104"/>
              </a:xfrm>
              <a:prstGeom prst="straightConnector1">
                <a:avLst/>
              </a:prstGeom>
              <a:ln w="38100">
                <a:solidFill>
                  <a:schemeClr val="bg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2" name="Conector recto de flecha 71">
                <a:extLst>
                  <a:ext uri="{FF2B5EF4-FFF2-40B4-BE49-F238E27FC236}">
                    <a16:creationId xmlns:a16="http://schemas.microsoft.com/office/drawing/2014/main" id="{45729D88-B620-CE9D-A241-D1F2AE3D20CC}"/>
                  </a:ext>
                </a:extLst>
              </p:cNvPr>
              <p:cNvCxnSpPr>
                <a:cxnSpLocks/>
              </p:cNvCxnSpPr>
              <p:nvPr/>
            </p:nvCxnSpPr>
            <p:spPr>
              <a:xfrm>
                <a:off x="9439989" y="2388173"/>
                <a:ext cx="0" cy="686265"/>
              </a:xfrm>
              <a:prstGeom prst="straightConnector1">
                <a:avLst/>
              </a:prstGeom>
              <a:ln w="38100">
                <a:solidFill>
                  <a:schemeClr val="bg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9ACDF22D-6EC6-ADCB-3740-5DD7CF4D3B6B}"/>
                  </a:ext>
                </a:extLst>
              </p:cNvPr>
              <p:cNvCxnSpPr>
                <a:cxnSpLocks/>
              </p:cNvCxnSpPr>
              <p:nvPr/>
            </p:nvCxnSpPr>
            <p:spPr>
              <a:xfrm flipH="1">
                <a:off x="8197430" y="2094744"/>
                <a:ext cx="657001" cy="840730"/>
              </a:xfrm>
              <a:prstGeom prst="straightConnector1">
                <a:avLst/>
              </a:prstGeom>
              <a:ln w="38100">
                <a:solidFill>
                  <a:schemeClr val="bg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4" name="Conector recto de flecha 73">
                <a:extLst>
                  <a:ext uri="{FF2B5EF4-FFF2-40B4-BE49-F238E27FC236}">
                    <a16:creationId xmlns:a16="http://schemas.microsoft.com/office/drawing/2014/main" id="{4C27E4E0-D454-970B-588D-7D8FF715989B}"/>
                  </a:ext>
                </a:extLst>
              </p:cNvPr>
              <p:cNvCxnSpPr>
                <a:cxnSpLocks/>
              </p:cNvCxnSpPr>
              <p:nvPr/>
            </p:nvCxnSpPr>
            <p:spPr>
              <a:xfrm flipH="1">
                <a:off x="7261379" y="3824021"/>
                <a:ext cx="348595" cy="340296"/>
              </a:xfrm>
              <a:prstGeom prst="straightConnector1">
                <a:avLst/>
              </a:prstGeom>
              <a:ln w="38100">
                <a:solidFill>
                  <a:schemeClr val="bg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7" name="Conector recto de flecha 76">
                <a:extLst>
                  <a:ext uri="{FF2B5EF4-FFF2-40B4-BE49-F238E27FC236}">
                    <a16:creationId xmlns:a16="http://schemas.microsoft.com/office/drawing/2014/main" id="{AABD294A-0F89-CBF8-1C15-56103AA39229}"/>
                  </a:ext>
                </a:extLst>
              </p:cNvPr>
              <p:cNvCxnSpPr>
                <a:cxnSpLocks/>
              </p:cNvCxnSpPr>
              <p:nvPr/>
            </p:nvCxnSpPr>
            <p:spPr>
              <a:xfrm flipH="1">
                <a:off x="9077093" y="4204552"/>
                <a:ext cx="196121" cy="502521"/>
              </a:xfrm>
              <a:prstGeom prst="straightConnector1">
                <a:avLst/>
              </a:prstGeom>
              <a:ln w="38100">
                <a:solidFill>
                  <a:schemeClr val="bg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8" name="Conector recto de flecha 77">
                <a:extLst>
                  <a:ext uri="{FF2B5EF4-FFF2-40B4-BE49-F238E27FC236}">
                    <a16:creationId xmlns:a16="http://schemas.microsoft.com/office/drawing/2014/main" id="{EB8B7237-C85D-D8B6-0744-86A382D7B8B4}"/>
                  </a:ext>
                </a:extLst>
              </p:cNvPr>
              <p:cNvCxnSpPr>
                <a:cxnSpLocks/>
              </p:cNvCxnSpPr>
              <p:nvPr/>
            </p:nvCxnSpPr>
            <p:spPr>
              <a:xfrm>
                <a:off x="9779634" y="4219944"/>
                <a:ext cx="207190" cy="401722"/>
              </a:xfrm>
              <a:prstGeom prst="straightConnector1">
                <a:avLst/>
              </a:prstGeom>
              <a:ln w="38100">
                <a:solidFill>
                  <a:schemeClr val="bg2"/>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92" name="Imagen 91" descr="Un dibujo de un perro&#10;&#10;Descripción generada automáticamente con confianza media">
                <a:extLst>
                  <a:ext uri="{FF2B5EF4-FFF2-40B4-BE49-F238E27FC236}">
                    <a16:creationId xmlns:a16="http://schemas.microsoft.com/office/drawing/2014/main" id="{5526DB04-599F-A2C1-D545-90227D3BA107}"/>
                  </a:ext>
                </a:extLst>
              </p:cNvPr>
              <p:cNvPicPr>
                <a:picLocks noChangeAspect="1"/>
              </p:cNvPicPr>
              <p:nvPr/>
            </p:nvPicPr>
            <p:blipFill>
              <a:blip r:embed="rId14"/>
              <a:stretch>
                <a:fillRect/>
              </a:stretch>
            </p:blipFill>
            <p:spPr>
              <a:xfrm>
                <a:off x="10735909" y="4671668"/>
                <a:ext cx="464879" cy="523952"/>
              </a:xfrm>
              <a:prstGeom prst="rect">
                <a:avLst/>
              </a:prstGeom>
            </p:spPr>
          </p:pic>
          <p:cxnSp>
            <p:nvCxnSpPr>
              <p:cNvPr id="93" name="Conector recto de flecha 92">
                <a:extLst>
                  <a:ext uri="{FF2B5EF4-FFF2-40B4-BE49-F238E27FC236}">
                    <a16:creationId xmlns:a16="http://schemas.microsoft.com/office/drawing/2014/main" id="{1D171E4B-94F8-F95D-FC28-FB12A7679CDE}"/>
                  </a:ext>
                </a:extLst>
              </p:cNvPr>
              <p:cNvCxnSpPr>
                <a:cxnSpLocks/>
              </p:cNvCxnSpPr>
              <p:nvPr/>
            </p:nvCxnSpPr>
            <p:spPr>
              <a:xfrm flipH="1">
                <a:off x="11027355" y="3864434"/>
                <a:ext cx="242343" cy="770077"/>
              </a:xfrm>
              <a:prstGeom prst="straightConnector1">
                <a:avLst/>
              </a:prstGeom>
              <a:ln w="38100">
                <a:solidFill>
                  <a:schemeClr val="bg2"/>
                </a:solidFill>
                <a:prstDash val="sysDash"/>
                <a:tailEnd type="triangle"/>
              </a:ln>
            </p:spPr>
            <p:style>
              <a:lnRef idx="1">
                <a:schemeClr val="accent1"/>
              </a:lnRef>
              <a:fillRef idx="0">
                <a:schemeClr val="accent1"/>
              </a:fillRef>
              <a:effectRef idx="0">
                <a:schemeClr val="accent1"/>
              </a:effectRef>
              <a:fontRef idx="minor">
                <a:schemeClr val="tx1"/>
              </a:fontRef>
            </p:style>
          </p:cxnSp>
        </p:grpSp>
        <p:pic>
          <p:nvPicPr>
            <p:cNvPr id="66" name="Imagen 65" descr="Un dibujo de un perro&#10;&#10;Descripción generada automáticamente con confianza media">
              <a:extLst>
                <a:ext uri="{FF2B5EF4-FFF2-40B4-BE49-F238E27FC236}">
                  <a16:creationId xmlns:a16="http://schemas.microsoft.com/office/drawing/2014/main" id="{AD48A082-9057-69A0-7D0C-218926720566}"/>
                </a:ext>
              </a:extLst>
            </p:cNvPr>
            <p:cNvPicPr>
              <a:picLocks noChangeAspect="1"/>
            </p:cNvPicPr>
            <p:nvPr/>
          </p:nvPicPr>
          <p:blipFill>
            <a:blip r:embed="rId15"/>
            <a:stretch>
              <a:fillRect/>
            </a:stretch>
          </p:blipFill>
          <p:spPr>
            <a:xfrm>
              <a:off x="6879265" y="4104758"/>
              <a:ext cx="598560" cy="582989"/>
            </a:xfrm>
            <a:prstGeom prst="rect">
              <a:avLst/>
            </a:prstGeom>
          </p:spPr>
        </p:pic>
      </p:grpSp>
      <p:grpSp>
        <p:nvGrpSpPr>
          <p:cNvPr id="4" name="Grupo 3">
            <a:extLst>
              <a:ext uri="{FF2B5EF4-FFF2-40B4-BE49-F238E27FC236}">
                <a16:creationId xmlns:a16="http://schemas.microsoft.com/office/drawing/2014/main" id="{452C4036-9CCC-0A68-C7B1-9A46549BC23D}"/>
              </a:ext>
            </a:extLst>
          </p:cNvPr>
          <p:cNvGrpSpPr/>
          <p:nvPr/>
        </p:nvGrpSpPr>
        <p:grpSpPr>
          <a:xfrm>
            <a:off x="123501" y="5147492"/>
            <a:ext cx="8730930" cy="1262797"/>
            <a:chOff x="123501" y="5147492"/>
            <a:chExt cx="8730930" cy="1262797"/>
          </a:xfrm>
        </p:grpSpPr>
        <p:cxnSp>
          <p:nvCxnSpPr>
            <p:cNvPr id="38" name="Conector recto de flecha 37">
              <a:extLst>
                <a:ext uri="{FF2B5EF4-FFF2-40B4-BE49-F238E27FC236}">
                  <a16:creationId xmlns:a16="http://schemas.microsoft.com/office/drawing/2014/main" id="{9F95C513-298A-334D-821F-877825DA42D1}"/>
                </a:ext>
              </a:extLst>
            </p:cNvPr>
            <p:cNvCxnSpPr/>
            <p:nvPr/>
          </p:nvCxnSpPr>
          <p:spPr>
            <a:xfrm flipV="1">
              <a:off x="1714050" y="5627488"/>
              <a:ext cx="805171" cy="1587"/>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Text Box 14">
              <a:extLst>
                <a:ext uri="{FF2B5EF4-FFF2-40B4-BE49-F238E27FC236}">
                  <a16:creationId xmlns:a16="http://schemas.microsoft.com/office/drawing/2014/main" id="{CE780137-1558-C83F-5815-583BCC470082}"/>
                </a:ext>
              </a:extLst>
            </p:cNvPr>
            <p:cNvSpPr txBox="1">
              <a:spLocks noChangeArrowheads="1"/>
            </p:cNvSpPr>
            <p:nvPr/>
          </p:nvSpPr>
          <p:spPr bwMode="auto">
            <a:xfrm>
              <a:off x="137511" y="5978489"/>
              <a:ext cx="886666"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ash"/>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s-ES_tradnl" altLang="es-ES" sz="2200" b="1" dirty="0" err="1">
                  <a:solidFill>
                    <a:schemeClr val="accent2"/>
                  </a:solidFill>
                  <a:latin typeface="Consolas" panose="020B0609020204030204" pitchFamily="49" charset="0"/>
                </a:rPr>
                <a:t>Pri</a:t>
              </a:r>
              <a:endParaRPr lang="es-ES_tradnl" altLang="es-ES" sz="2200" b="1" dirty="0">
                <a:solidFill>
                  <a:schemeClr val="accent2"/>
                </a:solidFill>
                <a:latin typeface="Consolas" panose="020B0609020204030204" pitchFamily="49" charset="0"/>
              </a:endParaRPr>
            </a:p>
          </p:txBody>
        </p:sp>
        <p:cxnSp>
          <p:nvCxnSpPr>
            <p:cNvPr id="42" name="Conector recto de flecha 41">
              <a:extLst>
                <a:ext uri="{FF2B5EF4-FFF2-40B4-BE49-F238E27FC236}">
                  <a16:creationId xmlns:a16="http://schemas.microsoft.com/office/drawing/2014/main" id="{674B51C0-E48E-A9ED-E356-86FE41467BE7}"/>
                </a:ext>
              </a:extLst>
            </p:cNvPr>
            <p:cNvCxnSpPr/>
            <p:nvPr/>
          </p:nvCxnSpPr>
          <p:spPr>
            <a:xfrm flipV="1">
              <a:off x="4152512" y="5645895"/>
              <a:ext cx="805171" cy="1588"/>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upo 50">
              <a:extLst>
                <a:ext uri="{FF2B5EF4-FFF2-40B4-BE49-F238E27FC236}">
                  <a16:creationId xmlns:a16="http://schemas.microsoft.com/office/drawing/2014/main" id="{3EC8F7D6-0F21-A25F-A554-948799CDCF71}"/>
                </a:ext>
              </a:extLst>
            </p:cNvPr>
            <p:cNvGrpSpPr/>
            <p:nvPr/>
          </p:nvGrpSpPr>
          <p:grpSpPr>
            <a:xfrm>
              <a:off x="4949641" y="5178181"/>
              <a:ext cx="1904029" cy="830997"/>
              <a:chOff x="9563931" y="4149505"/>
              <a:chExt cx="1854497" cy="830997"/>
            </a:xfrm>
          </p:grpSpPr>
          <p:sp>
            <p:nvSpPr>
              <p:cNvPr id="32" name="Text Box 14">
                <a:extLst>
                  <a:ext uri="{FF2B5EF4-FFF2-40B4-BE49-F238E27FC236}">
                    <a16:creationId xmlns:a16="http://schemas.microsoft.com/office/drawing/2014/main" id="{7ADF5CAF-5719-BBC4-E2FF-DD1B90F098A1}"/>
                  </a:ext>
                </a:extLst>
              </p:cNvPr>
              <p:cNvSpPr txBox="1">
                <a:spLocks noChangeArrowheads="1"/>
              </p:cNvSpPr>
              <p:nvPr/>
            </p:nvSpPr>
            <p:spPr bwMode="auto">
              <a:xfrm>
                <a:off x="9609978" y="4186856"/>
                <a:ext cx="1808450" cy="769441"/>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s-ES" altLang="es-AR" sz="2200">
                  <a:latin typeface="Consolas" panose="020B0609020204030204" pitchFamily="49" charset="0"/>
                  <a:cs typeface="Arial" panose="020B0604020202020204" pitchFamily="34" charset="0"/>
                </a:endParaRPr>
              </a:p>
              <a:p>
                <a:pPr eaLnBrk="1" hangingPunct="1"/>
                <a:endParaRPr lang="es-ES" altLang="es-AR" sz="2200">
                  <a:latin typeface="Consolas" panose="020B0609020204030204" pitchFamily="49" charset="0"/>
                  <a:cs typeface="Arial" panose="020B0604020202020204" pitchFamily="34" charset="0"/>
                </a:endParaRPr>
              </a:p>
            </p:txBody>
          </p:sp>
          <p:cxnSp>
            <p:nvCxnSpPr>
              <p:cNvPr id="33" name="Conector recto 32">
                <a:extLst>
                  <a:ext uri="{FF2B5EF4-FFF2-40B4-BE49-F238E27FC236}">
                    <a16:creationId xmlns:a16="http://schemas.microsoft.com/office/drawing/2014/main" id="{D33E16A1-680F-E22E-FD9B-520F57F66A1D}"/>
                  </a:ext>
                </a:extLst>
              </p:cNvPr>
              <p:cNvCxnSpPr/>
              <p:nvPr/>
            </p:nvCxnSpPr>
            <p:spPr bwMode="auto">
              <a:xfrm>
                <a:off x="10870698" y="4186856"/>
                <a:ext cx="0" cy="7921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CuadroTexto 49">
                <a:extLst>
                  <a:ext uri="{FF2B5EF4-FFF2-40B4-BE49-F238E27FC236}">
                    <a16:creationId xmlns:a16="http://schemas.microsoft.com/office/drawing/2014/main" id="{B4AF2B8C-8C7A-25A4-711A-1FFF8F1B24F7}"/>
                  </a:ext>
                </a:extLst>
              </p:cNvPr>
              <p:cNvSpPr txBox="1">
                <a:spLocks noChangeArrowheads="1"/>
              </p:cNvSpPr>
              <p:nvPr/>
            </p:nvSpPr>
            <p:spPr bwMode="auto">
              <a:xfrm>
                <a:off x="9563931" y="4149505"/>
                <a:ext cx="13067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s-ES" altLang="es-ES" sz="1600" b="1" dirty="0" err="1">
                    <a:latin typeface="Consolas" panose="020B0609020204030204" pitchFamily="49" charset="0"/>
                  </a:rPr>
                  <a:t>ApeyNom</a:t>
                </a:r>
                <a:endParaRPr lang="es-ES" altLang="es-ES" sz="1600" b="1" dirty="0">
                  <a:latin typeface="Consolas" panose="020B0609020204030204" pitchFamily="49" charset="0"/>
                </a:endParaRPr>
              </a:p>
              <a:p>
                <a:r>
                  <a:rPr lang="es-ES" altLang="es-ES" sz="1600" b="1" dirty="0">
                    <a:latin typeface="Consolas" panose="020B0609020204030204" pitchFamily="49" charset="0"/>
                  </a:rPr>
                  <a:t>Parentesco</a:t>
                </a:r>
              </a:p>
              <a:p>
                <a:r>
                  <a:rPr lang="es-ES" altLang="es-ES" sz="1600" b="1" dirty="0">
                    <a:latin typeface="Consolas" panose="020B0609020204030204" pitchFamily="49" charset="0"/>
                  </a:rPr>
                  <a:t>Padre</a:t>
                </a:r>
              </a:p>
            </p:txBody>
          </p:sp>
        </p:grpSp>
        <p:grpSp>
          <p:nvGrpSpPr>
            <p:cNvPr id="52" name="Grupo 51">
              <a:extLst>
                <a:ext uri="{FF2B5EF4-FFF2-40B4-BE49-F238E27FC236}">
                  <a16:creationId xmlns:a16="http://schemas.microsoft.com/office/drawing/2014/main" id="{00F33789-6F4D-7682-9988-551D627D4BF4}"/>
                </a:ext>
              </a:extLst>
            </p:cNvPr>
            <p:cNvGrpSpPr/>
            <p:nvPr/>
          </p:nvGrpSpPr>
          <p:grpSpPr>
            <a:xfrm>
              <a:off x="2546359" y="5189134"/>
              <a:ext cx="1856752" cy="830997"/>
              <a:chOff x="9609978" y="4183313"/>
              <a:chExt cx="1808450" cy="830997"/>
            </a:xfrm>
          </p:grpSpPr>
          <p:sp>
            <p:nvSpPr>
              <p:cNvPr id="53" name="Text Box 14">
                <a:extLst>
                  <a:ext uri="{FF2B5EF4-FFF2-40B4-BE49-F238E27FC236}">
                    <a16:creationId xmlns:a16="http://schemas.microsoft.com/office/drawing/2014/main" id="{E57C0733-102A-0712-0581-CA491D863716}"/>
                  </a:ext>
                </a:extLst>
              </p:cNvPr>
              <p:cNvSpPr txBox="1">
                <a:spLocks noChangeArrowheads="1"/>
              </p:cNvSpPr>
              <p:nvPr/>
            </p:nvSpPr>
            <p:spPr bwMode="auto">
              <a:xfrm>
                <a:off x="9609978" y="4186856"/>
                <a:ext cx="1808450" cy="769441"/>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s-ES" altLang="es-AR" sz="2200">
                  <a:latin typeface="Consolas" panose="020B0609020204030204" pitchFamily="49" charset="0"/>
                  <a:cs typeface="Arial" panose="020B0604020202020204" pitchFamily="34" charset="0"/>
                </a:endParaRPr>
              </a:p>
              <a:p>
                <a:pPr eaLnBrk="1" hangingPunct="1"/>
                <a:endParaRPr lang="es-ES" altLang="es-AR" sz="2200">
                  <a:latin typeface="Consolas" panose="020B0609020204030204" pitchFamily="49" charset="0"/>
                  <a:cs typeface="Arial" panose="020B0604020202020204" pitchFamily="34" charset="0"/>
                </a:endParaRPr>
              </a:p>
            </p:txBody>
          </p:sp>
          <p:cxnSp>
            <p:nvCxnSpPr>
              <p:cNvPr id="54" name="Conector recto 53">
                <a:extLst>
                  <a:ext uri="{FF2B5EF4-FFF2-40B4-BE49-F238E27FC236}">
                    <a16:creationId xmlns:a16="http://schemas.microsoft.com/office/drawing/2014/main" id="{B55CB99F-2A96-A761-ED5E-BE67299FD942}"/>
                  </a:ext>
                </a:extLst>
              </p:cNvPr>
              <p:cNvCxnSpPr/>
              <p:nvPr/>
            </p:nvCxnSpPr>
            <p:spPr bwMode="auto">
              <a:xfrm>
                <a:off x="10870698" y="4186856"/>
                <a:ext cx="0" cy="7921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CuadroTexto 49">
                <a:extLst>
                  <a:ext uri="{FF2B5EF4-FFF2-40B4-BE49-F238E27FC236}">
                    <a16:creationId xmlns:a16="http://schemas.microsoft.com/office/drawing/2014/main" id="{53AA52B0-F47B-A2F9-4CE4-6EFCF16CC79F}"/>
                  </a:ext>
                </a:extLst>
              </p:cNvPr>
              <p:cNvSpPr txBox="1">
                <a:spLocks noChangeArrowheads="1"/>
              </p:cNvSpPr>
              <p:nvPr/>
            </p:nvSpPr>
            <p:spPr bwMode="auto">
              <a:xfrm>
                <a:off x="9609978" y="4183313"/>
                <a:ext cx="13067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s-ES" altLang="es-ES" sz="1600" b="1" dirty="0" err="1">
                    <a:latin typeface="Consolas" panose="020B0609020204030204" pitchFamily="49" charset="0"/>
                  </a:rPr>
                  <a:t>ApeyNom</a:t>
                </a:r>
                <a:endParaRPr lang="es-ES" altLang="es-ES" sz="1600" b="1" dirty="0">
                  <a:latin typeface="Consolas" panose="020B0609020204030204" pitchFamily="49" charset="0"/>
                </a:endParaRPr>
              </a:p>
              <a:p>
                <a:r>
                  <a:rPr lang="es-ES" altLang="es-ES" sz="1600" b="1" dirty="0">
                    <a:latin typeface="Consolas" panose="020B0609020204030204" pitchFamily="49" charset="0"/>
                  </a:rPr>
                  <a:t>Parentesco</a:t>
                </a:r>
              </a:p>
              <a:p>
                <a:r>
                  <a:rPr lang="es-ES" altLang="es-ES" sz="1600" b="1" dirty="0">
                    <a:latin typeface="Consolas" panose="020B0609020204030204" pitchFamily="49" charset="0"/>
                  </a:rPr>
                  <a:t>Padre</a:t>
                </a:r>
              </a:p>
            </p:txBody>
          </p:sp>
        </p:grpSp>
        <p:grpSp>
          <p:nvGrpSpPr>
            <p:cNvPr id="57" name="Grupo 56">
              <a:extLst>
                <a:ext uri="{FF2B5EF4-FFF2-40B4-BE49-F238E27FC236}">
                  <a16:creationId xmlns:a16="http://schemas.microsoft.com/office/drawing/2014/main" id="{BCD0B585-E117-647D-5FFB-7C08B1C66081}"/>
                </a:ext>
              </a:extLst>
            </p:cNvPr>
            <p:cNvGrpSpPr/>
            <p:nvPr/>
          </p:nvGrpSpPr>
          <p:grpSpPr>
            <a:xfrm>
              <a:off x="123501" y="5147492"/>
              <a:ext cx="1856752" cy="830997"/>
              <a:chOff x="9609978" y="4183313"/>
              <a:chExt cx="1808450" cy="830997"/>
            </a:xfrm>
          </p:grpSpPr>
          <p:sp>
            <p:nvSpPr>
              <p:cNvPr id="58" name="Text Box 14">
                <a:extLst>
                  <a:ext uri="{FF2B5EF4-FFF2-40B4-BE49-F238E27FC236}">
                    <a16:creationId xmlns:a16="http://schemas.microsoft.com/office/drawing/2014/main" id="{B4E48BC0-6F88-75DE-137D-41BC77A5B155}"/>
                  </a:ext>
                </a:extLst>
              </p:cNvPr>
              <p:cNvSpPr txBox="1">
                <a:spLocks noChangeArrowheads="1"/>
              </p:cNvSpPr>
              <p:nvPr/>
            </p:nvSpPr>
            <p:spPr bwMode="auto">
              <a:xfrm>
                <a:off x="9609978" y="4186856"/>
                <a:ext cx="1808450" cy="769441"/>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s-ES" altLang="es-AR" sz="2200">
                  <a:latin typeface="Consolas" panose="020B0609020204030204" pitchFamily="49" charset="0"/>
                  <a:cs typeface="Arial" panose="020B0604020202020204" pitchFamily="34" charset="0"/>
                </a:endParaRPr>
              </a:p>
              <a:p>
                <a:pPr eaLnBrk="1" hangingPunct="1"/>
                <a:endParaRPr lang="es-ES" altLang="es-AR" sz="2200">
                  <a:latin typeface="Consolas" panose="020B0609020204030204" pitchFamily="49" charset="0"/>
                  <a:cs typeface="Arial" panose="020B0604020202020204" pitchFamily="34" charset="0"/>
                </a:endParaRPr>
              </a:p>
            </p:txBody>
          </p:sp>
          <p:cxnSp>
            <p:nvCxnSpPr>
              <p:cNvPr id="59" name="Conector recto 58">
                <a:extLst>
                  <a:ext uri="{FF2B5EF4-FFF2-40B4-BE49-F238E27FC236}">
                    <a16:creationId xmlns:a16="http://schemas.microsoft.com/office/drawing/2014/main" id="{5945084C-A6B9-9E1A-2898-2A37286E09A1}"/>
                  </a:ext>
                </a:extLst>
              </p:cNvPr>
              <p:cNvCxnSpPr/>
              <p:nvPr/>
            </p:nvCxnSpPr>
            <p:spPr bwMode="auto">
              <a:xfrm>
                <a:off x="10870698" y="4186856"/>
                <a:ext cx="0" cy="7921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CuadroTexto 49">
                <a:extLst>
                  <a:ext uri="{FF2B5EF4-FFF2-40B4-BE49-F238E27FC236}">
                    <a16:creationId xmlns:a16="http://schemas.microsoft.com/office/drawing/2014/main" id="{A0BDFC8A-FB7B-6558-5248-0AB1158FAAF2}"/>
                  </a:ext>
                </a:extLst>
              </p:cNvPr>
              <p:cNvSpPr txBox="1">
                <a:spLocks noChangeArrowheads="1"/>
              </p:cNvSpPr>
              <p:nvPr/>
            </p:nvSpPr>
            <p:spPr bwMode="auto">
              <a:xfrm>
                <a:off x="9609978" y="4183313"/>
                <a:ext cx="13067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s-ES" altLang="es-ES" sz="1600" b="1" dirty="0" err="1">
                    <a:latin typeface="Consolas" panose="020B0609020204030204" pitchFamily="49" charset="0"/>
                  </a:rPr>
                  <a:t>ApeyNom</a:t>
                </a:r>
                <a:endParaRPr lang="es-ES" altLang="es-ES" sz="1600" b="1" dirty="0">
                  <a:latin typeface="Consolas" panose="020B0609020204030204" pitchFamily="49" charset="0"/>
                </a:endParaRPr>
              </a:p>
              <a:p>
                <a:r>
                  <a:rPr lang="es-ES" altLang="es-ES" sz="1600" b="1" dirty="0">
                    <a:latin typeface="Consolas" panose="020B0609020204030204" pitchFamily="49" charset="0"/>
                  </a:rPr>
                  <a:t>Parentesco</a:t>
                </a:r>
              </a:p>
              <a:p>
                <a:r>
                  <a:rPr lang="es-ES" altLang="es-ES" sz="1600" b="1" dirty="0">
                    <a:latin typeface="Consolas" panose="020B0609020204030204" pitchFamily="49" charset="0"/>
                  </a:rPr>
                  <a:t>Padre</a:t>
                </a:r>
              </a:p>
            </p:txBody>
          </p:sp>
        </p:grpSp>
        <p:sp>
          <p:nvSpPr>
            <p:cNvPr id="100" name="Text Box 14">
              <a:extLst>
                <a:ext uri="{FF2B5EF4-FFF2-40B4-BE49-F238E27FC236}">
                  <a16:creationId xmlns:a16="http://schemas.microsoft.com/office/drawing/2014/main" id="{43935B17-19C8-9D07-2953-D4DF387B865A}"/>
                </a:ext>
              </a:extLst>
            </p:cNvPr>
            <p:cNvSpPr txBox="1">
              <a:spLocks noChangeArrowheads="1"/>
            </p:cNvSpPr>
            <p:nvPr/>
          </p:nvSpPr>
          <p:spPr bwMode="auto">
            <a:xfrm>
              <a:off x="7045981" y="5271548"/>
              <a:ext cx="1808450" cy="769441"/>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s-ES" altLang="es-AR" sz="2200">
                <a:latin typeface="Consolas" panose="020B0609020204030204" pitchFamily="49" charset="0"/>
                <a:cs typeface="Arial" panose="020B0604020202020204" pitchFamily="34" charset="0"/>
              </a:endParaRPr>
            </a:p>
            <a:p>
              <a:pPr eaLnBrk="1" hangingPunct="1"/>
              <a:endParaRPr lang="es-ES" altLang="es-AR" sz="2200">
                <a:latin typeface="Consolas" panose="020B0609020204030204" pitchFamily="49" charset="0"/>
                <a:cs typeface="Arial" panose="020B0604020202020204" pitchFamily="34" charset="0"/>
              </a:endParaRPr>
            </a:p>
          </p:txBody>
        </p:sp>
        <p:sp>
          <p:nvSpPr>
            <p:cNvPr id="101" name="CuadroTexto 66">
              <a:extLst>
                <a:ext uri="{FF2B5EF4-FFF2-40B4-BE49-F238E27FC236}">
                  <a16:creationId xmlns:a16="http://schemas.microsoft.com/office/drawing/2014/main" id="{321D45F1-C0B4-4DD0-8AEC-58E34C9D9610}"/>
                </a:ext>
              </a:extLst>
            </p:cNvPr>
            <p:cNvSpPr txBox="1">
              <a:spLocks noChangeArrowheads="1"/>
            </p:cNvSpPr>
            <p:nvPr/>
          </p:nvSpPr>
          <p:spPr bwMode="auto">
            <a:xfrm>
              <a:off x="8292548" y="5444946"/>
              <a:ext cx="5212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s-ES" altLang="es-ES" sz="1600" b="1" dirty="0" err="1">
                  <a:latin typeface="Consolas" panose="020B0609020204030204" pitchFamily="49" charset="0"/>
                </a:rPr>
                <a:t>nil</a:t>
              </a:r>
              <a:endParaRPr lang="es-ES" altLang="es-ES" sz="1600" b="1" dirty="0">
                <a:latin typeface="Consolas" panose="020B0609020204030204" pitchFamily="49" charset="0"/>
              </a:endParaRPr>
            </a:p>
          </p:txBody>
        </p:sp>
        <p:sp>
          <p:nvSpPr>
            <p:cNvPr id="102" name="CuadroTexto 49">
              <a:extLst>
                <a:ext uri="{FF2B5EF4-FFF2-40B4-BE49-F238E27FC236}">
                  <a16:creationId xmlns:a16="http://schemas.microsoft.com/office/drawing/2014/main" id="{49575C6F-7382-3C51-6128-097660789FE5}"/>
                </a:ext>
              </a:extLst>
            </p:cNvPr>
            <p:cNvSpPr txBox="1">
              <a:spLocks noChangeArrowheads="1"/>
            </p:cNvSpPr>
            <p:nvPr/>
          </p:nvSpPr>
          <p:spPr bwMode="auto">
            <a:xfrm>
              <a:off x="7005395" y="5282595"/>
              <a:ext cx="13067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s-ES" altLang="es-ES" sz="1600" b="1" dirty="0" err="1">
                  <a:latin typeface="Consolas" panose="020B0609020204030204" pitchFamily="49" charset="0"/>
                </a:rPr>
                <a:t>ApeyNom</a:t>
              </a:r>
              <a:endParaRPr lang="es-ES" altLang="es-ES" sz="1600" b="1" dirty="0">
                <a:latin typeface="Consolas" panose="020B0609020204030204" pitchFamily="49" charset="0"/>
              </a:endParaRPr>
            </a:p>
            <a:p>
              <a:r>
                <a:rPr lang="es-ES" altLang="es-ES" sz="1600" b="1" dirty="0">
                  <a:latin typeface="Consolas" panose="020B0609020204030204" pitchFamily="49" charset="0"/>
                </a:rPr>
                <a:t>Parentesco</a:t>
              </a:r>
            </a:p>
            <a:p>
              <a:r>
                <a:rPr lang="es-ES" altLang="es-ES" sz="1600" b="1" dirty="0">
                  <a:latin typeface="Consolas" panose="020B0609020204030204" pitchFamily="49" charset="0"/>
                </a:rPr>
                <a:t>Padre</a:t>
              </a:r>
            </a:p>
          </p:txBody>
        </p:sp>
        <p:cxnSp>
          <p:nvCxnSpPr>
            <p:cNvPr id="103" name="Conector recto 102">
              <a:extLst>
                <a:ext uri="{FF2B5EF4-FFF2-40B4-BE49-F238E27FC236}">
                  <a16:creationId xmlns:a16="http://schemas.microsoft.com/office/drawing/2014/main" id="{0AB02D6C-BE74-E7C2-7ACB-8A9C7498D666}"/>
                </a:ext>
              </a:extLst>
            </p:cNvPr>
            <p:cNvCxnSpPr/>
            <p:nvPr/>
          </p:nvCxnSpPr>
          <p:spPr bwMode="auto">
            <a:xfrm>
              <a:off x="8292548" y="5237740"/>
              <a:ext cx="0" cy="7921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Conector recto de flecha 103">
              <a:extLst>
                <a:ext uri="{FF2B5EF4-FFF2-40B4-BE49-F238E27FC236}">
                  <a16:creationId xmlns:a16="http://schemas.microsoft.com/office/drawing/2014/main" id="{B7F4D706-F3CB-7769-D97A-ACF9ACB115B5}"/>
                </a:ext>
              </a:extLst>
            </p:cNvPr>
            <p:cNvCxnSpPr/>
            <p:nvPr/>
          </p:nvCxnSpPr>
          <p:spPr>
            <a:xfrm flipV="1">
              <a:off x="6289415" y="5679986"/>
              <a:ext cx="784225" cy="1588"/>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9686707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2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fade">
                                      <p:cBhvr>
                                        <p:cTn id="12" dur="1000"/>
                                        <p:tgtEl>
                                          <p:spTgt spid="96"/>
                                        </p:tgtEl>
                                      </p:cBhvr>
                                    </p:animEffect>
                                    <p:anim calcmode="lin" valueType="num">
                                      <p:cBhvr>
                                        <p:cTn id="13" dur="1000" fill="hold"/>
                                        <p:tgtEl>
                                          <p:spTgt spid="96"/>
                                        </p:tgtEl>
                                        <p:attrNameLst>
                                          <p:attrName>ppt_x</p:attrName>
                                        </p:attrNameLst>
                                      </p:cBhvr>
                                      <p:tavLst>
                                        <p:tav tm="0">
                                          <p:val>
                                            <p:strVal val="#ppt_x"/>
                                          </p:val>
                                        </p:tav>
                                        <p:tav tm="100000">
                                          <p:val>
                                            <p:strVal val="#ppt_x"/>
                                          </p:val>
                                        </p:tav>
                                      </p:tavLst>
                                    </p:anim>
                                    <p:anim calcmode="lin" valueType="num">
                                      <p:cBhvr>
                                        <p:cTn id="14"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6"/>
          <p:cNvSpPr txBox="1"/>
          <p:nvPr/>
        </p:nvSpPr>
        <p:spPr>
          <a:xfrm>
            <a:off x="47625" y="6448425"/>
            <a:ext cx="2717346" cy="4095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95959"/>
              </a:buClr>
              <a:buSzPts val="1200"/>
              <a:buFont typeface="Tahoma"/>
              <a:buNone/>
            </a:pPr>
            <a:r>
              <a:rPr lang="en-US" sz="1200" b="0" i="0" u="none" strike="noStrike" cap="none" dirty="0" err="1">
                <a:solidFill>
                  <a:srgbClr val="595959"/>
                </a:solidFill>
                <a:latin typeface="Tahoma"/>
                <a:ea typeface="Tahoma"/>
                <a:cs typeface="Tahoma"/>
                <a:sym typeface="Tahoma"/>
              </a:rPr>
              <a:t>Clase</a:t>
            </a:r>
            <a:r>
              <a:rPr lang="en-US" sz="1200" b="0" i="0" u="none" strike="noStrike" cap="none" dirty="0">
                <a:solidFill>
                  <a:srgbClr val="595959"/>
                </a:solidFill>
                <a:latin typeface="Tahoma"/>
                <a:ea typeface="Tahoma"/>
                <a:cs typeface="Tahoma"/>
                <a:sym typeface="Tahoma"/>
              </a:rPr>
              <a:t> 3-1 – </a:t>
            </a:r>
            <a:r>
              <a:rPr lang="en-US" sz="1200" b="0" i="0" u="none" strike="noStrike" cap="none" dirty="0" err="1">
                <a:solidFill>
                  <a:srgbClr val="595959"/>
                </a:solidFill>
                <a:latin typeface="Tahoma"/>
                <a:ea typeface="Tahoma"/>
                <a:cs typeface="Tahoma"/>
                <a:sym typeface="Tahoma"/>
              </a:rPr>
              <a:t>Módulo</a:t>
            </a:r>
            <a:r>
              <a:rPr lang="en-US" sz="1200" b="0" i="0" u="none" strike="noStrike" cap="none" dirty="0">
                <a:solidFill>
                  <a:srgbClr val="595959"/>
                </a:solidFill>
                <a:latin typeface="Tahoma"/>
                <a:ea typeface="Tahoma"/>
                <a:cs typeface="Tahoma"/>
                <a:sym typeface="Tahoma"/>
              </a:rPr>
              <a:t> </a:t>
            </a:r>
            <a:r>
              <a:rPr lang="en-US" sz="1200" b="0" i="0" u="none" strike="noStrike" cap="none" dirty="0" err="1">
                <a:solidFill>
                  <a:srgbClr val="595959"/>
                </a:solidFill>
                <a:latin typeface="Tahoma"/>
                <a:ea typeface="Tahoma"/>
                <a:cs typeface="Tahoma"/>
                <a:sym typeface="Tahoma"/>
              </a:rPr>
              <a:t>Imperativo</a:t>
            </a:r>
            <a:endParaRPr sz="1400" b="0" i="0" u="none" strike="noStrike" cap="none" dirty="0">
              <a:solidFill>
                <a:srgbClr val="000000"/>
              </a:solidFill>
              <a:latin typeface="Arial"/>
              <a:ea typeface="Arial"/>
              <a:cs typeface="Arial"/>
              <a:sym typeface="Arial"/>
            </a:endParaRPr>
          </a:p>
        </p:txBody>
      </p:sp>
      <p:sp>
        <p:nvSpPr>
          <p:cNvPr id="46" name="Google Shape;46;p16"/>
          <p:cNvSpPr txBox="1"/>
          <p:nvPr/>
        </p:nvSpPr>
        <p:spPr>
          <a:xfrm>
            <a:off x="936625" y="274637"/>
            <a:ext cx="11104562" cy="741362"/>
          </a:xfrm>
          <a:prstGeom prst="rect">
            <a:avLst/>
          </a:prstGeom>
          <a:solidFill>
            <a:srgbClr val="FFC000"/>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pic>
        <p:nvPicPr>
          <p:cNvPr id="47" name="Google Shape;47;p16" descr="Imagen que contiene dibujo&#10;&#10;Descripción generada automáticamente"/>
          <p:cNvPicPr preferRelativeResize="0"/>
          <p:nvPr/>
        </p:nvPicPr>
        <p:blipFill rotWithShape="1">
          <a:blip r:embed="rId3">
            <a:alphaModFix/>
          </a:blip>
          <a:srcRect/>
          <a:stretch/>
        </p:blipFill>
        <p:spPr>
          <a:xfrm>
            <a:off x="21999" y="177267"/>
            <a:ext cx="936103" cy="936103"/>
          </a:xfrm>
          <a:prstGeom prst="rect">
            <a:avLst/>
          </a:prstGeom>
          <a:noFill/>
          <a:ln>
            <a:noFill/>
          </a:ln>
        </p:spPr>
      </p:pic>
      <p:sp>
        <p:nvSpPr>
          <p:cNvPr id="48" name="Google Shape;48;p16"/>
          <p:cNvSpPr txBox="1"/>
          <p:nvPr/>
        </p:nvSpPr>
        <p:spPr>
          <a:xfrm>
            <a:off x="1146175" y="273050"/>
            <a:ext cx="1066165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4000"/>
              <a:buFont typeface="Calibri"/>
              <a:buNone/>
            </a:pPr>
            <a:r>
              <a:rPr lang="en-US" sz="4000" dirty="0">
                <a:solidFill>
                  <a:schemeClr val="lt1"/>
                </a:solidFill>
                <a:latin typeface="Calibri"/>
                <a:cs typeface="Calibri"/>
                <a:sym typeface="Calibri"/>
              </a:rPr>
              <a:t>MOTIVACION</a:t>
            </a:r>
            <a:endParaRPr sz="1400" b="0" i="0" u="none" strike="noStrike" cap="none" dirty="0">
              <a:solidFill>
                <a:srgbClr val="000000"/>
              </a:solidFill>
              <a:latin typeface="Arial"/>
              <a:ea typeface="Arial"/>
              <a:cs typeface="Arial"/>
              <a:sym typeface="Arial"/>
            </a:endParaRPr>
          </a:p>
        </p:txBody>
      </p:sp>
      <p:sp>
        <p:nvSpPr>
          <p:cNvPr id="50" name="Google Shape;50;p16"/>
          <p:cNvSpPr txBox="1"/>
          <p:nvPr/>
        </p:nvSpPr>
        <p:spPr>
          <a:xfrm>
            <a:off x="56008" y="1022407"/>
            <a:ext cx="6488418" cy="3234930"/>
          </a:xfrm>
          <a:prstGeom prst="rect">
            <a:avLst/>
          </a:prstGeom>
          <a:noFill/>
          <a:ln>
            <a:noFill/>
          </a:ln>
        </p:spPr>
        <p:txBody>
          <a:bodyPr spcFirstLastPara="1" wrap="square" lIns="91425" tIns="45700" rIns="91425" bIns="45700" anchor="t" anchorCtr="0">
            <a:noAutofit/>
          </a:bodyPr>
          <a:lstStyle/>
          <a:p>
            <a:pPr marL="0" marR="0" lvl="0" indent="0" algn="just" rtl="0">
              <a:spcBef>
                <a:spcPts val="1200"/>
              </a:spcBef>
              <a:spcAft>
                <a:spcPts val="1200"/>
              </a:spcAft>
              <a:buClr>
                <a:srgbClr val="595959"/>
              </a:buClr>
              <a:buSzPts val="3200"/>
              <a:buFont typeface="Calibri"/>
              <a:buNone/>
            </a:pPr>
            <a:r>
              <a:rPr lang="es-ES" sz="1800" b="0" i="0" u="none" strike="noStrike" cap="none" dirty="0">
                <a:solidFill>
                  <a:srgbClr val="595959"/>
                </a:solidFill>
                <a:latin typeface="Consolas" panose="020B0609020204030204" pitchFamily="49" charset="0"/>
                <a:ea typeface="Calibri"/>
                <a:cs typeface="Calibri"/>
                <a:sym typeface="Calibri"/>
              </a:rPr>
              <a:t>Supongamos que queremos representar la organización de una empresa.</a:t>
            </a:r>
          </a:p>
          <a:p>
            <a:pPr marL="0" marR="0" lvl="0" indent="0" algn="just" rtl="0">
              <a:spcBef>
                <a:spcPts val="1200"/>
              </a:spcBef>
              <a:spcAft>
                <a:spcPts val="1200"/>
              </a:spcAft>
              <a:buClr>
                <a:srgbClr val="595959"/>
              </a:buClr>
              <a:buSzPts val="3200"/>
              <a:buFont typeface="Calibri"/>
              <a:buNone/>
            </a:pPr>
            <a:r>
              <a:rPr lang="es-ES" sz="1800" b="0" i="0" u="none" strike="noStrike" cap="none" dirty="0">
                <a:solidFill>
                  <a:srgbClr val="595959"/>
                </a:solidFill>
                <a:latin typeface="Consolas" panose="020B0609020204030204" pitchFamily="49" charset="0"/>
                <a:ea typeface="Calibri"/>
                <a:cs typeface="Calibri"/>
                <a:sym typeface="Calibri"/>
              </a:rPr>
              <a:t>La empresa tiene un </a:t>
            </a:r>
            <a:r>
              <a:rPr lang="es-ES" sz="1800" b="0" i="0" u="none" strike="noStrike" cap="none" dirty="0" err="1">
                <a:solidFill>
                  <a:srgbClr val="595959"/>
                </a:solidFill>
                <a:latin typeface="Consolas" panose="020B0609020204030204" pitchFamily="49" charset="0"/>
                <a:ea typeface="Calibri"/>
                <a:cs typeface="Calibri"/>
                <a:sym typeface="Calibri"/>
              </a:rPr>
              <a:t>area</a:t>
            </a:r>
            <a:r>
              <a:rPr lang="es-ES" sz="1800" b="0" i="0" u="none" strike="noStrike" cap="none" dirty="0">
                <a:solidFill>
                  <a:srgbClr val="595959"/>
                </a:solidFill>
                <a:latin typeface="Consolas" panose="020B0609020204030204" pitchFamily="49" charset="0"/>
                <a:ea typeface="Calibri"/>
                <a:cs typeface="Calibri"/>
                <a:sym typeface="Calibri"/>
              </a:rPr>
              <a:t> </a:t>
            </a:r>
            <a:r>
              <a:rPr lang="es-ES" sz="1800" b="0" i="0" u="none" strike="noStrike" cap="none" dirty="0" err="1">
                <a:solidFill>
                  <a:srgbClr val="595959"/>
                </a:solidFill>
                <a:latin typeface="Consolas" panose="020B0609020204030204" pitchFamily="49" charset="0"/>
                <a:ea typeface="Calibri"/>
                <a:cs typeface="Calibri"/>
                <a:sym typeface="Calibri"/>
              </a:rPr>
              <a:t>generencial</a:t>
            </a:r>
            <a:r>
              <a:rPr lang="es-ES" sz="1800" b="0" i="0" u="none" strike="noStrike" cap="none" dirty="0">
                <a:solidFill>
                  <a:srgbClr val="595959"/>
                </a:solidFill>
                <a:latin typeface="Consolas" panose="020B0609020204030204" pitchFamily="49" charset="0"/>
                <a:ea typeface="Calibri"/>
                <a:cs typeface="Calibri"/>
                <a:sym typeface="Calibri"/>
              </a:rPr>
              <a:t> (con una jefa), la cual está compuesta por varias </a:t>
            </a:r>
            <a:r>
              <a:rPr lang="es-ES" sz="1800" b="0" i="0" u="none" strike="noStrike" cap="none" dirty="0" err="1">
                <a:solidFill>
                  <a:srgbClr val="595959"/>
                </a:solidFill>
                <a:latin typeface="Consolas" panose="020B0609020204030204" pitchFamily="49" charset="0"/>
                <a:ea typeface="Calibri"/>
                <a:cs typeface="Calibri"/>
                <a:sym typeface="Calibri"/>
              </a:rPr>
              <a:t>areas</a:t>
            </a:r>
            <a:r>
              <a:rPr lang="es-ES" sz="1800" b="0" i="0" u="none" strike="noStrike" cap="none" dirty="0">
                <a:solidFill>
                  <a:srgbClr val="595959"/>
                </a:solidFill>
                <a:latin typeface="Consolas" panose="020B0609020204030204" pitchFamily="49" charset="0"/>
                <a:ea typeface="Calibri"/>
                <a:cs typeface="Calibri"/>
                <a:sym typeface="Calibri"/>
              </a:rPr>
              <a:t> de trabajo (</a:t>
            </a:r>
            <a:r>
              <a:rPr lang="es-ES" sz="1800" b="0" i="0" u="none" strike="noStrike" cap="none" dirty="0" err="1">
                <a:solidFill>
                  <a:srgbClr val="595959"/>
                </a:solidFill>
                <a:latin typeface="Consolas" panose="020B0609020204030204" pitchFamily="49" charset="0"/>
                <a:ea typeface="Calibri"/>
                <a:cs typeface="Calibri"/>
                <a:sym typeface="Calibri"/>
              </a:rPr>
              <a:t>area</a:t>
            </a:r>
            <a:r>
              <a:rPr lang="es-ES" sz="1800" b="0" i="0" u="none" strike="noStrike" cap="none" dirty="0">
                <a:solidFill>
                  <a:srgbClr val="595959"/>
                </a:solidFill>
                <a:latin typeface="Consolas" panose="020B0609020204030204" pitchFamily="49" charset="0"/>
                <a:ea typeface="Calibri"/>
                <a:cs typeface="Calibri"/>
                <a:sym typeface="Calibri"/>
              </a:rPr>
              <a:t> de personal, </a:t>
            </a:r>
            <a:r>
              <a:rPr lang="es-ES" sz="1800" b="0" i="0" u="none" strike="noStrike" cap="none" dirty="0" err="1">
                <a:solidFill>
                  <a:srgbClr val="595959"/>
                </a:solidFill>
                <a:latin typeface="Consolas" panose="020B0609020204030204" pitchFamily="49" charset="0"/>
                <a:ea typeface="Calibri"/>
                <a:cs typeface="Calibri"/>
                <a:sym typeface="Calibri"/>
              </a:rPr>
              <a:t>area</a:t>
            </a:r>
            <a:r>
              <a:rPr lang="es-ES" sz="1800" b="0" i="0" u="none" strike="noStrike" cap="none" dirty="0">
                <a:solidFill>
                  <a:srgbClr val="595959"/>
                </a:solidFill>
                <a:latin typeface="Consolas" panose="020B0609020204030204" pitchFamily="49" charset="0"/>
                <a:ea typeface="Calibri"/>
                <a:cs typeface="Calibri"/>
                <a:sym typeface="Calibri"/>
              </a:rPr>
              <a:t> contable, </a:t>
            </a:r>
            <a:r>
              <a:rPr lang="es-ES" sz="1800" b="0" i="0" u="none" strike="noStrike" cap="none" dirty="0" err="1">
                <a:solidFill>
                  <a:srgbClr val="595959"/>
                </a:solidFill>
                <a:latin typeface="Consolas" panose="020B0609020204030204" pitchFamily="49" charset="0"/>
                <a:ea typeface="Calibri"/>
                <a:cs typeface="Calibri"/>
                <a:sym typeface="Calibri"/>
              </a:rPr>
              <a:t>etc</a:t>
            </a:r>
            <a:r>
              <a:rPr lang="es-ES" sz="1800" b="0" i="0" u="none" strike="noStrike" cap="none" dirty="0">
                <a:solidFill>
                  <a:srgbClr val="595959"/>
                </a:solidFill>
                <a:latin typeface="Consolas" panose="020B0609020204030204" pitchFamily="49" charset="0"/>
                <a:ea typeface="Calibri"/>
                <a:cs typeface="Calibri"/>
                <a:sym typeface="Calibri"/>
              </a:rPr>
              <a:t> con diferentes personas a cargo).</a:t>
            </a:r>
          </a:p>
          <a:p>
            <a:pPr marL="0" marR="0" lvl="0" indent="0" algn="just" rtl="0">
              <a:spcBef>
                <a:spcPts val="1200"/>
              </a:spcBef>
              <a:spcAft>
                <a:spcPts val="1200"/>
              </a:spcAft>
              <a:buClr>
                <a:srgbClr val="595959"/>
              </a:buClr>
              <a:buSzPts val="3200"/>
              <a:buFont typeface="Calibri"/>
              <a:buNone/>
            </a:pPr>
            <a:r>
              <a:rPr lang="es-ES" sz="1800" b="0" i="0" u="none" strike="noStrike" cap="none" dirty="0">
                <a:solidFill>
                  <a:srgbClr val="595959"/>
                </a:solidFill>
                <a:latin typeface="Consolas" panose="020B0609020204030204" pitchFamily="49" charset="0"/>
                <a:ea typeface="Calibri"/>
                <a:cs typeface="Calibri"/>
                <a:sym typeface="Calibri"/>
              </a:rPr>
              <a:t>Cada una de estas </a:t>
            </a:r>
            <a:r>
              <a:rPr lang="es-ES" sz="1800" b="0" i="0" u="none" strike="noStrike" cap="none" dirty="0" err="1">
                <a:solidFill>
                  <a:srgbClr val="595959"/>
                </a:solidFill>
                <a:latin typeface="Consolas" panose="020B0609020204030204" pitchFamily="49" charset="0"/>
                <a:ea typeface="Calibri"/>
                <a:cs typeface="Calibri"/>
                <a:sym typeface="Calibri"/>
              </a:rPr>
              <a:t>areas</a:t>
            </a:r>
            <a:r>
              <a:rPr lang="es-ES" sz="1800" b="0" i="0" u="none" strike="noStrike" cap="none" dirty="0">
                <a:solidFill>
                  <a:srgbClr val="595959"/>
                </a:solidFill>
                <a:latin typeface="Consolas" panose="020B0609020204030204" pitchFamily="49" charset="0"/>
                <a:ea typeface="Calibri"/>
                <a:cs typeface="Calibri"/>
                <a:sym typeface="Calibri"/>
              </a:rPr>
              <a:t> a su vez también podría estas compuesta por alguna/s </a:t>
            </a:r>
            <a:r>
              <a:rPr lang="es-ES" sz="1800" b="0" i="0" u="none" strike="noStrike" cap="none" dirty="0" err="1">
                <a:solidFill>
                  <a:srgbClr val="595959"/>
                </a:solidFill>
                <a:latin typeface="Consolas" panose="020B0609020204030204" pitchFamily="49" charset="0"/>
                <a:ea typeface="Calibri"/>
                <a:cs typeface="Calibri"/>
                <a:sym typeface="Calibri"/>
              </a:rPr>
              <a:t>subarea</a:t>
            </a:r>
            <a:r>
              <a:rPr lang="es-ES" sz="1800" b="0" i="0" u="none" strike="noStrike" cap="none" dirty="0">
                <a:solidFill>
                  <a:srgbClr val="595959"/>
                </a:solidFill>
                <a:latin typeface="Consolas" panose="020B0609020204030204" pitchFamily="49" charset="0"/>
                <a:ea typeface="Calibri"/>
                <a:cs typeface="Calibri"/>
                <a:sym typeface="Calibri"/>
              </a:rPr>
              <a:t> (con varias personas a cargo).</a:t>
            </a:r>
          </a:p>
        </p:txBody>
      </p:sp>
      <p:sp>
        <p:nvSpPr>
          <p:cNvPr id="96" name="Text Box 14">
            <a:extLst>
              <a:ext uri="{FF2B5EF4-FFF2-40B4-BE49-F238E27FC236}">
                <a16:creationId xmlns:a16="http://schemas.microsoft.com/office/drawing/2014/main" id="{DB1CDC0A-E125-07D6-F811-38C8D2ABD096}"/>
              </a:ext>
            </a:extLst>
          </p:cNvPr>
          <p:cNvSpPr txBox="1">
            <a:spLocks noChangeArrowheads="1"/>
          </p:cNvSpPr>
          <p:nvPr/>
        </p:nvSpPr>
        <p:spPr bwMode="auto">
          <a:xfrm>
            <a:off x="93415" y="4474114"/>
            <a:ext cx="36205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ash"/>
                <a:miter lim="800000"/>
                <a:headEnd type="none" w="sm" len="sm"/>
                <a:tailEnd type="none" w="sm" len="sm"/>
              </a14:hiddenLine>
            </a:ext>
          </a:extLst>
        </p:spPr>
        <p:txBody>
          <a:bodyPr wrap="squar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s-ES_tradnl" altLang="es-ES" sz="2400" b="1" dirty="0">
                <a:solidFill>
                  <a:schemeClr val="accent2"/>
                </a:solidFill>
                <a:latin typeface="Consolas" panose="020B0609020204030204" pitchFamily="49" charset="0"/>
              </a:rPr>
              <a:t>Vector </a:t>
            </a:r>
            <a:r>
              <a:rPr lang="es-ES_tradnl" altLang="es-ES" sz="2400" b="1" dirty="0">
                <a:solidFill>
                  <a:schemeClr val="accent2"/>
                </a:solidFill>
                <a:latin typeface="Consolas" panose="020B0609020204030204" pitchFamily="49" charset="0"/>
                <a:sym typeface="Wingdings" panose="05000000000000000000" pitchFamily="2" charset="2"/>
              </a:rPr>
              <a:t> IMPOSIBLE</a:t>
            </a:r>
            <a:endParaRPr lang="es-ES_tradnl" altLang="es-ES" sz="2400" b="1" dirty="0">
              <a:solidFill>
                <a:schemeClr val="accent2"/>
              </a:solidFill>
              <a:latin typeface="Consolas" panose="020B0609020204030204" pitchFamily="49" charset="0"/>
            </a:endParaRPr>
          </a:p>
        </p:txBody>
      </p:sp>
      <p:grpSp>
        <p:nvGrpSpPr>
          <p:cNvPr id="25" name="Grupo 24">
            <a:extLst>
              <a:ext uri="{FF2B5EF4-FFF2-40B4-BE49-F238E27FC236}">
                <a16:creationId xmlns:a16="http://schemas.microsoft.com/office/drawing/2014/main" id="{8DC81A2A-DE5A-4018-B8FF-F70A6066CF37}"/>
              </a:ext>
            </a:extLst>
          </p:cNvPr>
          <p:cNvGrpSpPr/>
          <p:nvPr/>
        </p:nvGrpSpPr>
        <p:grpSpPr>
          <a:xfrm>
            <a:off x="6289415" y="1103541"/>
            <a:ext cx="5923094" cy="4578033"/>
            <a:chOff x="6289415" y="1103541"/>
            <a:chExt cx="5923094" cy="4578033"/>
          </a:xfrm>
        </p:grpSpPr>
        <p:cxnSp>
          <p:nvCxnSpPr>
            <p:cNvPr id="104" name="Conector recto de flecha 103">
              <a:extLst>
                <a:ext uri="{FF2B5EF4-FFF2-40B4-BE49-F238E27FC236}">
                  <a16:creationId xmlns:a16="http://schemas.microsoft.com/office/drawing/2014/main" id="{B7F4D706-F3CB-7769-D97A-ACF9ACB115B5}"/>
                </a:ext>
              </a:extLst>
            </p:cNvPr>
            <p:cNvCxnSpPr/>
            <p:nvPr/>
          </p:nvCxnSpPr>
          <p:spPr>
            <a:xfrm flipV="1">
              <a:off x="6289415" y="5679986"/>
              <a:ext cx="784225" cy="1588"/>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 name="Imagen 1" descr="Un dibujo de un personaje de caricatura&#10;&#10;Descripción generada automáticamente con confianza media">
              <a:extLst>
                <a:ext uri="{FF2B5EF4-FFF2-40B4-BE49-F238E27FC236}">
                  <a16:creationId xmlns:a16="http://schemas.microsoft.com/office/drawing/2014/main" id="{9C86F2B6-F482-7478-4B9C-3337AD7C08BA}"/>
                </a:ext>
              </a:extLst>
            </p:cNvPr>
            <p:cNvPicPr>
              <a:picLocks noChangeAspect="1"/>
            </p:cNvPicPr>
            <p:nvPr/>
          </p:nvPicPr>
          <p:blipFill>
            <a:blip r:embed="rId4"/>
            <a:stretch>
              <a:fillRect/>
            </a:stretch>
          </p:blipFill>
          <p:spPr>
            <a:xfrm>
              <a:off x="9093512" y="1103541"/>
              <a:ext cx="1227964" cy="1113493"/>
            </a:xfrm>
            <a:prstGeom prst="rect">
              <a:avLst/>
            </a:prstGeom>
          </p:spPr>
        </p:pic>
        <p:pic>
          <p:nvPicPr>
            <p:cNvPr id="3" name="Imagen 2" descr="Icono&#10;&#10;Descripción generada automáticamente">
              <a:extLst>
                <a:ext uri="{FF2B5EF4-FFF2-40B4-BE49-F238E27FC236}">
                  <a16:creationId xmlns:a16="http://schemas.microsoft.com/office/drawing/2014/main" id="{44540D33-FFBF-0584-13F0-9F199C4F482F}"/>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10164680" y="2403745"/>
              <a:ext cx="1130314" cy="1130314"/>
            </a:xfrm>
            <a:prstGeom prst="rect">
              <a:avLst/>
            </a:prstGeom>
          </p:spPr>
        </p:pic>
        <p:pic>
          <p:nvPicPr>
            <p:cNvPr id="4" name="Imagen 3" descr="Un dibujo de una persona&#10;&#10;Descripción generada automáticamente">
              <a:extLst>
                <a:ext uri="{FF2B5EF4-FFF2-40B4-BE49-F238E27FC236}">
                  <a16:creationId xmlns:a16="http://schemas.microsoft.com/office/drawing/2014/main" id="{641D38E6-2EF1-B904-D914-98A9C4FDFAF6}"/>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7524292" y="2332999"/>
              <a:ext cx="1240381" cy="1240381"/>
            </a:xfrm>
            <a:prstGeom prst="rect">
              <a:avLst/>
            </a:prstGeom>
          </p:spPr>
        </p:pic>
        <p:pic>
          <p:nvPicPr>
            <p:cNvPr id="5" name="Imagen 4" descr="Texto&#10;&#10;Descripción generada automáticamente con confianza baja">
              <a:extLst>
                <a:ext uri="{FF2B5EF4-FFF2-40B4-BE49-F238E27FC236}">
                  <a16:creationId xmlns:a16="http://schemas.microsoft.com/office/drawing/2014/main" id="{53FAB916-7D3C-506D-32D3-648EA418C50D}"/>
                </a:ext>
              </a:extLst>
            </p:cNvPr>
            <p:cNvPicPr>
              <a:picLocks noChangeAspect="1"/>
            </p:cNvPicPr>
            <p:nvPr/>
          </p:nvPicPr>
          <p:blipFill>
            <a:blip r:embed="rId9"/>
            <a:stretch>
              <a:fillRect/>
            </a:stretch>
          </p:blipFill>
          <p:spPr>
            <a:xfrm>
              <a:off x="6459298" y="3724068"/>
              <a:ext cx="933194" cy="997701"/>
            </a:xfrm>
            <a:prstGeom prst="rect">
              <a:avLst/>
            </a:prstGeom>
          </p:spPr>
        </p:pic>
        <p:pic>
          <p:nvPicPr>
            <p:cNvPr id="6" name="Imagen 5" descr="Un dibujo de un personaje animado&#10;&#10;Descripción generada automáticamente con confianza media">
              <a:extLst>
                <a:ext uri="{FF2B5EF4-FFF2-40B4-BE49-F238E27FC236}">
                  <a16:creationId xmlns:a16="http://schemas.microsoft.com/office/drawing/2014/main" id="{62DEB27C-00D6-BFCA-C935-CBE2D189E628}"/>
                </a:ext>
              </a:extLst>
            </p:cNvPr>
            <p:cNvPicPr>
              <a:picLocks noChangeAspect="1"/>
            </p:cNvPicPr>
            <p:nvPr/>
          </p:nvPicPr>
          <p:blipFill>
            <a:blip r:embed="rId10"/>
            <a:stretch>
              <a:fillRect/>
            </a:stretch>
          </p:blipFill>
          <p:spPr>
            <a:xfrm>
              <a:off x="7658779" y="3724068"/>
              <a:ext cx="1329710" cy="941255"/>
            </a:xfrm>
            <a:prstGeom prst="rect">
              <a:avLst/>
            </a:prstGeom>
          </p:spPr>
        </p:pic>
        <p:pic>
          <p:nvPicPr>
            <p:cNvPr id="7" name="Imagen 6" descr="Un dibujo de un personaje de caricatura&#10;&#10;Descripción generada automáticamente con confianza baja">
              <a:extLst>
                <a:ext uri="{FF2B5EF4-FFF2-40B4-BE49-F238E27FC236}">
                  <a16:creationId xmlns:a16="http://schemas.microsoft.com/office/drawing/2014/main" id="{7258CE90-E66F-847C-FD03-9868D2CE86E9}"/>
                </a:ext>
              </a:extLst>
            </p:cNvPr>
            <p:cNvPicPr>
              <a:picLocks noChangeAspect="1"/>
            </p:cNvPicPr>
            <p:nvPr/>
          </p:nvPicPr>
          <p:blipFill>
            <a:blip r:embed="rId11"/>
            <a:stretch>
              <a:fillRect/>
            </a:stretch>
          </p:blipFill>
          <p:spPr>
            <a:xfrm>
              <a:off x="9221810" y="3707123"/>
              <a:ext cx="971367" cy="884564"/>
            </a:xfrm>
            <a:prstGeom prst="rect">
              <a:avLst/>
            </a:prstGeom>
          </p:spPr>
        </p:pic>
        <p:pic>
          <p:nvPicPr>
            <p:cNvPr id="9" name="Imagen 8" descr="Un dibujo de un personaje de caricatura&#10;&#10;Descripción generada automáticamente con confianza media">
              <a:extLst>
                <a:ext uri="{FF2B5EF4-FFF2-40B4-BE49-F238E27FC236}">
                  <a16:creationId xmlns:a16="http://schemas.microsoft.com/office/drawing/2014/main" id="{C61503A8-8D8C-833A-EBBA-D13A3A63BA19}"/>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Lst>
            </a:blip>
            <a:stretch>
              <a:fillRect/>
            </a:stretch>
          </p:blipFill>
          <p:spPr>
            <a:xfrm>
              <a:off x="11126832" y="3784447"/>
              <a:ext cx="1085677" cy="1085677"/>
            </a:xfrm>
            <a:prstGeom prst="rect">
              <a:avLst/>
            </a:prstGeom>
          </p:spPr>
        </p:pic>
        <p:cxnSp>
          <p:nvCxnSpPr>
            <p:cNvPr id="10" name="Conector recto de flecha 9">
              <a:extLst>
                <a:ext uri="{FF2B5EF4-FFF2-40B4-BE49-F238E27FC236}">
                  <a16:creationId xmlns:a16="http://schemas.microsoft.com/office/drawing/2014/main" id="{A5571D7A-3B64-BF75-6C73-E19F0789B31D}"/>
                </a:ext>
              </a:extLst>
            </p:cNvPr>
            <p:cNvCxnSpPr>
              <a:cxnSpLocks/>
            </p:cNvCxnSpPr>
            <p:nvPr/>
          </p:nvCxnSpPr>
          <p:spPr>
            <a:xfrm>
              <a:off x="10103005" y="2042979"/>
              <a:ext cx="556018" cy="465475"/>
            </a:xfrm>
            <a:prstGeom prst="straightConnector1">
              <a:avLst/>
            </a:prstGeom>
            <a:ln w="38100">
              <a:solidFill>
                <a:schemeClr val="bg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85984FA9-2228-08CA-9182-5A760DEC6639}"/>
                </a:ext>
              </a:extLst>
            </p:cNvPr>
            <p:cNvCxnSpPr>
              <a:cxnSpLocks/>
            </p:cNvCxnSpPr>
            <p:nvPr/>
          </p:nvCxnSpPr>
          <p:spPr>
            <a:xfrm flipH="1">
              <a:off x="8601542" y="1994051"/>
              <a:ext cx="587344" cy="632273"/>
            </a:xfrm>
            <a:prstGeom prst="straightConnector1">
              <a:avLst/>
            </a:prstGeom>
            <a:ln w="38100">
              <a:solidFill>
                <a:schemeClr val="bg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19632916-3575-489F-F0CA-E3419A99274E}"/>
                </a:ext>
              </a:extLst>
            </p:cNvPr>
            <p:cNvCxnSpPr>
              <a:cxnSpLocks/>
            </p:cNvCxnSpPr>
            <p:nvPr/>
          </p:nvCxnSpPr>
          <p:spPr>
            <a:xfrm>
              <a:off x="8589738" y="3220476"/>
              <a:ext cx="595076" cy="515255"/>
            </a:xfrm>
            <a:prstGeom prst="straightConnector1">
              <a:avLst/>
            </a:prstGeom>
            <a:ln w="38100">
              <a:solidFill>
                <a:schemeClr val="bg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814F13BF-4AEA-492A-912F-6ACA151789C2}"/>
                </a:ext>
              </a:extLst>
            </p:cNvPr>
            <p:cNvCxnSpPr>
              <a:cxnSpLocks/>
            </p:cNvCxnSpPr>
            <p:nvPr/>
          </p:nvCxnSpPr>
          <p:spPr>
            <a:xfrm flipH="1">
              <a:off x="7095335" y="3282133"/>
              <a:ext cx="650762" cy="577456"/>
            </a:xfrm>
            <a:prstGeom prst="straightConnector1">
              <a:avLst/>
            </a:prstGeom>
            <a:ln w="38100">
              <a:solidFill>
                <a:schemeClr val="bg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12EF9C01-212F-9096-8FE3-6B9912C91D00}"/>
                </a:ext>
              </a:extLst>
            </p:cNvPr>
            <p:cNvCxnSpPr>
              <a:cxnSpLocks/>
            </p:cNvCxnSpPr>
            <p:nvPr/>
          </p:nvCxnSpPr>
          <p:spPr>
            <a:xfrm>
              <a:off x="8120719" y="3429000"/>
              <a:ext cx="0" cy="630100"/>
            </a:xfrm>
            <a:prstGeom prst="straightConnector1">
              <a:avLst/>
            </a:prstGeom>
            <a:ln w="38100">
              <a:solidFill>
                <a:schemeClr val="bg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0FFF0FD9-A35E-07ED-D5E0-6A560F1731E7}"/>
                </a:ext>
              </a:extLst>
            </p:cNvPr>
            <p:cNvCxnSpPr>
              <a:cxnSpLocks/>
            </p:cNvCxnSpPr>
            <p:nvPr/>
          </p:nvCxnSpPr>
          <p:spPr>
            <a:xfrm>
              <a:off x="10930618" y="3509795"/>
              <a:ext cx="426051" cy="549305"/>
            </a:xfrm>
            <a:prstGeom prst="straightConnector1">
              <a:avLst/>
            </a:prstGeom>
            <a:ln w="38100">
              <a:solidFill>
                <a:schemeClr val="bg2"/>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29" name="Grupo 28">
            <a:extLst>
              <a:ext uri="{FF2B5EF4-FFF2-40B4-BE49-F238E27FC236}">
                <a16:creationId xmlns:a16="http://schemas.microsoft.com/office/drawing/2014/main" id="{F5E7C6B1-8F85-3DD0-B0D7-F87933B4C1B2}"/>
              </a:ext>
            </a:extLst>
          </p:cNvPr>
          <p:cNvGrpSpPr/>
          <p:nvPr/>
        </p:nvGrpSpPr>
        <p:grpSpPr>
          <a:xfrm>
            <a:off x="168838" y="5207051"/>
            <a:ext cx="8685593" cy="1262797"/>
            <a:chOff x="168838" y="5207051"/>
            <a:chExt cx="8685593" cy="1262797"/>
          </a:xfrm>
        </p:grpSpPr>
        <p:grpSp>
          <p:nvGrpSpPr>
            <p:cNvPr id="95" name="Grupo 94">
              <a:extLst>
                <a:ext uri="{FF2B5EF4-FFF2-40B4-BE49-F238E27FC236}">
                  <a16:creationId xmlns:a16="http://schemas.microsoft.com/office/drawing/2014/main" id="{6DAD0183-C35E-7635-387C-26C63186AC5C}"/>
                </a:ext>
              </a:extLst>
            </p:cNvPr>
            <p:cNvGrpSpPr/>
            <p:nvPr/>
          </p:nvGrpSpPr>
          <p:grpSpPr>
            <a:xfrm>
              <a:off x="168838" y="5207051"/>
              <a:ext cx="6555087" cy="1262797"/>
              <a:chOff x="259319" y="5147268"/>
              <a:chExt cx="6555087" cy="1262797"/>
            </a:xfrm>
          </p:grpSpPr>
          <p:cxnSp>
            <p:nvCxnSpPr>
              <p:cNvPr id="38" name="Conector recto de flecha 37">
                <a:extLst>
                  <a:ext uri="{FF2B5EF4-FFF2-40B4-BE49-F238E27FC236}">
                    <a16:creationId xmlns:a16="http://schemas.microsoft.com/office/drawing/2014/main" id="{9F95C513-298A-334D-821F-877825DA42D1}"/>
                  </a:ext>
                </a:extLst>
              </p:cNvPr>
              <p:cNvCxnSpPr/>
              <p:nvPr/>
            </p:nvCxnSpPr>
            <p:spPr>
              <a:xfrm flipV="1">
                <a:off x="1808491" y="5627264"/>
                <a:ext cx="784225" cy="1587"/>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Text Box 14">
                <a:extLst>
                  <a:ext uri="{FF2B5EF4-FFF2-40B4-BE49-F238E27FC236}">
                    <a16:creationId xmlns:a16="http://schemas.microsoft.com/office/drawing/2014/main" id="{CE780137-1558-C83F-5815-583BCC470082}"/>
                  </a:ext>
                </a:extLst>
              </p:cNvPr>
              <p:cNvSpPr txBox="1">
                <a:spLocks noChangeArrowheads="1"/>
              </p:cNvSpPr>
              <p:nvPr/>
            </p:nvSpPr>
            <p:spPr bwMode="auto">
              <a:xfrm>
                <a:off x="272965" y="5978265"/>
                <a:ext cx="863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ash"/>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s-ES_tradnl" altLang="es-ES" sz="2200" b="1" dirty="0" err="1">
                    <a:solidFill>
                      <a:schemeClr val="accent2"/>
                    </a:solidFill>
                    <a:latin typeface="Consolas" panose="020B0609020204030204" pitchFamily="49" charset="0"/>
                  </a:rPr>
                  <a:t>Pri</a:t>
                </a:r>
                <a:endParaRPr lang="es-ES_tradnl" altLang="es-ES" sz="2200" b="1" dirty="0">
                  <a:solidFill>
                    <a:schemeClr val="accent2"/>
                  </a:solidFill>
                  <a:latin typeface="Consolas" panose="020B0609020204030204" pitchFamily="49" charset="0"/>
                </a:endParaRPr>
              </a:p>
            </p:txBody>
          </p:sp>
          <p:cxnSp>
            <p:nvCxnSpPr>
              <p:cNvPr id="42" name="Conector recto de flecha 41">
                <a:extLst>
                  <a:ext uri="{FF2B5EF4-FFF2-40B4-BE49-F238E27FC236}">
                    <a16:creationId xmlns:a16="http://schemas.microsoft.com/office/drawing/2014/main" id="{674B51C0-E48E-A9ED-E356-86FE41467BE7}"/>
                  </a:ext>
                </a:extLst>
              </p:cNvPr>
              <p:cNvCxnSpPr/>
              <p:nvPr/>
            </p:nvCxnSpPr>
            <p:spPr>
              <a:xfrm flipV="1">
                <a:off x="4183517" y="5645671"/>
                <a:ext cx="784225" cy="1588"/>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upo 50">
                <a:extLst>
                  <a:ext uri="{FF2B5EF4-FFF2-40B4-BE49-F238E27FC236}">
                    <a16:creationId xmlns:a16="http://schemas.microsoft.com/office/drawing/2014/main" id="{3EC8F7D6-0F21-A25F-A554-948799CDCF71}"/>
                  </a:ext>
                </a:extLst>
              </p:cNvPr>
              <p:cNvGrpSpPr/>
              <p:nvPr/>
            </p:nvGrpSpPr>
            <p:grpSpPr>
              <a:xfrm>
                <a:off x="5005956" y="5215308"/>
                <a:ext cx="1808450" cy="792162"/>
                <a:chOff x="9609978" y="4186856"/>
                <a:chExt cx="1808450" cy="792162"/>
              </a:xfrm>
            </p:grpSpPr>
            <p:sp>
              <p:nvSpPr>
                <p:cNvPr id="32" name="Text Box 14">
                  <a:extLst>
                    <a:ext uri="{FF2B5EF4-FFF2-40B4-BE49-F238E27FC236}">
                      <a16:creationId xmlns:a16="http://schemas.microsoft.com/office/drawing/2014/main" id="{7ADF5CAF-5719-BBC4-E2FF-DD1B90F098A1}"/>
                    </a:ext>
                  </a:extLst>
                </p:cNvPr>
                <p:cNvSpPr txBox="1">
                  <a:spLocks noChangeArrowheads="1"/>
                </p:cNvSpPr>
                <p:nvPr/>
              </p:nvSpPr>
              <p:spPr bwMode="auto">
                <a:xfrm>
                  <a:off x="9609978" y="4186856"/>
                  <a:ext cx="1808450" cy="769441"/>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s-ES" altLang="es-AR" sz="2200">
                    <a:latin typeface="Consolas" panose="020B0609020204030204" pitchFamily="49" charset="0"/>
                    <a:cs typeface="Arial" panose="020B0604020202020204" pitchFamily="34" charset="0"/>
                  </a:endParaRPr>
                </a:p>
                <a:p>
                  <a:pPr eaLnBrk="1" hangingPunct="1"/>
                  <a:endParaRPr lang="es-ES" altLang="es-AR" sz="2200">
                    <a:latin typeface="Consolas" panose="020B0609020204030204" pitchFamily="49" charset="0"/>
                    <a:cs typeface="Arial" panose="020B0604020202020204" pitchFamily="34" charset="0"/>
                  </a:endParaRPr>
                </a:p>
              </p:txBody>
            </p:sp>
            <p:cxnSp>
              <p:nvCxnSpPr>
                <p:cNvPr id="33" name="Conector recto 32">
                  <a:extLst>
                    <a:ext uri="{FF2B5EF4-FFF2-40B4-BE49-F238E27FC236}">
                      <a16:creationId xmlns:a16="http://schemas.microsoft.com/office/drawing/2014/main" id="{D33E16A1-680F-E22E-FD9B-520F57F66A1D}"/>
                    </a:ext>
                  </a:extLst>
                </p:cNvPr>
                <p:cNvCxnSpPr/>
                <p:nvPr/>
              </p:nvCxnSpPr>
              <p:spPr bwMode="auto">
                <a:xfrm>
                  <a:off x="10870698" y="4186856"/>
                  <a:ext cx="0" cy="7921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Grupo 51">
                <a:extLst>
                  <a:ext uri="{FF2B5EF4-FFF2-40B4-BE49-F238E27FC236}">
                    <a16:creationId xmlns:a16="http://schemas.microsoft.com/office/drawing/2014/main" id="{00F33789-6F4D-7682-9988-551D627D4BF4}"/>
                  </a:ext>
                </a:extLst>
              </p:cNvPr>
              <p:cNvGrpSpPr/>
              <p:nvPr/>
            </p:nvGrpSpPr>
            <p:grpSpPr>
              <a:xfrm>
                <a:off x="2619148" y="5192453"/>
                <a:ext cx="1808450" cy="792162"/>
                <a:chOff x="9609978" y="4186856"/>
                <a:chExt cx="1808450" cy="792162"/>
              </a:xfrm>
            </p:grpSpPr>
            <p:sp>
              <p:nvSpPr>
                <p:cNvPr id="53" name="Text Box 14">
                  <a:extLst>
                    <a:ext uri="{FF2B5EF4-FFF2-40B4-BE49-F238E27FC236}">
                      <a16:creationId xmlns:a16="http://schemas.microsoft.com/office/drawing/2014/main" id="{E57C0733-102A-0712-0581-CA491D863716}"/>
                    </a:ext>
                  </a:extLst>
                </p:cNvPr>
                <p:cNvSpPr txBox="1">
                  <a:spLocks noChangeArrowheads="1"/>
                </p:cNvSpPr>
                <p:nvPr/>
              </p:nvSpPr>
              <p:spPr bwMode="auto">
                <a:xfrm>
                  <a:off x="9609978" y="4186856"/>
                  <a:ext cx="1808450" cy="769441"/>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s-ES" altLang="es-AR" sz="2200">
                    <a:latin typeface="Consolas" panose="020B0609020204030204" pitchFamily="49" charset="0"/>
                    <a:cs typeface="Arial" panose="020B0604020202020204" pitchFamily="34" charset="0"/>
                  </a:endParaRPr>
                </a:p>
                <a:p>
                  <a:pPr eaLnBrk="1" hangingPunct="1"/>
                  <a:endParaRPr lang="es-ES" altLang="es-AR" sz="2200">
                    <a:latin typeface="Consolas" panose="020B0609020204030204" pitchFamily="49" charset="0"/>
                    <a:cs typeface="Arial" panose="020B0604020202020204" pitchFamily="34" charset="0"/>
                  </a:endParaRPr>
                </a:p>
              </p:txBody>
            </p:sp>
            <p:cxnSp>
              <p:nvCxnSpPr>
                <p:cNvPr id="54" name="Conector recto 53">
                  <a:extLst>
                    <a:ext uri="{FF2B5EF4-FFF2-40B4-BE49-F238E27FC236}">
                      <a16:creationId xmlns:a16="http://schemas.microsoft.com/office/drawing/2014/main" id="{B55CB99F-2A96-A761-ED5E-BE67299FD942}"/>
                    </a:ext>
                  </a:extLst>
                </p:cNvPr>
                <p:cNvCxnSpPr/>
                <p:nvPr/>
              </p:nvCxnSpPr>
              <p:spPr bwMode="auto">
                <a:xfrm>
                  <a:off x="10870698" y="4186856"/>
                  <a:ext cx="0" cy="7921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Grupo 56">
                <a:extLst>
                  <a:ext uri="{FF2B5EF4-FFF2-40B4-BE49-F238E27FC236}">
                    <a16:creationId xmlns:a16="http://schemas.microsoft.com/office/drawing/2014/main" id="{BCD0B585-E117-647D-5FFB-7C08B1C66081}"/>
                  </a:ext>
                </a:extLst>
              </p:cNvPr>
              <p:cNvGrpSpPr/>
              <p:nvPr/>
            </p:nvGrpSpPr>
            <p:grpSpPr>
              <a:xfrm>
                <a:off x="259319" y="5147268"/>
                <a:ext cx="1808450" cy="830997"/>
                <a:chOff x="9609978" y="4183313"/>
                <a:chExt cx="1808450" cy="830997"/>
              </a:xfrm>
            </p:grpSpPr>
            <p:sp>
              <p:nvSpPr>
                <p:cNvPr id="58" name="Text Box 14">
                  <a:extLst>
                    <a:ext uri="{FF2B5EF4-FFF2-40B4-BE49-F238E27FC236}">
                      <a16:creationId xmlns:a16="http://schemas.microsoft.com/office/drawing/2014/main" id="{B4E48BC0-6F88-75DE-137D-41BC77A5B155}"/>
                    </a:ext>
                  </a:extLst>
                </p:cNvPr>
                <p:cNvSpPr txBox="1">
                  <a:spLocks noChangeArrowheads="1"/>
                </p:cNvSpPr>
                <p:nvPr/>
              </p:nvSpPr>
              <p:spPr bwMode="auto">
                <a:xfrm>
                  <a:off x="9609978" y="4186856"/>
                  <a:ext cx="1808450" cy="769441"/>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s-ES" altLang="es-AR" sz="2200">
                    <a:latin typeface="Consolas" panose="020B0609020204030204" pitchFamily="49" charset="0"/>
                    <a:cs typeface="Arial" panose="020B0604020202020204" pitchFamily="34" charset="0"/>
                  </a:endParaRPr>
                </a:p>
                <a:p>
                  <a:pPr eaLnBrk="1" hangingPunct="1"/>
                  <a:endParaRPr lang="es-ES" altLang="es-AR" sz="2200">
                    <a:latin typeface="Consolas" panose="020B0609020204030204" pitchFamily="49" charset="0"/>
                    <a:cs typeface="Arial" panose="020B0604020202020204" pitchFamily="34" charset="0"/>
                  </a:endParaRPr>
                </a:p>
              </p:txBody>
            </p:sp>
            <p:cxnSp>
              <p:nvCxnSpPr>
                <p:cNvPr id="59" name="Conector recto 58">
                  <a:extLst>
                    <a:ext uri="{FF2B5EF4-FFF2-40B4-BE49-F238E27FC236}">
                      <a16:creationId xmlns:a16="http://schemas.microsoft.com/office/drawing/2014/main" id="{5945084C-A6B9-9E1A-2898-2A37286E09A1}"/>
                    </a:ext>
                  </a:extLst>
                </p:cNvPr>
                <p:cNvCxnSpPr/>
                <p:nvPr/>
              </p:nvCxnSpPr>
              <p:spPr bwMode="auto">
                <a:xfrm>
                  <a:off x="10870698" y="4186856"/>
                  <a:ext cx="0" cy="7921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CuadroTexto 49">
                  <a:extLst>
                    <a:ext uri="{FF2B5EF4-FFF2-40B4-BE49-F238E27FC236}">
                      <a16:creationId xmlns:a16="http://schemas.microsoft.com/office/drawing/2014/main" id="{A0BDFC8A-FB7B-6558-5248-0AB1158FAAF2}"/>
                    </a:ext>
                  </a:extLst>
                </p:cNvPr>
                <p:cNvSpPr txBox="1">
                  <a:spLocks noChangeArrowheads="1"/>
                </p:cNvSpPr>
                <p:nvPr/>
              </p:nvSpPr>
              <p:spPr bwMode="auto">
                <a:xfrm>
                  <a:off x="9609978" y="4183313"/>
                  <a:ext cx="9701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s-ES" altLang="es-ES" sz="1600" b="1" dirty="0" err="1">
                      <a:latin typeface="Consolas" panose="020B0609020204030204" pitchFamily="49" charset="0"/>
                    </a:rPr>
                    <a:t>ApeyNom</a:t>
                  </a:r>
                  <a:endParaRPr lang="es-ES" altLang="es-ES" sz="1600" b="1" dirty="0">
                    <a:latin typeface="Consolas" panose="020B0609020204030204" pitchFamily="49" charset="0"/>
                  </a:endParaRPr>
                </a:p>
                <a:p>
                  <a:r>
                    <a:rPr lang="es-ES" altLang="es-ES" sz="1600" b="1" dirty="0">
                      <a:latin typeface="Consolas" panose="020B0609020204030204" pitchFamily="49" charset="0"/>
                    </a:rPr>
                    <a:t>Cargo</a:t>
                  </a:r>
                </a:p>
                <a:p>
                  <a:r>
                    <a:rPr lang="es-ES" altLang="es-ES" sz="1600" b="1" dirty="0" err="1">
                      <a:latin typeface="Consolas" panose="020B0609020204030204" pitchFamily="49" charset="0"/>
                    </a:rPr>
                    <a:t>Area</a:t>
                  </a:r>
                  <a:endParaRPr lang="es-ES" altLang="es-ES" sz="1600" b="1" dirty="0">
                    <a:latin typeface="Consolas" panose="020B0609020204030204" pitchFamily="49" charset="0"/>
                  </a:endParaRPr>
                </a:p>
              </p:txBody>
            </p:sp>
          </p:grpSp>
        </p:grpSp>
        <p:sp>
          <p:nvSpPr>
            <p:cNvPr id="100" name="Text Box 14">
              <a:extLst>
                <a:ext uri="{FF2B5EF4-FFF2-40B4-BE49-F238E27FC236}">
                  <a16:creationId xmlns:a16="http://schemas.microsoft.com/office/drawing/2014/main" id="{43935B17-19C8-9D07-2953-D4DF387B865A}"/>
                </a:ext>
              </a:extLst>
            </p:cNvPr>
            <p:cNvSpPr txBox="1">
              <a:spLocks noChangeArrowheads="1"/>
            </p:cNvSpPr>
            <p:nvPr/>
          </p:nvSpPr>
          <p:spPr bwMode="auto">
            <a:xfrm>
              <a:off x="7045981" y="5271548"/>
              <a:ext cx="1808450" cy="769441"/>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s-ES" altLang="es-AR" sz="2200">
                <a:latin typeface="Consolas" panose="020B0609020204030204" pitchFamily="49" charset="0"/>
                <a:cs typeface="Arial" panose="020B0604020202020204" pitchFamily="34" charset="0"/>
              </a:endParaRPr>
            </a:p>
            <a:p>
              <a:pPr eaLnBrk="1" hangingPunct="1"/>
              <a:endParaRPr lang="es-ES" altLang="es-AR" sz="2200">
                <a:latin typeface="Consolas" panose="020B0609020204030204" pitchFamily="49" charset="0"/>
                <a:cs typeface="Arial" panose="020B0604020202020204" pitchFamily="34" charset="0"/>
              </a:endParaRPr>
            </a:p>
          </p:txBody>
        </p:sp>
        <p:sp>
          <p:nvSpPr>
            <p:cNvPr id="101" name="CuadroTexto 66">
              <a:extLst>
                <a:ext uri="{FF2B5EF4-FFF2-40B4-BE49-F238E27FC236}">
                  <a16:creationId xmlns:a16="http://schemas.microsoft.com/office/drawing/2014/main" id="{321D45F1-C0B4-4DD0-8AEC-58E34C9D9610}"/>
                </a:ext>
              </a:extLst>
            </p:cNvPr>
            <p:cNvSpPr txBox="1">
              <a:spLocks noChangeArrowheads="1"/>
            </p:cNvSpPr>
            <p:nvPr/>
          </p:nvSpPr>
          <p:spPr bwMode="auto">
            <a:xfrm>
              <a:off x="8292548" y="5444946"/>
              <a:ext cx="5212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s-ES" altLang="es-ES" sz="1600" b="1" dirty="0" err="1">
                  <a:latin typeface="Consolas" panose="020B0609020204030204" pitchFamily="49" charset="0"/>
                </a:rPr>
                <a:t>nil</a:t>
              </a:r>
              <a:endParaRPr lang="es-ES" altLang="es-ES" sz="1600" b="1" dirty="0">
                <a:latin typeface="Consolas" panose="020B0609020204030204" pitchFamily="49" charset="0"/>
              </a:endParaRPr>
            </a:p>
          </p:txBody>
        </p:sp>
        <p:cxnSp>
          <p:nvCxnSpPr>
            <p:cNvPr id="103" name="Conector recto 102">
              <a:extLst>
                <a:ext uri="{FF2B5EF4-FFF2-40B4-BE49-F238E27FC236}">
                  <a16:creationId xmlns:a16="http://schemas.microsoft.com/office/drawing/2014/main" id="{0AB02D6C-BE74-E7C2-7ACB-8A9C7498D666}"/>
                </a:ext>
              </a:extLst>
            </p:cNvPr>
            <p:cNvCxnSpPr/>
            <p:nvPr/>
          </p:nvCxnSpPr>
          <p:spPr bwMode="auto">
            <a:xfrm>
              <a:off x="8292548" y="5237740"/>
              <a:ext cx="0" cy="7921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uadroTexto 49">
              <a:extLst>
                <a:ext uri="{FF2B5EF4-FFF2-40B4-BE49-F238E27FC236}">
                  <a16:creationId xmlns:a16="http://schemas.microsoft.com/office/drawing/2014/main" id="{6D643A19-1BCF-E868-1ACE-3458BD88FA1F}"/>
                </a:ext>
              </a:extLst>
            </p:cNvPr>
            <p:cNvSpPr txBox="1">
              <a:spLocks noChangeArrowheads="1"/>
            </p:cNvSpPr>
            <p:nvPr/>
          </p:nvSpPr>
          <p:spPr bwMode="auto">
            <a:xfrm>
              <a:off x="2529161" y="5232818"/>
              <a:ext cx="9701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s-ES" altLang="es-ES" sz="1600" b="1" dirty="0" err="1">
                  <a:latin typeface="Consolas" panose="020B0609020204030204" pitchFamily="49" charset="0"/>
                </a:rPr>
                <a:t>ApeyNom</a:t>
              </a:r>
              <a:endParaRPr lang="es-ES" altLang="es-ES" sz="1600" b="1" dirty="0">
                <a:latin typeface="Consolas" panose="020B0609020204030204" pitchFamily="49" charset="0"/>
              </a:endParaRPr>
            </a:p>
            <a:p>
              <a:r>
                <a:rPr lang="es-ES" altLang="es-ES" sz="1600" b="1" dirty="0">
                  <a:latin typeface="Consolas" panose="020B0609020204030204" pitchFamily="49" charset="0"/>
                </a:rPr>
                <a:t>Cargo</a:t>
              </a:r>
            </a:p>
            <a:p>
              <a:r>
                <a:rPr lang="es-ES" altLang="es-ES" sz="1600" b="1" dirty="0" err="1">
                  <a:latin typeface="Consolas" panose="020B0609020204030204" pitchFamily="49" charset="0"/>
                </a:rPr>
                <a:t>Area</a:t>
              </a:r>
              <a:endParaRPr lang="es-ES" altLang="es-ES" sz="1600" b="1" dirty="0">
                <a:latin typeface="Consolas" panose="020B0609020204030204" pitchFamily="49" charset="0"/>
              </a:endParaRPr>
            </a:p>
          </p:txBody>
        </p:sp>
        <p:sp>
          <p:nvSpPr>
            <p:cNvPr id="27" name="CuadroTexto 49">
              <a:extLst>
                <a:ext uri="{FF2B5EF4-FFF2-40B4-BE49-F238E27FC236}">
                  <a16:creationId xmlns:a16="http://schemas.microsoft.com/office/drawing/2014/main" id="{39018C2E-AB6F-86CD-F762-732EA0E20DF9}"/>
                </a:ext>
              </a:extLst>
            </p:cNvPr>
            <p:cNvSpPr txBox="1">
              <a:spLocks noChangeArrowheads="1"/>
            </p:cNvSpPr>
            <p:nvPr/>
          </p:nvSpPr>
          <p:spPr bwMode="auto">
            <a:xfrm>
              <a:off x="5017668" y="5252236"/>
              <a:ext cx="9701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s-ES" altLang="es-ES" sz="1600" b="1" dirty="0" err="1">
                  <a:latin typeface="Consolas" panose="020B0609020204030204" pitchFamily="49" charset="0"/>
                </a:rPr>
                <a:t>ApeyNom</a:t>
              </a:r>
              <a:endParaRPr lang="es-ES" altLang="es-ES" sz="1600" b="1" dirty="0">
                <a:latin typeface="Consolas" panose="020B0609020204030204" pitchFamily="49" charset="0"/>
              </a:endParaRPr>
            </a:p>
            <a:p>
              <a:r>
                <a:rPr lang="es-ES" altLang="es-ES" sz="1600" b="1" dirty="0">
                  <a:latin typeface="Consolas" panose="020B0609020204030204" pitchFamily="49" charset="0"/>
                </a:rPr>
                <a:t>Cargo</a:t>
              </a:r>
            </a:p>
            <a:p>
              <a:r>
                <a:rPr lang="es-ES" altLang="es-ES" sz="1600" b="1" dirty="0" err="1">
                  <a:latin typeface="Consolas" panose="020B0609020204030204" pitchFamily="49" charset="0"/>
                </a:rPr>
                <a:t>Area</a:t>
              </a:r>
              <a:endParaRPr lang="es-ES" altLang="es-ES" sz="1600" b="1" dirty="0">
                <a:latin typeface="Consolas" panose="020B0609020204030204" pitchFamily="49" charset="0"/>
              </a:endParaRPr>
            </a:p>
          </p:txBody>
        </p:sp>
        <p:sp>
          <p:nvSpPr>
            <p:cNvPr id="28" name="CuadroTexto 49">
              <a:extLst>
                <a:ext uri="{FF2B5EF4-FFF2-40B4-BE49-F238E27FC236}">
                  <a16:creationId xmlns:a16="http://schemas.microsoft.com/office/drawing/2014/main" id="{4A87CEB0-8742-CD7E-0DAE-3D988B3935FB}"/>
                </a:ext>
              </a:extLst>
            </p:cNvPr>
            <p:cNvSpPr txBox="1">
              <a:spLocks noChangeArrowheads="1"/>
            </p:cNvSpPr>
            <p:nvPr/>
          </p:nvSpPr>
          <p:spPr bwMode="auto">
            <a:xfrm>
              <a:off x="7101487" y="5252235"/>
              <a:ext cx="9701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s-ES" altLang="es-ES" sz="1600" b="1" dirty="0" err="1">
                  <a:latin typeface="Consolas" panose="020B0609020204030204" pitchFamily="49" charset="0"/>
                </a:rPr>
                <a:t>ApeyNom</a:t>
              </a:r>
              <a:endParaRPr lang="es-ES" altLang="es-ES" sz="1600" b="1" dirty="0">
                <a:latin typeface="Consolas" panose="020B0609020204030204" pitchFamily="49" charset="0"/>
              </a:endParaRPr>
            </a:p>
            <a:p>
              <a:r>
                <a:rPr lang="es-ES" altLang="es-ES" sz="1600" b="1" dirty="0">
                  <a:latin typeface="Consolas" panose="020B0609020204030204" pitchFamily="49" charset="0"/>
                </a:rPr>
                <a:t>Cargo</a:t>
              </a:r>
            </a:p>
            <a:p>
              <a:r>
                <a:rPr lang="es-ES" altLang="es-ES" sz="1600" b="1" dirty="0" err="1">
                  <a:latin typeface="Consolas" panose="020B0609020204030204" pitchFamily="49" charset="0"/>
                </a:rPr>
                <a:t>Area</a:t>
              </a:r>
              <a:endParaRPr lang="es-ES" altLang="es-ES" sz="1600" b="1" dirty="0">
                <a:latin typeface="Consolas" panose="020B0609020204030204" pitchFamily="49" charset="0"/>
              </a:endParaRPr>
            </a:p>
          </p:txBody>
        </p:sp>
      </p:grpSp>
    </p:spTree>
    <p:extLst>
      <p:ext uri="{BB962C8B-B14F-4D97-AF65-F5344CB8AC3E}">
        <p14:creationId xmlns:p14="http://schemas.microsoft.com/office/powerpoint/2010/main" val="32238569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125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fade">
                                      <p:cBhvr>
                                        <p:cTn id="12" dur="1000"/>
                                        <p:tgtEl>
                                          <p:spTgt spid="96"/>
                                        </p:tgtEl>
                                      </p:cBhvr>
                                    </p:animEffect>
                                    <p:anim calcmode="lin" valueType="num">
                                      <p:cBhvr>
                                        <p:cTn id="13" dur="1000" fill="hold"/>
                                        <p:tgtEl>
                                          <p:spTgt spid="96"/>
                                        </p:tgtEl>
                                        <p:attrNameLst>
                                          <p:attrName>ppt_x</p:attrName>
                                        </p:attrNameLst>
                                      </p:cBhvr>
                                      <p:tavLst>
                                        <p:tav tm="0">
                                          <p:val>
                                            <p:strVal val="#ppt_x"/>
                                          </p:val>
                                        </p:tav>
                                        <p:tav tm="100000">
                                          <p:val>
                                            <p:strVal val="#ppt_x"/>
                                          </p:val>
                                        </p:tav>
                                      </p:tavLst>
                                    </p:anim>
                                    <p:anim calcmode="lin" valueType="num">
                                      <p:cBhvr>
                                        <p:cTn id="14"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6"/>
          <p:cNvSpPr txBox="1"/>
          <p:nvPr/>
        </p:nvSpPr>
        <p:spPr>
          <a:xfrm>
            <a:off x="47625" y="6448425"/>
            <a:ext cx="2717346" cy="4095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95959"/>
              </a:buClr>
              <a:buSzPts val="1200"/>
              <a:buFont typeface="Tahoma"/>
              <a:buNone/>
            </a:pPr>
            <a:r>
              <a:rPr lang="en-US" sz="1200" b="0" i="0" u="none" strike="noStrike" cap="none" dirty="0" err="1">
                <a:solidFill>
                  <a:srgbClr val="595959"/>
                </a:solidFill>
                <a:latin typeface="Tahoma"/>
                <a:ea typeface="Tahoma"/>
                <a:cs typeface="Tahoma"/>
                <a:sym typeface="Tahoma"/>
              </a:rPr>
              <a:t>Clase</a:t>
            </a:r>
            <a:r>
              <a:rPr lang="en-US" sz="1200" b="0" i="0" u="none" strike="noStrike" cap="none" dirty="0">
                <a:solidFill>
                  <a:srgbClr val="595959"/>
                </a:solidFill>
                <a:latin typeface="Tahoma"/>
                <a:ea typeface="Tahoma"/>
                <a:cs typeface="Tahoma"/>
                <a:sym typeface="Tahoma"/>
              </a:rPr>
              <a:t> 3-1 – </a:t>
            </a:r>
            <a:r>
              <a:rPr lang="en-US" sz="1200" b="0" i="0" u="none" strike="noStrike" cap="none" dirty="0" err="1">
                <a:solidFill>
                  <a:srgbClr val="595959"/>
                </a:solidFill>
                <a:latin typeface="Tahoma"/>
                <a:ea typeface="Tahoma"/>
                <a:cs typeface="Tahoma"/>
                <a:sym typeface="Tahoma"/>
              </a:rPr>
              <a:t>Módulo</a:t>
            </a:r>
            <a:r>
              <a:rPr lang="en-US" sz="1200" b="0" i="0" u="none" strike="noStrike" cap="none" dirty="0">
                <a:solidFill>
                  <a:srgbClr val="595959"/>
                </a:solidFill>
                <a:latin typeface="Tahoma"/>
                <a:ea typeface="Tahoma"/>
                <a:cs typeface="Tahoma"/>
                <a:sym typeface="Tahoma"/>
              </a:rPr>
              <a:t> </a:t>
            </a:r>
            <a:r>
              <a:rPr lang="en-US" sz="1200" b="0" i="0" u="none" strike="noStrike" cap="none" dirty="0" err="1">
                <a:solidFill>
                  <a:srgbClr val="595959"/>
                </a:solidFill>
                <a:latin typeface="Tahoma"/>
                <a:ea typeface="Tahoma"/>
                <a:cs typeface="Tahoma"/>
                <a:sym typeface="Tahoma"/>
              </a:rPr>
              <a:t>Imperativo</a:t>
            </a:r>
            <a:endParaRPr sz="1400" b="0" i="0" u="none" strike="noStrike" cap="none" dirty="0">
              <a:solidFill>
                <a:srgbClr val="000000"/>
              </a:solidFill>
              <a:latin typeface="Arial"/>
              <a:ea typeface="Arial"/>
              <a:cs typeface="Arial"/>
              <a:sym typeface="Arial"/>
            </a:endParaRPr>
          </a:p>
        </p:txBody>
      </p:sp>
      <p:sp>
        <p:nvSpPr>
          <p:cNvPr id="46" name="Google Shape;46;p16"/>
          <p:cNvSpPr txBox="1"/>
          <p:nvPr/>
        </p:nvSpPr>
        <p:spPr>
          <a:xfrm>
            <a:off x="936625" y="274637"/>
            <a:ext cx="11104562" cy="741362"/>
          </a:xfrm>
          <a:prstGeom prst="rect">
            <a:avLst/>
          </a:prstGeom>
          <a:solidFill>
            <a:srgbClr val="FFC000"/>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pic>
        <p:nvPicPr>
          <p:cNvPr id="47" name="Google Shape;47;p16" descr="Imagen que contiene dibujo&#10;&#10;Descripción generada automáticamente"/>
          <p:cNvPicPr preferRelativeResize="0"/>
          <p:nvPr/>
        </p:nvPicPr>
        <p:blipFill rotWithShape="1">
          <a:blip r:embed="rId3">
            <a:alphaModFix/>
          </a:blip>
          <a:srcRect/>
          <a:stretch/>
        </p:blipFill>
        <p:spPr>
          <a:xfrm>
            <a:off x="21999" y="177267"/>
            <a:ext cx="936103" cy="936103"/>
          </a:xfrm>
          <a:prstGeom prst="rect">
            <a:avLst/>
          </a:prstGeom>
          <a:noFill/>
          <a:ln>
            <a:noFill/>
          </a:ln>
        </p:spPr>
      </p:pic>
      <p:sp>
        <p:nvSpPr>
          <p:cNvPr id="48" name="Google Shape;48;p16"/>
          <p:cNvSpPr txBox="1"/>
          <p:nvPr/>
        </p:nvSpPr>
        <p:spPr>
          <a:xfrm>
            <a:off x="1146175" y="273050"/>
            <a:ext cx="1066165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4000"/>
              <a:buFont typeface="Calibri"/>
              <a:buNone/>
            </a:pPr>
            <a:r>
              <a:rPr lang="en-US" sz="4000" dirty="0">
                <a:solidFill>
                  <a:schemeClr val="lt1"/>
                </a:solidFill>
                <a:latin typeface="Calibri"/>
                <a:cs typeface="Calibri"/>
                <a:sym typeface="Calibri"/>
              </a:rPr>
              <a:t>MOTIVACION</a:t>
            </a:r>
            <a:endParaRPr sz="1400" b="0" i="0" u="none" strike="noStrike" cap="none" dirty="0">
              <a:solidFill>
                <a:srgbClr val="000000"/>
              </a:solidFill>
              <a:latin typeface="Arial"/>
              <a:ea typeface="Arial"/>
              <a:cs typeface="Arial"/>
              <a:sym typeface="Arial"/>
            </a:endParaRPr>
          </a:p>
        </p:txBody>
      </p:sp>
      <p:sp>
        <p:nvSpPr>
          <p:cNvPr id="50" name="Google Shape;50;p16"/>
          <p:cNvSpPr txBox="1"/>
          <p:nvPr/>
        </p:nvSpPr>
        <p:spPr>
          <a:xfrm>
            <a:off x="146951" y="1208670"/>
            <a:ext cx="11898097" cy="1686175"/>
          </a:xfrm>
          <a:prstGeom prst="rect">
            <a:avLst/>
          </a:prstGeom>
          <a:noFill/>
          <a:ln>
            <a:noFill/>
          </a:ln>
        </p:spPr>
        <p:txBody>
          <a:bodyPr spcFirstLastPara="1" wrap="square" lIns="91425" tIns="45700" rIns="91425" bIns="45700" anchor="t" anchorCtr="0">
            <a:noAutofit/>
          </a:bodyPr>
          <a:lstStyle/>
          <a:p>
            <a:pPr marL="0" marR="0" lvl="0" indent="0" algn="just" rtl="0">
              <a:spcBef>
                <a:spcPts val="600"/>
              </a:spcBef>
              <a:spcAft>
                <a:spcPts val="600"/>
              </a:spcAft>
              <a:buClr>
                <a:srgbClr val="595959"/>
              </a:buClr>
              <a:buSzPts val="3200"/>
              <a:buFont typeface="Calibri"/>
              <a:buNone/>
            </a:pPr>
            <a:r>
              <a:rPr lang="es-ES" sz="2400" b="0" i="0" u="none" strike="noStrike" cap="none" dirty="0">
                <a:solidFill>
                  <a:srgbClr val="595959"/>
                </a:solidFill>
                <a:latin typeface="Consolas" panose="020B0609020204030204" pitchFamily="49" charset="0"/>
                <a:ea typeface="Calibri"/>
                <a:cs typeface="Calibri"/>
                <a:sym typeface="Calibri"/>
              </a:rPr>
              <a:t>Por todo lo mencionado es importante notar que existen un conjunto de problemas que necesitan expresarse de una manera jerárquica característica que no permiten las estructuras vistas hasta el momento (arreglos y listas).</a:t>
            </a:r>
          </a:p>
        </p:txBody>
      </p:sp>
      <p:pic>
        <p:nvPicPr>
          <p:cNvPr id="15" name="Imagen 14" descr="Dibujo en blanco y negro&#10;&#10;Descripción generada automáticamente con confianza media">
            <a:extLst>
              <a:ext uri="{FF2B5EF4-FFF2-40B4-BE49-F238E27FC236}">
                <a16:creationId xmlns:a16="http://schemas.microsoft.com/office/drawing/2014/main" id="{CAECFEA5-1D2F-A743-8BBC-C6E5B6CC02EA}"/>
              </a:ext>
            </a:extLst>
          </p:cNvPr>
          <p:cNvPicPr>
            <a:picLocks noChangeAspect="1"/>
          </p:cNvPicPr>
          <p:nvPr/>
        </p:nvPicPr>
        <p:blipFill>
          <a:blip r:embed="rId4"/>
          <a:stretch>
            <a:fillRect/>
          </a:stretch>
        </p:blipFill>
        <p:spPr>
          <a:xfrm>
            <a:off x="864542" y="3120137"/>
            <a:ext cx="3018024" cy="3328288"/>
          </a:xfrm>
          <a:prstGeom prst="rect">
            <a:avLst/>
          </a:prstGeom>
        </p:spPr>
      </p:pic>
      <p:sp>
        <p:nvSpPr>
          <p:cNvPr id="17" name="Flecha: a la derecha 16">
            <a:extLst>
              <a:ext uri="{FF2B5EF4-FFF2-40B4-BE49-F238E27FC236}">
                <a16:creationId xmlns:a16="http://schemas.microsoft.com/office/drawing/2014/main" id="{CAF77802-B663-FE10-E69E-710488BA528C}"/>
              </a:ext>
            </a:extLst>
          </p:cNvPr>
          <p:cNvSpPr/>
          <p:nvPr/>
        </p:nvSpPr>
        <p:spPr>
          <a:xfrm>
            <a:off x="4393582" y="4187496"/>
            <a:ext cx="1417982" cy="1048214"/>
          </a:xfrm>
          <a:prstGeom prst="rightArrow">
            <a:avLst/>
          </a:prstGeom>
          <a:solidFill>
            <a:schemeClr val="accent2"/>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8" name="Imagen 17" descr="Dibujo en blanco y negro&#10;&#10;Descripción generada automáticamente con confianza media">
            <a:extLst>
              <a:ext uri="{FF2B5EF4-FFF2-40B4-BE49-F238E27FC236}">
                <a16:creationId xmlns:a16="http://schemas.microsoft.com/office/drawing/2014/main" id="{22FAC830-E7FF-E7DB-177F-9DE6DFE7AAA5}"/>
              </a:ext>
            </a:extLst>
          </p:cNvPr>
          <p:cNvPicPr>
            <a:picLocks noChangeAspect="1"/>
          </p:cNvPicPr>
          <p:nvPr/>
        </p:nvPicPr>
        <p:blipFill>
          <a:blip r:embed="rId4"/>
          <a:stretch>
            <a:fillRect/>
          </a:stretch>
        </p:blipFill>
        <p:spPr>
          <a:xfrm rot="10800000">
            <a:off x="6960541" y="2894845"/>
            <a:ext cx="3018024" cy="3328288"/>
          </a:xfrm>
          <a:prstGeom prst="rect">
            <a:avLst/>
          </a:prstGeom>
        </p:spPr>
      </p:pic>
      <p:sp>
        <p:nvSpPr>
          <p:cNvPr id="19" name="Google Shape;50;p16">
            <a:extLst>
              <a:ext uri="{FF2B5EF4-FFF2-40B4-BE49-F238E27FC236}">
                <a16:creationId xmlns:a16="http://schemas.microsoft.com/office/drawing/2014/main" id="{172614D9-74F3-A637-63E9-2817ED2FFCFD}"/>
              </a:ext>
            </a:extLst>
          </p:cNvPr>
          <p:cNvSpPr txBox="1"/>
          <p:nvPr/>
        </p:nvSpPr>
        <p:spPr>
          <a:xfrm>
            <a:off x="7791688" y="6071426"/>
            <a:ext cx="1417982" cy="753997"/>
          </a:xfrm>
          <a:prstGeom prst="rect">
            <a:avLst/>
          </a:prstGeom>
          <a:noFill/>
          <a:ln>
            <a:noFill/>
          </a:ln>
        </p:spPr>
        <p:txBody>
          <a:bodyPr spcFirstLastPara="1" wrap="square" lIns="91425" tIns="45700" rIns="91425" bIns="45700" anchor="t" anchorCtr="0">
            <a:noAutofit/>
          </a:bodyPr>
          <a:lstStyle/>
          <a:p>
            <a:pPr marL="0" marR="0" lvl="0" indent="0" algn="ctr" rtl="0">
              <a:spcBef>
                <a:spcPts val="1200"/>
              </a:spcBef>
              <a:spcAft>
                <a:spcPts val="1200"/>
              </a:spcAft>
              <a:buClr>
                <a:srgbClr val="595959"/>
              </a:buClr>
              <a:buSzPts val="3200"/>
              <a:buFont typeface="Calibri"/>
              <a:buNone/>
            </a:pPr>
            <a:r>
              <a:rPr lang="es-ES" sz="3000" b="1" i="0" u="none" strike="noStrike" cap="none" dirty="0">
                <a:solidFill>
                  <a:schemeClr val="accent2"/>
                </a:solidFill>
                <a:latin typeface="Consolas" panose="020B0609020204030204" pitchFamily="49" charset="0"/>
                <a:ea typeface="Calibri"/>
                <a:cs typeface="Calibri"/>
                <a:sym typeface="Calibri"/>
              </a:rPr>
              <a:t>ARBOL</a:t>
            </a:r>
          </a:p>
        </p:txBody>
      </p:sp>
      <p:sp>
        <p:nvSpPr>
          <p:cNvPr id="20" name="Google Shape;50;p16">
            <a:extLst>
              <a:ext uri="{FF2B5EF4-FFF2-40B4-BE49-F238E27FC236}">
                <a16:creationId xmlns:a16="http://schemas.microsoft.com/office/drawing/2014/main" id="{1E8090EA-2B75-5847-CCDF-3460582038DC}"/>
              </a:ext>
            </a:extLst>
          </p:cNvPr>
          <p:cNvSpPr txBox="1"/>
          <p:nvPr/>
        </p:nvSpPr>
        <p:spPr>
          <a:xfrm>
            <a:off x="9886722" y="3612583"/>
            <a:ext cx="1921103" cy="2343395"/>
          </a:xfrm>
          <a:prstGeom prst="rect">
            <a:avLst/>
          </a:prstGeom>
          <a:noFill/>
          <a:ln>
            <a:noFill/>
          </a:ln>
        </p:spPr>
        <p:txBody>
          <a:bodyPr spcFirstLastPara="1" wrap="square" lIns="91425" tIns="45700" rIns="91425" bIns="45700" anchor="t" anchorCtr="0">
            <a:noAutofit/>
          </a:bodyPr>
          <a:lstStyle/>
          <a:p>
            <a:pPr marL="0" marR="0" lvl="0" indent="0" algn="ctr" rtl="0">
              <a:spcBef>
                <a:spcPts val="1200"/>
              </a:spcBef>
              <a:spcAft>
                <a:spcPts val="1200"/>
              </a:spcAft>
              <a:buClr>
                <a:srgbClr val="595959"/>
              </a:buClr>
              <a:buSzPts val="3200"/>
              <a:buFont typeface="Calibri"/>
              <a:buNone/>
            </a:pPr>
            <a:r>
              <a:rPr lang="es-ES" sz="2200" b="1" i="0" u="none" strike="noStrike" cap="none" dirty="0">
                <a:solidFill>
                  <a:schemeClr val="accent2"/>
                </a:solidFill>
                <a:latin typeface="Consolas" panose="020B0609020204030204" pitchFamily="49" charset="0"/>
                <a:ea typeface="Calibri"/>
                <a:cs typeface="Calibri"/>
                <a:sym typeface="Calibri"/>
              </a:rPr>
              <a:t>Dinámica</a:t>
            </a:r>
          </a:p>
          <a:p>
            <a:pPr marL="0" marR="0" lvl="0" indent="0" algn="ctr" rtl="0">
              <a:spcBef>
                <a:spcPts val="1200"/>
              </a:spcBef>
              <a:spcAft>
                <a:spcPts val="1200"/>
              </a:spcAft>
              <a:buClr>
                <a:srgbClr val="595959"/>
              </a:buClr>
              <a:buSzPts val="3200"/>
              <a:buFont typeface="Calibri"/>
              <a:buNone/>
            </a:pPr>
            <a:r>
              <a:rPr lang="es-ES" sz="2200" b="1" dirty="0">
                <a:solidFill>
                  <a:schemeClr val="accent2"/>
                </a:solidFill>
                <a:latin typeface="Consolas" panose="020B0609020204030204" pitchFamily="49" charset="0"/>
                <a:ea typeface="Calibri"/>
                <a:cs typeface="Calibri"/>
                <a:sym typeface="Calibri"/>
              </a:rPr>
              <a:t>Homogénea</a:t>
            </a:r>
          </a:p>
          <a:p>
            <a:pPr marL="0" marR="0" lvl="0" indent="0" algn="ctr" rtl="0">
              <a:spcBef>
                <a:spcPts val="1200"/>
              </a:spcBef>
              <a:spcAft>
                <a:spcPts val="1200"/>
              </a:spcAft>
              <a:buClr>
                <a:srgbClr val="595959"/>
              </a:buClr>
              <a:buSzPts val="3200"/>
              <a:buFont typeface="Calibri"/>
              <a:buNone/>
            </a:pPr>
            <a:r>
              <a:rPr lang="es-ES" sz="2200" b="1" i="0" u="none" strike="noStrike" cap="none" dirty="0">
                <a:solidFill>
                  <a:schemeClr val="accent2"/>
                </a:solidFill>
                <a:latin typeface="Consolas" panose="020B0609020204030204" pitchFamily="49" charset="0"/>
                <a:ea typeface="Calibri"/>
                <a:cs typeface="Calibri"/>
                <a:sym typeface="Calibri"/>
              </a:rPr>
              <a:t>NO lineal</a:t>
            </a:r>
          </a:p>
        </p:txBody>
      </p:sp>
    </p:spTree>
    <p:extLst>
      <p:ext uri="{BB962C8B-B14F-4D97-AF65-F5344CB8AC3E}">
        <p14:creationId xmlns:p14="http://schemas.microsoft.com/office/powerpoint/2010/main" val="348117909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Horizontal)">
                                      <p:cBhvr>
                                        <p:cTn id="7" dur="1250"/>
                                        <p:tgtEl>
                                          <p:spTgt spid="17"/>
                                        </p:tgtEl>
                                      </p:cBhvr>
                                    </p:animEffect>
                                  </p:childTnLst>
                                </p:cTn>
                              </p:par>
                              <p:par>
                                <p:cTn id="8" presetID="16" presetClass="entr" presetSubtype="26"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arn(inHorizontal)">
                                      <p:cBhvr>
                                        <p:cTn id="10" dur="1250"/>
                                        <p:tgtEl>
                                          <p:spTgt spid="18"/>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arn(inHorizontal)">
                                      <p:cBhvr>
                                        <p:cTn id="13" dur="125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up)">
                                      <p:cBhvr>
                                        <p:cTn id="18" dur="1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Lst>
  </p:timing>
</p:sld>
</file>

<file path=ppt/theme/theme1.xml><?xml version="1.0" encoding="utf-8"?>
<a:theme xmlns:a="http://schemas.openxmlformats.org/drawingml/2006/main" name="1_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TotalTime>
  <Words>234</Words>
  <Application>Microsoft Office PowerPoint</Application>
  <PresentationFormat>Panorámica</PresentationFormat>
  <Paragraphs>53</Paragraphs>
  <Slides>5</Slides>
  <Notes>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vt:i4>
      </vt:variant>
    </vt:vector>
  </HeadingPairs>
  <TitlesOfParts>
    <vt:vector size="12" baseType="lpstr">
      <vt:lpstr>Arial</vt:lpstr>
      <vt:lpstr>Consolas</vt:lpstr>
      <vt:lpstr>Calibri</vt:lpstr>
      <vt:lpstr>Noto Sans Symbols</vt:lpstr>
      <vt:lpstr>Times New Roman</vt:lpstr>
      <vt:lpstr>Tahoma</vt:lpstr>
      <vt:lpstr>1_HDOfficeLightV0</vt:lpstr>
      <vt:lpstr>Taller de  Programación</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de  Programación</dc:title>
  <dc:creator>Cecilia Verónica Sanz</dc:creator>
  <cp:lastModifiedBy>Laura Cristina De Giusti</cp:lastModifiedBy>
  <cp:revision>10</cp:revision>
  <dcterms:created xsi:type="dcterms:W3CDTF">2004-03-08T16:29:06Z</dcterms:created>
  <dcterms:modified xsi:type="dcterms:W3CDTF">2024-08-21T14:07:25Z</dcterms:modified>
</cp:coreProperties>
</file>