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7" r:id="rId4"/>
    <p:sldId id="280" r:id="rId5"/>
    <p:sldId id="278" r:id="rId6"/>
    <p:sldId id="281" r:id="rId7"/>
    <p:sldId id="286" r:id="rId8"/>
    <p:sldId id="287" r:id="rId9"/>
    <p:sldId id="259" r:id="rId10"/>
    <p:sldId id="288" r:id="rId11"/>
    <p:sldId id="289" r:id="rId12"/>
    <p:sldId id="290" r:id="rId13"/>
  </p:sldIdLst>
  <p:sldSz cx="12192000" cy="6858000"/>
  <p:notesSz cx="6794500" cy="9925050"/>
  <p:embeddedFontLst>
    <p:embeddedFont>
      <p:font typeface="Bradley Hand ITC" panose="03070402050302030203" pitchFamily="66" charset="0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TCz9qzcF6UXpUMWTl4JLjGoDx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6885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1094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74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576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6006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262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598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0301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55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043622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Cerrar">
            <a:extLst>
              <a:ext uri="{FF2B5EF4-FFF2-40B4-BE49-F238E27FC236}">
                <a16:creationId xmlns:a16="http://schemas.microsoft.com/office/drawing/2014/main" id="{DB01AA09-F38E-75B3-E7C4-58A89CB07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3;p18">
            <a:extLst>
              <a:ext uri="{FF2B5EF4-FFF2-40B4-BE49-F238E27FC236}">
                <a16:creationId xmlns:a16="http://schemas.microsoft.com/office/drawing/2014/main" id="{7C9C5FC3-B496-1601-32E9-73927685169A}"/>
              </a:ext>
            </a:extLst>
          </p:cNvPr>
          <p:cNvSpPr txBox="1"/>
          <p:nvPr/>
        </p:nvSpPr>
        <p:spPr>
          <a:xfrm>
            <a:off x="272862" y="2002672"/>
            <a:ext cx="3978275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</a:p>
          <a:p>
            <a:pPr lvl="0" algn="just">
              <a:buSzPts val="2200"/>
            </a:pP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a:arbol; 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min:integer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x:integer;</a:t>
            </a:r>
          </a:p>
          <a:p>
            <a:pPr lvl="0" algn="just">
              <a:buSzPts val="2200"/>
            </a:pPr>
            <a:endParaRPr lang="en-US" sz="1600" dirty="0">
              <a:solidFill>
                <a:schemeClr val="accent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cargarArbol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(a);  read(x);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if (a &lt;&gt; nil) then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ok:= 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a,x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write (ok);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</a:p>
        </p:txBody>
      </p:sp>
      <p:sp>
        <p:nvSpPr>
          <p:cNvPr id="6" name="Google Shape;48;p16">
            <a:extLst>
              <a:ext uri="{FF2B5EF4-FFF2-40B4-BE49-F238E27FC236}">
                <a16:creationId xmlns:a16="http://schemas.microsoft.com/office/drawing/2014/main" id="{1853C5BC-48FF-C649-2954-658BC2394437}"/>
              </a:ext>
            </a:extLst>
          </p:cNvPr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9;p4">
            <a:extLst>
              <a:ext uri="{FF2B5EF4-FFF2-40B4-BE49-F238E27FC236}">
                <a16:creationId xmlns:a16="http://schemas.microsoft.com/office/drawing/2014/main" id="{34ADF493-E0D0-60AE-19E9-F503984501AC}"/>
              </a:ext>
            </a:extLst>
          </p:cNvPr>
          <p:cNvSpPr txBox="1"/>
          <p:nvPr/>
        </p:nvSpPr>
        <p:spPr>
          <a:xfrm>
            <a:off x="39029" y="1210740"/>
            <a:ext cx="4212108" cy="43084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BOOLEAN</a:t>
            </a:r>
            <a:endParaRPr sz="2200" b="1" dirty="0">
              <a:latin typeface="Bradley Hand ITC" panose="03070402050302030203" pitchFamily="66" charset="0"/>
            </a:endParaRPr>
          </a:p>
        </p:txBody>
      </p:sp>
      <p:sp>
        <p:nvSpPr>
          <p:cNvPr id="4" name="Google Shape;595;p31">
            <a:extLst>
              <a:ext uri="{FF2B5EF4-FFF2-40B4-BE49-F238E27FC236}">
                <a16:creationId xmlns:a16="http://schemas.microsoft.com/office/drawing/2014/main" id="{A6B89847-7F9E-C6CE-5A07-BF2AFB678304}"/>
              </a:ext>
            </a:extLst>
          </p:cNvPr>
          <p:cNvSpPr txBox="1"/>
          <p:nvPr/>
        </p:nvSpPr>
        <p:spPr>
          <a:xfrm>
            <a:off x="4251137" y="2221525"/>
            <a:ext cx="7935233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x:integer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boolean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if (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 = nil)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false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(a^.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x) then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true</a:t>
            </a:r>
          </a:p>
          <a:p>
            <a:pPr lvl="0" algn="just">
              <a:buSzPts val="2400"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if 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(x &gt; a^.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then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x)</a:t>
            </a:r>
          </a:p>
          <a:p>
            <a:pPr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Consolas"/>
              </a:rPr>
              <a:t>  else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x)</a:t>
            </a:r>
          </a:p>
          <a:p>
            <a:pPr lvl="0" algn="just">
              <a:buSzPts val="2400"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FAF4A810-647B-5B10-1BEF-811A8F512DE5}"/>
              </a:ext>
            </a:extLst>
          </p:cNvPr>
          <p:cNvSpPr txBox="1"/>
          <p:nvPr/>
        </p:nvSpPr>
        <p:spPr>
          <a:xfrm>
            <a:off x="8795370" y="5692389"/>
            <a:ext cx="3012455" cy="830956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Puede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implementarse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de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manera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iterativa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?</a:t>
            </a:r>
            <a:endParaRPr sz="2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537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8;p16">
            <a:extLst>
              <a:ext uri="{FF2B5EF4-FFF2-40B4-BE49-F238E27FC236}">
                <a16:creationId xmlns:a16="http://schemas.microsoft.com/office/drawing/2014/main" id="{1853C5BC-48FF-C649-2954-658BC2394437}"/>
              </a:ext>
            </a:extLst>
          </p:cNvPr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95;p31">
            <a:extLst>
              <a:ext uri="{FF2B5EF4-FFF2-40B4-BE49-F238E27FC236}">
                <a16:creationId xmlns:a16="http://schemas.microsoft.com/office/drawing/2014/main" id="{A6B89847-7F9E-C6CE-5A07-BF2AFB678304}"/>
              </a:ext>
            </a:extLst>
          </p:cNvPr>
          <p:cNvSpPr txBox="1"/>
          <p:nvPr/>
        </p:nvSpPr>
        <p:spPr>
          <a:xfrm>
            <a:off x="4232272" y="2294555"/>
            <a:ext cx="7959728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x:integer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arbol;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if (a = nil) then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nil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(a^.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x) then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a</a:t>
            </a:r>
          </a:p>
          <a:p>
            <a:pPr lvl="0" algn="just">
              <a:buSzPts val="2400"/>
            </a:pPr>
            <a:endParaRPr lang="en-US" sz="20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if (x &gt; a^.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then 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    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x)</a:t>
            </a:r>
          </a:p>
          <a:p>
            <a:pPr algn="just">
              <a:buSzPts val="2400"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else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x);</a:t>
            </a:r>
          </a:p>
          <a:p>
            <a:pPr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FAF4A810-647B-5B10-1BEF-811A8F512DE5}"/>
              </a:ext>
            </a:extLst>
          </p:cNvPr>
          <p:cNvSpPr txBox="1"/>
          <p:nvPr/>
        </p:nvSpPr>
        <p:spPr>
          <a:xfrm>
            <a:off x="8691107" y="5882122"/>
            <a:ext cx="3012455" cy="830956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Puede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implementarse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de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manera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iterativa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?</a:t>
            </a:r>
            <a:endParaRPr sz="2400" b="1" dirty="0">
              <a:latin typeface="Bradley Hand ITC" panose="03070402050302030203" pitchFamily="66" charset="0"/>
            </a:endParaRPr>
          </a:p>
        </p:txBody>
      </p:sp>
      <p:sp>
        <p:nvSpPr>
          <p:cNvPr id="9" name="Google Shape;123;p18">
            <a:extLst>
              <a:ext uri="{FF2B5EF4-FFF2-40B4-BE49-F238E27FC236}">
                <a16:creationId xmlns:a16="http://schemas.microsoft.com/office/drawing/2014/main" id="{BE5F6606-91A9-3138-322E-B5FEB175B80D}"/>
              </a:ext>
            </a:extLst>
          </p:cNvPr>
          <p:cNvSpPr txBox="1"/>
          <p:nvPr/>
        </p:nvSpPr>
        <p:spPr>
          <a:xfrm>
            <a:off x="119454" y="1843284"/>
            <a:ext cx="5443145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</a:p>
          <a:p>
            <a:pPr lvl="0" algn="just">
              <a:buSzPts val="2200"/>
            </a:pP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a:arbol; </a:t>
            </a:r>
            <a:r>
              <a:rPr lang="en-US" sz="1600" b="1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bus:arbol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x:integer;</a:t>
            </a:r>
          </a:p>
          <a:p>
            <a:pPr lvl="0" algn="just">
              <a:buSzPts val="2200"/>
            </a:pPr>
            <a:endParaRPr lang="en-US" sz="1600" dirty="0">
              <a:solidFill>
                <a:schemeClr val="accent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cargarArbol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(a);  read(x);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bus:= 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buscarNodo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a,x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if (bus &lt;&gt; nil) then   write (“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encontro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”);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</a:p>
        </p:txBody>
      </p:sp>
      <p:sp>
        <p:nvSpPr>
          <p:cNvPr id="10" name="Google Shape;69;p4">
            <a:extLst>
              <a:ext uri="{FF2B5EF4-FFF2-40B4-BE49-F238E27FC236}">
                <a16:creationId xmlns:a16="http://schemas.microsoft.com/office/drawing/2014/main" id="{51BF7A7F-4FDD-395B-E0E6-A9B60C7D33CE}"/>
              </a:ext>
            </a:extLst>
          </p:cNvPr>
          <p:cNvSpPr txBox="1"/>
          <p:nvPr/>
        </p:nvSpPr>
        <p:spPr>
          <a:xfrm>
            <a:off x="119455" y="1226127"/>
            <a:ext cx="4875085" cy="338514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6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NODO BUSCADO</a:t>
            </a:r>
            <a:endParaRPr sz="16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369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5" y="273050"/>
            <a:ext cx="1001871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lt1"/>
              </a:buClr>
              <a:buSzPts val="4000"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endParaRPr dirty="0"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3-4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4" name="Google Shape;51;p2">
            <a:extLst>
              <a:ext uri="{FF2B5EF4-FFF2-40B4-BE49-F238E27FC236}">
                <a16:creationId xmlns:a16="http://schemas.microsoft.com/office/drawing/2014/main" id="{1DD9BB0F-5DAA-D106-5312-CAB46E933B66}"/>
              </a:ext>
            </a:extLst>
          </p:cNvPr>
          <p:cNvSpPr txBox="1"/>
          <p:nvPr/>
        </p:nvSpPr>
        <p:spPr>
          <a:xfrm>
            <a:off x="936625" y="1196339"/>
            <a:ext cx="10861366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Operaciones</a:t>
            </a:r>
            <a:r>
              <a:rPr lang="en-US" sz="40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000" b="0" i="0" u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endParaRPr lang="en-US" sz="40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rango</a:t>
            </a:r>
            <a:endParaRPr lang="en-US" sz="4000" b="0" i="0" u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indent="-571500">
              <a:buClr>
                <a:srgbClr val="595959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Obtener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valor </a:t>
            </a: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máximo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de un ABB</a:t>
            </a:r>
          </a:p>
          <a:p>
            <a:pPr marL="571500" indent="-571500">
              <a:buClr>
                <a:srgbClr val="595959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Obtener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valor </a:t>
            </a: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mínimo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de un ABB</a:t>
            </a:r>
          </a:p>
          <a:p>
            <a:pPr marL="571500" indent="-571500">
              <a:buClr>
                <a:srgbClr val="595959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Calcular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la </a:t>
            </a: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cantidad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nodos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tiene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un ABB</a:t>
            </a:r>
          </a:p>
          <a:p>
            <a:pPr marL="571500" indent="-571500">
              <a:buClr>
                <a:srgbClr val="595959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Calcular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nivel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de un ABB</a:t>
            </a:r>
          </a:p>
          <a:p>
            <a:pPr marL="571500" indent="-571500">
              <a:buClr>
                <a:srgbClr val="595959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Calcular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la </a:t>
            </a:r>
            <a:r>
              <a:rPr lang="en-US" sz="40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altura</a:t>
            </a:r>
            <a:r>
              <a:rPr lang="en-U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de un ABB</a:t>
            </a:r>
          </a:p>
        </p:txBody>
      </p:sp>
    </p:spTree>
    <p:extLst>
      <p:ext uri="{BB962C8B-B14F-4D97-AF65-F5344CB8AC3E}">
        <p14:creationId xmlns:p14="http://schemas.microsoft.com/office/powerpoint/2010/main" val="482957453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3-4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4" name="Google Shape;51;p2">
            <a:extLst>
              <a:ext uri="{FF2B5EF4-FFF2-40B4-BE49-F238E27FC236}">
                <a16:creationId xmlns:a16="http://schemas.microsoft.com/office/drawing/2014/main" id="{1DD9BB0F-5DAA-D106-5312-CAB46E933B66}"/>
              </a:ext>
            </a:extLst>
          </p:cNvPr>
          <p:cNvSpPr txBox="1"/>
          <p:nvPr/>
        </p:nvSpPr>
        <p:spPr>
          <a:xfrm>
            <a:off x="936625" y="1736055"/>
            <a:ext cx="8742634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Operaciones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ABB- RECORRIDOS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endParaRPr lang="en-US" sz="40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>
              <a:buClr>
                <a:srgbClr val="595959"/>
              </a:buClr>
              <a:buSzPts val="4000"/>
            </a:pP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BUSQUEDA </a:t>
            </a:r>
            <a:endParaRPr lang="en-US" sz="40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endParaRPr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316591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 DE DATOS ARBOL - RECORRIDO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0;p16">
            <a:extLst>
              <a:ext uri="{FF2B5EF4-FFF2-40B4-BE49-F238E27FC236}">
                <a16:creationId xmlns:a16="http://schemas.microsoft.com/office/drawing/2014/main" id="{CCACDE55-6C77-81A7-C6F1-6C77EBBED0F4}"/>
              </a:ext>
            </a:extLst>
          </p:cNvPr>
          <p:cNvSpPr txBox="1"/>
          <p:nvPr/>
        </p:nvSpPr>
        <p:spPr>
          <a:xfrm>
            <a:off x="3309257" y="1332884"/>
            <a:ext cx="8731930" cy="386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poder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recorrer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un ABB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siempre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comenzarse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recorrido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raiz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parado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raíz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hacerse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acción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quiera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valor (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imprimir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otro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arbol,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agregarlo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modificarlo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Luego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tomarse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uno de sus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misma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acción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para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nodo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padre y luego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otro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sus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5AFE1A5-D65F-398C-3393-B215392E60D3}"/>
              </a:ext>
            </a:extLst>
          </p:cNvPr>
          <p:cNvGrpSpPr/>
          <p:nvPr/>
        </p:nvGrpSpPr>
        <p:grpSpPr>
          <a:xfrm>
            <a:off x="611850" y="1288219"/>
            <a:ext cx="1905265" cy="2636288"/>
            <a:chOff x="332920" y="2224854"/>
            <a:chExt cx="1905265" cy="2636288"/>
          </a:xfrm>
        </p:grpSpPr>
        <p:grpSp>
          <p:nvGrpSpPr>
            <p:cNvPr id="3" name="Google Shape;180;p19">
              <a:extLst>
                <a:ext uri="{FF2B5EF4-FFF2-40B4-BE49-F238E27FC236}">
                  <a16:creationId xmlns:a16="http://schemas.microsoft.com/office/drawing/2014/main" id="{1CE9B39B-B710-2E35-9BE4-A49249584943}"/>
                </a:ext>
              </a:extLst>
            </p:cNvPr>
            <p:cNvGrpSpPr/>
            <p:nvPr/>
          </p:nvGrpSpPr>
          <p:grpSpPr>
            <a:xfrm>
              <a:off x="332920" y="2224854"/>
              <a:ext cx="1212010" cy="850900"/>
              <a:chOff x="7994650" y="3048000"/>
              <a:chExt cx="957517" cy="850900"/>
            </a:xfrm>
          </p:grpSpPr>
          <p:sp>
            <p:nvSpPr>
              <p:cNvPr id="18" name="Google Shape;181;p19">
                <a:extLst>
                  <a:ext uri="{FF2B5EF4-FFF2-40B4-BE49-F238E27FC236}">
                    <a16:creationId xmlns:a16="http://schemas.microsoft.com/office/drawing/2014/main" id="{A5506F45-A231-026C-613D-5DBE8F20D416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83;p19">
                <a:extLst>
                  <a:ext uri="{FF2B5EF4-FFF2-40B4-BE49-F238E27FC236}">
                    <a16:creationId xmlns:a16="http://schemas.microsoft.com/office/drawing/2014/main" id="{EB47AE91-6885-A0BB-AF5A-3203E341F412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" name="Google Shape;182;p19">
              <a:extLst>
                <a:ext uri="{FF2B5EF4-FFF2-40B4-BE49-F238E27FC236}">
                  <a16:creationId xmlns:a16="http://schemas.microsoft.com/office/drawing/2014/main" id="{5C1C3A4F-F92E-9586-3955-A2577F45F5E3}"/>
                </a:ext>
              </a:extLst>
            </p:cNvPr>
            <p:cNvSpPr txBox="1"/>
            <p:nvPr/>
          </p:nvSpPr>
          <p:spPr>
            <a:xfrm>
              <a:off x="386207" y="2587493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180;p19">
              <a:extLst>
                <a:ext uri="{FF2B5EF4-FFF2-40B4-BE49-F238E27FC236}">
                  <a16:creationId xmlns:a16="http://schemas.microsoft.com/office/drawing/2014/main" id="{61029120-D45D-4C51-9BE6-35191A0539A8}"/>
                </a:ext>
              </a:extLst>
            </p:cNvPr>
            <p:cNvGrpSpPr/>
            <p:nvPr/>
          </p:nvGrpSpPr>
          <p:grpSpPr>
            <a:xfrm>
              <a:off x="801812" y="3435181"/>
              <a:ext cx="693255" cy="590550"/>
              <a:chOff x="7994650" y="3308350"/>
              <a:chExt cx="547688" cy="590550"/>
            </a:xfrm>
          </p:grpSpPr>
          <p:sp>
            <p:nvSpPr>
              <p:cNvPr id="16" name="Google Shape;181;p19">
                <a:extLst>
                  <a:ext uri="{FF2B5EF4-FFF2-40B4-BE49-F238E27FC236}">
                    <a16:creationId xmlns:a16="http://schemas.microsoft.com/office/drawing/2014/main" id="{912D5D2D-A7FD-0589-B37F-B1B647B34B4C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82;p19">
                <a:extLst>
                  <a:ext uri="{FF2B5EF4-FFF2-40B4-BE49-F238E27FC236}">
                    <a16:creationId xmlns:a16="http://schemas.microsoft.com/office/drawing/2014/main" id="{34AEF28A-DBDC-67B4-41C0-8138B3F58F36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069F8E60-A722-73A4-664A-CD2FBB04634C}"/>
                </a:ext>
              </a:extLst>
            </p:cNvPr>
            <p:cNvCxnSpPr>
              <a:cxnSpLocks/>
            </p:cNvCxnSpPr>
            <p:nvPr/>
          </p:nvCxnSpPr>
          <p:spPr>
            <a:xfrm>
              <a:off x="841101" y="3030461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oogle Shape;180;p19">
              <a:extLst>
                <a:ext uri="{FF2B5EF4-FFF2-40B4-BE49-F238E27FC236}">
                  <a16:creationId xmlns:a16="http://schemas.microsoft.com/office/drawing/2014/main" id="{D2158577-EC19-B595-032F-4D3AA37A56F2}"/>
                </a:ext>
              </a:extLst>
            </p:cNvPr>
            <p:cNvGrpSpPr/>
            <p:nvPr/>
          </p:nvGrpSpPr>
          <p:grpSpPr>
            <a:xfrm>
              <a:off x="1544930" y="4270592"/>
              <a:ext cx="693255" cy="590550"/>
              <a:chOff x="7994650" y="3308350"/>
              <a:chExt cx="547688" cy="590550"/>
            </a:xfrm>
          </p:grpSpPr>
          <p:sp>
            <p:nvSpPr>
              <p:cNvPr id="14" name="Google Shape;181;p19">
                <a:extLst>
                  <a:ext uri="{FF2B5EF4-FFF2-40B4-BE49-F238E27FC236}">
                    <a16:creationId xmlns:a16="http://schemas.microsoft.com/office/drawing/2014/main" id="{F25EC854-C40D-3929-EC44-57D68EB29AE6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82;p19">
                <a:extLst>
                  <a:ext uri="{FF2B5EF4-FFF2-40B4-BE49-F238E27FC236}">
                    <a16:creationId xmlns:a16="http://schemas.microsoft.com/office/drawing/2014/main" id="{66245253-692A-6092-A2BA-FDCB938B5214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6D896329-4E43-C375-3800-48172B7B9CE3}"/>
                </a:ext>
              </a:extLst>
            </p:cNvPr>
            <p:cNvCxnSpPr>
              <a:cxnSpLocks/>
            </p:cNvCxnSpPr>
            <p:nvPr/>
          </p:nvCxnSpPr>
          <p:spPr>
            <a:xfrm>
              <a:off x="1495067" y="4009856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9E06750-8E53-AB6E-4920-29D81565A266}"/>
              </a:ext>
            </a:extLst>
          </p:cNvPr>
          <p:cNvGrpSpPr/>
          <p:nvPr/>
        </p:nvGrpSpPr>
        <p:grpSpPr>
          <a:xfrm>
            <a:off x="897654" y="3847028"/>
            <a:ext cx="866439" cy="940716"/>
            <a:chOff x="723482" y="4861142"/>
            <a:chExt cx="866439" cy="940716"/>
          </a:xfrm>
        </p:grpSpPr>
        <p:grpSp>
          <p:nvGrpSpPr>
            <p:cNvPr id="21" name="Google Shape;180;p19">
              <a:extLst>
                <a:ext uri="{FF2B5EF4-FFF2-40B4-BE49-F238E27FC236}">
                  <a16:creationId xmlns:a16="http://schemas.microsoft.com/office/drawing/2014/main" id="{3A541239-974F-D251-2D0D-47CA2A4F0C5B}"/>
                </a:ext>
              </a:extLst>
            </p:cNvPr>
            <p:cNvGrpSpPr/>
            <p:nvPr/>
          </p:nvGrpSpPr>
          <p:grpSpPr>
            <a:xfrm>
              <a:off x="723482" y="5211308"/>
              <a:ext cx="693255" cy="590550"/>
              <a:chOff x="7994650" y="3308350"/>
              <a:chExt cx="547688" cy="590550"/>
            </a:xfrm>
          </p:grpSpPr>
          <p:sp>
            <p:nvSpPr>
              <p:cNvPr id="23" name="Google Shape;181;p19">
                <a:extLst>
                  <a:ext uri="{FF2B5EF4-FFF2-40B4-BE49-F238E27FC236}">
                    <a16:creationId xmlns:a16="http://schemas.microsoft.com/office/drawing/2014/main" id="{BA2C46D9-CF98-44AE-3EAC-4133DA52AE02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182;p19">
                <a:extLst>
                  <a:ext uri="{FF2B5EF4-FFF2-40B4-BE49-F238E27FC236}">
                    <a16:creationId xmlns:a16="http://schemas.microsoft.com/office/drawing/2014/main" id="{182C0537-91C7-45FF-671D-51248D2856EE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7F83A59C-EAC5-B518-3B45-9585D04CD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0701" y="4861142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2938AFEA-806C-95AF-3F14-83C86F9EBF4F}"/>
              </a:ext>
            </a:extLst>
          </p:cNvPr>
          <p:cNvSpPr/>
          <p:nvPr/>
        </p:nvSpPr>
        <p:spPr>
          <a:xfrm rot="10800000">
            <a:off x="1364873" y="1577697"/>
            <a:ext cx="493295" cy="30184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Google Shape;69;p4">
            <a:extLst>
              <a:ext uri="{FF2B5EF4-FFF2-40B4-BE49-F238E27FC236}">
                <a16:creationId xmlns:a16="http://schemas.microsoft.com/office/drawing/2014/main" id="{5ED02BA5-A849-B8B5-0DD2-9AEAD16F6D45}"/>
              </a:ext>
            </a:extLst>
          </p:cNvPr>
          <p:cNvSpPr txBox="1"/>
          <p:nvPr/>
        </p:nvSpPr>
        <p:spPr>
          <a:xfrm>
            <a:off x="2760827" y="5511772"/>
            <a:ext cx="2940379" cy="49240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Cuál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es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caso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base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40" name="Google Shape;69;p4">
            <a:extLst>
              <a:ext uri="{FF2B5EF4-FFF2-40B4-BE49-F238E27FC236}">
                <a16:creationId xmlns:a16="http://schemas.microsoft.com/office/drawing/2014/main" id="{71617261-841F-DE4F-7458-D0A9E4CFF51B}"/>
              </a:ext>
            </a:extLst>
          </p:cNvPr>
          <p:cNvSpPr txBox="1"/>
          <p:nvPr/>
        </p:nvSpPr>
        <p:spPr>
          <a:xfrm>
            <a:off x="9100808" y="5485174"/>
            <a:ext cx="2940379" cy="892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se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implementa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41" name="Google Shape;69;p4">
            <a:extLst>
              <a:ext uri="{FF2B5EF4-FFF2-40B4-BE49-F238E27FC236}">
                <a16:creationId xmlns:a16="http://schemas.microsoft.com/office/drawing/2014/main" id="{286D51E3-BE36-A22C-6BD5-484119FCEE80}"/>
              </a:ext>
            </a:extLst>
          </p:cNvPr>
          <p:cNvSpPr txBox="1"/>
          <p:nvPr/>
        </p:nvSpPr>
        <p:spPr>
          <a:xfrm>
            <a:off x="5895912" y="5481800"/>
            <a:ext cx="2940379" cy="129262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Cuántos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llamados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recursivos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se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hacen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en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cada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nodo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AFEB5CE4-BB54-5A8C-0D0F-9E1CFE0D59CE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3-4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1003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0862 0.083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68 0.08264 L 1.25E-6 -1.1111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0.04427 0.144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58 0.15764 L -0.05364 0.21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96 0.20672 L 0.04258 0.1576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15 0.15787 L 0.10104 0.28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27 0.27246 L 0.0224 0.4305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39 0.43056 L 0.09727 0.272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6 0.2794 L 0.09427 0.3567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 DE DATOS ARBOL - RECORRIDO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3;p18">
            <a:extLst>
              <a:ext uri="{FF2B5EF4-FFF2-40B4-BE49-F238E27FC236}">
                <a16:creationId xmlns:a16="http://schemas.microsoft.com/office/drawing/2014/main" id="{D5EA3C95-C268-4009-1787-AAE599D800B5}"/>
              </a:ext>
            </a:extLst>
          </p:cNvPr>
          <p:cNvSpPr txBox="1"/>
          <p:nvPr/>
        </p:nvSpPr>
        <p:spPr>
          <a:xfrm>
            <a:off x="150813" y="1210740"/>
            <a:ext cx="3550755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integer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num:integer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lang="en-US" sz="1600" dirty="0">
              <a:latin typeface="Consolas" panose="020B0609020204030204" pitchFamily="49" charset="0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a:= nil; 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read (num); 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while (num &lt;&gt; 50) do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begin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agregar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a,num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 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read (num);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end;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 </a:t>
            </a:r>
            <a:r>
              <a:rPr lang="en-US" sz="1600" b="1" dirty="0" err="1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recorrido_enOrden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(a);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EF3EADB1-08CC-C827-7742-6B7C8E410331}"/>
              </a:ext>
            </a:extLst>
          </p:cNvPr>
          <p:cNvSpPr txBox="1"/>
          <p:nvPr/>
        </p:nvSpPr>
        <p:spPr>
          <a:xfrm>
            <a:off x="4726214" y="1094317"/>
            <a:ext cx="6932385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 : arbol 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 &lt;&gt; nil )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then 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a^.HI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write (a^.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//o </a:t>
            </a:r>
            <a:r>
              <a:rPr lang="en-US" sz="16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cualquier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otra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acción</a:t>
            </a:r>
            <a:endParaRPr sz="1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a^.HD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9;p4">
            <a:extLst>
              <a:ext uri="{FF2B5EF4-FFF2-40B4-BE49-F238E27FC236}">
                <a16:creationId xmlns:a16="http://schemas.microsoft.com/office/drawing/2014/main" id="{5C16996E-33D7-BF54-78EC-2A8AA3410D45}"/>
              </a:ext>
            </a:extLst>
          </p:cNvPr>
          <p:cNvSpPr txBox="1"/>
          <p:nvPr/>
        </p:nvSpPr>
        <p:spPr>
          <a:xfrm>
            <a:off x="5018716" y="4635617"/>
            <a:ext cx="2940379" cy="89251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Es lo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mismo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pasar </a:t>
            </a:r>
            <a:r>
              <a:rPr lang="en-US" sz="26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por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referencia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663FA2E-781F-BEA6-7BFF-4753DCA84B0D}"/>
              </a:ext>
            </a:extLst>
          </p:cNvPr>
          <p:cNvGrpSpPr/>
          <p:nvPr/>
        </p:nvGrpSpPr>
        <p:grpSpPr>
          <a:xfrm>
            <a:off x="9300839" y="3280996"/>
            <a:ext cx="1889675" cy="3487863"/>
            <a:chOff x="9300839" y="3280996"/>
            <a:chExt cx="1889675" cy="3487863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8899F5B1-C2E6-DEF3-498A-6F64FAB4D727}"/>
                </a:ext>
              </a:extLst>
            </p:cNvPr>
            <p:cNvGrpSpPr/>
            <p:nvPr/>
          </p:nvGrpSpPr>
          <p:grpSpPr>
            <a:xfrm>
              <a:off x="9300839" y="3280996"/>
              <a:ext cx="1889675" cy="2608175"/>
              <a:chOff x="332920" y="2224854"/>
              <a:chExt cx="1905265" cy="2636288"/>
            </a:xfrm>
          </p:grpSpPr>
          <p:grpSp>
            <p:nvGrpSpPr>
              <p:cNvPr id="36" name="Google Shape;180;p19">
                <a:extLst>
                  <a:ext uri="{FF2B5EF4-FFF2-40B4-BE49-F238E27FC236}">
                    <a16:creationId xmlns:a16="http://schemas.microsoft.com/office/drawing/2014/main" id="{C372E503-4C3F-A612-BF3F-9C2F0C75E26D}"/>
                  </a:ext>
                </a:extLst>
              </p:cNvPr>
              <p:cNvGrpSpPr/>
              <p:nvPr/>
            </p:nvGrpSpPr>
            <p:grpSpPr>
              <a:xfrm>
                <a:off x="332920" y="2224854"/>
                <a:ext cx="1212010" cy="850900"/>
                <a:chOff x="7994650" y="3048000"/>
                <a:chExt cx="957517" cy="850900"/>
              </a:xfrm>
            </p:grpSpPr>
            <p:sp>
              <p:nvSpPr>
                <p:cNvPr id="54" name="Google Shape;181;p19">
                  <a:extLst>
                    <a:ext uri="{FF2B5EF4-FFF2-40B4-BE49-F238E27FC236}">
                      <a16:creationId xmlns:a16="http://schemas.microsoft.com/office/drawing/2014/main" id="{876BA375-D721-077E-3BBC-6898B1077F1D}"/>
                    </a:ext>
                  </a:extLst>
                </p:cNvPr>
                <p:cNvSpPr/>
                <p:nvPr/>
              </p:nvSpPr>
              <p:spPr>
                <a:xfrm>
                  <a:off x="7994650" y="3308350"/>
                  <a:ext cx="547688" cy="59055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5" name="Google Shape;183;p19">
                  <a:extLst>
                    <a:ext uri="{FF2B5EF4-FFF2-40B4-BE49-F238E27FC236}">
                      <a16:creationId xmlns:a16="http://schemas.microsoft.com/office/drawing/2014/main" id="{90DD8C6D-9792-C054-3EBE-BB4E7DC75CEB}"/>
                    </a:ext>
                  </a:extLst>
                </p:cNvPr>
                <p:cNvSpPr txBox="1"/>
                <p:nvPr/>
              </p:nvSpPr>
              <p:spPr>
                <a:xfrm>
                  <a:off x="8418767" y="3048000"/>
                  <a:ext cx="5334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 dirty="0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a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" name="Google Shape;182;p19">
                <a:extLst>
                  <a:ext uri="{FF2B5EF4-FFF2-40B4-BE49-F238E27FC236}">
                    <a16:creationId xmlns:a16="http://schemas.microsoft.com/office/drawing/2014/main" id="{8C9A990D-8A69-0213-F915-07AB323D685C}"/>
                  </a:ext>
                </a:extLst>
              </p:cNvPr>
              <p:cNvSpPr txBox="1"/>
              <p:nvPr/>
            </p:nvSpPr>
            <p:spPr>
              <a:xfrm>
                <a:off x="386207" y="2587493"/>
                <a:ext cx="572689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" name="Google Shape;180;p19">
                <a:extLst>
                  <a:ext uri="{FF2B5EF4-FFF2-40B4-BE49-F238E27FC236}">
                    <a16:creationId xmlns:a16="http://schemas.microsoft.com/office/drawing/2014/main" id="{A062051A-D2BA-C327-EF8C-38CA96EED9A9}"/>
                  </a:ext>
                </a:extLst>
              </p:cNvPr>
              <p:cNvGrpSpPr/>
              <p:nvPr/>
            </p:nvGrpSpPr>
            <p:grpSpPr>
              <a:xfrm>
                <a:off x="801812" y="3435181"/>
                <a:ext cx="693255" cy="590550"/>
                <a:chOff x="7994650" y="3308350"/>
                <a:chExt cx="547688" cy="590550"/>
              </a:xfrm>
            </p:grpSpPr>
            <p:sp>
              <p:nvSpPr>
                <p:cNvPr id="52" name="Google Shape;181;p19">
                  <a:extLst>
                    <a:ext uri="{FF2B5EF4-FFF2-40B4-BE49-F238E27FC236}">
                      <a16:creationId xmlns:a16="http://schemas.microsoft.com/office/drawing/2014/main" id="{A2276019-758D-8123-E5F4-9917DC462B76}"/>
                    </a:ext>
                  </a:extLst>
                </p:cNvPr>
                <p:cNvSpPr/>
                <p:nvPr/>
              </p:nvSpPr>
              <p:spPr>
                <a:xfrm>
                  <a:off x="7994650" y="3308350"/>
                  <a:ext cx="547688" cy="59055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3" name="Google Shape;182;p19">
                  <a:extLst>
                    <a:ext uri="{FF2B5EF4-FFF2-40B4-BE49-F238E27FC236}">
                      <a16:creationId xmlns:a16="http://schemas.microsoft.com/office/drawing/2014/main" id="{CDC2E498-1A53-4746-65DB-42A42547EBDE}"/>
                    </a:ext>
                  </a:extLst>
                </p:cNvPr>
                <p:cNvSpPr txBox="1"/>
                <p:nvPr/>
              </p:nvSpPr>
              <p:spPr>
                <a:xfrm>
                  <a:off x="8042275" y="3429000"/>
                  <a:ext cx="452438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 dirty="0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18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3" name="Conector recto de flecha 42">
                <a:extLst>
                  <a:ext uri="{FF2B5EF4-FFF2-40B4-BE49-F238E27FC236}">
                    <a16:creationId xmlns:a16="http://schemas.microsoft.com/office/drawing/2014/main" id="{43FA4069-32A6-FF86-5499-7D88B82B3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01" y="3030461"/>
                <a:ext cx="287436" cy="412128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oogle Shape;180;p19">
                <a:extLst>
                  <a:ext uri="{FF2B5EF4-FFF2-40B4-BE49-F238E27FC236}">
                    <a16:creationId xmlns:a16="http://schemas.microsoft.com/office/drawing/2014/main" id="{337DF989-069E-BE6A-1FF2-2ECDD7391EFB}"/>
                  </a:ext>
                </a:extLst>
              </p:cNvPr>
              <p:cNvGrpSpPr/>
              <p:nvPr/>
            </p:nvGrpSpPr>
            <p:grpSpPr>
              <a:xfrm>
                <a:off x="1544930" y="4270592"/>
                <a:ext cx="693255" cy="590550"/>
                <a:chOff x="7994650" y="3308350"/>
                <a:chExt cx="547688" cy="590550"/>
              </a:xfrm>
            </p:grpSpPr>
            <p:sp>
              <p:nvSpPr>
                <p:cNvPr id="50" name="Google Shape;181;p19">
                  <a:extLst>
                    <a:ext uri="{FF2B5EF4-FFF2-40B4-BE49-F238E27FC236}">
                      <a16:creationId xmlns:a16="http://schemas.microsoft.com/office/drawing/2014/main" id="{9D2BA069-113A-D23D-2D1A-A6120A6D89A9}"/>
                    </a:ext>
                  </a:extLst>
                </p:cNvPr>
                <p:cNvSpPr/>
                <p:nvPr/>
              </p:nvSpPr>
              <p:spPr>
                <a:xfrm>
                  <a:off x="7994650" y="3308350"/>
                  <a:ext cx="547688" cy="59055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" name="Google Shape;182;p19">
                  <a:extLst>
                    <a:ext uri="{FF2B5EF4-FFF2-40B4-BE49-F238E27FC236}">
                      <a16:creationId xmlns:a16="http://schemas.microsoft.com/office/drawing/2014/main" id="{3395E73D-4D82-4409-2C4A-609D4A44EAB8}"/>
                    </a:ext>
                  </a:extLst>
                </p:cNvPr>
                <p:cNvSpPr txBox="1"/>
                <p:nvPr/>
              </p:nvSpPr>
              <p:spPr>
                <a:xfrm>
                  <a:off x="8042275" y="3429000"/>
                  <a:ext cx="452438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 dirty="0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22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" name="Conector recto de flecha 48">
                <a:extLst>
                  <a:ext uri="{FF2B5EF4-FFF2-40B4-BE49-F238E27FC236}">
                    <a16:creationId xmlns:a16="http://schemas.microsoft.com/office/drawing/2014/main" id="{751DA751-BB42-F14A-9176-AD3803137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067" y="4009856"/>
                <a:ext cx="376588" cy="268144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D0ABC109-4D9C-2DEA-4F25-468737C16A3B}"/>
                </a:ext>
              </a:extLst>
            </p:cNvPr>
            <p:cNvGrpSpPr/>
            <p:nvPr/>
          </p:nvGrpSpPr>
          <p:grpSpPr>
            <a:xfrm>
              <a:off x="9636430" y="5838175"/>
              <a:ext cx="859349" cy="930684"/>
              <a:chOff x="723482" y="4861142"/>
              <a:chExt cx="866439" cy="940716"/>
            </a:xfrm>
          </p:grpSpPr>
          <p:grpSp>
            <p:nvGrpSpPr>
              <p:cNvPr id="57" name="Google Shape;180;p19">
                <a:extLst>
                  <a:ext uri="{FF2B5EF4-FFF2-40B4-BE49-F238E27FC236}">
                    <a16:creationId xmlns:a16="http://schemas.microsoft.com/office/drawing/2014/main" id="{BF2D6C3D-556F-846A-6839-04291ADA6B77}"/>
                  </a:ext>
                </a:extLst>
              </p:cNvPr>
              <p:cNvGrpSpPr/>
              <p:nvPr/>
            </p:nvGrpSpPr>
            <p:grpSpPr>
              <a:xfrm>
                <a:off x="723482" y="5211308"/>
                <a:ext cx="693255" cy="590550"/>
                <a:chOff x="7994650" y="3308350"/>
                <a:chExt cx="547688" cy="590550"/>
              </a:xfrm>
            </p:grpSpPr>
            <p:sp>
              <p:nvSpPr>
                <p:cNvPr id="59" name="Google Shape;181;p19">
                  <a:extLst>
                    <a:ext uri="{FF2B5EF4-FFF2-40B4-BE49-F238E27FC236}">
                      <a16:creationId xmlns:a16="http://schemas.microsoft.com/office/drawing/2014/main" id="{0DABF765-A520-0826-AD9F-9B3D38F89BD0}"/>
                    </a:ext>
                  </a:extLst>
                </p:cNvPr>
                <p:cNvSpPr/>
                <p:nvPr/>
              </p:nvSpPr>
              <p:spPr>
                <a:xfrm>
                  <a:off x="7994650" y="3308350"/>
                  <a:ext cx="547688" cy="59055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0" name="Google Shape;182;p19">
                  <a:extLst>
                    <a:ext uri="{FF2B5EF4-FFF2-40B4-BE49-F238E27FC236}">
                      <a16:creationId xmlns:a16="http://schemas.microsoft.com/office/drawing/2014/main" id="{9FE74092-1246-C1D7-5B23-4262CC8E9D3F}"/>
                    </a:ext>
                  </a:extLst>
                </p:cNvPr>
                <p:cNvSpPr txBox="1"/>
                <p:nvPr/>
              </p:nvSpPr>
              <p:spPr>
                <a:xfrm>
                  <a:off x="8042275" y="3429000"/>
                  <a:ext cx="452438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 dirty="0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19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8" name="Conector recto de flecha 57">
                <a:extLst>
                  <a:ext uri="{FF2B5EF4-FFF2-40B4-BE49-F238E27FC236}">
                    <a16:creationId xmlns:a16="http://schemas.microsoft.com/office/drawing/2014/main" id="{A8580E46-013B-4150-FFA6-6C595F5C01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0701" y="4861142"/>
                <a:ext cx="399220" cy="327904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Google Shape;69;p4">
            <a:extLst>
              <a:ext uri="{FF2B5EF4-FFF2-40B4-BE49-F238E27FC236}">
                <a16:creationId xmlns:a16="http://schemas.microsoft.com/office/drawing/2014/main" id="{5B5006B2-721B-C33D-BF98-3C4C5F3D2444}"/>
              </a:ext>
            </a:extLst>
          </p:cNvPr>
          <p:cNvSpPr txBox="1"/>
          <p:nvPr/>
        </p:nvSpPr>
        <p:spPr>
          <a:xfrm>
            <a:off x="5018716" y="5763683"/>
            <a:ext cx="2940379" cy="49240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funciona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B887C10C-9760-BD01-2F2C-2889411FE677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3-4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5920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 DE DATOS ARBOL - RECORRIDO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EF3EADB1-08CC-C827-7742-6B7C8E410331}"/>
              </a:ext>
            </a:extLst>
          </p:cNvPr>
          <p:cNvSpPr txBox="1"/>
          <p:nvPr/>
        </p:nvSpPr>
        <p:spPr>
          <a:xfrm>
            <a:off x="2336969" y="1435331"/>
            <a:ext cx="3911431" cy="282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enOrden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 a : arbol );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 a &lt;&gt; nil )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 begin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enOrden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write (a^.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 </a:t>
            </a:r>
            <a:endParaRPr sz="1600" b="0" i="0" u="none" strike="noStrike" cap="none" dirty="0">
              <a:solidFill>
                <a:srgbClr val="FF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enOrden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8899F5B1-C2E6-DEF3-498A-6F64FAB4D727}"/>
              </a:ext>
            </a:extLst>
          </p:cNvPr>
          <p:cNvGrpSpPr/>
          <p:nvPr/>
        </p:nvGrpSpPr>
        <p:grpSpPr>
          <a:xfrm>
            <a:off x="201337" y="1210740"/>
            <a:ext cx="1889675" cy="2608175"/>
            <a:chOff x="332920" y="2224854"/>
            <a:chExt cx="1905265" cy="2636288"/>
          </a:xfrm>
        </p:grpSpPr>
        <p:grpSp>
          <p:nvGrpSpPr>
            <p:cNvPr id="36" name="Google Shape;180;p19">
              <a:extLst>
                <a:ext uri="{FF2B5EF4-FFF2-40B4-BE49-F238E27FC236}">
                  <a16:creationId xmlns:a16="http://schemas.microsoft.com/office/drawing/2014/main" id="{C372E503-4C3F-A612-BF3F-9C2F0C75E26D}"/>
                </a:ext>
              </a:extLst>
            </p:cNvPr>
            <p:cNvGrpSpPr/>
            <p:nvPr/>
          </p:nvGrpSpPr>
          <p:grpSpPr>
            <a:xfrm>
              <a:off x="332920" y="2224854"/>
              <a:ext cx="1212010" cy="850900"/>
              <a:chOff x="7994650" y="3048000"/>
              <a:chExt cx="957517" cy="850900"/>
            </a:xfrm>
          </p:grpSpPr>
          <p:sp>
            <p:nvSpPr>
              <p:cNvPr id="54" name="Google Shape;181;p19">
                <a:extLst>
                  <a:ext uri="{FF2B5EF4-FFF2-40B4-BE49-F238E27FC236}">
                    <a16:creationId xmlns:a16="http://schemas.microsoft.com/office/drawing/2014/main" id="{876BA375-D721-077E-3BBC-6898B1077F1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183;p19">
                <a:extLst>
                  <a:ext uri="{FF2B5EF4-FFF2-40B4-BE49-F238E27FC236}">
                    <a16:creationId xmlns:a16="http://schemas.microsoft.com/office/drawing/2014/main" id="{90DD8C6D-9792-C054-3EBE-BB4E7DC75CEB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" name="Google Shape;182;p19">
              <a:extLst>
                <a:ext uri="{FF2B5EF4-FFF2-40B4-BE49-F238E27FC236}">
                  <a16:creationId xmlns:a16="http://schemas.microsoft.com/office/drawing/2014/main" id="{8C9A990D-8A69-0213-F915-07AB323D685C}"/>
                </a:ext>
              </a:extLst>
            </p:cNvPr>
            <p:cNvSpPr txBox="1"/>
            <p:nvPr/>
          </p:nvSpPr>
          <p:spPr>
            <a:xfrm>
              <a:off x="386207" y="2587493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" name="Google Shape;180;p19">
              <a:extLst>
                <a:ext uri="{FF2B5EF4-FFF2-40B4-BE49-F238E27FC236}">
                  <a16:creationId xmlns:a16="http://schemas.microsoft.com/office/drawing/2014/main" id="{A062051A-D2BA-C327-EF8C-38CA96EED9A9}"/>
                </a:ext>
              </a:extLst>
            </p:cNvPr>
            <p:cNvGrpSpPr/>
            <p:nvPr/>
          </p:nvGrpSpPr>
          <p:grpSpPr>
            <a:xfrm>
              <a:off x="801812" y="3435181"/>
              <a:ext cx="693255" cy="590550"/>
              <a:chOff x="7994650" y="3308350"/>
              <a:chExt cx="547688" cy="590550"/>
            </a:xfrm>
          </p:grpSpPr>
          <p:sp>
            <p:nvSpPr>
              <p:cNvPr id="52" name="Google Shape;181;p19">
                <a:extLst>
                  <a:ext uri="{FF2B5EF4-FFF2-40B4-BE49-F238E27FC236}">
                    <a16:creationId xmlns:a16="http://schemas.microsoft.com/office/drawing/2014/main" id="{A2276019-758D-8123-E5F4-9917DC462B76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182;p19">
                <a:extLst>
                  <a:ext uri="{FF2B5EF4-FFF2-40B4-BE49-F238E27FC236}">
                    <a16:creationId xmlns:a16="http://schemas.microsoft.com/office/drawing/2014/main" id="{CDC2E498-1A53-4746-65DB-42A42547EBDE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43FA4069-32A6-FF86-5499-7D88B82B332C}"/>
                </a:ext>
              </a:extLst>
            </p:cNvPr>
            <p:cNvCxnSpPr>
              <a:cxnSpLocks/>
            </p:cNvCxnSpPr>
            <p:nvPr/>
          </p:nvCxnSpPr>
          <p:spPr>
            <a:xfrm>
              <a:off x="841101" y="3030461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oogle Shape;180;p19">
              <a:extLst>
                <a:ext uri="{FF2B5EF4-FFF2-40B4-BE49-F238E27FC236}">
                  <a16:creationId xmlns:a16="http://schemas.microsoft.com/office/drawing/2014/main" id="{337DF989-069E-BE6A-1FF2-2ECDD7391EFB}"/>
                </a:ext>
              </a:extLst>
            </p:cNvPr>
            <p:cNvGrpSpPr/>
            <p:nvPr/>
          </p:nvGrpSpPr>
          <p:grpSpPr>
            <a:xfrm>
              <a:off x="1544930" y="4270592"/>
              <a:ext cx="693255" cy="590550"/>
              <a:chOff x="7994650" y="3308350"/>
              <a:chExt cx="547688" cy="590550"/>
            </a:xfrm>
          </p:grpSpPr>
          <p:sp>
            <p:nvSpPr>
              <p:cNvPr id="50" name="Google Shape;181;p19">
                <a:extLst>
                  <a:ext uri="{FF2B5EF4-FFF2-40B4-BE49-F238E27FC236}">
                    <a16:creationId xmlns:a16="http://schemas.microsoft.com/office/drawing/2014/main" id="{9D2BA069-113A-D23D-2D1A-A6120A6D89A9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182;p19">
                <a:extLst>
                  <a:ext uri="{FF2B5EF4-FFF2-40B4-BE49-F238E27FC236}">
                    <a16:creationId xmlns:a16="http://schemas.microsoft.com/office/drawing/2014/main" id="{3395E73D-4D82-4409-2C4A-609D4A44EAB8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751DA751-BB42-F14A-9176-AD3803137D0E}"/>
                </a:ext>
              </a:extLst>
            </p:cNvPr>
            <p:cNvCxnSpPr>
              <a:cxnSpLocks/>
            </p:cNvCxnSpPr>
            <p:nvPr/>
          </p:nvCxnSpPr>
          <p:spPr>
            <a:xfrm>
              <a:off x="1495067" y="4009856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D0ABC109-4D9C-2DEA-4F25-468737C16A3B}"/>
              </a:ext>
            </a:extLst>
          </p:cNvPr>
          <p:cNvGrpSpPr/>
          <p:nvPr/>
        </p:nvGrpSpPr>
        <p:grpSpPr>
          <a:xfrm>
            <a:off x="536928" y="3767919"/>
            <a:ext cx="859349" cy="930684"/>
            <a:chOff x="723482" y="4861142"/>
            <a:chExt cx="866439" cy="940716"/>
          </a:xfrm>
        </p:grpSpPr>
        <p:grpSp>
          <p:nvGrpSpPr>
            <p:cNvPr id="57" name="Google Shape;180;p19">
              <a:extLst>
                <a:ext uri="{FF2B5EF4-FFF2-40B4-BE49-F238E27FC236}">
                  <a16:creationId xmlns:a16="http://schemas.microsoft.com/office/drawing/2014/main" id="{BF2D6C3D-556F-846A-6839-04291ADA6B77}"/>
                </a:ext>
              </a:extLst>
            </p:cNvPr>
            <p:cNvGrpSpPr/>
            <p:nvPr/>
          </p:nvGrpSpPr>
          <p:grpSpPr>
            <a:xfrm>
              <a:off x="723482" y="5211308"/>
              <a:ext cx="693255" cy="590550"/>
              <a:chOff x="7994650" y="3308350"/>
              <a:chExt cx="547688" cy="590550"/>
            </a:xfrm>
          </p:grpSpPr>
          <p:sp>
            <p:nvSpPr>
              <p:cNvPr id="59" name="Google Shape;181;p19">
                <a:extLst>
                  <a:ext uri="{FF2B5EF4-FFF2-40B4-BE49-F238E27FC236}">
                    <a16:creationId xmlns:a16="http://schemas.microsoft.com/office/drawing/2014/main" id="{0DABF765-A520-0826-AD9F-9B3D38F89BD0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182;p19">
                <a:extLst>
                  <a:ext uri="{FF2B5EF4-FFF2-40B4-BE49-F238E27FC236}">
                    <a16:creationId xmlns:a16="http://schemas.microsoft.com/office/drawing/2014/main" id="{9FE74092-1246-C1D7-5B23-4262CC8E9D3F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A8580E46-013B-4150-FFA6-6C595F5C0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0701" y="4861142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Google Shape;342;p24">
            <a:extLst>
              <a:ext uri="{FF2B5EF4-FFF2-40B4-BE49-F238E27FC236}">
                <a16:creationId xmlns:a16="http://schemas.microsoft.com/office/drawing/2014/main" id="{310D546E-2BF0-566E-4496-C6A7650EB502}"/>
              </a:ext>
            </a:extLst>
          </p:cNvPr>
          <p:cNvSpPr txBox="1"/>
          <p:nvPr/>
        </p:nvSpPr>
        <p:spPr>
          <a:xfrm>
            <a:off x="2469827" y="2461076"/>
            <a:ext cx="370114" cy="87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 strike="noStrike" cap="none" dirty="0">
                <a:solidFill>
                  <a:schemeClr val="accent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dirty="0">
                <a:solidFill>
                  <a:schemeClr val="accent1"/>
                </a:solidFill>
                <a:latin typeface="Consolas" panose="020B0609020204030204" pitchFamily="49" charset="0"/>
                <a:sym typeface="Consolas"/>
              </a:rPr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 strike="noStrike" cap="none" dirty="0">
                <a:solidFill>
                  <a:schemeClr val="accent1"/>
                </a:solidFill>
                <a:latin typeface="Consolas" panose="020B0609020204030204" pitchFamily="49" charset="0"/>
                <a:sym typeface="Consolas"/>
              </a:rPr>
              <a:t>3</a:t>
            </a:r>
            <a:endParaRPr sz="2200" b="0" i="0" u="none" strike="noStrike" cap="none" dirty="0">
              <a:solidFill>
                <a:schemeClr val="accent1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AE3735CC-F7ED-8713-7193-B98B2FE103A1}"/>
              </a:ext>
            </a:extLst>
          </p:cNvPr>
          <p:cNvGrpSpPr/>
          <p:nvPr/>
        </p:nvGrpSpPr>
        <p:grpSpPr>
          <a:xfrm>
            <a:off x="8244195" y="1227160"/>
            <a:ext cx="1411434" cy="848261"/>
            <a:chOff x="8244195" y="1227160"/>
            <a:chExt cx="1411434" cy="848261"/>
          </a:xfrm>
        </p:grpSpPr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4165CCA9-7601-E0F5-B0D7-6A7541C796A7}"/>
                </a:ext>
              </a:extLst>
            </p:cNvPr>
            <p:cNvSpPr/>
            <p:nvPr/>
          </p:nvSpPr>
          <p:spPr>
            <a:xfrm>
              <a:off x="8244195" y="1227160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3CDC4E40-E2FA-AB8C-FCC9-AC2F59670AA1}"/>
                </a:ext>
              </a:extLst>
            </p:cNvPr>
            <p:cNvSpPr txBox="1"/>
            <p:nvPr/>
          </p:nvSpPr>
          <p:spPr>
            <a:xfrm>
              <a:off x="8437806" y="1233538"/>
              <a:ext cx="10823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9</a:t>
              </a:r>
            </a:p>
            <a:p>
              <a:r>
                <a:rPr lang="es-ES" sz="1600" b="1" dirty="0">
                  <a:latin typeface="Consolas" panose="020B0609020204030204" pitchFamily="49" charset="0"/>
                </a:rPr>
                <a:t>HI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  <a:p>
              <a:r>
                <a:rPr lang="es-ES" sz="1600" b="1" dirty="0">
                  <a:latin typeface="Consolas" panose="020B0609020204030204" pitchFamily="49" charset="0"/>
                </a:rPr>
                <a:t>HD = 18</a:t>
              </a:r>
              <a:endParaRPr lang="es-AR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CBEADE0-77C2-172E-5246-E4293D21DAF9}"/>
              </a:ext>
            </a:extLst>
          </p:cNvPr>
          <p:cNvSpPr txBox="1"/>
          <p:nvPr/>
        </p:nvSpPr>
        <p:spPr>
          <a:xfrm>
            <a:off x="9931130" y="121074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390758A-7A98-C054-B87A-D501C6E50F11}"/>
              </a:ext>
            </a:extLst>
          </p:cNvPr>
          <p:cNvSpPr txBox="1"/>
          <p:nvPr/>
        </p:nvSpPr>
        <p:spPr>
          <a:xfrm>
            <a:off x="10303956" y="121074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4E3B4DF-10FE-2F6D-A6C3-B518DC9ACE9C}"/>
              </a:ext>
            </a:extLst>
          </p:cNvPr>
          <p:cNvSpPr txBox="1"/>
          <p:nvPr/>
        </p:nvSpPr>
        <p:spPr>
          <a:xfrm>
            <a:off x="10642223" y="121074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02669355-265F-A1B5-8837-3EF529CDC190}"/>
              </a:ext>
            </a:extLst>
          </p:cNvPr>
          <p:cNvGrpSpPr/>
          <p:nvPr/>
        </p:nvGrpSpPr>
        <p:grpSpPr>
          <a:xfrm>
            <a:off x="6961665" y="2458150"/>
            <a:ext cx="1411434" cy="848261"/>
            <a:chOff x="6961665" y="2458150"/>
            <a:chExt cx="1411434" cy="848261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2DB710AE-B5E5-1293-CCA6-3D677A26CFDA}"/>
                </a:ext>
              </a:extLst>
            </p:cNvPr>
            <p:cNvSpPr/>
            <p:nvPr/>
          </p:nvSpPr>
          <p:spPr>
            <a:xfrm>
              <a:off x="6961665" y="2458150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CC3039E0-2690-D5B5-363A-DF1142026DAA}"/>
                </a:ext>
              </a:extLst>
            </p:cNvPr>
            <p:cNvSpPr txBox="1"/>
            <p:nvPr/>
          </p:nvSpPr>
          <p:spPr>
            <a:xfrm>
              <a:off x="7155276" y="2464528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948E21F0-0555-7F01-83CC-C8096B6DBB0C}"/>
              </a:ext>
            </a:extLst>
          </p:cNvPr>
          <p:cNvCxnSpPr>
            <a:stCxn id="64" idx="2"/>
          </p:cNvCxnSpPr>
          <p:nvPr/>
        </p:nvCxnSpPr>
        <p:spPr>
          <a:xfrm flipH="1">
            <a:off x="7652657" y="2064535"/>
            <a:ext cx="1326323" cy="343625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4A452E35-2236-D920-EA85-6ADA39BB6A37}"/>
              </a:ext>
            </a:extLst>
          </p:cNvPr>
          <p:cNvGrpSpPr/>
          <p:nvPr/>
        </p:nvGrpSpPr>
        <p:grpSpPr>
          <a:xfrm>
            <a:off x="8957460" y="2446181"/>
            <a:ext cx="1411434" cy="848261"/>
            <a:chOff x="8957460" y="2446181"/>
            <a:chExt cx="1411434" cy="848261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A58CECA2-BC75-A758-EDCE-D23A8FDB8A04}"/>
                </a:ext>
              </a:extLst>
            </p:cNvPr>
            <p:cNvSpPr/>
            <p:nvPr/>
          </p:nvSpPr>
          <p:spPr>
            <a:xfrm>
              <a:off x="8957460" y="2446181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3F8D279D-9335-9E82-0238-E70D9A370267}"/>
                </a:ext>
              </a:extLst>
            </p:cNvPr>
            <p:cNvSpPr txBox="1"/>
            <p:nvPr/>
          </p:nvSpPr>
          <p:spPr>
            <a:xfrm>
              <a:off x="9151071" y="2452559"/>
              <a:ext cx="10823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18</a:t>
              </a:r>
            </a:p>
            <a:p>
              <a:r>
                <a:rPr lang="es-ES" sz="1600" b="1" dirty="0">
                  <a:latin typeface="Consolas" panose="020B0609020204030204" pitchFamily="49" charset="0"/>
                </a:rPr>
                <a:t>HI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  <a:p>
              <a:r>
                <a:rPr lang="es-ES" sz="1600" b="1" dirty="0">
                  <a:latin typeface="Consolas" panose="020B0609020204030204" pitchFamily="49" charset="0"/>
                </a:rPr>
                <a:t>HD = 22</a:t>
              </a:r>
            </a:p>
          </p:txBody>
        </p:sp>
      </p:grp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40E4BCC4-098E-6DF9-5FE6-C32B7027A85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978980" y="2064535"/>
            <a:ext cx="669472" cy="331656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2DC59A09-4646-B656-D64C-7DCB3E2FC2CC}"/>
              </a:ext>
            </a:extLst>
          </p:cNvPr>
          <p:cNvSpPr txBox="1"/>
          <p:nvPr/>
        </p:nvSpPr>
        <p:spPr>
          <a:xfrm>
            <a:off x="10443421" y="2527523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14606A2-7881-7372-3B7F-B4D1043772E5}"/>
              </a:ext>
            </a:extLst>
          </p:cNvPr>
          <p:cNvSpPr txBox="1"/>
          <p:nvPr/>
        </p:nvSpPr>
        <p:spPr>
          <a:xfrm>
            <a:off x="10816247" y="2527523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006319B0-DFE2-3B78-F9E1-20D283CC34AA}"/>
              </a:ext>
            </a:extLst>
          </p:cNvPr>
          <p:cNvSpPr txBox="1"/>
          <p:nvPr/>
        </p:nvSpPr>
        <p:spPr>
          <a:xfrm>
            <a:off x="11154514" y="2527523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8C397E77-E4FD-D456-1943-6C6CFD2A03C5}"/>
              </a:ext>
            </a:extLst>
          </p:cNvPr>
          <p:cNvGrpSpPr/>
          <p:nvPr/>
        </p:nvGrpSpPr>
        <p:grpSpPr>
          <a:xfrm>
            <a:off x="6108098" y="3900301"/>
            <a:ext cx="1411434" cy="848261"/>
            <a:chOff x="6108098" y="3900301"/>
            <a:chExt cx="1411434" cy="848261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17C94C42-D6A5-1D2A-E9B7-C43CB4EF4012}"/>
                </a:ext>
              </a:extLst>
            </p:cNvPr>
            <p:cNvSpPr/>
            <p:nvPr/>
          </p:nvSpPr>
          <p:spPr>
            <a:xfrm>
              <a:off x="6108098" y="3900301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43AEF8E4-D990-1BB8-B5E6-31D4964BAEF8}"/>
                </a:ext>
              </a:extLst>
            </p:cNvPr>
            <p:cNvSpPr txBox="1"/>
            <p:nvPr/>
          </p:nvSpPr>
          <p:spPr>
            <a:xfrm>
              <a:off x="6301709" y="3906679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C0753F78-777B-FE66-62B9-9D12100DE254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6799090" y="3294442"/>
            <a:ext cx="2864087" cy="555869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DC693201-6E0B-24B0-62AA-52C282FD3644}"/>
              </a:ext>
            </a:extLst>
          </p:cNvPr>
          <p:cNvGrpSpPr/>
          <p:nvPr/>
        </p:nvGrpSpPr>
        <p:grpSpPr>
          <a:xfrm>
            <a:off x="9634109" y="3708857"/>
            <a:ext cx="1411434" cy="848261"/>
            <a:chOff x="9634109" y="3708857"/>
            <a:chExt cx="1411434" cy="848261"/>
          </a:xfrm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1CB295BE-FAD9-71E1-9D8A-64649443FF33}"/>
                </a:ext>
              </a:extLst>
            </p:cNvPr>
            <p:cNvSpPr/>
            <p:nvPr/>
          </p:nvSpPr>
          <p:spPr>
            <a:xfrm>
              <a:off x="9634109" y="3708857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1ECAC299-F8D4-0CA9-BC1F-22DEBCFF0194}"/>
                </a:ext>
              </a:extLst>
            </p:cNvPr>
            <p:cNvSpPr txBox="1"/>
            <p:nvPr/>
          </p:nvSpPr>
          <p:spPr>
            <a:xfrm>
              <a:off x="9827720" y="3715235"/>
              <a:ext cx="10823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22</a:t>
              </a:r>
            </a:p>
            <a:p>
              <a:r>
                <a:rPr lang="es-ES" sz="1600" b="1" dirty="0">
                  <a:latin typeface="Consolas" panose="020B0609020204030204" pitchFamily="49" charset="0"/>
                </a:rPr>
                <a:t>HI = 19</a:t>
              </a:r>
            </a:p>
            <a:p>
              <a:r>
                <a:rPr lang="es-ES" sz="1600" b="1" dirty="0">
                  <a:latin typeface="Consolas" panose="020B0609020204030204" pitchFamily="49" charset="0"/>
                </a:rPr>
                <a:t>HD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70B9A44-CF24-7956-C717-20427A8A4AF0}"/>
              </a:ext>
            </a:extLst>
          </p:cNvPr>
          <p:cNvCxnSpPr>
            <a:cxnSpLocks/>
          </p:cNvCxnSpPr>
          <p:nvPr/>
        </p:nvCxnSpPr>
        <p:spPr>
          <a:xfrm>
            <a:off x="9655629" y="3327211"/>
            <a:ext cx="669472" cy="331656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B00D02D1-D76C-2E64-4F6A-C97EE11B2086}"/>
              </a:ext>
            </a:extLst>
          </p:cNvPr>
          <p:cNvSpPr txBox="1"/>
          <p:nvPr/>
        </p:nvSpPr>
        <p:spPr>
          <a:xfrm>
            <a:off x="11120070" y="379019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8AE2FAF-AFA4-464D-9A9B-6D3B3CBEA8CC}"/>
              </a:ext>
            </a:extLst>
          </p:cNvPr>
          <p:cNvSpPr txBox="1"/>
          <p:nvPr/>
        </p:nvSpPr>
        <p:spPr>
          <a:xfrm>
            <a:off x="11492896" y="379019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748598BD-9901-955D-7BF9-0CBFE2AA009B}"/>
              </a:ext>
            </a:extLst>
          </p:cNvPr>
          <p:cNvSpPr txBox="1"/>
          <p:nvPr/>
        </p:nvSpPr>
        <p:spPr>
          <a:xfrm>
            <a:off x="11831163" y="379019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B149A57B-2EB8-8A06-7F12-5451EF22BD17}"/>
              </a:ext>
            </a:extLst>
          </p:cNvPr>
          <p:cNvGrpSpPr/>
          <p:nvPr/>
        </p:nvGrpSpPr>
        <p:grpSpPr>
          <a:xfrm>
            <a:off x="6641690" y="5353338"/>
            <a:ext cx="1411434" cy="848261"/>
            <a:chOff x="6641690" y="5353338"/>
            <a:chExt cx="1411434" cy="848261"/>
          </a:xfrm>
        </p:grpSpPr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4EC28D88-F610-78F9-FF70-0CE5D8292074}"/>
                </a:ext>
              </a:extLst>
            </p:cNvPr>
            <p:cNvSpPr/>
            <p:nvPr/>
          </p:nvSpPr>
          <p:spPr>
            <a:xfrm>
              <a:off x="6641690" y="5353338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066E0429-25BF-198B-C29D-110BCEA19A8A}"/>
                </a:ext>
              </a:extLst>
            </p:cNvPr>
            <p:cNvSpPr txBox="1"/>
            <p:nvPr/>
          </p:nvSpPr>
          <p:spPr>
            <a:xfrm>
              <a:off x="6835301" y="5359716"/>
              <a:ext cx="10823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19</a:t>
              </a:r>
            </a:p>
            <a:p>
              <a:r>
                <a:rPr lang="es-ES" sz="1600" b="1" dirty="0">
                  <a:latin typeface="Consolas" panose="020B0609020204030204" pitchFamily="49" charset="0"/>
                </a:rPr>
                <a:t>HI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  <a:p>
              <a:r>
                <a:rPr lang="es-ES" sz="1600" b="1" dirty="0">
                  <a:latin typeface="Consolas" panose="020B0609020204030204" pitchFamily="49" charset="0"/>
                </a:rPr>
                <a:t>HD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6F3AB50A-B72B-A8BD-0B6A-7F6EFF15A267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7332682" y="4557118"/>
            <a:ext cx="3007144" cy="746230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C1A6867A-89A8-D4FF-2868-51468475FB0C}"/>
              </a:ext>
            </a:extLst>
          </p:cNvPr>
          <p:cNvSpPr txBox="1"/>
          <p:nvPr/>
        </p:nvSpPr>
        <p:spPr>
          <a:xfrm>
            <a:off x="5619293" y="557955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590306B9-CA07-EBAD-9538-9D2CAB0B8F4E}"/>
              </a:ext>
            </a:extLst>
          </p:cNvPr>
          <p:cNvSpPr txBox="1"/>
          <p:nvPr/>
        </p:nvSpPr>
        <p:spPr>
          <a:xfrm>
            <a:off x="5992119" y="557955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9AE9E17E-6AF4-2D30-A3F9-D165F3BF747D}"/>
              </a:ext>
            </a:extLst>
          </p:cNvPr>
          <p:cNvSpPr txBox="1"/>
          <p:nvPr/>
        </p:nvSpPr>
        <p:spPr>
          <a:xfrm>
            <a:off x="6330386" y="557955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3C01B1A1-1C3C-2049-E7F1-F6D7969BA129}"/>
              </a:ext>
            </a:extLst>
          </p:cNvPr>
          <p:cNvGrpSpPr/>
          <p:nvPr/>
        </p:nvGrpSpPr>
        <p:grpSpPr>
          <a:xfrm>
            <a:off x="2932956" y="5817316"/>
            <a:ext cx="1411434" cy="848261"/>
            <a:chOff x="2932956" y="5817316"/>
            <a:chExt cx="1411434" cy="848261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2A89441C-2051-A4D2-7051-329977D66EA3}"/>
                </a:ext>
              </a:extLst>
            </p:cNvPr>
            <p:cNvSpPr/>
            <p:nvPr/>
          </p:nvSpPr>
          <p:spPr>
            <a:xfrm>
              <a:off x="2932956" y="5817316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6A7508C6-F71B-D743-340F-956C542BAC25}"/>
                </a:ext>
              </a:extLst>
            </p:cNvPr>
            <p:cNvSpPr txBox="1"/>
            <p:nvPr/>
          </p:nvSpPr>
          <p:spPr>
            <a:xfrm>
              <a:off x="3153604" y="5852159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BF7B8457-7CDC-E715-A8CC-764F3FE35B39}"/>
              </a:ext>
            </a:extLst>
          </p:cNvPr>
          <p:cNvCxnSpPr>
            <a:cxnSpLocks/>
          </p:cNvCxnSpPr>
          <p:nvPr/>
        </p:nvCxnSpPr>
        <p:spPr>
          <a:xfrm flipH="1">
            <a:off x="4453634" y="6231120"/>
            <a:ext cx="2909006" cy="290707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9E0C4338-C58D-DDF3-7354-35D8752AFBCE}"/>
              </a:ext>
            </a:extLst>
          </p:cNvPr>
          <p:cNvCxnSpPr>
            <a:cxnSpLocks/>
          </p:cNvCxnSpPr>
          <p:nvPr/>
        </p:nvCxnSpPr>
        <p:spPr>
          <a:xfrm>
            <a:off x="7383652" y="6195402"/>
            <a:ext cx="1767419" cy="181071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36B48AB-0CB6-E7C9-44DE-0ECF4EE7E2CA}"/>
              </a:ext>
            </a:extLst>
          </p:cNvPr>
          <p:cNvGrpSpPr/>
          <p:nvPr/>
        </p:nvGrpSpPr>
        <p:grpSpPr>
          <a:xfrm>
            <a:off x="9252391" y="5852159"/>
            <a:ext cx="1411434" cy="848261"/>
            <a:chOff x="9252391" y="5852159"/>
            <a:chExt cx="1411434" cy="848261"/>
          </a:xfrm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321F3B47-C729-F624-0366-55B06B592F01}"/>
                </a:ext>
              </a:extLst>
            </p:cNvPr>
            <p:cNvSpPr/>
            <p:nvPr/>
          </p:nvSpPr>
          <p:spPr>
            <a:xfrm>
              <a:off x="9252391" y="5852159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188E8163-C561-F55D-FBF5-3858CDBB5E40}"/>
                </a:ext>
              </a:extLst>
            </p:cNvPr>
            <p:cNvSpPr txBox="1"/>
            <p:nvPr/>
          </p:nvSpPr>
          <p:spPr>
            <a:xfrm>
              <a:off x="9473039" y="5887002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20EE46B9-62C8-04D1-FC13-B82F92F29AE5}"/>
              </a:ext>
            </a:extLst>
          </p:cNvPr>
          <p:cNvSpPr txBox="1"/>
          <p:nvPr/>
        </p:nvSpPr>
        <p:spPr>
          <a:xfrm>
            <a:off x="3510854" y="3801640"/>
            <a:ext cx="173957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chemeClr val="accent6"/>
                </a:solidFill>
                <a:latin typeface="Consolas" panose="020B0609020204030204" pitchFamily="49" charset="0"/>
              </a:rPr>
              <a:t>Pantalla 9</a:t>
            </a:r>
            <a:endParaRPr lang="es-AR" sz="22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E2F38183-0AE8-AE06-C7A1-D2363A9A0059}"/>
              </a:ext>
            </a:extLst>
          </p:cNvPr>
          <p:cNvSpPr txBox="1"/>
          <p:nvPr/>
        </p:nvSpPr>
        <p:spPr>
          <a:xfrm>
            <a:off x="3545144" y="4203859"/>
            <a:ext cx="189507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chemeClr val="accent6"/>
                </a:solidFill>
                <a:latin typeface="Consolas" panose="020B0609020204030204" pitchFamily="49" charset="0"/>
              </a:rPr>
              <a:t>Pantalla 18</a:t>
            </a:r>
            <a:endParaRPr lang="es-AR" sz="22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AA88599D-0F61-D4E6-5089-A7A99277F16D}"/>
              </a:ext>
            </a:extLst>
          </p:cNvPr>
          <p:cNvSpPr txBox="1"/>
          <p:nvPr/>
        </p:nvSpPr>
        <p:spPr>
          <a:xfrm>
            <a:off x="3545934" y="4645150"/>
            <a:ext cx="189507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chemeClr val="accent6"/>
                </a:solidFill>
                <a:latin typeface="Consolas" panose="020B0609020204030204" pitchFamily="49" charset="0"/>
              </a:rPr>
              <a:t>Pantalla 19</a:t>
            </a:r>
            <a:endParaRPr lang="es-AR" sz="22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FA70BA8E-E2B4-F50B-B7CF-93863AAEA336}"/>
              </a:ext>
            </a:extLst>
          </p:cNvPr>
          <p:cNvSpPr txBox="1"/>
          <p:nvPr/>
        </p:nvSpPr>
        <p:spPr>
          <a:xfrm>
            <a:off x="3544237" y="5127008"/>
            <a:ext cx="189507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chemeClr val="accent6"/>
                </a:solidFill>
                <a:latin typeface="Consolas" panose="020B0609020204030204" pitchFamily="49" charset="0"/>
              </a:rPr>
              <a:t>Pantalla 22</a:t>
            </a:r>
            <a:endParaRPr lang="es-AR" sz="22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36A36D23-4225-2C1E-E083-C6FD9542533D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10355444" y="4572153"/>
            <a:ext cx="1060993" cy="363432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B1B8218D-6E92-F06F-9C1C-3DC54E7C9484}"/>
              </a:ext>
            </a:extLst>
          </p:cNvPr>
          <p:cNvSpPr/>
          <p:nvPr/>
        </p:nvSpPr>
        <p:spPr>
          <a:xfrm>
            <a:off x="10710720" y="4935585"/>
            <a:ext cx="1411434" cy="8482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51F5391-9EBA-8E01-FBE4-F63B24083D93}"/>
              </a:ext>
            </a:extLst>
          </p:cNvPr>
          <p:cNvSpPr txBox="1"/>
          <p:nvPr/>
        </p:nvSpPr>
        <p:spPr>
          <a:xfrm>
            <a:off x="10931368" y="4970428"/>
            <a:ext cx="97013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Consolas" panose="020B0609020204030204" pitchFamily="49" charset="0"/>
              </a:rPr>
              <a:t>a = </a:t>
            </a:r>
            <a:r>
              <a:rPr lang="es-ES" sz="1600" b="1" dirty="0" err="1">
                <a:latin typeface="Consolas" panose="020B0609020204030204" pitchFamily="49" charset="0"/>
              </a:rPr>
              <a:t>nil</a:t>
            </a:r>
            <a:endParaRPr lang="es-ES" sz="1600" b="1" dirty="0">
              <a:latin typeface="Consolas" panose="020B0609020204030204" pitchFamily="49" charset="0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09B529DD-0CE4-32A8-CEDF-A655A56B7D76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3-4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137489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8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9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50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3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7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9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1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13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16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1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2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2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3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3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4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4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4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5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6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6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6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66" grpId="0"/>
      <p:bldP spid="66" grpId="1"/>
      <p:bldP spid="67" grpId="0"/>
      <p:bldP spid="67" grpId="1"/>
      <p:bldP spid="76" grpId="0"/>
      <p:bldP spid="76" grpId="1"/>
      <p:bldP spid="77" grpId="0"/>
      <p:bldP spid="77" grpId="1"/>
      <p:bldP spid="78" grpId="0"/>
      <p:bldP spid="78" grpId="1"/>
      <p:bldP spid="86" grpId="0"/>
      <p:bldP spid="86" grpId="1"/>
      <p:bldP spid="87" grpId="0"/>
      <p:bldP spid="87" grpId="1"/>
      <p:bldP spid="88" grpId="0"/>
      <p:bldP spid="88" grpId="1"/>
      <p:bldP spid="92" grpId="0"/>
      <p:bldP spid="92" grpId="1"/>
      <p:bldP spid="93" grpId="0"/>
      <p:bldP spid="93" grpId="1"/>
      <p:bldP spid="94" grpId="0"/>
      <p:bldP spid="94" grpId="1"/>
      <p:bldP spid="104" grpId="0"/>
      <p:bldP spid="105" grpId="0"/>
      <p:bldP spid="106" grpId="0"/>
      <p:bldP spid="107" grpId="0"/>
      <p:bldP spid="109" grpId="0" animBg="1"/>
      <p:bldP spid="1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 DE DATOS ARBOL - RECORRIDO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EF3EADB1-08CC-C827-7742-6B7C8E410331}"/>
              </a:ext>
            </a:extLst>
          </p:cNvPr>
          <p:cNvSpPr txBox="1"/>
          <p:nvPr/>
        </p:nvSpPr>
        <p:spPr>
          <a:xfrm>
            <a:off x="1987578" y="1403404"/>
            <a:ext cx="4684316" cy="403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preOrden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 a &lt;&gt; nil )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write (a^.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preOrden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preOrden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8899F5B1-C2E6-DEF3-498A-6F64FAB4D727}"/>
              </a:ext>
            </a:extLst>
          </p:cNvPr>
          <p:cNvGrpSpPr/>
          <p:nvPr/>
        </p:nvGrpSpPr>
        <p:grpSpPr>
          <a:xfrm>
            <a:off x="201337" y="1210740"/>
            <a:ext cx="1889675" cy="2608175"/>
            <a:chOff x="332920" y="2224854"/>
            <a:chExt cx="1905265" cy="2636288"/>
          </a:xfrm>
        </p:grpSpPr>
        <p:grpSp>
          <p:nvGrpSpPr>
            <p:cNvPr id="36" name="Google Shape;180;p19">
              <a:extLst>
                <a:ext uri="{FF2B5EF4-FFF2-40B4-BE49-F238E27FC236}">
                  <a16:creationId xmlns:a16="http://schemas.microsoft.com/office/drawing/2014/main" id="{C372E503-4C3F-A612-BF3F-9C2F0C75E26D}"/>
                </a:ext>
              </a:extLst>
            </p:cNvPr>
            <p:cNvGrpSpPr/>
            <p:nvPr/>
          </p:nvGrpSpPr>
          <p:grpSpPr>
            <a:xfrm>
              <a:off x="332920" y="2224854"/>
              <a:ext cx="1212010" cy="850900"/>
              <a:chOff x="7994650" y="3048000"/>
              <a:chExt cx="957517" cy="850900"/>
            </a:xfrm>
          </p:grpSpPr>
          <p:sp>
            <p:nvSpPr>
              <p:cNvPr id="54" name="Google Shape;181;p19">
                <a:extLst>
                  <a:ext uri="{FF2B5EF4-FFF2-40B4-BE49-F238E27FC236}">
                    <a16:creationId xmlns:a16="http://schemas.microsoft.com/office/drawing/2014/main" id="{876BA375-D721-077E-3BBC-6898B1077F1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183;p19">
                <a:extLst>
                  <a:ext uri="{FF2B5EF4-FFF2-40B4-BE49-F238E27FC236}">
                    <a16:creationId xmlns:a16="http://schemas.microsoft.com/office/drawing/2014/main" id="{90DD8C6D-9792-C054-3EBE-BB4E7DC75CEB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" name="Google Shape;182;p19">
              <a:extLst>
                <a:ext uri="{FF2B5EF4-FFF2-40B4-BE49-F238E27FC236}">
                  <a16:creationId xmlns:a16="http://schemas.microsoft.com/office/drawing/2014/main" id="{8C9A990D-8A69-0213-F915-07AB323D685C}"/>
                </a:ext>
              </a:extLst>
            </p:cNvPr>
            <p:cNvSpPr txBox="1"/>
            <p:nvPr/>
          </p:nvSpPr>
          <p:spPr>
            <a:xfrm>
              <a:off x="386207" y="2587493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" name="Google Shape;180;p19">
              <a:extLst>
                <a:ext uri="{FF2B5EF4-FFF2-40B4-BE49-F238E27FC236}">
                  <a16:creationId xmlns:a16="http://schemas.microsoft.com/office/drawing/2014/main" id="{A062051A-D2BA-C327-EF8C-38CA96EED9A9}"/>
                </a:ext>
              </a:extLst>
            </p:cNvPr>
            <p:cNvGrpSpPr/>
            <p:nvPr/>
          </p:nvGrpSpPr>
          <p:grpSpPr>
            <a:xfrm>
              <a:off x="801812" y="3435181"/>
              <a:ext cx="693255" cy="590550"/>
              <a:chOff x="7994650" y="3308350"/>
              <a:chExt cx="547688" cy="590550"/>
            </a:xfrm>
          </p:grpSpPr>
          <p:sp>
            <p:nvSpPr>
              <p:cNvPr id="52" name="Google Shape;181;p19">
                <a:extLst>
                  <a:ext uri="{FF2B5EF4-FFF2-40B4-BE49-F238E27FC236}">
                    <a16:creationId xmlns:a16="http://schemas.microsoft.com/office/drawing/2014/main" id="{A2276019-758D-8123-E5F4-9917DC462B76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182;p19">
                <a:extLst>
                  <a:ext uri="{FF2B5EF4-FFF2-40B4-BE49-F238E27FC236}">
                    <a16:creationId xmlns:a16="http://schemas.microsoft.com/office/drawing/2014/main" id="{CDC2E498-1A53-4746-65DB-42A42547EBDE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43FA4069-32A6-FF86-5499-7D88B82B332C}"/>
                </a:ext>
              </a:extLst>
            </p:cNvPr>
            <p:cNvCxnSpPr>
              <a:cxnSpLocks/>
            </p:cNvCxnSpPr>
            <p:nvPr/>
          </p:nvCxnSpPr>
          <p:spPr>
            <a:xfrm>
              <a:off x="841101" y="3030461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oogle Shape;180;p19">
              <a:extLst>
                <a:ext uri="{FF2B5EF4-FFF2-40B4-BE49-F238E27FC236}">
                  <a16:creationId xmlns:a16="http://schemas.microsoft.com/office/drawing/2014/main" id="{337DF989-069E-BE6A-1FF2-2ECDD7391EFB}"/>
                </a:ext>
              </a:extLst>
            </p:cNvPr>
            <p:cNvGrpSpPr/>
            <p:nvPr/>
          </p:nvGrpSpPr>
          <p:grpSpPr>
            <a:xfrm>
              <a:off x="1544930" y="4270592"/>
              <a:ext cx="693255" cy="590550"/>
              <a:chOff x="7994650" y="3308350"/>
              <a:chExt cx="547688" cy="590550"/>
            </a:xfrm>
          </p:grpSpPr>
          <p:sp>
            <p:nvSpPr>
              <p:cNvPr id="50" name="Google Shape;181;p19">
                <a:extLst>
                  <a:ext uri="{FF2B5EF4-FFF2-40B4-BE49-F238E27FC236}">
                    <a16:creationId xmlns:a16="http://schemas.microsoft.com/office/drawing/2014/main" id="{9D2BA069-113A-D23D-2D1A-A6120A6D89A9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182;p19">
                <a:extLst>
                  <a:ext uri="{FF2B5EF4-FFF2-40B4-BE49-F238E27FC236}">
                    <a16:creationId xmlns:a16="http://schemas.microsoft.com/office/drawing/2014/main" id="{3395E73D-4D82-4409-2C4A-609D4A44EAB8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751DA751-BB42-F14A-9176-AD3803137D0E}"/>
                </a:ext>
              </a:extLst>
            </p:cNvPr>
            <p:cNvCxnSpPr>
              <a:cxnSpLocks/>
            </p:cNvCxnSpPr>
            <p:nvPr/>
          </p:nvCxnSpPr>
          <p:spPr>
            <a:xfrm>
              <a:off x="1495067" y="4009856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D0ABC109-4D9C-2DEA-4F25-468737C16A3B}"/>
              </a:ext>
            </a:extLst>
          </p:cNvPr>
          <p:cNvGrpSpPr/>
          <p:nvPr/>
        </p:nvGrpSpPr>
        <p:grpSpPr>
          <a:xfrm>
            <a:off x="536928" y="3767919"/>
            <a:ext cx="859349" cy="930684"/>
            <a:chOff x="723482" y="4861142"/>
            <a:chExt cx="866439" cy="940716"/>
          </a:xfrm>
        </p:grpSpPr>
        <p:grpSp>
          <p:nvGrpSpPr>
            <p:cNvPr id="57" name="Google Shape;180;p19">
              <a:extLst>
                <a:ext uri="{FF2B5EF4-FFF2-40B4-BE49-F238E27FC236}">
                  <a16:creationId xmlns:a16="http://schemas.microsoft.com/office/drawing/2014/main" id="{BF2D6C3D-556F-846A-6839-04291ADA6B77}"/>
                </a:ext>
              </a:extLst>
            </p:cNvPr>
            <p:cNvGrpSpPr/>
            <p:nvPr/>
          </p:nvGrpSpPr>
          <p:grpSpPr>
            <a:xfrm>
              <a:off x="723482" y="5211308"/>
              <a:ext cx="693255" cy="590550"/>
              <a:chOff x="7994650" y="3308350"/>
              <a:chExt cx="547688" cy="590550"/>
            </a:xfrm>
          </p:grpSpPr>
          <p:sp>
            <p:nvSpPr>
              <p:cNvPr id="59" name="Google Shape;181;p19">
                <a:extLst>
                  <a:ext uri="{FF2B5EF4-FFF2-40B4-BE49-F238E27FC236}">
                    <a16:creationId xmlns:a16="http://schemas.microsoft.com/office/drawing/2014/main" id="{0DABF765-A520-0826-AD9F-9B3D38F89BD0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182;p19">
                <a:extLst>
                  <a:ext uri="{FF2B5EF4-FFF2-40B4-BE49-F238E27FC236}">
                    <a16:creationId xmlns:a16="http://schemas.microsoft.com/office/drawing/2014/main" id="{9FE74092-1246-C1D7-5B23-4262CC8E9D3F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A8580E46-013B-4150-FFA6-6C595F5C0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0701" y="4861142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Google Shape;342;p24">
            <a:extLst>
              <a:ext uri="{FF2B5EF4-FFF2-40B4-BE49-F238E27FC236}">
                <a16:creationId xmlns:a16="http://schemas.microsoft.com/office/drawing/2014/main" id="{F4408035-9421-486F-7DB3-23EF134B01CE}"/>
              </a:ext>
            </a:extLst>
          </p:cNvPr>
          <p:cNvSpPr txBox="1"/>
          <p:nvPr/>
        </p:nvSpPr>
        <p:spPr>
          <a:xfrm>
            <a:off x="7108371" y="1403405"/>
            <a:ext cx="4829441" cy="403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postOrden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 a &lt;&gt; nil )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postOrden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postOrden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write (a^.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" name="Google Shape;69;p4">
            <a:extLst>
              <a:ext uri="{FF2B5EF4-FFF2-40B4-BE49-F238E27FC236}">
                <a16:creationId xmlns:a16="http://schemas.microsoft.com/office/drawing/2014/main" id="{C26A95E8-BEB7-C217-9070-1B12C74965AB}"/>
              </a:ext>
            </a:extLst>
          </p:cNvPr>
          <p:cNvSpPr txBox="1"/>
          <p:nvPr/>
        </p:nvSpPr>
        <p:spPr>
          <a:xfrm>
            <a:off x="4920744" y="5475572"/>
            <a:ext cx="2940379" cy="49240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Qué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imprimen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4" name="Google Shape;69;p4">
            <a:extLst>
              <a:ext uri="{FF2B5EF4-FFF2-40B4-BE49-F238E27FC236}">
                <a16:creationId xmlns:a16="http://schemas.microsoft.com/office/drawing/2014/main" id="{1942F849-8E4A-D2E6-0981-DEA785961AEF}"/>
              </a:ext>
            </a:extLst>
          </p:cNvPr>
          <p:cNvSpPr txBox="1"/>
          <p:nvPr/>
        </p:nvSpPr>
        <p:spPr>
          <a:xfrm>
            <a:off x="8734078" y="5075462"/>
            <a:ext cx="2940379" cy="129262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Si </a:t>
            </a:r>
            <a:r>
              <a:rPr lang="en-US" sz="26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se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pasa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por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referencia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que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imprime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cada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uno?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7982EB36-E3A7-E1B4-C1AC-50886B7990B5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3-4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6393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 txBox="1"/>
          <p:nvPr/>
        </p:nvSpPr>
        <p:spPr>
          <a:xfrm>
            <a:off x="47625" y="948193"/>
            <a:ext cx="11993562" cy="135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Supongamos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disponemos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un arbol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binario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búsqueda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, y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queremos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implementar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modulo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retorne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booleano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se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encuentra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valor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buscado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que se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recibe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parámetro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3712F988-A06B-07B8-21E2-708BAEC892E4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AEEB97A7-1ADD-8864-80FE-E2DD8DCCDD90}"/>
              </a:ext>
            </a:extLst>
          </p:cNvPr>
          <p:cNvGrpSpPr/>
          <p:nvPr/>
        </p:nvGrpSpPr>
        <p:grpSpPr>
          <a:xfrm>
            <a:off x="81863" y="2353522"/>
            <a:ext cx="4659312" cy="2907305"/>
            <a:chOff x="81863" y="2353522"/>
            <a:chExt cx="4659312" cy="2907305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D0F11C25-9C6F-ED35-9227-86532DDCB99C}"/>
                </a:ext>
              </a:extLst>
            </p:cNvPr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4" name="Google Shape;126;p18">
                <a:extLst>
                  <a:ext uri="{FF2B5EF4-FFF2-40B4-BE49-F238E27FC236}">
                    <a16:creationId xmlns:a16="http://schemas.microsoft.com/office/drawing/2014/main" id="{5C97D130-F83A-584E-C39B-EC80E1A74792}"/>
                  </a:ext>
                </a:extLst>
              </p:cNvPr>
              <p:cNvGrpSpPr/>
              <p:nvPr/>
            </p:nvGrpSpPr>
            <p:grpSpPr>
              <a:xfrm>
                <a:off x="81863" y="2439840"/>
                <a:ext cx="4659312" cy="2747963"/>
                <a:chOff x="147639" y="1252014"/>
                <a:chExt cx="3567232" cy="2361884"/>
              </a:xfrm>
            </p:grpSpPr>
            <p:sp>
              <p:nvSpPr>
                <p:cNvPr id="6" name="Google Shape;127;p18">
                  <a:extLst>
                    <a:ext uri="{FF2B5EF4-FFF2-40B4-BE49-F238E27FC236}">
                      <a16:creationId xmlns:a16="http://schemas.microsoft.com/office/drawing/2014/main" id="{CBFD2BB1-8FF6-8FA1-FA8C-D53F956D2D58}"/>
                    </a:ext>
                  </a:extLst>
                </p:cNvPr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" name="Google Shape;128;p18">
                  <a:extLst>
                    <a:ext uri="{FF2B5EF4-FFF2-40B4-BE49-F238E27FC236}">
                      <a16:creationId xmlns:a16="http://schemas.microsoft.com/office/drawing/2014/main" id="{F8169051-4E96-6E03-4758-4FE3D402F57C}"/>
                    </a:ext>
                  </a:extLst>
                </p:cNvPr>
                <p:cNvSpPr/>
                <p:nvPr/>
              </p:nvSpPr>
              <p:spPr>
                <a:xfrm>
                  <a:off x="825839" y="2153923"/>
                  <a:ext cx="54815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" name="Google Shape;129;p18">
                  <a:extLst>
                    <a:ext uri="{FF2B5EF4-FFF2-40B4-BE49-F238E27FC236}">
                      <a16:creationId xmlns:a16="http://schemas.microsoft.com/office/drawing/2014/main" id="{2424DFCA-299C-6AAB-CF34-F358D338A319}"/>
                    </a:ext>
                  </a:extLst>
                </p:cNvPr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" name="Google Shape;130;p18">
                  <a:extLst>
                    <a:ext uri="{FF2B5EF4-FFF2-40B4-BE49-F238E27FC236}">
                      <a16:creationId xmlns:a16="http://schemas.microsoft.com/office/drawing/2014/main" id="{A7181364-D6D2-196D-531C-16A36F1E50B8}"/>
                    </a:ext>
                  </a:extLst>
                </p:cNvPr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" name="Google Shape;131;p18">
                  <a:extLst>
                    <a:ext uri="{FF2B5EF4-FFF2-40B4-BE49-F238E27FC236}">
                      <a16:creationId xmlns:a16="http://schemas.microsoft.com/office/drawing/2014/main" id="{2F5D68DA-8A99-E89F-E892-C492832976F6}"/>
                    </a:ext>
                  </a:extLst>
                </p:cNvPr>
                <p:cNvSpPr/>
                <p:nvPr/>
              </p:nvSpPr>
              <p:spPr>
                <a:xfrm>
                  <a:off x="1347250" y="3008077"/>
                  <a:ext cx="54572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" name="Google Shape;132;p18">
                  <a:extLst>
                    <a:ext uri="{FF2B5EF4-FFF2-40B4-BE49-F238E27FC236}">
                      <a16:creationId xmlns:a16="http://schemas.microsoft.com/office/drawing/2014/main" id="{13C50E15-B686-3519-66DB-74674C3BFCBF}"/>
                    </a:ext>
                  </a:extLst>
                </p:cNvPr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8" name="Google Shape;133;p18">
                  <a:extLst>
                    <a:ext uri="{FF2B5EF4-FFF2-40B4-BE49-F238E27FC236}">
                      <a16:creationId xmlns:a16="http://schemas.microsoft.com/office/drawing/2014/main" id="{2FD3E6E8-C06F-E4DC-98F0-B5CAEF0DD074}"/>
                    </a:ext>
                  </a:extLst>
                </p:cNvPr>
                <p:cNvCxnSpPr/>
                <p:nvPr/>
              </p:nvCxnSpPr>
              <p:spPr>
                <a:xfrm flipH="1">
                  <a:off x="1293772" y="1756865"/>
                  <a:ext cx="465503" cy="48302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" name="Google Shape;134;p18">
                  <a:extLst>
                    <a:ext uri="{FF2B5EF4-FFF2-40B4-BE49-F238E27FC236}">
                      <a16:creationId xmlns:a16="http://schemas.microsoft.com/office/drawing/2014/main" id="{BAB53AF8-28AB-C0DA-EDA1-ACF7CEF391BF}"/>
                    </a:ext>
                  </a:extLst>
                </p:cNvPr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" name="Google Shape;135;p18">
                  <a:extLst>
                    <a:ext uri="{FF2B5EF4-FFF2-40B4-BE49-F238E27FC236}">
                      <a16:creationId xmlns:a16="http://schemas.microsoft.com/office/drawing/2014/main" id="{2D369895-1E13-9B8A-4F9F-5A22946C5250}"/>
                    </a:ext>
                  </a:extLst>
                </p:cNvPr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" name="Google Shape;136;p18">
                  <a:extLst>
                    <a:ext uri="{FF2B5EF4-FFF2-40B4-BE49-F238E27FC236}">
                      <a16:creationId xmlns:a16="http://schemas.microsoft.com/office/drawing/2014/main" id="{A12FD21B-77D8-16A1-2E9E-1F99907AC519}"/>
                    </a:ext>
                  </a:extLst>
                </p:cNvPr>
                <p:cNvCxnSpPr/>
                <p:nvPr/>
              </p:nvCxnSpPr>
              <p:spPr>
                <a:xfrm>
                  <a:off x="1315649" y="2645130"/>
                  <a:ext cx="303853" cy="36294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137;p18">
                  <a:extLst>
                    <a:ext uri="{FF2B5EF4-FFF2-40B4-BE49-F238E27FC236}">
                      <a16:creationId xmlns:a16="http://schemas.microsoft.com/office/drawing/2014/main" id="{B70F5740-08E6-3F19-65DC-054221C3F91D}"/>
                    </a:ext>
                  </a:extLst>
                </p:cNvPr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6" name="Google Shape;138;p18">
                <a:extLst>
                  <a:ext uri="{FF2B5EF4-FFF2-40B4-BE49-F238E27FC236}">
                    <a16:creationId xmlns:a16="http://schemas.microsoft.com/office/drawing/2014/main" id="{19C6CEDB-9741-0118-4E0C-98F401392B18}"/>
                  </a:ext>
                </a:extLst>
              </p:cNvPr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8" name="Google Shape;139;p18">
                <a:extLst>
                  <a:ext uri="{FF2B5EF4-FFF2-40B4-BE49-F238E27FC236}">
                    <a16:creationId xmlns:a16="http://schemas.microsoft.com/office/drawing/2014/main" id="{2B0E69F4-1CD0-5068-C4EC-B6C798200B3C}"/>
                  </a:ext>
                </a:extLst>
              </p:cNvPr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" name="Google Shape;140;p18">
                <a:extLst>
                  <a:ext uri="{FF2B5EF4-FFF2-40B4-BE49-F238E27FC236}">
                    <a16:creationId xmlns:a16="http://schemas.microsoft.com/office/drawing/2014/main" id="{8E79CB8B-AB9E-AC2F-5350-023E5FA20B12}"/>
                  </a:ext>
                </a:extLst>
              </p:cNvPr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41;p18">
                <a:extLst>
                  <a:ext uri="{FF2B5EF4-FFF2-40B4-BE49-F238E27FC236}">
                    <a16:creationId xmlns:a16="http://schemas.microsoft.com/office/drawing/2014/main" id="{751A06F3-4788-BDA7-4910-045AA49A36E8}"/>
                  </a:ext>
                </a:extLst>
              </p:cNvPr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42;p18">
                <a:extLst>
                  <a:ext uri="{FF2B5EF4-FFF2-40B4-BE49-F238E27FC236}">
                    <a16:creationId xmlns:a16="http://schemas.microsoft.com/office/drawing/2014/main" id="{9370AB50-283E-C761-870E-C79CCE2EA4F0}"/>
                  </a:ext>
                </a:extLst>
              </p:cNvPr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43;p18">
                <a:extLst>
                  <a:ext uri="{FF2B5EF4-FFF2-40B4-BE49-F238E27FC236}">
                    <a16:creationId xmlns:a16="http://schemas.microsoft.com/office/drawing/2014/main" id="{5A33826F-8BEA-A4D9-25EA-4E5413474D80}"/>
                  </a:ext>
                </a:extLst>
              </p:cNvPr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44;p18">
                <a:extLst>
                  <a:ext uri="{FF2B5EF4-FFF2-40B4-BE49-F238E27FC236}">
                    <a16:creationId xmlns:a16="http://schemas.microsoft.com/office/drawing/2014/main" id="{56A05F1E-3B4D-CF49-3796-EDBD8A3F3647}"/>
                  </a:ext>
                </a:extLst>
              </p:cNvPr>
              <p:cNvSpPr txBox="1"/>
              <p:nvPr/>
            </p:nvSpPr>
            <p:spPr>
              <a:xfrm>
                <a:off x="1105052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45;p18">
                <a:extLst>
                  <a:ext uri="{FF2B5EF4-FFF2-40B4-BE49-F238E27FC236}">
                    <a16:creationId xmlns:a16="http://schemas.microsoft.com/office/drawing/2014/main" id="{DBA1B098-89DB-7092-409D-3D47E50A5CB9}"/>
                  </a:ext>
                </a:extLst>
              </p:cNvPr>
              <p:cNvSpPr txBox="1"/>
              <p:nvPr/>
            </p:nvSpPr>
            <p:spPr>
              <a:xfrm>
                <a:off x="1740599" y="4603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46;p18">
                <a:extLst>
                  <a:ext uri="{FF2B5EF4-FFF2-40B4-BE49-F238E27FC236}">
                    <a16:creationId xmlns:a16="http://schemas.microsoft.com/office/drawing/2014/main" id="{33651A9D-EE61-D1F6-8FC3-771B860E4843}"/>
                  </a:ext>
                </a:extLst>
              </p:cNvPr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" name="Google Shape;50;p16">
              <a:extLst>
                <a:ext uri="{FF2B5EF4-FFF2-40B4-BE49-F238E27FC236}">
                  <a16:creationId xmlns:a16="http://schemas.microsoft.com/office/drawing/2014/main" id="{4C375C68-FD7D-6EA9-2FDF-3FEEBEE3DB43}"/>
                </a:ext>
              </a:extLst>
            </p:cNvPr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D27A2D1E-4FB1-BAB4-D5CD-C385473E4370}"/>
              </a:ext>
            </a:extLst>
          </p:cNvPr>
          <p:cNvSpPr/>
          <p:nvPr/>
        </p:nvSpPr>
        <p:spPr>
          <a:xfrm>
            <a:off x="1167843" y="2516758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Google Shape;69;p4">
            <a:extLst>
              <a:ext uri="{FF2B5EF4-FFF2-40B4-BE49-F238E27FC236}">
                <a16:creationId xmlns:a16="http://schemas.microsoft.com/office/drawing/2014/main" id="{40A6B48A-AC8B-8D5E-84C1-1E3E2734DEF4}"/>
              </a:ext>
            </a:extLst>
          </p:cNvPr>
          <p:cNvSpPr txBox="1"/>
          <p:nvPr/>
        </p:nvSpPr>
        <p:spPr>
          <a:xfrm>
            <a:off x="3352897" y="5825916"/>
            <a:ext cx="5232603" cy="892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Para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un valor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siempre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se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debe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“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aprovechar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”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orden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del ABB.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107" name="Google Shape;342;p24">
            <a:extLst>
              <a:ext uri="{FF2B5EF4-FFF2-40B4-BE49-F238E27FC236}">
                <a16:creationId xmlns:a16="http://schemas.microsoft.com/office/drawing/2014/main" id="{F7B79A6E-B247-771D-FE72-EC9393ABD74C}"/>
              </a:ext>
            </a:extLst>
          </p:cNvPr>
          <p:cNvSpPr txBox="1"/>
          <p:nvPr/>
        </p:nvSpPr>
        <p:spPr>
          <a:xfrm>
            <a:off x="4641387" y="2545409"/>
            <a:ext cx="7539724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a:arbol;x:integer;var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ok:boolean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 a &lt;&gt; nil )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 begin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(a^.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HI,x,ok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if (a^.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x) then ok:= true;</a:t>
            </a:r>
            <a:endParaRPr sz="2000" b="0" i="0" u="none" strike="noStrike" cap="none" dirty="0">
              <a:solidFill>
                <a:srgbClr val="FF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(a^.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HD,x,ok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pic>
        <p:nvPicPr>
          <p:cNvPr id="110" name="Imagen 109" descr="Icono&#10;&#10;Descripción generada automáticamente">
            <a:extLst>
              <a:ext uri="{FF2B5EF4-FFF2-40B4-BE49-F238E27FC236}">
                <a16:creationId xmlns:a16="http://schemas.microsoft.com/office/drawing/2014/main" id="{5519504C-62B7-4A8E-C9A6-4718F0D0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385" y="32002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666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3712F988-A06B-07B8-21E2-708BAEC892E4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AEEB97A7-1ADD-8864-80FE-E2DD8DCCDD90}"/>
              </a:ext>
            </a:extLst>
          </p:cNvPr>
          <p:cNvGrpSpPr/>
          <p:nvPr/>
        </p:nvGrpSpPr>
        <p:grpSpPr>
          <a:xfrm>
            <a:off x="127721" y="2420372"/>
            <a:ext cx="4659312" cy="2907305"/>
            <a:chOff x="81863" y="2353522"/>
            <a:chExt cx="4659312" cy="2907305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D0F11C25-9C6F-ED35-9227-86532DDCB99C}"/>
                </a:ext>
              </a:extLst>
            </p:cNvPr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4" name="Google Shape;126;p18">
                <a:extLst>
                  <a:ext uri="{FF2B5EF4-FFF2-40B4-BE49-F238E27FC236}">
                    <a16:creationId xmlns:a16="http://schemas.microsoft.com/office/drawing/2014/main" id="{5C97D130-F83A-584E-C39B-EC80E1A74792}"/>
                  </a:ext>
                </a:extLst>
              </p:cNvPr>
              <p:cNvGrpSpPr/>
              <p:nvPr/>
            </p:nvGrpSpPr>
            <p:grpSpPr>
              <a:xfrm>
                <a:off x="81863" y="2439840"/>
                <a:ext cx="4659312" cy="2817586"/>
                <a:chOff x="147639" y="1252014"/>
                <a:chExt cx="3567232" cy="2421726"/>
              </a:xfrm>
            </p:grpSpPr>
            <p:sp>
              <p:nvSpPr>
                <p:cNvPr id="6" name="Google Shape;127;p18">
                  <a:extLst>
                    <a:ext uri="{FF2B5EF4-FFF2-40B4-BE49-F238E27FC236}">
                      <a16:creationId xmlns:a16="http://schemas.microsoft.com/office/drawing/2014/main" id="{CBFD2BB1-8FF6-8FA1-FA8C-D53F956D2D58}"/>
                    </a:ext>
                  </a:extLst>
                </p:cNvPr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" name="Google Shape;128;p18">
                  <a:extLst>
                    <a:ext uri="{FF2B5EF4-FFF2-40B4-BE49-F238E27FC236}">
                      <a16:creationId xmlns:a16="http://schemas.microsoft.com/office/drawing/2014/main" id="{F8169051-4E96-6E03-4758-4FE3D402F57C}"/>
                    </a:ext>
                  </a:extLst>
                </p:cNvPr>
                <p:cNvSpPr/>
                <p:nvPr/>
              </p:nvSpPr>
              <p:spPr>
                <a:xfrm>
                  <a:off x="684159" y="2153923"/>
                  <a:ext cx="54815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" name="Google Shape;129;p18">
                  <a:extLst>
                    <a:ext uri="{FF2B5EF4-FFF2-40B4-BE49-F238E27FC236}">
                      <a16:creationId xmlns:a16="http://schemas.microsoft.com/office/drawing/2014/main" id="{2424DFCA-299C-6AAB-CF34-F358D338A319}"/>
                    </a:ext>
                  </a:extLst>
                </p:cNvPr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" name="Google Shape;130;p18">
                  <a:extLst>
                    <a:ext uri="{FF2B5EF4-FFF2-40B4-BE49-F238E27FC236}">
                      <a16:creationId xmlns:a16="http://schemas.microsoft.com/office/drawing/2014/main" id="{A7181364-D6D2-196D-531C-16A36F1E50B8}"/>
                    </a:ext>
                  </a:extLst>
                </p:cNvPr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" name="Google Shape;131;p18">
                  <a:extLst>
                    <a:ext uri="{FF2B5EF4-FFF2-40B4-BE49-F238E27FC236}">
                      <a16:creationId xmlns:a16="http://schemas.microsoft.com/office/drawing/2014/main" id="{2F5D68DA-8A99-E89F-E892-C492832976F6}"/>
                    </a:ext>
                  </a:extLst>
                </p:cNvPr>
                <p:cNvSpPr/>
                <p:nvPr/>
              </p:nvSpPr>
              <p:spPr>
                <a:xfrm>
                  <a:off x="1072220" y="3082927"/>
                  <a:ext cx="54572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" name="Google Shape;132;p18">
                  <a:extLst>
                    <a:ext uri="{FF2B5EF4-FFF2-40B4-BE49-F238E27FC236}">
                      <a16:creationId xmlns:a16="http://schemas.microsoft.com/office/drawing/2014/main" id="{13C50E15-B686-3519-66DB-74674C3BFCBF}"/>
                    </a:ext>
                  </a:extLst>
                </p:cNvPr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8" name="Google Shape;133;p18">
                  <a:extLst>
                    <a:ext uri="{FF2B5EF4-FFF2-40B4-BE49-F238E27FC236}">
                      <a16:creationId xmlns:a16="http://schemas.microsoft.com/office/drawing/2014/main" id="{2FD3E6E8-C06F-E4DC-98F0-B5CAEF0DD074}"/>
                    </a:ext>
                  </a:extLst>
                </p:cNvPr>
                <p:cNvCxnSpPr>
                  <a:cxnSpLocks/>
                  <a:stCxn id="6" idx="3"/>
                </p:cNvCxnSpPr>
                <p:nvPr/>
              </p:nvCxnSpPr>
              <p:spPr>
                <a:xfrm flipH="1">
                  <a:off x="1152092" y="1756304"/>
                  <a:ext cx="605669" cy="48358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" name="Google Shape;134;p18">
                  <a:extLst>
                    <a:ext uri="{FF2B5EF4-FFF2-40B4-BE49-F238E27FC236}">
                      <a16:creationId xmlns:a16="http://schemas.microsoft.com/office/drawing/2014/main" id="{BAB53AF8-28AB-C0DA-EDA1-ACF7CEF391BF}"/>
                    </a:ext>
                  </a:extLst>
                </p:cNvPr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" name="Google Shape;135;p18">
                  <a:extLst>
                    <a:ext uri="{FF2B5EF4-FFF2-40B4-BE49-F238E27FC236}">
                      <a16:creationId xmlns:a16="http://schemas.microsoft.com/office/drawing/2014/main" id="{2D369895-1E13-9B8A-4F9F-5A22946C5250}"/>
                    </a:ext>
                  </a:extLst>
                </p:cNvPr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" name="Google Shape;136;p18">
                  <a:extLst>
                    <a:ext uri="{FF2B5EF4-FFF2-40B4-BE49-F238E27FC236}">
                      <a16:creationId xmlns:a16="http://schemas.microsoft.com/office/drawing/2014/main" id="{A12FD21B-77D8-16A1-2E9E-1F99907AC519}"/>
                    </a:ext>
                  </a:extLst>
                </p:cNvPr>
                <p:cNvCxnSpPr/>
                <p:nvPr/>
              </p:nvCxnSpPr>
              <p:spPr>
                <a:xfrm>
                  <a:off x="1040621" y="2719982"/>
                  <a:ext cx="303853" cy="36294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137;p18">
                  <a:extLst>
                    <a:ext uri="{FF2B5EF4-FFF2-40B4-BE49-F238E27FC236}">
                      <a16:creationId xmlns:a16="http://schemas.microsoft.com/office/drawing/2014/main" id="{B70F5740-08E6-3F19-65DC-054221C3F91D}"/>
                    </a:ext>
                  </a:extLst>
                </p:cNvPr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6" name="Google Shape;138;p18">
                <a:extLst>
                  <a:ext uri="{FF2B5EF4-FFF2-40B4-BE49-F238E27FC236}">
                    <a16:creationId xmlns:a16="http://schemas.microsoft.com/office/drawing/2014/main" id="{19C6CEDB-9741-0118-4E0C-98F401392B18}"/>
                  </a:ext>
                </a:extLst>
              </p:cNvPr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8" name="Google Shape;139;p18">
                <a:extLst>
                  <a:ext uri="{FF2B5EF4-FFF2-40B4-BE49-F238E27FC236}">
                    <a16:creationId xmlns:a16="http://schemas.microsoft.com/office/drawing/2014/main" id="{2B0E69F4-1CD0-5068-C4EC-B6C798200B3C}"/>
                  </a:ext>
                </a:extLst>
              </p:cNvPr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" name="Google Shape;140;p18">
                <a:extLst>
                  <a:ext uri="{FF2B5EF4-FFF2-40B4-BE49-F238E27FC236}">
                    <a16:creationId xmlns:a16="http://schemas.microsoft.com/office/drawing/2014/main" id="{8E79CB8B-AB9E-AC2F-5350-023E5FA20B12}"/>
                  </a:ext>
                </a:extLst>
              </p:cNvPr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41;p18">
                <a:extLst>
                  <a:ext uri="{FF2B5EF4-FFF2-40B4-BE49-F238E27FC236}">
                    <a16:creationId xmlns:a16="http://schemas.microsoft.com/office/drawing/2014/main" id="{751A06F3-4788-BDA7-4910-045AA49A36E8}"/>
                  </a:ext>
                </a:extLst>
              </p:cNvPr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42;p18">
                <a:extLst>
                  <a:ext uri="{FF2B5EF4-FFF2-40B4-BE49-F238E27FC236}">
                    <a16:creationId xmlns:a16="http://schemas.microsoft.com/office/drawing/2014/main" id="{9370AB50-283E-C761-870E-C79CCE2EA4F0}"/>
                  </a:ext>
                </a:extLst>
              </p:cNvPr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43;p18">
                <a:extLst>
                  <a:ext uri="{FF2B5EF4-FFF2-40B4-BE49-F238E27FC236}">
                    <a16:creationId xmlns:a16="http://schemas.microsoft.com/office/drawing/2014/main" id="{5A33826F-8BEA-A4D9-25EA-4E5413474D80}"/>
                  </a:ext>
                </a:extLst>
              </p:cNvPr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44;p18">
                <a:extLst>
                  <a:ext uri="{FF2B5EF4-FFF2-40B4-BE49-F238E27FC236}">
                    <a16:creationId xmlns:a16="http://schemas.microsoft.com/office/drawing/2014/main" id="{56A05F1E-3B4D-CF49-3796-EDBD8A3F3647}"/>
                  </a:ext>
                </a:extLst>
              </p:cNvPr>
              <p:cNvSpPr txBox="1"/>
              <p:nvPr/>
            </p:nvSpPr>
            <p:spPr>
              <a:xfrm>
                <a:off x="919996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45;p18">
                <a:extLst>
                  <a:ext uri="{FF2B5EF4-FFF2-40B4-BE49-F238E27FC236}">
                    <a16:creationId xmlns:a16="http://schemas.microsoft.com/office/drawing/2014/main" id="{DBA1B098-89DB-7092-409D-3D47E50A5CB9}"/>
                  </a:ext>
                </a:extLst>
              </p:cNvPr>
              <p:cNvSpPr txBox="1"/>
              <p:nvPr/>
            </p:nvSpPr>
            <p:spPr>
              <a:xfrm>
                <a:off x="1381371" y="469085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46;p18">
                <a:extLst>
                  <a:ext uri="{FF2B5EF4-FFF2-40B4-BE49-F238E27FC236}">
                    <a16:creationId xmlns:a16="http://schemas.microsoft.com/office/drawing/2014/main" id="{33651A9D-EE61-D1F6-8FC3-771B860E4843}"/>
                  </a:ext>
                </a:extLst>
              </p:cNvPr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" name="Google Shape;50;p16">
              <a:extLst>
                <a:ext uri="{FF2B5EF4-FFF2-40B4-BE49-F238E27FC236}">
                  <a16:creationId xmlns:a16="http://schemas.microsoft.com/office/drawing/2014/main" id="{4C375C68-FD7D-6EA9-2FDF-3FEEBEE3DB43}"/>
                </a:ext>
              </a:extLst>
            </p:cNvPr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D27A2D1E-4FB1-BAB4-D5CD-C385473E4370}"/>
              </a:ext>
            </a:extLst>
          </p:cNvPr>
          <p:cNvSpPr/>
          <p:nvPr/>
        </p:nvSpPr>
        <p:spPr>
          <a:xfrm>
            <a:off x="1167843" y="2516758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Google Shape;69;p4">
            <a:extLst>
              <a:ext uri="{FF2B5EF4-FFF2-40B4-BE49-F238E27FC236}">
                <a16:creationId xmlns:a16="http://schemas.microsoft.com/office/drawing/2014/main" id="{B84E8C45-039D-CA68-1C19-B9CF161BD335}"/>
              </a:ext>
            </a:extLst>
          </p:cNvPr>
          <p:cNvSpPr txBox="1"/>
          <p:nvPr/>
        </p:nvSpPr>
        <p:spPr>
          <a:xfrm>
            <a:off x="8898364" y="5998984"/>
            <a:ext cx="3142823" cy="49240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lo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implemento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3" name="Google Shape;50;p16">
            <a:extLst>
              <a:ext uri="{FF2B5EF4-FFF2-40B4-BE49-F238E27FC236}">
                <a16:creationId xmlns:a16="http://schemas.microsoft.com/office/drawing/2014/main" id="{57ABF063-025A-7261-1550-F9B45784B030}"/>
              </a:ext>
            </a:extLst>
          </p:cNvPr>
          <p:cNvSpPr txBox="1"/>
          <p:nvPr/>
        </p:nvSpPr>
        <p:spPr>
          <a:xfrm>
            <a:off x="47625" y="904907"/>
            <a:ext cx="11993562" cy="135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Supongamos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disponemos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un arbol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binario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búsqueda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, y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queremos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implementar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modulo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retorne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nodo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donde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se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encuentra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valor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buscado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que se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recibe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parámetro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" name="Google Shape;50;p16">
            <a:extLst>
              <a:ext uri="{FF2B5EF4-FFF2-40B4-BE49-F238E27FC236}">
                <a16:creationId xmlns:a16="http://schemas.microsoft.com/office/drawing/2014/main" id="{01EC866F-E9B3-337F-3EDC-8362090CB8CC}"/>
              </a:ext>
            </a:extLst>
          </p:cNvPr>
          <p:cNvSpPr txBox="1"/>
          <p:nvPr/>
        </p:nvSpPr>
        <p:spPr>
          <a:xfrm>
            <a:off x="3938856" y="2267396"/>
            <a:ext cx="705843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800" b="1" i="0" u="none" strike="noStrike" cap="none" dirty="0">
                <a:solidFill>
                  <a:schemeClr val="accent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16</a:t>
            </a:r>
            <a:endParaRPr sz="2800" b="1" i="0" u="none" strike="noStrike" cap="none" dirty="0">
              <a:solidFill>
                <a:schemeClr val="accent1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5196837-6336-55E9-CDC8-843263BA807A}"/>
              </a:ext>
            </a:extLst>
          </p:cNvPr>
          <p:cNvGrpSpPr/>
          <p:nvPr/>
        </p:nvGrpSpPr>
        <p:grpSpPr>
          <a:xfrm>
            <a:off x="5964413" y="2347348"/>
            <a:ext cx="4659312" cy="2907305"/>
            <a:chOff x="81863" y="2353522"/>
            <a:chExt cx="4659312" cy="2907305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639E84E8-9786-8276-E24F-9406B37874A0}"/>
                </a:ext>
              </a:extLst>
            </p:cNvPr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13" name="Google Shape;126;p18">
                <a:extLst>
                  <a:ext uri="{FF2B5EF4-FFF2-40B4-BE49-F238E27FC236}">
                    <a16:creationId xmlns:a16="http://schemas.microsoft.com/office/drawing/2014/main" id="{6D97277F-3A9D-EEC6-3047-CE8BB5F956DC}"/>
                  </a:ext>
                </a:extLst>
              </p:cNvPr>
              <p:cNvGrpSpPr/>
              <p:nvPr/>
            </p:nvGrpSpPr>
            <p:grpSpPr>
              <a:xfrm>
                <a:off x="81863" y="2439840"/>
                <a:ext cx="4659312" cy="2747963"/>
                <a:chOff x="147639" y="1252014"/>
                <a:chExt cx="3567232" cy="2361884"/>
              </a:xfrm>
            </p:grpSpPr>
            <p:sp>
              <p:nvSpPr>
                <p:cNvPr id="37" name="Google Shape;127;p18">
                  <a:extLst>
                    <a:ext uri="{FF2B5EF4-FFF2-40B4-BE49-F238E27FC236}">
                      <a16:creationId xmlns:a16="http://schemas.microsoft.com/office/drawing/2014/main" id="{5C115B04-A65F-A94E-759D-6BFD28697853}"/>
                    </a:ext>
                  </a:extLst>
                </p:cNvPr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9" name="Google Shape;128;p18">
                  <a:extLst>
                    <a:ext uri="{FF2B5EF4-FFF2-40B4-BE49-F238E27FC236}">
                      <a16:creationId xmlns:a16="http://schemas.microsoft.com/office/drawing/2014/main" id="{DE586C28-997F-114C-959F-94796EF99734}"/>
                    </a:ext>
                  </a:extLst>
                </p:cNvPr>
                <p:cNvSpPr/>
                <p:nvPr/>
              </p:nvSpPr>
              <p:spPr>
                <a:xfrm>
                  <a:off x="825839" y="2153923"/>
                  <a:ext cx="54815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3" name="Google Shape;129;p18">
                  <a:extLst>
                    <a:ext uri="{FF2B5EF4-FFF2-40B4-BE49-F238E27FC236}">
                      <a16:creationId xmlns:a16="http://schemas.microsoft.com/office/drawing/2014/main" id="{F7450CDA-45B8-4697-765B-CF0E9155C417}"/>
                    </a:ext>
                  </a:extLst>
                </p:cNvPr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" name="Google Shape;130;p18">
                  <a:extLst>
                    <a:ext uri="{FF2B5EF4-FFF2-40B4-BE49-F238E27FC236}">
                      <a16:creationId xmlns:a16="http://schemas.microsoft.com/office/drawing/2014/main" id="{46BEF207-3BA0-4106-CD94-058A4732BE51}"/>
                    </a:ext>
                  </a:extLst>
                </p:cNvPr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" name="Google Shape;131;p18">
                  <a:extLst>
                    <a:ext uri="{FF2B5EF4-FFF2-40B4-BE49-F238E27FC236}">
                      <a16:creationId xmlns:a16="http://schemas.microsoft.com/office/drawing/2014/main" id="{ED353087-4FCF-8C04-7BE8-31D2B3C483BF}"/>
                    </a:ext>
                  </a:extLst>
                </p:cNvPr>
                <p:cNvSpPr/>
                <p:nvPr/>
              </p:nvSpPr>
              <p:spPr>
                <a:xfrm>
                  <a:off x="1347250" y="3008077"/>
                  <a:ext cx="54572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" name="Google Shape;132;p18">
                  <a:extLst>
                    <a:ext uri="{FF2B5EF4-FFF2-40B4-BE49-F238E27FC236}">
                      <a16:creationId xmlns:a16="http://schemas.microsoft.com/office/drawing/2014/main" id="{011A30EF-8EB7-342B-EBF0-26C17A5A2732}"/>
                    </a:ext>
                  </a:extLst>
                </p:cNvPr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53" name="Google Shape;133;p18">
                  <a:extLst>
                    <a:ext uri="{FF2B5EF4-FFF2-40B4-BE49-F238E27FC236}">
                      <a16:creationId xmlns:a16="http://schemas.microsoft.com/office/drawing/2014/main" id="{28577204-9481-1E87-557D-5E330612BFCB}"/>
                    </a:ext>
                  </a:extLst>
                </p:cNvPr>
                <p:cNvCxnSpPr/>
                <p:nvPr/>
              </p:nvCxnSpPr>
              <p:spPr>
                <a:xfrm flipH="1">
                  <a:off x="1293772" y="1756865"/>
                  <a:ext cx="465503" cy="48302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5" name="Google Shape;134;p18">
                  <a:extLst>
                    <a:ext uri="{FF2B5EF4-FFF2-40B4-BE49-F238E27FC236}">
                      <a16:creationId xmlns:a16="http://schemas.microsoft.com/office/drawing/2014/main" id="{59F3F62D-68CF-E6BA-C6D3-92195903A2D0}"/>
                    </a:ext>
                  </a:extLst>
                </p:cNvPr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" name="Google Shape;135;p18">
                  <a:extLst>
                    <a:ext uri="{FF2B5EF4-FFF2-40B4-BE49-F238E27FC236}">
                      <a16:creationId xmlns:a16="http://schemas.microsoft.com/office/drawing/2014/main" id="{F2CEA8F3-5727-399D-C3FD-DAB37E4434A3}"/>
                    </a:ext>
                  </a:extLst>
                </p:cNvPr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4" name="Google Shape;136;p18">
                  <a:extLst>
                    <a:ext uri="{FF2B5EF4-FFF2-40B4-BE49-F238E27FC236}">
                      <a16:creationId xmlns:a16="http://schemas.microsoft.com/office/drawing/2014/main" id="{76B2DB1D-2395-ED5A-5EAD-BB1CF067120F}"/>
                    </a:ext>
                  </a:extLst>
                </p:cNvPr>
                <p:cNvCxnSpPr/>
                <p:nvPr/>
              </p:nvCxnSpPr>
              <p:spPr>
                <a:xfrm>
                  <a:off x="1315649" y="2645130"/>
                  <a:ext cx="303853" cy="36294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5" name="Google Shape;137;p18">
                  <a:extLst>
                    <a:ext uri="{FF2B5EF4-FFF2-40B4-BE49-F238E27FC236}">
                      <a16:creationId xmlns:a16="http://schemas.microsoft.com/office/drawing/2014/main" id="{8C2AB8FB-CFFD-DC66-10C6-629768A9DC35}"/>
                    </a:ext>
                  </a:extLst>
                </p:cNvPr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" name="Google Shape;138;p18">
                <a:extLst>
                  <a:ext uri="{FF2B5EF4-FFF2-40B4-BE49-F238E27FC236}">
                    <a16:creationId xmlns:a16="http://schemas.microsoft.com/office/drawing/2014/main" id="{C04C34A4-32E8-9AF4-A303-9B0A6ACAF45E}"/>
                  </a:ext>
                </a:extLst>
              </p:cNvPr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7" name="Google Shape;139;p18">
                <a:extLst>
                  <a:ext uri="{FF2B5EF4-FFF2-40B4-BE49-F238E27FC236}">
                    <a16:creationId xmlns:a16="http://schemas.microsoft.com/office/drawing/2014/main" id="{D0F04354-72F9-E84A-81BA-2A88F508CBB4}"/>
                  </a:ext>
                </a:extLst>
              </p:cNvPr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0" name="Google Shape;140;p18">
                <a:extLst>
                  <a:ext uri="{FF2B5EF4-FFF2-40B4-BE49-F238E27FC236}">
                    <a16:creationId xmlns:a16="http://schemas.microsoft.com/office/drawing/2014/main" id="{16ED1158-C6A6-197D-18B4-CD01C47B81C3}"/>
                  </a:ext>
                </a:extLst>
              </p:cNvPr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41;p18">
                <a:extLst>
                  <a:ext uri="{FF2B5EF4-FFF2-40B4-BE49-F238E27FC236}">
                    <a16:creationId xmlns:a16="http://schemas.microsoft.com/office/drawing/2014/main" id="{326FA2CE-2DE1-9065-3FBF-6AC64A9A8D84}"/>
                  </a:ext>
                </a:extLst>
              </p:cNvPr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142;p18">
                <a:extLst>
                  <a:ext uri="{FF2B5EF4-FFF2-40B4-BE49-F238E27FC236}">
                    <a16:creationId xmlns:a16="http://schemas.microsoft.com/office/drawing/2014/main" id="{EEB7D8D8-DFF9-F6D1-24B7-BDFA1C9F1950}"/>
                  </a:ext>
                </a:extLst>
              </p:cNvPr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43;p18">
                <a:extLst>
                  <a:ext uri="{FF2B5EF4-FFF2-40B4-BE49-F238E27FC236}">
                    <a16:creationId xmlns:a16="http://schemas.microsoft.com/office/drawing/2014/main" id="{A9BCAA67-E053-05F5-18B1-BEF936474861}"/>
                  </a:ext>
                </a:extLst>
              </p:cNvPr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44;p18">
                <a:extLst>
                  <a:ext uri="{FF2B5EF4-FFF2-40B4-BE49-F238E27FC236}">
                    <a16:creationId xmlns:a16="http://schemas.microsoft.com/office/drawing/2014/main" id="{33CEEF79-FBD2-5ACD-3FFA-A6FC0FC7D6EF}"/>
                  </a:ext>
                </a:extLst>
              </p:cNvPr>
              <p:cNvSpPr txBox="1"/>
              <p:nvPr/>
            </p:nvSpPr>
            <p:spPr>
              <a:xfrm>
                <a:off x="1105052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45;p18">
                <a:extLst>
                  <a:ext uri="{FF2B5EF4-FFF2-40B4-BE49-F238E27FC236}">
                    <a16:creationId xmlns:a16="http://schemas.microsoft.com/office/drawing/2014/main" id="{A1198AF5-31E0-ABE6-7627-3FDA5BDAB899}"/>
                  </a:ext>
                </a:extLst>
              </p:cNvPr>
              <p:cNvSpPr txBox="1"/>
              <p:nvPr/>
            </p:nvSpPr>
            <p:spPr>
              <a:xfrm>
                <a:off x="1740599" y="4603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46;p18">
                <a:extLst>
                  <a:ext uri="{FF2B5EF4-FFF2-40B4-BE49-F238E27FC236}">
                    <a16:creationId xmlns:a16="http://schemas.microsoft.com/office/drawing/2014/main" id="{4214FA62-3757-BEB7-37E4-664ED507363D}"/>
                  </a:ext>
                </a:extLst>
              </p:cNvPr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" name="Google Shape;50;p16">
              <a:extLst>
                <a:ext uri="{FF2B5EF4-FFF2-40B4-BE49-F238E27FC236}">
                  <a16:creationId xmlns:a16="http://schemas.microsoft.com/office/drawing/2014/main" id="{07A65404-998E-BBA3-FCAF-0BA13D1C622E}"/>
                </a:ext>
              </a:extLst>
            </p:cNvPr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C40AB533-45FA-1D09-A34F-A2E1FA72F1CD}"/>
              </a:ext>
            </a:extLst>
          </p:cNvPr>
          <p:cNvSpPr/>
          <p:nvPr/>
        </p:nvSpPr>
        <p:spPr>
          <a:xfrm>
            <a:off x="7004535" y="2443734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Google Shape;50;p16">
            <a:extLst>
              <a:ext uri="{FF2B5EF4-FFF2-40B4-BE49-F238E27FC236}">
                <a16:creationId xmlns:a16="http://schemas.microsoft.com/office/drawing/2014/main" id="{33A46B7D-BB61-A0BB-E11B-4D0E1879B51C}"/>
              </a:ext>
            </a:extLst>
          </p:cNvPr>
          <p:cNvSpPr txBox="1"/>
          <p:nvPr/>
        </p:nvSpPr>
        <p:spPr>
          <a:xfrm>
            <a:off x="9775548" y="2194372"/>
            <a:ext cx="705843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800" b="1" i="0" u="none" strike="noStrike" cap="none" dirty="0">
                <a:solidFill>
                  <a:schemeClr val="accent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10</a:t>
            </a:r>
            <a:endParaRPr sz="2800" b="1" i="0" u="none" strike="noStrike" cap="none" dirty="0">
              <a:solidFill>
                <a:schemeClr val="accent1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1" name="Google Shape;132;p18">
            <a:extLst>
              <a:ext uri="{FF2B5EF4-FFF2-40B4-BE49-F238E27FC236}">
                <a16:creationId xmlns:a16="http://schemas.microsoft.com/office/drawing/2014/main" id="{4F28DABD-97A7-6B9C-ABC9-F009F857CC8C}"/>
              </a:ext>
            </a:extLst>
          </p:cNvPr>
          <p:cNvSpPr/>
          <p:nvPr/>
        </p:nvSpPr>
        <p:spPr>
          <a:xfrm>
            <a:off x="3490671" y="5710974"/>
            <a:ext cx="712787" cy="687387"/>
          </a:xfrm>
          <a:prstGeom prst="ellipse">
            <a:avLst/>
          </a:prstGeom>
          <a:noFill/>
          <a:ln w="57150" cap="flat" cmpd="sng">
            <a:solidFill>
              <a:srgbClr val="3B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2" name="Google Shape;137;p18">
            <a:extLst>
              <a:ext uri="{FF2B5EF4-FFF2-40B4-BE49-F238E27FC236}">
                <a16:creationId xmlns:a16="http://schemas.microsoft.com/office/drawing/2014/main" id="{8555F16D-9C6F-2AAC-0D0E-91AA6748538E}"/>
              </a:ext>
            </a:extLst>
          </p:cNvPr>
          <p:cNvCxnSpPr/>
          <p:nvPr/>
        </p:nvCxnSpPr>
        <p:spPr>
          <a:xfrm>
            <a:off x="3292233" y="5337910"/>
            <a:ext cx="398463" cy="420688"/>
          </a:xfrm>
          <a:prstGeom prst="straightConnector1">
            <a:avLst/>
          </a:prstGeom>
          <a:noFill/>
          <a:ln w="57150" cap="flat" cmpd="sng">
            <a:solidFill>
              <a:srgbClr val="3B383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143;p18">
            <a:extLst>
              <a:ext uri="{FF2B5EF4-FFF2-40B4-BE49-F238E27FC236}">
                <a16:creationId xmlns:a16="http://schemas.microsoft.com/office/drawing/2014/main" id="{81C3C468-A8EF-A600-22E4-DD585F1AABAD}"/>
              </a:ext>
            </a:extLst>
          </p:cNvPr>
          <p:cNvSpPr txBox="1"/>
          <p:nvPr/>
        </p:nvSpPr>
        <p:spPr>
          <a:xfrm>
            <a:off x="3556164" y="5833537"/>
            <a:ext cx="5357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50380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0.14492 0.1699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88 0.16667 L 0.08463 0.331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-0.06836 0.1592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53 0.16065 L -0.00312 0.3025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29584 L -0.00781 0.3960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5" grpId="0" animBg="1"/>
      <p:bldP spid="5" grpId="0"/>
      <p:bldP spid="66" grpId="0" animBg="1"/>
      <p:bldP spid="66" grpId="1" animBg="1"/>
      <p:bldP spid="66" grpId="2" animBg="1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3;p18">
            <a:extLst>
              <a:ext uri="{FF2B5EF4-FFF2-40B4-BE49-F238E27FC236}">
                <a16:creationId xmlns:a16="http://schemas.microsoft.com/office/drawing/2014/main" id="{7C9C5FC3-B496-1601-32E9-73927685169A}"/>
              </a:ext>
            </a:extLst>
          </p:cNvPr>
          <p:cNvSpPr txBox="1"/>
          <p:nvPr/>
        </p:nvSpPr>
        <p:spPr>
          <a:xfrm>
            <a:off x="152975" y="1517337"/>
            <a:ext cx="5757968" cy="532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a:arbol;min:integer;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ok:boolean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x:integer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cargarArbol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(a);  read(x);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if (a &lt;&gt; nil) then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 ok:=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buscar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a,x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 write (ok);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6" name="Google Shape;48;p16">
            <a:extLst>
              <a:ext uri="{FF2B5EF4-FFF2-40B4-BE49-F238E27FC236}">
                <a16:creationId xmlns:a16="http://schemas.microsoft.com/office/drawing/2014/main" id="{1853C5BC-48FF-C649-2954-658BC2394437}"/>
              </a:ext>
            </a:extLst>
          </p:cNvPr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9;p4">
            <a:extLst>
              <a:ext uri="{FF2B5EF4-FFF2-40B4-BE49-F238E27FC236}">
                <a16:creationId xmlns:a16="http://schemas.microsoft.com/office/drawing/2014/main" id="{34ADF493-E0D0-60AE-19E9-F503984501AC}"/>
              </a:ext>
            </a:extLst>
          </p:cNvPr>
          <p:cNvSpPr txBox="1"/>
          <p:nvPr/>
        </p:nvSpPr>
        <p:spPr>
          <a:xfrm>
            <a:off x="39029" y="1101880"/>
            <a:ext cx="4718028" cy="43084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VALOR BOOLEAN</a:t>
            </a:r>
            <a:endParaRPr sz="2200" b="1" dirty="0">
              <a:latin typeface="Bradley Hand ITC" panose="03070402050302030203" pitchFamily="66" charset="0"/>
            </a:endParaRPr>
          </a:p>
        </p:txBody>
      </p:sp>
      <p:sp>
        <p:nvSpPr>
          <p:cNvPr id="9" name="Google Shape;123;p18">
            <a:extLst>
              <a:ext uri="{FF2B5EF4-FFF2-40B4-BE49-F238E27FC236}">
                <a16:creationId xmlns:a16="http://schemas.microsoft.com/office/drawing/2014/main" id="{CF18C249-CA30-171E-2D4D-F0D9A38483CC}"/>
              </a:ext>
            </a:extLst>
          </p:cNvPr>
          <p:cNvSpPr txBox="1"/>
          <p:nvPr/>
        </p:nvSpPr>
        <p:spPr>
          <a:xfrm>
            <a:off x="5608126" y="1686133"/>
            <a:ext cx="6572083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bus:arbol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x:integer;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cargarArbol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(a);  read(x);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bus:=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buscarNodo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a,x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 if (bus &lt;&gt; nil) then   write (“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encontro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”);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0" name="Google Shape;69;p4">
            <a:extLst>
              <a:ext uri="{FF2B5EF4-FFF2-40B4-BE49-F238E27FC236}">
                <a16:creationId xmlns:a16="http://schemas.microsoft.com/office/drawing/2014/main" id="{41C16912-CCFA-CD59-97E6-C01F7C4C55CA}"/>
              </a:ext>
            </a:extLst>
          </p:cNvPr>
          <p:cNvSpPr txBox="1"/>
          <p:nvPr/>
        </p:nvSpPr>
        <p:spPr>
          <a:xfrm>
            <a:off x="5235741" y="1132658"/>
            <a:ext cx="6572084" cy="40006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NODO QUE CONTIENE EL BUSCADO</a:t>
            </a:r>
            <a:endParaRPr sz="2000" b="1"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1318</Words>
  <Application>Microsoft Office PowerPoint</Application>
  <PresentationFormat>Panorámica</PresentationFormat>
  <Paragraphs>289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Consolas</vt:lpstr>
      <vt:lpstr>Calibri</vt:lpstr>
      <vt:lpstr>Bradley Hand ITC</vt:lpstr>
      <vt:lpstr>Noto Sans Symbols</vt:lpstr>
      <vt:lpstr>Times New Roman</vt:lpstr>
      <vt:lpstr>Tahoma</vt:lpstr>
      <vt:lpstr>1_HDOfficeLightV0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12</cp:revision>
  <dcterms:created xsi:type="dcterms:W3CDTF">2004-03-08T16:29:06Z</dcterms:created>
  <dcterms:modified xsi:type="dcterms:W3CDTF">2024-08-24T14:27:34Z</dcterms:modified>
</cp:coreProperties>
</file>