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70" r:id="rId5"/>
    <p:sldId id="271" r:id="rId6"/>
    <p:sldId id="260" r:id="rId7"/>
    <p:sldId id="263" r:id="rId8"/>
    <p:sldId id="264" r:id="rId9"/>
    <p:sldId id="272" r:id="rId10"/>
    <p:sldId id="273" r:id="rId11"/>
    <p:sldId id="276" r:id="rId12"/>
    <p:sldId id="274" r:id="rId13"/>
    <p:sldId id="277" r:id="rId14"/>
    <p:sldId id="269" r:id="rId15"/>
  </p:sldIdLst>
  <p:sldSz cx="12192000" cy="6858000"/>
  <p:notesSz cx="6794500" cy="9925050"/>
  <p:embeddedFontLst>
    <p:embeddedFont>
      <p:font typeface="Bradley Hand ITC" panose="03070402050302030203" pitchFamily="66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zXBCCW7i59bNLrKOs97UU+2p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52" y="-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6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7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85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4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5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92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1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8131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- DESAFIO</a:t>
            </a:r>
            <a:endParaRPr dirty="0"/>
          </a:p>
        </p:txBody>
      </p:sp>
      <p:sp>
        <p:nvSpPr>
          <p:cNvPr id="105" name="Google Shape;105;p5"/>
          <p:cNvSpPr txBox="1"/>
          <p:nvPr/>
        </p:nvSpPr>
        <p:spPr>
          <a:xfrm>
            <a:off x="65876" y="1164045"/>
            <a:ext cx="1183163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Dada la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cree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imprime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modulo?.</a:t>
            </a:r>
            <a:endParaRPr sz="2200" dirty="0"/>
          </a:p>
        </p:txBody>
      </p:sp>
      <p:sp>
        <p:nvSpPr>
          <p:cNvPr id="4" name="Google Shape;108;p5">
            <a:extLst>
              <a:ext uri="{FF2B5EF4-FFF2-40B4-BE49-F238E27FC236}">
                <a16:creationId xmlns:a16="http://schemas.microsoft.com/office/drawing/2014/main" id="{27D973FA-9881-39BE-7C3E-F6F62D9B33F0}"/>
              </a:ext>
            </a:extLst>
          </p:cNvPr>
          <p:cNvSpPr txBox="1"/>
          <p:nvPr/>
        </p:nvSpPr>
        <p:spPr>
          <a:xfrm>
            <a:off x="211881" y="3288415"/>
            <a:ext cx="387602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16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imprimir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pri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);</a:t>
            </a:r>
            <a:endParaRPr sz="1600" b="1" i="0" u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1600" dirty="0">
              <a:latin typeface="Consolas" panose="020B0609020204030204" pitchFamily="49" charset="0"/>
            </a:endParaRPr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859525" y="2862186"/>
            <a:ext cx="22789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UNO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9C630ECC-4BF0-C226-A9ED-C8A9C13DA3C8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AE05241-9CF3-0FDD-47FA-D0D6108BAF11}"/>
              </a:ext>
            </a:extLst>
          </p:cNvPr>
          <p:cNvGrpSpPr/>
          <p:nvPr/>
        </p:nvGrpSpPr>
        <p:grpSpPr>
          <a:xfrm>
            <a:off x="2832629" y="1880283"/>
            <a:ext cx="4986212" cy="696511"/>
            <a:chOff x="130069" y="1850121"/>
            <a:chExt cx="4986212" cy="696511"/>
          </a:xfrm>
        </p:grpSpPr>
        <p:grpSp>
          <p:nvGrpSpPr>
            <p:cNvPr id="9" name="Google Shape;194;p8">
              <a:extLst>
                <a:ext uri="{FF2B5EF4-FFF2-40B4-BE49-F238E27FC236}">
                  <a16:creationId xmlns:a16="http://schemas.microsoft.com/office/drawing/2014/main" id="{52CAD5CB-A1EB-5EF1-08F1-A708F3235778}"/>
                </a:ext>
              </a:extLst>
            </p:cNvPr>
            <p:cNvGrpSpPr/>
            <p:nvPr/>
          </p:nvGrpSpPr>
          <p:grpSpPr>
            <a:xfrm>
              <a:off x="542025" y="1850121"/>
              <a:ext cx="825500" cy="431800"/>
              <a:chOff x="4337823" y="3069261"/>
              <a:chExt cx="825191" cy="430888"/>
            </a:xfrm>
          </p:grpSpPr>
          <p:sp>
            <p:nvSpPr>
              <p:cNvPr id="10" name="Google Shape;195;p8">
                <a:extLst>
                  <a:ext uri="{FF2B5EF4-FFF2-40B4-BE49-F238E27FC236}">
                    <a16:creationId xmlns:a16="http://schemas.microsoft.com/office/drawing/2014/main" id="{2A9ACADD-ED0A-2063-510B-084145EB8717}"/>
                  </a:ext>
                </a:extLst>
              </p:cNvPr>
              <p:cNvSpPr txBox="1"/>
              <p:nvPr/>
            </p:nvSpPr>
            <p:spPr>
              <a:xfrm>
                <a:off x="4337823" y="3099359"/>
                <a:ext cx="825191" cy="370690"/>
              </a:xfrm>
              <a:prstGeom prst="rect">
                <a:avLst/>
              </a:prstGeom>
              <a:noFill/>
              <a:ln w="28575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    </a:t>
                </a:r>
                <a:endParaRPr dirty="0"/>
              </a:p>
            </p:txBody>
          </p:sp>
          <p:cxnSp>
            <p:nvCxnSpPr>
              <p:cNvPr id="11" name="Google Shape;196;p8">
                <a:extLst>
                  <a:ext uri="{FF2B5EF4-FFF2-40B4-BE49-F238E27FC236}">
                    <a16:creationId xmlns:a16="http://schemas.microsoft.com/office/drawing/2014/main" id="{79E760A7-9304-7496-CAE5-F62F4C3202A5}"/>
                  </a:ext>
                </a:extLst>
              </p:cNvPr>
              <p:cNvCxnSpPr/>
              <p:nvPr/>
            </p:nvCxnSpPr>
            <p:spPr>
              <a:xfrm>
                <a:off x="4883719" y="3069261"/>
                <a:ext cx="0" cy="4308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2" name="Google Shape;197;p8">
              <a:extLst>
                <a:ext uri="{FF2B5EF4-FFF2-40B4-BE49-F238E27FC236}">
                  <a16:creationId xmlns:a16="http://schemas.microsoft.com/office/drawing/2014/main" id="{0F558FEC-6EE5-58F1-491E-6B2E2F329B9A}"/>
                </a:ext>
              </a:extLst>
            </p:cNvPr>
            <p:cNvGrpSpPr/>
            <p:nvPr/>
          </p:nvGrpSpPr>
          <p:grpSpPr>
            <a:xfrm>
              <a:off x="1739000" y="1850121"/>
              <a:ext cx="823912" cy="431800"/>
              <a:chOff x="4337823" y="3069261"/>
              <a:chExt cx="825191" cy="430888"/>
            </a:xfrm>
          </p:grpSpPr>
          <p:sp>
            <p:nvSpPr>
              <p:cNvPr id="13" name="Google Shape;198;p8">
                <a:extLst>
                  <a:ext uri="{FF2B5EF4-FFF2-40B4-BE49-F238E27FC236}">
                    <a16:creationId xmlns:a16="http://schemas.microsoft.com/office/drawing/2014/main" id="{8765CBB0-022F-BE6F-9BCC-09BE51D7703F}"/>
                  </a:ext>
                </a:extLst>
              </p:cNvPr>
              <p:cNvSpPr txBox="1"/>
              <p:nvPr/>
            </p:nvSpPr>
            <p:spPr>
              <a:xfrm>
                <a:off x="4337823" y="3099359"/>
                <a:ext cx="825191" cy="370690"/>
              </a:xfrm>
              <a:prstGeom prst="rect">
                <a:avLst/>
              </a:prstGeom>
              <a:noFill/>
              <a:ln w="28575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  </a:t>
                </a:r>
                <a:endParaRPr dirty="0"/>
              </a:p>
            </p:txBody>
          </p:sp>
          <p:cxnSp>
            <p:nvCxnSpPr>
              <p:cNvPr id="14" name="Google Shape;199;p8">
                <a:extLst>
                  <a:ext uri="{FF2B5EF4-FFF2-40B4-BE49-F238E27FC236}">
                    <a16:creationId xmlns:a16="http://schemas.microsoft.com/office/drawing/2014/main" id="{A5BAB1AF-A0B6-9F65-FCA4-ED67F96C11BF}"/>
                  </a:ext>
                </a:extLst>
              </p:cNvPr>
              <p:cNvCxnSpPr/>
              <p:nvPr/>
            </p:nvCxnSpPr>
            <p:spPr>
              <a:xfrm>
                <a:off x="4884770" y="3069261"/>
                <a:ext cx="0" cy="4308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200;p8">
              <a:extLst>
                <a:ext uri="{FF2B5EF4-FFF2-40B4-BE49-F238E27FC236}">
                  <a16:creationId xmlns:a16="http://schemas.microsoft.com/office/drawing/2014/main" id="{FEAC0F0C-76D2-4496-55B1-E9556CF10414}"/>
                </a:ext>
              </a:extLst>
            </p:cNvPr>
            <p:cNvGrpSpPr/>
            <p:nvPr/>
          </p:nvGrpSpPr>
          <p:grpSpPr>
            <a:xfrm>
              <a:off x="2934387" y="1850121"/>
              <a:ext cx="823912" cy="431800"/>
              <a:chOff x="4337823" y="3069261"/>
              <a:chExt cx="825191" cy="430888"/>
            </a:xfrm>
          </p:grpSpPr>
          <p:sp>
            <p:nvSpPr>
              <p:cNvPr id="16" name="Google Shape;201;p8">
                <a:extLst>
                  <a:ext uri="{FF2B5EF4-FFF2-40B4-BE49-F238E27FC236}">
                    <a16:creationId xmlns:a16="http://schemas.microsoft.com/office/drawing/2014/main" id="{0A59D294-3AB5-CFFF-6517-FDA677F89DEE}"/>
                  </a:ext>
                </a:extLst>
              </p:cNvPr>
              <p:cNvSpPr txBox="1"/>
              <p:nvPr/>
            </p:nvSpPr>
            <p:spPr>
              <a:xfrm>
                <a:off x="4337823" y="3099359"/>
                <a:ext cx="825191" cy="370690"/>
              </a:xfrm>
              <a:prstGeom prst="rect">
                <a:avLst/>
              </a:prstGeom>
              <a:noFill/>
              <a:ln w="28575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dirty="0"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r>
                  <a:rPr lang="en-US" sz="1800" b="0" i="0" u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</a:t>
                </a:r>
                <a:endParaRPr dirty="0"/>
              </a:p>
            </p:txBody>
          </p:sp>
          <p:cxnSp>
            <p:nvCxnSpPr>
              <p:cNvPr id="17" name="Google Shape;202;p8">
                <a:extLst>
                  <a:ext uri="{FF2B5EF4-FFF2-40B4-BE49-F238E27FC236}">
                    <a16:creationId xmlns:a16="http://schemas.microsoft.com/office/drawing/2014/main" id="{A1C92E6E-4F49-4326-F5EF-F06F08D1A93D}"/>
                  </a:ext>
                </a:extLst>
              </p:cNvPr>
              <p:cNvCxnSpPr/>
              <p:nvPr/>
            </p:nvCxnSpPr>
            <p:spPr>
              <a:xfrm>
                <a:off x="4884771" y="3069261"/>
                <a:ext cx="0" cy="4308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18" name="Google Shape;203;p8">
              <a:extLst>
                <a:ext uri="{FF2B5EF4-FFF2-40B4-BE49-F238E27FC236}">
                  <a16:creationId xmlns:a16="http://schemas.microsoft.com/office/drawing/2014/main" id="{63E38AF2-C940-6826-A8EF-7718FA73CB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0" y="2066021"/>
              <a:ext cx="527050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9" name="Google Shape;204;p8">
              <a:extLst>
                <a:ext uri="{FF2B5EF4-FFF2-40B4-BE49-F238E27FC236}">
                  <a16:creationId xmlns:a16="http://schemas.microsoft.com/office/drawing/2014/main" id="{40AAC5CD-F832-5F34-0145-1A64B4FE5D55}"/>
                </a:ext>
              </a:extLst>
            </p:cNvPr>
            <p:cNvCxnSpPr>
              <a:cxnSpLocks/>
            </p:cNvCxnSpPr>
            <p:nvPr/>
          </p:nvCxnSpPr>
          <p:spPr>
            <a:xfrm>
              <a:off x="2443850" y="2066021"/>
              <a:ext cx="525462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0" name="Google Shape;198;p8">
              <a:extLst>
                <a:ext uri="{FF2B5EF4-FFF2-40B4-BE49-F238E27FC236}">
                  <a16:creationId xmlns:a16="http://schemas.microsoft.com/office/drawing/2014/main" id="{23C88CCA-D5A1-A8C5-A451-2B9EB3527097}"/>
                </a:ext>
              </a:extLst>
            </p:cNvPr>
            <p:cNvSpPr txBox="1"/>
            <p:nvPr/>
          </p:nvSpPr>
          <p:spPr>
            <a:xfrm>
              <a:off x="130069" y="2175157"/>
              <a:ext cx="823912" cy="371475"/>
            </a:xfrm>
            <a:prstGeom prst="rect">
              <a:avLst/>
            </a:prstGeom>
            <a:noFill/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1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pri</a:t>
              </a:r>
              <a:r>
                <a:rPr lang="en-US" sz="1800" b="1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dirty="0"/>
            </a:p>
          </p:txBody>
        </p:sp>
        <p:grpSp>
          <p:nvGrpSpPr>
            <p:cNvPr id="21" name="Google Shape;200;p8">
              <a:extLst>
                <a:ext uri="{FF2B5EF4-FFF2-40B4-BE49-F238E27FC236}">
                  <a16:creationId xmlns:a16="http://schemas.microsoft.com/office/drawing/2014/main" id="{2CC6EA38-DE6F-68D8-BD22-34B230777303}"/>
                </a:ext>
              </a:extLst>
            </p:cNvPr>
            <p:cNvGrpSpPr/>
            <p:nvPr/>
          </p:nvGrpSpPr>
          <p:grpSpPr>
            <a:xfrm>
              <a:off x="4051084" y="1850121"/>
              <a:ext cx="1065197" cy="431800"/>
              <a:chOff x="4337822" y="3069261"/>
              <a:chExt cx="1066851" cy="430888"/>
            </a:xfrm>
          </p:grpSpPr>
          <p:sp>
            <p:nvSpPr>
              <p:cNvPr id="22" name="Google Shape;201;p8">
                <a:extLst>
                  <a:ext uri="{FF2B5EF4-FFF2-40B4-BE49-F238E27FC236}">
                    <a16:creationId xmlns:a16="http://schemas.microsoft.com/office/drawing/2014/main" id="{5F920C97-9380-75E9-6893-307150DF6A69}"/>
                  </a:ext>
                </a:extLst>
              </p:cNvPr>
              <p:cNvSpPr txBox="1"/>
              <p:nvPr/>
            </p:nvSpPr>
            <p:spPr>
              <a:xfrm>
                <a:off x="4337822" y="3099359"/>
                <a:ext cx="1066851" cy="370690"/>
              </a:xfrm>
              <a:prstGeom prst="rect">
                <a:avLst/>
              </a:prstGeom>
              <a:noFill/>
              <a:ln w="28575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dirty="0">
                    <a:latin typeface="Calibri"/>
                    <a:ea typeface="Calibri"/>
                    <a:cs typeface="Calibri"/>
                    <a:sym typeface="Calibri"/>
                  </a:rPr>
                  <a:t>2         nil</a:t>
                </a:r>
                <a:r>
                  <a:rPr lang="en-US" sz="1800" b="0" i="0" u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</a:t>
                </a:r>
                <a:endParaRPr dirty="0"/>
              </a:p>
            </p:txBody>
          </p:sp>
          <p:cxnSp>
            <p:nvCxnSpPr>
              <p:cNvPr id="23" name="Google Shape;202;p8">
                <a:extLst>
                  <a:ext uri="{FF2B5EF4-FFF2-40B4-BE49-F238E27FC236}">
                    <a16:creationId xmlns:a16="http://schemas.microsoft.com/office/drawing/2014/main" id="{FEBB412B-D7A8-185D-62A9-38BCD2242622}"/>
                  </a:ext>
                </a:extLst>
              </p:cNvPr>
              <p:cNvCxnSpPr/>
              <p:nvPr/>
            </p:nvCxnSpPr>
            <p:spPr>
              <a:xfrm>
                <a:off x="4884771" y="3069261"/>
                <a:ext cx="0" cy="4308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24" name="Google Shape;204;p8">
              <a:extLst>
                <a:ext uri="{FF2B5EF4-FFF2-40B4-BE49-F238E27FC236}">
                  <a16:creationId xmlns:a16="http://schemas.microsoft.com/office/drawing/2014/main" id="{0904DC3B-DBDA-521D-6AD3-F156E0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560550" y="2066021"/>
              <a:ext cx="525462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9" name="Google Shape;108;p5">
            <a:extLst>
              <a:ext uri="{FF2B5EF4-FFF2-40B4-BE49-F238E27FC236}">
                <a16:creationId xmlns:a16="http://schemas.microsoft.com/office/drawing/2014/main" id="{BBE7217C-1CDF-FDA7-E651-7FFAADD5E737}"/>
              </a:ext>
            </a:extLst>
          </p:cNvPr>
          <p:cNvSpPr txBox="1"/>
          <p:nvPr/>
        </p:nvSpPr>
        <p:spPr>
          <a:xfrm>
            <a:off x="4079157" y="3330545"/>
            <a:ext cx="439277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(VAR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16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imprimir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pri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);</a:t>
            </a:r>
            <a:endParaRPr sz="1600" b="1" i="0" u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1600" dirty="0">
              <a:latin typeface="Consolas" panose="020B0609020204030204" pitchFamily="49" charset="0"/>
            </a:endParaRPr>
          </a:p>
        </p:txBody>
      </p:sp>
      <p:sp>
        <p:nvSpPr>
          <p:cNvPr id="30" name="Google Shape;109;p5">
            <a:extLst>
              <a:ext uri="{FF2B5EF4-FFF2-40B4-BE49-F238E27FC236}">
                <a16:creationId xmlns:a16="http://schemas.microsoft.com/office/drawing/2014/main" id="{C4584615-93AF-88AC-8AFA-2D65889206FC}"/>
              </a:ext>
            </a:extLst>
          </p:cNvPr>
          <p:cNvSpPr txBox="1"/>
          <p:nvPr/>
        </p:nvSpPr>
        <p:spPr>
          <a:xfrm>
            <a:off x="4522185" y="2862186"/>
            <a:ext cx="22789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DOS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31" name="Google Shape;108;p5">
            <a:extLst>
              <a:ext uri="{FF2B5EF4-FFF2-40B4-BE49-F238E27FC236}">
                <a16:creationId xmlns:a16="http://schemas.microsoft.com/office/drawing/2014/main" id="{F8D7684B-D154-DE36-D7A8-E010E3EC974A}"/>
              </a:ext>
            </a:extLst>
          </p:cNvPr>
          <p:cNvSpPr txBox="1"/>
          <p:nvPr/>
        </p:nvSpPr>
        <p:spPr>
          <a:xfrm>
            <a:off x="8204118" y="3337280"/>
            <a:ext cx="377600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16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imprimir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pri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);</a:t>
            </a:r>
          </a:p>
          <a:p>
            <a:pPr algn="just">
              <a:buClr>
                <a:srgbClr val="595959"/>
              </a:buClr>
              <a:buSzPts val="1600"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16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6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1600" dirty="0">
              <a:latin typeface="Consolas" panose="020B0609020204030204" pitchFamily="49" charset="0"/>
            </a:endParaRPr>
          </a:p>
        </p:txBody>
      </p:sp>
      <p:sp>
        <p:nvSpPr>
          <p:cNvPr id="32" name="Google Shape;109;p5">
            <a:extLst>
              <a:ext uri="{FF2B5EF4-FFF2-40B4-BE49-F238E27FC236}">
                <a16:creationId xmlns:a16="http://schemas.microsoft.com/office/drawing/2014/main" id="{1D6054F1-DEA2-0B13-49ED-0609A929AAEE}"/>
              </a:ext>
            </a:extLst>
          </p:cNvPr>
          <p:cNvSpPr txBox="1"/>
          <p:nvPr/>
        </p:nvSpPr>
        <p:spPr>
          <a:xfrm>
            <a:off x="8647144" y="2868921"/>
            <a:ext cx="28133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TRES</a:t>
            </a:r>
            <a:endParaRPr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494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EJEMPLOS</a:t>
            </a:r>
            <a:endParaRPr dirty="0"/>
          </a:p>
        </p:txBody>
      </p:sp>
      <p:sp>
        <p:nvSpPr>
          <p:cNvPr id="105" name="Google Shape;105;p5"/>
          <p:cNvSpPr txBox="1"/>
          <p:nvPr/>
        </p:nvSpPr>
        <p:spPr>
          <a:xfrm>
            <a:off x="47625" y="1162753"/>
            <a:ext cx="118316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calcular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a la n, que es </a:t>
            </a: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200" b="1" i="0" u="none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 b="1" i="0" u="none" baseline="30000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200" b="0" i="0" u="none" baseline="30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= x * x * x (n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108" name="Google Shape;108;p5"/>
          <p:cNvSpPr txBox="1"/>
          <p:nvPr/>
        </p:nvSpPr>
        <p:spPr>
          <a:xfrm>
            <a:off x="221452" y="2599225"/>
            <a:ext cx="4919915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pot:integer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i:integer; 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(n = 0) then pot:=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(n = 1) then pot:=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begin</a:t>
            </a:r>
            <a:endParaRPr lang="en-US" sz="18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pot:= 1;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for i:= 1 to n do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pot:= </a:t>
            </a: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 * 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end;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15154" y="2086442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5B34A6C5-1E9E-27A8-8969-0B1F9ED9567A}"/>
              </a:ext>
            </a:extLst>
          </p:cNvPr>
          <p:cNvSpPr txBox="1"/>
          <p:nvPr/>
        </p:nvSpPr>
        <p:spPr>
          <a:xfrm>
            <a:off x="4553507" y="5141269"/>
            <a:ext cx="1858176" cy="110795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pienso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recursivo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7638546" y="2086442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sym typeface="Consolas"/>
              </a:rPr>
              <a:t>SOLUCIÓN ITERATIVA</a:t>
            </a:r>
            <a:endParaRPr sz="2400" b="1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6" name="Google Shape;69;p4">
            <a:extLst>
              <a:ext uri="{FF2B5EF4-FFF2-40B4-BE49-F238E27FC236}">
                <a16:creationId xmlns:a16="http://schemas.microsoft.com/office/drawing/2014/main" id="{9AF933BE-C15E-E97B-900A-1058235F1068}"/>
              </a:ext>
            </a:extLst>
          </p:cNvPr>
          <p:cNvSpPr txBox="1"/>
          <p:nvPr/>
        </p:nvSpPr>
        <p:spPr>
          <a:xfrm>
            <a:off x="4296688" y="3429000"/>
            <a:ext cx="1989220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Con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función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8" name="Google Shape;108;p5">
            <a:extLst>
              <a:ext uri="{FF2B5EF4-FFF2-40B4-BE49-F238E27FC236}">
                <a16:creationId xmlns:a16="http://schemas.microsoft.com/office/drawing/2014/main" id="{078669D3-CCCC-DB00-F755-6D1946628BF7}"/>
              </a:ext>
            </a:extLst>
          </p:cNvPr>
          <p:cNvSpPr txBox="1"/>
          <p:nvPr/>
        </p:nvSpPr>
        <p:spPr>
          <a:xfrm>
            <a:off x="6604723" y="2562077"/>
            <a:ext cx="5394237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i,pot:integer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; 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(n = 0) then pot:=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(n = 1) then pot:=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begin</a:t>
            </a:r>
            <a:endParaRPr lang="en-US" sz="18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pot:= 1;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for i:= 1 to n do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pot:= </a:t>
            </a: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 * 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x;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end;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18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potencia</a:t>
            </a: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:=pot;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7DA95CF-3DED-CBF0-A9EE-F40C41E9EA66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097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3" grpId="0" animBg="1"/>
      <p:bldP spid="5" grpId="0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EJEMPLOS</a:t>
            </a:r>
            <a:endParaRPr dirty="0"/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7162800" y="1439897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SOLUCIÓN RECURSIVA</a:t>
            </a:r>
            <a:endParaRPr sz="2400" b="1" dirty="0">
              <a:solidFill>
                <a:schemeClr val="accent6"/>
              </a:solidFill>
              <a:latin typeface="Consolas"/>
            </a:endParaRPr>
          </a:p>
        </p:txBody>
      </p:sp>
      <p:sp>
        <p:nvSpPr>
          <p:cNvPr id="8" name="Google Shape;108;p5">
            <a:extLst>
              <a:ext uri="{FF2B5EF4-FFF2-40B4-BE49-F238E27FC236}">
                <a16:creationId xmlns:a16="http://schemas.microsoft.com/office/drawing/2014/main" id="{078669D3-CCCC-DB00-F755-6D1946628BF7}"/>
              </a:ext>
            </a:extLst>
          </p:cNvPr>
          <p:cNvSpPr txBox="1"/>
          <p:nvPr/>
        </p:nvSpPr>
        <p:spPr>
          <a:xfrm>
            <a:off x="6096000" y="1999251"/>
            <a:ext cx="580072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0)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1)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potencia:= x * potencia(x, n-1));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2031E09A-5A02-932E-725E-5D04B3D9192B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7" name="Google Shape;109;p5">
            <a:extLst>
              <a:ext uri="{FF2B5EF4-FFF2-40B4-BE49-F238E27FC236}">
                <a16:creationId xmlns:a16="http://schemas.microsoft.com/office/drawing/2014/main" id="{C7169E62-267A-8FA2-59F2-6E9F48E2F5EE}"/>
              </a:ext>
            </a:extLst>
          </p:cNvPr>
          <p:cNvSpPr txBox="1"/>
          <p:nvPr/>
        </p:nvSpPr>
        <p:spPr>
          <a:xfrm>
            <a:off x="402529" y="1643331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sym typeface="Consolas"/>
              </a:rPr>
              <a:t>SOLUCIÓN ITERATIVA</a:t>
            </a:r>
            <a:endParaRPr sz="2400" b="1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9" name="Google Shape;108;p5">
            <a:extLst>
              <a:ext uri="{FF2B5EF4-FFF2-40B4-BE49-F238E27FC236}">
                <a16:creationId xmlns:a16="http://schemas.microsoft.com/office/drawing/2014/main" id="{AA9958AF-91BB-2BA1-9B68-F20336061EA6}"/>
              </a:ext>
            </a:extLst>
          </p:cNvPr>
          <p:cNvSpPr txBox="1"/>
          <p:nvPr/>
        </p:nvSpPr>
        <p:spPr>
          <a:xfrm>
            <a:off x="69747" y="2097311"/>
            <a:ext cx="464449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i,pot:integer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; </a:t>
            </a:r>
            <a:endParaRPr lang="en-US"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(n = 0) then pot:=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(n = 1) then pot:=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begin</a:t>
            </a:r>
            <a:endParaRPr lang="en-US" sz="16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pot:= 1;</a:t>
            </a:r>
            <a:endParaRPr lang="en-US"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for i:= 1 to n do</a:t>
            </a:r>
            <a:endParaRPr lang="en-US"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pot:= 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 * </a:t>
            </a: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x;</a:t>
            </a:r>
            <a:endParaRPr lang="en-US"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end;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16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potencia</a:t>
            </a:r>
            <a:r>
              <a:rPr lang="en-US" sz="16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:=pot;</a:t>
            </a:r>
            <a:endParaRPr lang="en-US" sz="16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BB2E7453-193D-F38A-B412-B512A04C8D5F}"/>
              </a:ext>
            </a:extLst>
          </p:cNvPr>
          <p:cNvSpPr txBox="1"/>
          <p:nvPr/>
        </p:nvSpPr>
        <p:spPr>
          <a:xfrm>
            <a:off x="6488906" y="5448494"/>
            <a:ext cx="2675414" cy="892512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Cuántos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casos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 hay?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1" name="Google Shape;69;p4">
            <a:extLst>
              <a:ext uri="{FF2B5EF4-FFF2-40B4-BE49-F238E27FC236}">
                <a16:creationId xmlns:a16="http://schemas.microsoft.com/office/drawing/2014/main" id="{5E36B08E-EE25-A192-63C3-C6ABA27D139D}"/>
              </a:ext>
            </a:extLst>
          </p:cNvPr>
          <p:cNvSpPr txBox="1"/>
          <p:nvPr/>
        </p:nvSpPr>
        <p:spPr>
          <a:xfrm>
            <a:off x="9510233" y="5461388"/>
            <a:ext cx="1858176" cy="892512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803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9" name="Google Shape;309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762453" y="1592262"/>
            <a:ext cx="36462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4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6580866" y="1128714"/>
            <a:ext cx="3721100" cy="431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= 4 n=3</a:t>
            </a:r>
            <a:endParaRPr dirty="0"/>
          </a:p>
        </p:txBody>
      </p:sp>
      <p:sp>
        <p:nvSpPr>
          <p:cNvPr id="316" name="Google Shape;316;p14"/>
          <p:cNvSpPr txBox="1"/>
          <p:nvPr/>
        </p:nvSpPr>
        <p:spPr>
          <a:xfrm>
            <a:off x="5573378" y="2277896"/>
            <a:ext cx="3405414" cy="43084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x= 4,n=3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10124622" y="2652704"/>
            <a:ext cx="1231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n-US" sz="2200" b="1" dirty="0">
                <a:solidFill>
                  <a:schemeClr val="accent4"/>
                </a:solidFill>
                <a:latin typeface="Consolas"/>
                <a:sym typeface="Consolas"/>
              </a:rPr>
              <a:t>64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" name="Google Shape;108;p5">
            <a:extLst>
              <a:ext uri="{FF2B5EF4-FFF2-40B4-BE49-F238E27FC236}">
                <a16:creationId xmlns:a16="http://schemas.microsoft.com/office/drawing/2014/main" id="{E0881F91-3E46-3EFA-091D-1669A30A4957}"/>
              </a:ext>
            </a:extLst>
          </p:cNvPr>
          <p:cNvSpPr txBox="1"/>
          <p:nvPr/>
        </p:nvSpPr>
        <p:spPr>
          <a:xfrm>
            <a:off x="47625" y="2052863"/>
            <a:ext cx="611482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0)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1)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potencia:= x * potencia(x, n-1));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A3915AC-44F9-B391-5082-E936C084471D}"/>
              </a:ext>
            </a:extLst>
          </p:cNvPr>
          <p:cNvSpPr/>
          <p:nvPr/>
        </p:nvSpPr>
        <p:spPr>
          <a:xfrm>
            <a:off x="6954613" y="1750767"/>
            <a:ext cx="428738" cy="43084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D683C2F1-4A14-7FCA-5724-39B635FFB032}"/>
              </a:ext>
            </a:extLst>
          </p:cNvPr>
          <p:cNvSpPr txBox="1"/>
          <p:nvPr/>
        </p:nvSpPr>
        <p:spPr>
          <a:xfrm>
            <a:off x="3102240" y="5838474"/>
            <a:ext cx="3386666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Alguna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vez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entrará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por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(n=0)?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1" name="Google Shape;316;p14">
            <a:extLst>
              <a:ext uri="{FF2B5EF4-FFF2-40B4-BE49-F238E27FC236}">
                <a16:creationId xmlns:a16="http://schemas.microsoft.com/office/drawing/2014/main" id="{7FE9919B-DAC0-CAA0-91E7-038185AF41F5}"/>
              </a:ext>
            </a:extLst>
          </p:cNvPr>
          <p:cNvSpPr txBox="1"/>
          <p:nvPr/>
        </p:nvSpPr>
        <p:spPr>
          <a:xfrm>
            <a:off x="9065307" y="2250756"/>
            <a:ext cx="775381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 *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2" name="Google Shape;316;p14">
            <a:extLst>
              <a:ext uri="{FF2B5EF4-FFF2-40B4-BE49-F238E27FC236}">
                <a16:creationId xmlns:a16="http://schemas.microsoft.com/office/drawing/2014/main" id="{C8B31BF5-4168-A721-C3DB-4E6F9FAD276A}"/>
              </a:ext>
            </a:extLst>
          </p:cNvPr>
          <p:cNvSpPr txBox="1"/>
          <p:nvPr/>
        </p:nvSpPr>
        <p:spPr>
          <a:xfrm>
            <a:off x="5627574" y="3666719"/>
            <a:ext cx="3405414" cy="43084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x= 4,n=2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" name="Google Shape;316;p14">
            <a:extLst>
              <a:ext uri="{FF2B5EF4-FFF2-40B4-BE49-F238E27FC236}">
                <a16:creationId xmlns:a16="http://schemas.microsoft.com/office/drawing/2014/main" id="{37470F4F-4421-07B8-D20B-3D09B6A003DF}"/>
              </a:ext>
            </a:extLst>
          </p:cNvPr>
          <p:cNvSpPr txBox="1"/>
          <p:nvPr/>
        </p:nvSpPr>
        <p:spPr>
          <a:xfrm>
            <a:off x="9084921" y="3667880"/>
            <a:ext cx="662159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 *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" name="Google Shape;316;p14">
            <a:extLst>
              <a:ext uri="{FF2B5EF4-FFF2-40B4-BE49-F238E27FC236}">
                <a16:creationId xmlns:a16="http://schemas.microsoft.com/office/drawing/2014/main" id="{1230393B-A3EE-9F24-9E92-A27523BCCFD1}"/>
              </a:ext>
            </a:extLst>
          </p:cNvPr>
          <p:cNvSpPr txBox="1"/>
          <p:nvPr/>
        </p:nvSpPr>
        <p:spPr>
          <a:xfrm>
            <a:off x="5627574" y="5095871"/>
            <a:ext cx="3405414" cy="43084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x= 4,n=1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" name="Google Shape;316;p14">
            <a:extLst>
              <a:ext uri="{FF2B5EF4-FFF2-40B4-BE49-F238E27FC236}">
                <a16:creationId xmlns:a16="http://schemas.microsoft.com/office/drawing/2014/main" id="{0DEFBCD4-8962-7874-18C6-FB450C0C9377}"/>
              </a:ext>
            </a:extLst>
          </p:cNvPr>
          <p:cNvSpPr txBox="1"/>
          <p:nvPr/>
        </p:nvSpPr>
        <p:spPr>
          <a:xfrm>
            <a:off x="10634490" y="5095870"/>
            <a:ext cx="722032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" name="Google Shape;316;p14">
            <a:extLst>
              <a:ext uri="{FF2B5EF4-FFF2-40B4-BE49-F238E27FC236}">
                <a16:creationId xmlns:a16="http://schemas.microsoft.com/office/drawing/2014/main" id="{14DD337A-5039-BF41-F7C1-8FE27242957C}"/>
              </a:ext>
            </a:extLst>
          </p:cNvPr>
          <p:cNvSpPr txBox="1"/>
          <p:nvPr/>
        </p:nvSpPr>
        <p:spPr>
          <a:xfrm>
            <a:off x="9799013" y="3629254"/>
            <a:ext cx="2392987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(4,1)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" name="Google Shape;316;p14">
            <a:extLst>
              <a:ext uri="{FF2B5EF4-FFF2-40B4-BE49-F238E27FC236}">
                <a16:creationId xmlns:a16="http://schemas.microsoft.com/office/drawing/2014/main" id="{627AD448-86D2-EE84-35CA-672F0E9087EE}"/>
              </a:ext>
            </a:extLst>
          </p:cNvPr>
          <p:cNvSpPr txBox="1"/>
          <p:nvPr/>
        </p:nvSpPr>
        <p:spPr>
          <a:xfrm>
            <a:off x="10401779" y="2652704"/>
            <a:ext cx="579440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" name="Google Shape;316;p14">
            <a:extLst>
              <a:ext uri="{FF2B5EF4-FFF2-40B4-BE49-F238E27FC236}">
                <a16:creationId xmlns:a16="http://schemas.microsoft.com/office/drawing/2014/main" id="{82252E09-3F05-B18A-E55E-EE6B70E28D04}"/>
              </a:ext>
            </a:extLst>
          </p:cNvPr>
          <p:cNvSpPr txBox="1"/>
          <p:nvPr/>
        </p:nvSpPr>
        <p:spPr>
          <a:xfrm>
            <a:off x="9747080" y="2191726"/>
            <a:ext cx="2379215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(4,2)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D807B620-D3FE-3504-C681-2F785E931328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039 -0.215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4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00091 -0.2321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/>
      <p:bldP spid="316" grpId="1" animBg="1"/>
      <p:bldP spid="331" grpId="0"/>
      <p:bldP spid="331" grpId="1"/>
      <p:bldP spid="9" grpId="0" animBg="1"/>
      <p:bldP spid="10" grpId="0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5" grpId="2"/>
      <p:bldP spid="16" grpId="0"/>
      <p:bldP spid="16" grpId="1"/>
      <p:bldP spid="18" grpId="0"/>
      <p:bldP spid="18" grpId="1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22240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651916FD-5389-C388-3B87-CB7449FD35CE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E33B3968-24AC-BFDD-90DB-07DC9B767091}"/>
              </a:ext>
            </a:extLst>
          </p:cNvPr>
          <p:cNvSpPr txBox="1"/>
          <p:nvPr/>
        </p:nvSpPr>
        <p:spPr>
          <a:xfrm>
            <a:off x="144689" y="1219962"/>
            <a:ext cx="1189649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enteros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08A1BD5C-F3C0-2B15-AC1D-30A6D61453F1}"/>
              </a:ext>
            </a:extLst>
          </p:cNvPr>
          <p:cNvSpPr txBox="1"/>
          <p:nvPr/>
        </p:nvSpPr>
        <p:spPr>
          <a:xfrm>
            <a:off x="212270" y="2154232"/>
            <a:ext cx="465591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pri:lista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while (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&lt;&gt; nil)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  write(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 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:=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^.sig;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end;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End;</a:t>
            </a:r>
            <a:endParaRPr sz="1800" dirty="0"/>
          </a:p>
        </p:txBody>
      </p:sp>
      <p:grpSp>
        <p:nvGrpSpPr>
          <p:cNvPr id="6" name="Google Shape;110;p5">
            <a:extLst>
              <a:ext uri="{FF2B5EF4-FFF2-40B4-BE49-F238E27FC236}">
                <a16:creationId xmlns:a16="http://schemas.microsoft.com/office/drawing/2014/main" id="{F09CC7A6-BD81-1636-9E63-586A6D6C1E6A}"/>
              </a:ext>
            </a:extLst>
          </p:cNvPr>
          <p:cNvGrpSpPr/>
          <p:nvPr/>
        </p:nvGrpSpPr>
        <p:grpSpPr>
          <a:xfrm>
            <a:off x="5708650" y="2278759"/>
            <a:ext cx="825500" cy="431800"/>
            <a:chOff x="4337823" y="3069261"/>
            <a:chExt cx="825191" cy="430888"/>
          </a:xfrm>
        </p:grpSpPr>
        <p:sp>
          <p:nvSpPr>
            <p:cNvPr id="7" name="Google Shape;111;p5">
              <a:extLst>
                <a:ext uri="{FF2B5EF4-FFF2-40B4-BE49-F238E27FC236}">
                  <a16:creationId xmlns:a16="http://schemas.microsoft.com/office/drawing/2014/main" id="{5DA90AF0-FC4D-BB9C-032B-91190A7248D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8" name="Google Shape;112;p5">
              <a:extLst>
                <a:ext uri="{FF2B5EF4-FFF2-40B4-BE49-F238E27FC236}">
                  <a16:creationId xmlns:a16="http://schemas.microsoft.com/office/drawing/2014/main" id="{BDAEC260-343C-EF57-26DD-F9122D25CB59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" name="Google Shape;113;p5">
            <a:extLst>
              <a:ext uri="{FF2B5EF4-FFF2-40B4-BE49-F238E27FC236}">
                <a16:creationId xmlns:a16="http://schemas.microsoft.com/office/drawing/2014/main" id="{4988107A-383C-952C-B08E-F1C6CAE95B61}"/>
              </a:ext>
            </a:extLst>
          </p:cNvPr>
          <p:cNvGrpSpPr/>
          <p:nvPr/>
        </p:nvGrpSpPr>
        <p:grpSpPr>
          <a:xfrm>
            <a:off x="6905625" y="2278759"/>
            <a:ext cx="823912" cy="431800"/>
            <a:chOff x="4337823" y="3069261"/>
            <a:chExt cx="825191" cy="430888"/>
          </a:xfrm>
        </p:grpSpPr>
        <p:sp>
          <p:nvSpPr>
            <p:cNvPr id="10" name="Google Shape;114;p5">
              <a:extLst>
                <a:ext uri="{FF2B5EF4-FFF2-40B4-BE49-F238E27FC236}">
                  <a16:creationId xmlns:a16="http://schemas.microsoft.com/office/drawing/2014/main" id="{C96173F3-1469-0152-6338-F07494CDF4EC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1" name="Google Shape;115;p5">
              <a:extLst>
                <a:ext uri="{FF2B5EF4-FFF2-40B4-BE49-F238E27FC236}">
                  <a16:creationId xmlns:a16="http://schemas.microsoft.com/office/drawing/2014/main" id="{223D6A4D-A2FE-54EE-2016-BAFF781F774E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2" name="Google Shape;116;p5">
            <a:extLst>
              <a:ext uri="{FF2B5EF4-FFF2-40B4-BE49-F238E27FC236}">
                <a16:creationId xmlns:a16="http://schemas.microsoft.com/office/drawing/2014/main" id="{2108BBDD-05A8-CDBB-8A33-F92D38889121}"/>
              </a:ext>
            </a:extLst>
          </p:cNvPr>
          <p:cNvGrpSpPr/>
          <p:nvPr/>
        </p:nvGrpSpPr>
        <p:grpSpPr>
          <a:xfrm>
            <a:off x="8101012" y="2278759"/>
            <a:ext cx="823912" cy="431800"/>
            <a:chOff x="4337823" y="3069261"/>
            <a:chExt cx="825191" cy="430888"/>
          </a:xfrm>
        </p:grpSpPr>
        <p:sp>
          <p:nvSpPr>
            <p:cNvPr id="13" name="Google Shape;117;p5">
              <a:extLst>
                <a:ext uri="{FF2B5EF4-FFF2-40B4-BE49-F238E27FC236}">
                  <a16:creationId xmlns:a16="http://schemas.microsoft.com/office/drawing/2014/main" id="{F50BD81D-1FB3-A7F6-58D5-B8179B72C7A7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14" name="Google Shape;118;p5">
              <a:extLst>
                <a:ext uri="{FF2B5EF4-FFF2-40B4-BE49-F238E27FC236}">
                  <a16:creationId xmlns:a16="http://schemas.microsoft.com/office/drawing/2014/main" id="{D82E965F-D37C-9FB6-72F3-3A7B9034A4FE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5" name="Google Shape;119;p5">
            <a:extLst>
              <a:ext uri="{FF2B5EF4-FFF2-40B4-BE49-F238E27FC236}">
                <a16:creationId xmlns:a16="http://schemas.microsoft.com/office/drawing/2014/main" id="{EFD84256-8777-1BA0-F256-9EF1FC0DC674}"/>
              </a:ext>
            </a:extLst>
          </p:cNvPr>
          <p:cNvCxnSpPr/>
          <p:nvPr/>
        </p:nvCxnSpPr>
        <p:spPr>
          <a:xfrm>
            <a:off x="6378575" y="2494659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" name="Google Shape;120;p5">
            <a:extLst>
              <a:ext uri="{FF2B5EF4-FFF2-40B4-BE49-F238E27FC236}">
                <a16:creationId xmlns:a16="http://schemas.microsoft.com/office/drawing/2014/main" id="{F287317D-1E9A-8D62-6F58-18A9EB7AA51E}"/>
              </a:ext>
            </a:extLst>
          </p:cNvPr>
          <p:cNvCxnSpPr/>
          <p:nvPr/>
        </p:nvCxnSpPr>
        <p:spPr>
          <a:xfrm>
            <a:off x="7610475" y="2494659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" name="Google Shape;121;p5">
            <a:extLst>
              <a:ext uri="{FF2B5EF4-FFF2-40B4-BE49-F238E27FC236}">
                <a16:creationId xmlns:a16="http://schemas.microsoft.com/office/drawing/2014/main" id="{2A9CF16B-BAE1-E6F5-3481-F7E70E8564C9}"/>
              </a:ext>
            </a:extLst>
          </p:cNvPr>
          <p:cNvSpPr txBox="1"/>
          <p:nvPr/>
        </p:nvSpPr>
        <p:spPr>
          <a:xfrm>
            <a:off x="5264830" y="2725316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1" i="0" u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b="1" dirty="0">
              <a:solidFill>
                <a:schemeClr val="accent2"/>
              </a:solidFill>
            </a:endParaRPr>
          </a:p>
        </p:txBody>
      </p:sp>
      <p:sp>
        <p:nvSpPr>
          <p:cNvPr id="18" name="Google Shape;122;p5">
            <a:extLst>
              <a:ext uri="{FF2B5EF4-FFF2-40B4-BE49-F238E27FC236}">
                <a16:creationId xmlns:a16="http://schemas.microsoft.com/office/drawing/2014/main" id="{43A8012F-E119-FA15-278D-AB53B94F2DB8}"/>
              </a:ext>
            </a:extLst>
          </p:cNvPr>
          <p:cNvSpPr txBox="1"/>
          <p:nvPr/>
        </p:nvSpPr>
        <p:spPr>
          <a:xfrm>
            <a:off x="10353448" y="1955902"/>
            <a:ext cx="35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000" b="1" dirty="0">
              <a:solidFill>
                <a:schemeClr val="accent2"/>
              </a:solidFill>
            </a:endParaRPr>
          </a:p>
        </p:txBody>
      </p:sp>
      <p:sp>
        <p:nvSpPr>
          <p:cNvPr id="19" name="Google Shape;123;p5">
            <a:extLst>
              <a:ext uri="{FF2B5EF4-FFF2-40B4-BE49-F238E27FC236}">
                <a16:creationId xmlns:a16="http://schemas.microsoft.com/office/drawing/2014/main" id="{73BCF708-578D-8018-7DE0-74698CE41CF3}"/>
              </a:ext>
            </a:extLst>
          </p:cNvPr>
          <p:cNvSpPr txBox="1"/>
          <p:nvPr/>
        </p:nvSpPr>
        <p:spPr>
          <a:xfrm>
            <a:off x="10268517" y="2318451"/>
            <a:ext cx="5254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000" b="1">
              <a:solidFill>
                <a:schemeClr val="accent2"/>
              </a:solidFill>
            </a:endParaRPr>
          </a:p>
        </p:txBody>
      </p:sp>
      <p:sp>
        <p:nvSpPr>
          <p:cNvPr id="20" name="Google Shape;124;p5">
            <a:extLst>
              <a:ext uri="{FF2B5EF4-FFF2-40B4-BE49-F238E27FC236}">
                <a16:creationId xmlns:a16="http://schemas.microsoft.com/office/drawing/2014/main" id="{D5B66103-ACE3-D144-E7FA-D2F00E5C3B59}"/>
              </a:ext>
            </a:extLst>
          </p:cNvPr>
          <p:cNvSpPr txBox="1"/>
          <p:nvPr/>
        </p:nvSpPr>
        <p:spPr>
          <a:xfrm>
            <a:off x="10353448" y="2802071"/>
            <a:ext cx="35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000" b="1" dirty="0">
              <a:solidFill>
                <a:schemeClr val="accent2"/>
              </a:solidFill>
            </a:endParaRPr>
          </a:p>
        </p:txBody>
      </p:sp>
      <p:grpSp>
        <p:nvGrpSpPr>
          <p:cNvPr id="21" name="Google Shape;110;p5">
            <a:extLst>
              <a:ext uri="{FF2B5EF4-FFF2-40B4-BE49-F238E27FC236}">
                <a16:creationId xmlns:a16="http://schemas.microsoft.com/office/drawing/2014/main" id="{E08C0DE2-D32A-E632-69B1-40AFC1B6E44A}"/>
              </a:ext>
            </a:extLst>
          </p:cNvPr>
          <p:cNvGrpSpPr/>
          <p:nvPr/>
        </p:nvGrpSpPr>
        <p:grpSpPr>
          <a:xfrm>
            <a:off x="5733312" y="3516716"/>
            <a:ext cx="825500" cy="431800"/>
            <a:chOff x="4337823" y="3069261"/>
            <a:chExt cx="825191" cy="430888"/>
          </a:xfrm>
        </p:grpSpPr>
        <p:sp>
          <p:nvSpPr>
            <p:cNvPr id="22" name="Google Shape;111;p5">
              <a:extLst>
                <a:ext uri="{FF2B5EF4-FFF2-40B4-BE49-F238E27FC236}">
                  <a16:creationId xmlns:a16="http://schemas.microsoft.com/office/drawing/2014/main" id="{4446F35D-AC2C-95B6-FE01-9423263B25F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23" name="Google Shape;112;p5">
              <a:extLst>
                <a:ext uri="{FF2B5EF4-FFF2-40B4-BE49-F238E27FC236}">
                  <a16:creationId xmlns:a16="http://schemas.microsoft.com/office/drawing/2014/main" id="{806B1C5F-9A25-B68D-4DBB-9C40D25B77D6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4" name="Google Shape;113;p5">
            <a:extLst>
              <a:ext uri="{FF2B5EF4-FFF2-40B4-BE49-F238E27FC236}">
                <a16:creationId xmlns:a16="http://schemas.microsoft.com/office/drawing/2014/main" id="{AE332A98-DE04-4EA6-8C44-0D07327E2CDD}"/>
              </a:ext>
            </a:extLst>
          </p:cNvPr>
          <p:cNvGrpSpPr/>
          <p:nvPr/>
        </p:nvGrpSpPr>
        <p:grpSpPr>
          <a:xfrm>
            <a:off x="6930287" y="3516716"/>
            <a:ext cx="823912" cy="431800"/>
            <a:chOff x="4337823" y="3069261"/>
            <a:chExt cx="825191" cy="430888"/>
          </a:xfrm>
        </p:grpSpPr>
        <p:sp>
          <p:nvSpPr>
            <p:cNvPr id="25" name="Google Shape;114;p5">
              <a:extLst>
                <a:ext uri="{FF2B5EF4-FFF2-40B4-BE49-F238E27FC236}">
                  <a16:creationId xmlns:a16="http://schemas.microsoft.com/office/drawing/2014/main" id="{01A6C2ED-9A40-DC43-0F10-289E44F90CF6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26" name="Google Shape;115;p5">
              <a:extLst>
                <a:ext uri="{FF2B5EF4-FFF2-40B4-BE49-F238E27FC236}">
                  <a16:creationId xmlns:a16="http://schemas.microsoft.com/office/drawing/2014/main" id="{918CA71F-FE1E-0221-78EF-8BFD35D7D80E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7" name="Google Shape;116;p5">
            <a:extLst>
              <a:ext uri="{FF2B5EF4-FFF2-40B4-BE49-F238E27FC236}">
                <a16:creationId xmlns:a16="http://schemas.microsoft.com/office/drawing/2014/main" id="{2C41CB1B-7FAA-CABC-F1CE-45A1D6081531}"/>
              </a:ext>
            </a:extLst>
          </p:cNvPr>
          <p:cNvGrpSpPr/>
          <p:nvPr/>
        </p:nvGrpSpPr>
        <p:grpSpPr>
          <a:xfrm>
            <a:off x="8125674" y="3516716"/>
            <a:ext cx="823912" cy="431800"/>
            <a:chOff x="4337823" y="3069261"/>
            <a:chExt cx="825191" cy="430888"/>
          </a:xfrm>
        </p:grpSpPr>
        <p:sp>
          <p:nvSpPr>
            <p:cNvPr id="28" name="Google Shape;117;p5">
              <a:extLst>
                <a:ext uri="{FF2B5EF4-FFF2-40B4-BE49-F238E27FC236}">
                  <a16:creationId xmlns:a16="http://schemas.microsoft.com/office/drawing/2014/main" id="{836F2421-0192-9259-3713-F91678EEB3B8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29" name="Google Shape;118;p5">
              <a:extLst>
                <a:ext uri="{FF2B5EF4-FFF2-40B4-BE49-F238E27FC236}">
                  <a16:creationId xmlns:a16="http://schemas.microsoft.com/office/drawing/2014/main" id="{E096863B-7405-8BE2-C77B-10FB8A22E38E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30" name="Google Shape;119;p5">
            <a:extLst>
              <a:ext uri="{FF2B5EF4-FFF2-40B4-BE49-F238E27FC236}">
                <a16:creationId xmlns:a16="http://schemas.microsoft.com/office/drawing/2014/main" id="{FAACD8C0-998A-2FDB-FDF0-F268F1DB4824}"/>
              </a:ext>
            </a:extLst>
          </p:cNvPr>
          <p:cNvCxnSpPr/>
          <p:nvPr/>
        </p:nvCxnSpPr>
        <p:spPr>
          <a:xfrm>
            <a:off x="6403237" y="3732616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" name="Google Shape;120;p5">
            <a:extLst>
              <a:ext uri="{FF2B5EF4-FFF2-40B4-BE49-F238E27FC236}">
                <a16:creationId xmlns:a16="http://schemas.microsoft.com/office/drawing/2014/main" id="{8D1FC3E3-3CF4-414B-0C5C-C115FF06AB2E}"/>
              </a:ext>
            </a:extLst>
          </p:cNvPr>
          <p:cNvCxnSpPr/>
          <p:nvPr/>
        </p:nvCxnSpPr>
        <p:spPr>
          <a:xfrm>
            <a:off x="7635137" y="3732616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" name="Google Shape;121;p5">
            <a:extLst>
              <a:ext uri="{FF2B5EF4-FFF2-40B4-BE49-F238E27FC236}">
                <a16:creationId xmlns:a16="http://schemas.microsoft.com/office/drawing/2014/main" id="{EE363AEC-2C61-74CD-DACA-AC4D8413808F}"/>
              </a:ext>
            </a:extLst>
          </p:cNvPr>
          <p:cNvSpPr txBox="1"/>
          <p:nvPr/>
        </p:nvSpPr>
        <p:spPr>
          <a:xfrm>
            <a:off x="5289492" y="3963273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0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dirty="0">
              <a:solidFill>
                <a:schemeClr val="accent6"/>
              </a:solidFill>
            </a:endParaRPr>
          </a:p>
        </p:txBody>
      </p:sp>
      <p:grpSp>
        <p:nvGrpSpPr>
          <p:cNvPr id="36" name="Google Shape;113;p5">
            <a:extLst>
              <a:ext uri="{FF2B5EF4-FFF2-40B4-BE49-F238E27FC236}">
                <a16:creationId xmlns:a16="http://schemas.microsoft.com/office/drawing/2014/main" id="{AEEFB305-4A8E-5945-96F9-177A70A9DA7B}"/>
              </a:ext>
            </a:extLst>
          </p:cNvPr>
          <p:cNvGrpSpPr/>
          <p:nvPr/>
        </p:nvGrpSpPr>
        <p:grpSpPr>
          <a:xfrm>
            <a:off x="5758032" y="4747426"/>
            <a:ext cx="823912" cy="431800"/>
            <a:chOff x="4337823" y="3069261"/>
            <a:chExt cx="825191" cy="430888"/>
          </a:xfrm>
        </p:grpSpPr>
        <p:sp>
          <p:nvSpPr>
            <p:cNvPr id="37" name="Google Shape;114;p5">
              <a:extLst>
                <a:ext uri="{FF2B5EF4-FFF2-40B4-BE49-F238E27FC236}">
                  <a16:creationId xmlns:a16="http://schemas.microsoft.com/office/drawing/2014/main" id="{EC703AFC-1F8B-720E-C1BD-F88FF1366DDD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38" name="Google Shape;115;p5">
              <a:extLst>
                <a:ext uri="{FF2B5EF4-FFF2-40B4-BE49-F238E27FC236}">
                  <a16:creationId xmlns:a16="http://schemas.microsoft.com/office/drawing/2014/main" id="{5F3CC4D7-F835-234A-6E82-836EBC5DD2A9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" name="Google Shape;116;p5">
            <a:extLst>
              <a:ext uri="{FF2B5EF4-FFF2-40B4-BE49-F238E27FC236}">
                <a16:creationId xmlns:a16="http://schemas.microsoft.com/office/drawing/2014/main" id="{07CDEB49-DECF-3851-A023-B1A1FBE153FF}"/>
              </a:ext>
            </a:extLst>
          </p:cNvPr>
          <p:cNvGrpSpPr/>
          <p:nvPr/>
        </p:nvGrpSpPr>
        <p:grpSpPr>
          <a:xfrm>
            <a:off x="6953419" y="4747426"/>
            <a:ext cx="823912" cy="431800"/>
            <a:chOff x="4337823" y="3069261"/>
            <a:chExt cx="825191" cy="430888"/>
          </a:xfrm>
        </p:grpSpPr>
        <p:sp>
          <p:nvSpPr>
            <p:cNvPr id="40" name="Google Shape;117;p5">
              <a:extLst>
                <a:ext uri="{FF2B5EF4-FFF2-40B4-BE49-F238E27FC236}">
                  <a16:creationId xmlns:a16="http://schemas.microsoft.com/office/drawing/2014/main" id="{E94EDEE6-D90B-4134-FF9E-30EEFCEA8788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41" name="Google Shape;118;p5">
              <a:extLst>
                <a:ext uri="{FF2B5EF4-FFF2-40B4-BE49-F238E27FC236}">
                  <a16:creationId xmlns:a16="http://schemas.microsoft.com/office/drawing/2014/main" id="{B8FF299E-83B3-C84F-C471-3F4D161E91AC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3" name="Google Shape;120;p5">
            <a:extLst>
              <a:ext uri="{FF2B5EF4-FFF2-40B4-BE49-F238E27FC236}">
                <a16:creationId xmlns:a16="http://schemas.microsoft.com/office/drawing/2014/main" id="{AD3BAE43-7A0D-04B4-8BC6-C35444C8D1E7}"/>
              </a:ext>
            </a:extLst>
          </p:cNvPr>
          <p:cNvCxnSpPr/>
          <p:nvPr/>
        </p:nvCxnSpPr>
        <p:spPr>
          <a:xfrm>
            <a:off x="6462882" y="4963326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" name="Google Shape;121;p5">
            <a:extLst>
              <a:ext uri="{FF2B5EF4-FFF2-40B4-BE49-F238E27FC236}">
                <a16:creationId xmlns:a16="http://schemas.microsoft.com/office/drawing/2014/main" id="{CE16400F-D4F7-A204-344B-570F505D2FD1}"/>
              </a:ext>
            </a:extLst>
          </p:cNvPr>
          <p:cNvSpPr txBox="1"/>
          <p:nvPr/>
        </p:nvSpPr>
        <p:spPr>
          <a:xfrm>
            <a:off x="5279512" y="5073809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0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dirty="0">
              <a:solidFill>
                <a:schemeClr val="accent6"/>
              </a:solidFill>
            </a:endParaRPr>
          </a:p>
        </p:txBody>
      </p:sp>
      <p:grpSp>
        <p:nvGrpSpPr>
          <p:cNvPr id="56" name="Google Shape;116;p5">
            <a:extLst>
              <a:ext uri="{FF2B5EF4-FFF2-40B4-BE49-F238E27FC236}">
                <a16:creationId xmlns:a16="http://schemas.microsoft.com/office/drawing/2014/main" id="{E44D1364-2E37-E3E1-1E8C-4EA522FEEC21}"/>
              </a:ext>
            </a:extLst>
          </p:cNvPr>
          <p:cNvGrpSpPr/>
          <p:nvPr/>
        </p:nvGrpSpPr>
        <p:grpSpPr>
          <a:xfrm>
            <a:off x="5758032" y="5792397"/>
            <a:ext cx="823912" cy="431800"/>
            <a:chOff x="4337823" y="3069261"/>
            <a:chExt cx="825191" cy="430888"/>
          </a:xfrm>
        </p:grpSpPr>
        <p:sp>
          <p:nvSpPr>
            <p:cNvPr id="57" name="Google Shape;117;p5">
              <a:extLst>
                <a:ext uri="{FF2B5EF4-FFF2-40B4-BE49-F238E27FC236}">
                  <a16:creationId xmlns:a16="http://schemas.microsoft.com/office/drawing/2014/main" id="{50DC4A5C-1394-1077-59D6-A4DC388ACF52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58" name="Google Shape;118;p5">
              <a:extLst>
                <a:ext uri="{FF2B5EF4-FFF2-40B4-BE49-F238E27FC236}">
                  <a16:creationId xmlns:a16="http://schemas.microsoft.com/office/drawing/2014/main" id="{B738BCFA-5A4A-BF78-3215-BF2372D20219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1" name="Google Shape;121;p5">
            <a:extLst>
              <a:ext uri="{FF2B5EF4-FFF2-40B4-BE49-F238E27FC236}">
                <a16:creationId xmlns:a16="http://schemas.microsoft.com/office/drawing/2014/main" id="{92D79DC6-11AE-BCAA-D9FD-7D9695E19A0C}"/>
              </a:ext>
            </a:extLst>
          </p:cNvPr>
          <p:cNvSpPr txBox="1"/>
          <p:nvPr/>
        </p:nvSpPr>
        <p:spPr>
          <a:xfrm>
            <a:off x="5166858" y="6214507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0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62" name="Google Shape;122;p5">
            <a:extLst>
              <a:ext uri="{FF2B5EF4-FFF2-40B4-BE49-F238E27FC236}">
                <a16:creationId xmlns:a16="http://schemas.microsoft.com/office/drawing/2014/main" id="{6A78DE19-65A9-A1AB-2CF4-3219F1148889}"/>
              </a:ext>
            </a:extLst>
          </p:cNvPr>
          <p:cNvSpPr txBox="1"/>
          <p:nvPr/>
        </p:nvSpPr>
        <p:spPr>
          <a:xfrm>
            <a:off x="10357529" y="3501831"/>
            <a:ext cx="35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63" name="Google Shape;122;p5">
            <a:extLst>
              <a:ext uri="{FF2B5EF4-FFF2-40B4-BE49-F238E27FC236}">
                <a16:creationId xmlns:a16="http://schemas.microsoft.com/office/drawing/2014/main" id="{CA017C48-656C-3925-EC53-490C76B8F3F1}"/>
              </a:ext>
            </a:extLst>
          </p:cNvPr>
          <p:cNvSpPr txBox="1"/>
          <p:nvPr/>
        </p:nvSpPr>
        <p:spPr>
          <a:xfrm>
            <a:off x="10353448" y="4651958"/>
            <a:ext cx="6193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64" name="Google Shape;122;p5">
            <a:extLst>
              <a:ext uri="{FF2B5EF4-FFF2-40B4-BE49-F238E27FC236}">
                <a16:creationId xmlns:a16="http://schemas.microsoft.com/office/drawing/2014/main" id="{AB7C1010-A3FB-6525-DFF5-53560D5CEFB5}"/>
              </a:ext>
            </a:extLst>
          </p:cNvPr>
          <p:cNvSpPr txBox="1"/>
          <p:nvPr/>
        </p:nvSpPr>
        <p:spPr>
          <a:xfrm>
            <a:off x="10349364" y="5792397"/>
            <a:ext cx="6193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chemeClr val="accent6"/>
                </a:solidFill>
                <a:latin typeface="Consolas"/>
                <a:sym typeface="Consolas"/>
              </a:rPr>
              <a:t>7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65" name="Google Shape;69;p4">
            <a:extLst>
              <a:ext uri="{FF2B5EF4-FFF2-40B4-BE49-F238E27FC236}">
                <a16:creationId xmlns:a16="http://schemas.microsoft.com/office/drawing/2014/main" id="{CD6FC536-8630-455C-C6CB-2DFC4D56A11E}"/>
              </a:ext>
            </a:extLst>
          </p:cNvPr>
          <p:cNvSpPr txBox="1"/>
          <p:nvPr/>
        </p:nvSpPr>
        <p:spPr>
          <a:xfrm rot="21134268">
            <a:off x="919274" y="4368787"/>
            <a:ext cx="3445940" cy="178506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presenta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mismo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vez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chico hasta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llegar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instancia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no 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resolver nada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89884264-79CA-0ED8-423E-9D7EB332C389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6864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13425 -3.7037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5 -3.7037E-7 L 0.24232 -3.7037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2 -3.7037E-7 L 0.2931 -0.00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7" grpId="1"/>
      <p:bldP spid="17" grpId="2"/>
      <p:bldP spid="17" grpId="3"/>
      <p:bldP spid="18" grpId="0"/>
      <p:bldP spid="19" grpId="0"/>
      <p:bldP spid="20" grpId="0"/>
      <p:bldP spid="32" grpId="0"/>
      <p:bldP spid="44" grpId="0"/>
      <p:bldP spid="61" grpId="0"/>
      <p:bldP spid="62" grpId="0"/>
      <p:bldP spid="63" grpId="0"/>
      <p:bldP spid="64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E33B3968-24AC-BFDD-90DB-07DC9B767091}"/>
              </a:ext>
            </a:extLst>
          </p:cNvPr>
          <p:cNvSpPr txBox="1"/>
          <p:nvPr/>
        </p:nvSpPr>
        <p:spPr>
          <a:xfrm>
            <a:off x="144689" y="1219962"/>
            <a:ext cx="1189649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retorne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factorial de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entero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recibido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08A1BD5C-F3C0-2B15-AC1D-30A6D61453F1}"/>
              </a:ext>
            </a:extLst>
          </p:cNvPr>
          <p:cNvSpPr txBox="1"/>
          <p:nvPr/>
        </p:nvSpPr>
        <p:spPr>
          <a:xfrm>
            <a:off x="158495" y="2257612"/>
            <a:ext cx="6622087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factorial (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var 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fac:integer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i:integer;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lang="en-US" sz="1800" dirty="0">
              <a:solidFill>
                <a:srgbClr val="595959"/>
              </a:solidFill>
              <a:latin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fac:=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for i:= num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downto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1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  fac:= fac *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i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end;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End;</a:t>
            </a:r>
            <a:endParaRPr sz="1800" dirty="0"/>
          </a:p>
        </p:txBody>
      </p:sp>
      <p:sp>
        <p:nvSpPr>
          <p:cNvPr id="65" name="Google Shape;69;p4">
            <a:extLst>
              <a:ext uri="{FF2B5EF4-FFF2-40B4-BE49-F238E27FC236}">
                <a16:creationId xmlns:a16="http://schemas.microsoft.com/office/drawing/2014/main" id="{CD6FC536-8630-455C-C6CB-2DFC4D56A11E}"/>
              </a:ext>
            </a:extLst>
          </p:cNvPr>
          <p:cNvSpPr txBox="1"/>
          <p:nvPr/>
        </p:nvSpPr>
        <p:spPr>
          <a:xfrm rot="21134268">
            <a:off x="3684253" y="3401490"/>
            <a:ext cx="3235816" cy="178506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presenta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mismo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vez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chico hasta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llegar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instancia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resuelve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manera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directa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122;p5">
            <a:extLst>
              <a:ext uri="{FF2B5EF4-FFF2-40B4-BE49-F238E27FC236}">
                <a16:creationId xmlns:a16="http://schemas.microsoft.com/office/drawing/2014/main" id="{47D76AA1-B596-C402-5044-B1AC38F160A9}"/>
              </a:ext>
            </a:extLst>
          </p:cNvPr>
          <p:cNvSpPr txBox="1"/>
          <p:nvPr/>
        </p:nvSpPr>
        <p:spPr>
          <a:xfrm>
            <a:off x="2746120" y="1560170"/>
            <a:ext cx="40344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Fac(n) = n * (n-1) n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veces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Google Shape;122;p5">
            <a:extLst>
              <a:ext uri="{FF2B5EF4-FFF2-40B4-BE49-F238E27FC236}">
                <a16:creationId xmlns:a16="http://schemas.microsoft.com/office/drawing/2014/main" id="{E8AF4470-7778-1711-CFFE-466BE972E707}"/>
              </a:ext>
            </a:extLst>
          </p:cNvPr>
          <p:cNvSpPr txBox="1"/>
          <p:nvPr/>
        </p:nvSpPr>
        <p:spPr>
          <a:xfrm>
            <a:off x="7025791" y="1783626"/>
            <a:ext cx="46182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sym typeface="Consolas"/>
              </a:rPr>
              <a:t>5=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sym typeface="Consolas"/>
              </a:rPr>
              <a:t>5 * 4 * 3 * 2 * 1 = 120</a:t>
            </a:r>
            <a:endParaRPr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Google Shape;122;p5">
            <a:extLst>
              <a:ext uri="{FF2B5EF4-FFF2-40B4-BE49-F238E27FC236}">
                <a16:creationId xmlns:a16="http://schemas.microsoft.com/office/drawing/2014/main" id="{99A31167-8C2D-9732-822F-019B51216B91}"/>
              </a:ext>
            </a:extLst>
          </p:cNvPr>
          <p:cNvSpPr txBox="1"/>
          <p:nvPr/>
        </p:nvSpPr>
        <p:spPr>
          <a:xfrm>
            <a:off x="6977743" y="2490274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(5) = 5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factorial(4)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42" name="Google Shape;122;p5">
            <a:extLst>
              <a:ext uri="{FF2B5EF4-FFF2-40B4-BE49-F238E27FC236}">
                <a16:creationId xmlns:a16="http://schemas.microsoft.com/office/drawing/2014/main" id="{D72C1957-5865-169F-5344-915D11A813D6}"/>
              </a:ext>
            </a:extLst>
          </p:cNvPr>
          <p:cNvSpPr txBox="1"/>
          <p:nvPr/>
        </p:nvSpPr>
        <p:spPr>
          <a:xfrm>
            <a:off x="7025792" y="3371380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(4) = 4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factorial(3)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45" name="Google Shape;122;p5">
            <a:extLst>
              <a:ext uri="{FF2B5EF4-FFF2-40B4-BE49-F238E27FC236}">
                <a16:creationId xmlns:a16="http://schemas.microsoft.com/office/drawing/2014/main" id="{CCE72357-3173-B5AF-F40C-6E941E9A4650}"/>
              </a:ext>
            </a:extLst>
          </p:cNvPr>
          <p:cNvSpPr txBox="1"/>
          <p:nvPr/>
        </p:nvSpPr>
        <p:spPr>
          <a:xfrm>
            <a:off x="7025791" y="4287769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(3) = 3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factorial(2)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46" name="Google Shape;122;p5">
            <a:extLst>
              <a:ext uri="{FF2B5EF4-FFF2-40B4-BE49-F238E27FC236}">
                <a16:creationId xmlns:a16="http://schemas.microsoft.com/office/drawing/2014/main" id="{783B91A8-0A97-FAFB-2C49-9D004904F117}"/>
              </a:ext>
            </a:extLst>
          </p:cNvPr>
          <p:cNvSpPr txBox="1"/>
          <p:nvPr/>
        </p:nvSpPr>
        <p:spPr>
          <a:xfrm>
            <a:off x="7025791" y="5263236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(2) = 2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factorial(1)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51" name="Google Shape;122;p5">
            <a:extLst>
              <a:ext uri="{FF2B5EF4-FFF2-40B4-BE49-F238E27FC236}">
                <a16:creationId xmlns:a16="http://schemas.microsoft.com/office/drawing/2014/main" id="{488F7821-0C04-8BEA-E19D-90F08CAE0E91}"/>
              </a:ext>
            </a:extLst>
          </p:cNvPr>
          <p:cNvSpPr txBox="1"/>
          <p:nvPr/>
        </p:nvSpPr>
        <p:spPr>
          <a:xfrm>
            <a:off x="7025791" y="6213926"/>
            <a:ext cx="5015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/>
                <a:sym typeface="Consolas"/>
              </a:rPr>
              <a:t>factorial (1) = 1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0A89C6D6-D197-CBC9-0D72-E881550D9441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08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5" grpId="0" animBg="1"/>
      <p:bldP spid="33" grpId="0"/>
      <p:bldP spid="34" grpId="0"/>
      <p:bldP spid="42" grpId="0"/>
      <p:bldP spid="45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EJEMPLOS</a:t>
            </a:r>
            <a:endParaRPr dirty="0"/>
          </a:p>
        </p:txBody>
      </p:sp>
      <p:sp>
        <p:nvSpPr>
          <p:cNvPr id="105" name="Google Shape;105;p5"/>
          <p:cNvSpPr txBox="1"/>
          <p:nvPr/>
        </p:nvSpPr>
        <p:spPr>
          <a:xfrm>
            <a:off x="65876" y="1164045"/>
            <a:ext cx="118316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enteros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parámetro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108" name="Google Shape;108;p5"/>
          <p:cNvSpPr txBox="1"/>
          <p:nvPr/>
        </p:nvSpPr>
        <p:spPr>
          <a:xfrm>
            <a:off x="65876" y="3015382"/>
            <a:ext cx="47020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21452" y="2456582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C51D940D-13DC-764F-01F8-857A1C515AE1}"/>
              </a:ext>
            </a:extLst>
          </p:cNvPr>
          <p:cNvSpPr txBox="1"/>
          <p:nvPr/>
        </p:nvSpPr>
        <p:spPr>
          <a:xfrm rot="21134268">
            <a:off x="4587807" y="2270584"/>
            <a:ext cx="2038366" cy="7694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achico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5B34A6C5-1E9E-27A8-8969-0B1F9ED9567A}"/>
              </a:ext>
            </a:extLst>
          </p:cNvPr>
          <p:cNvSpPr txBox="1"/>
          <p:nvPr/>
        </p:nvSpPr>
        <p:spPr>
          <a:xfrm rot="652452">
            <a:off x="4836672" y="3802842"/>
            <a:ext cx="1858176" cy="110795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Hasta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cuando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achico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108;p5">
            <a:extLst>
              <a:ext uri="{FF2B5EF4-FFF2-40B4-BE49-F238E27FC236}">
                <a16:creationId xmlns:a16="http://schemas.microsoft.com/office/drawing/2014/main" id="{27D973FA-9881-39BE-7C3E-F6F62D9B33F0}"/>
              </a:ext>
            </a:extLst>
          </p:cNvPr>
          <p:cNvSpPr txBox="1"/>
          <p:nvPr/>
        </p:nvSpPr>
        <p:spPr>
          <a:xfrm>
            <a:off x="7453195" y="3015382"/>
            <a:ext cx="470206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 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imprimir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pri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);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7750285" y="2553758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RECURSIVA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6" name="Google Shape;69;p4">
            <a:extLst>
              <a:ext uri="{FF2B5EF4-FFF2-40B4-BE49-F238E27FC236}">
                <a16:creationId xmlns:a16="http://schemas.microsoft.com/office/drawing/2014/main" id="{9AF933BE-C15E-E97B-900A-1058235F1068}"/>
              </a:ext>
            </a:extLst>
          </p:cNvPr>
          <p:cNvSpPr txBox="1"/>
          <p:nvPr/>
        </p:nvSpPr>
        <p:spPr>
          <a:xfrm>
            <a:off x="4590074" y="5569887"/>
            <a:ext cx="2351371" cy="7694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hago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cuando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llego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al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69;p4">
            <a:extLst>
              <a:ext uri="{FF2B5EF4-FFF2-40B4-BE49-F238E27FC236}">
                <a16:creationId xmlns:a16="http://schemas.microsoft.com/office/drawing/2014/main" id="{A780CD68-A3FF-3CD1-58EB-AA6D240255CF}"/>
              </a:ext>
            </a:extLst>
          </p:cNvPr>
          <p:cNvSpPr txBox="1"/>
          <p:nvPr/>
        </p:nvSpPr>
        <p:spPr>
          <a:xfrm>
            <a:off x="9562572" y="5707976"/>
            <a:ext cx="2038366" cy="76940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9C630ECC-4BF0-C226-A9ED-C8A9C13DA3C8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2" grpId="0" animBg="1"/>
      <p:bldP spid="3" grpId="0" animBg="1"/>
      <p:bldP spid="4" grpId="0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" name="Google Shape;163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146175" y="273050"/>
            <a:ext cx="96472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67" name="Google Shape;167;p8"/>
          <p:cNvSpPr txBox="1"/>
          <p:nvPr/>
        </p:nvSpPr>
        <p:spPr>
          <a:xfrm>
            <a:off x="139700" y="1666875"/>
            <a:ext cx="5341937" cy="313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:lista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&lt;&gt; nil) then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^.sig;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1" i="0" u="none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dirty="0"/>
          </a:p>
        </p:txBody>
      </p:sp>
      <p:sp>
        <p:nvSpPr>
          <p:cNvPr id="168" name="Google Shape;168;p8"/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" name="Google Shape;169;p8"/>
          <p:cNvCxnSpPr>
            <a:cxnSpLocks/>
          </p:cNvCxnSpPr>
          <p:nvPr/>
        </p:nvCxnSpPr>
        <p:spPr>
          <a:xfrm>
            <a:off x="5503975" y="4805136"/>
            <a:ext cx="6264049" cy="41275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0" name="Google Shape;170;p8"/>
          <p:cNvSpPr txBox="1"/>
          <p:nvPr/>
        </p:nvSpPr>
        <p:spPr>
          <a:xfrm>
            <a:off x="5553075" y="5186362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dirty="0"/>
          </a:p>
        </p:txBody>
      </p:sp>
      <p:grpSp>
        <p:nvGrpSpPr>
          <p:cNvPr id="171" name="Google Shape;171;p8"/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72" name="Google Shape;172;p8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75" name="Google Shape;175;p8"/>
          <p:cNvGrpSpPr/>
          <p:nvPr/>
        </p:nvGrpSpPr>
        <p:grpSpPr>
          <a:xfrm>
            <a:off x="5557722" y="2271712"/>
            <a:ext cx="4294302" cy="430847"/>
            <a:chOff x="5557722" y="2874963"/>
            <a:chExt cx="4294302" cy="430847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5557722" y="2921000"/>
              <a:ext cx="2652713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8573972" y="2874963"/>
              <a:ext cx="1278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i="0" u="none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4</a:t>
              </a:r>
              <a:endParaRPr dirty="0"/>
            </a:p>
          </p:txBody>
        </p:sp>
      </p:grpSp>
      <p:sp>
        <p:nvSpPr>
          <p:cNvPr id="178" name="Google Shape;178;p8"/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79" name="Google Shape;179;p8"/>
          <p:cNvGrpSpPr/>
          <p:nvPr/>
        </p:nvGrpSpPr>
        <p:grpSpPr>
          <a:xfrm>
            <a:off x="5495925" y="2922587"/>
            <a:ext cx="4442731" cy="430847"/>
            <a:chOff x="5497513" y="3525838"/>
            <a:chExt cx="4442731" cy="430847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5497513" y="3571875"/>
              <a:ext cx="2654300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8521699" y="3525838"/>
              <a:ext cx="141854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10</a:t>
              </a:r>
              <a:endParaRPr dirty="0"/>
            </a:p>
          </p:txBody>
        </p:sp>
      </p:grpSp>
      <p:sp>
        <p:nvSpPr>
          <p:cNvPr id="182" name="Google Shape;182;p8"/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3" name="Google Shape;183;p8"/>
          <p:cNvGrpSpPr/>
          <p:nvPr/>
        </p:nvGrpSpPr>
        <p:grpSpPr>
          <a:xfrm>
            <a:off x="5581649" y="3535362"/>
            <a:ext cx="4357006" cy="456247"/>
            <a:chOff x="5581649" y="4138613"/>
            <a:chExt cx="4357006" cy="456247"/>
          </a:xfrm>
        </p:grpSpPr>
        <p:sp>
          <p:nvSpPr>
            <p:cNvPr id="184" name="Google Shape;184;p8"/>
            <p:cNvSpPr txBox="1"/>
            <p:nvPr/>
          </p:nvSpPr>
          <p:spPr>
            <a:xfrm>
              <a:off x="5581649" y="4138613"/>
              <a:ext cx="2652713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8597898" y="4164013"/>
              <a:ext cx="134075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7</a:t>
              </a:r>
              <a:endParaRPr dirty="0"/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7" name="Google Shape;187;p8"/>
          <p:cNvGrpSpPr/>
          <p:nvPr/>
        </p:nvGrpSpPr>
        <p:grpSpPr>
          <a:xfrm>
            <a:off x="5494337" y="4194175"/>
            <a:ext cx="4444318" cy="430847"/>
            <a:chOff x="5505450" y="4799013"/>
            <a:chExt cx="4444318" cy="430847"/>
          </a:xfrm>
        </p:grpSpPr>
        <p:sp>
          <p:nvSpPr>
            <p:cNvPr id="188" name="Google Shape;188;p8"/>
            <p:cNvSpPr txBox="1"/>
            <p:nvPr/>
          </p:nvSpPr>
          <p:spPr>
            <a:xfrm>
              <a:off x="5505450" y="4878388"/>
              <a:ext cx="26527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8521700" y="4799013"/>
              <a:ext cx="1428068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nil</a:t>
              </a:r>
              <a:endParaRPr dirty="0"/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9862456" y="4157438"/>
            <a:ext cx="19883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nada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1359016" y="2269671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193" name="Google Shape;193;p8"/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4" name="Google Shape;194;p8"/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195" name="Google Shape;195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8"/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198" name="Google Shape;198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99" name="Google Shape;199;p8"/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8"/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201" name="Google Shape;201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203" name="Google Shape;203;p8"/>
          <p:cNvCxnSpPr>
            <a:cxnSpLocks/>
          </p:cNvCxnSpPr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4" name="Google Shape;204;p8"/>
          <p:cNvCxnSpPr>
            <a:cxnSpLocks/>
          </p:cNvCxnSpPr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1BE3681A-6A8F-557F-42B6-7E06C59DEC48}"/>
              </a:ext>
            </a:extLst>
          </p:cNvPr>
          <p:cNvSpPr txBox="1"/>
          <p:nvPr/>
        </p:nvSpPr>
        <p:spPr>
          <a:xfrm rot="21134268">
            <a:off x="2068924" y="4796513"/>
            <a:ext cx="2600506" cy="110795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es la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diferencia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con la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solución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secuencial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cxnSp>
        <p:nvCxnSpPr>
          <p:cNvPr id="3" name="Google Shape;169;p8">
            <a:extLst>
              <a:ext uri="{FF2B5EF4-FFF2-40B4-BE49-F238E27FC236}">
                <a16:creationId xmlns:a16="http://schemas.microsoft.com/office/drawing/2014/main" id="{F9B13DEF-0C32-4528-6BBC-6E7C7C65AB06}"/>
              </a:ext>
            </a:extLst>
          </p:cNvPr>
          <p:cNvCxnSpPr>
            <a:cxnSpLocks/>
          </p:cNvCxnSpPr>
          <p:nvPr/>
        </p:nvCxnSpPr>
        <p:spPr>
          <a:xfrm>
            <a:off x="5493543" y="2770980"/>
            <a:ext cx="6338094" cy="36513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" name="Google Shape;169;p8">
            <a:extLst>
              <a:ext uri="{FF2B5EF4-FFF2-40B4-BE49-F238E27FC236}">
                <a16:creationId xmlns:a16="http://schemas.microsoft.com/office/drawing/2014/main" id="{69F74E2A-6051-1F9B-E96A-C4E9CB4393EE}"/>
              </a:ext>
            </a:extLst>
          </p:cNvPr>
          <p:cNvCxnSpPr>
            <a:cxnSpLocks/>
          </p:cNvCxnSpPr>
          <p:nvPr/>
        </p:nvCxnSpPr>
        <p:spPr>
          <a:xfrm>
            <a:off x="5545363" y="3412898"/>
            <a:ext cx="6338094" cy="36513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" name="Google Shape;169;p8">
            <a:extLst>
              <a:ext uri="{FF2B5EF4-FFF2-40B4-BE49-F238E27FC236}">
                <a16:creationId xmlns:a16="http://schemas.microsoft.com/office/drawing/2014/main" id="{35CEEB0C-2374-1F22-D41C-2025D2190C95}"/>
              </a:ext>
            </a:extLst>
          </p:cNvPr>
          <p:cNvCxnSpPr>
            <a:cxnSpLocks/>
          </p:cNvCxnSpPr>
          <p:nvPr/>
        </p:nvCxnSpPr>
        <p:spPr>
          <a:xfrm>
            <a:off x="5545363" y="4054816"/>
            <a:ext cx="6338094" cy="36513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C086139F-68A3-1120-8841-8AD9F962A95B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3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9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4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0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3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8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4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8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8" grpId="0"/>
      <p:bldP spid="178" grpId="1"/>
      <p:bldP spid="182" grpId="0"/>
      <p:bldP spid="182" grpId="1"/>
      <p:bldP spid="186" grpId="0"/>
      <p:bldP spid="186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95544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513B77F-7F50-083A-EA50-BD3A8AA21723}"/>
              </a:ext>
            </a:extLst>
          </p:cNvPr>
          <p:cNvGrpSpPr/>
          <p:nvPr/>
        </p:nvGrpSpPr>
        <p:grpSpPr>
          <a:xfrm>
            <a:off x="129457" y="1199734"/>
            <a:ext cx="4286400" cy="2488028"/>
            <a:chOff x="129457" y="1199734"/>
            <a:chExt cx="4286400" cy="2488028"/>
          </a:xfrm>
        </p:grpSpPr>
        <p:sp>
          <p:nvSpPr>
            <p:cNvPr id="214" name="Google Shape;214;p9"/>
            <p:cNvSpPr txBox="1"/>
            <p:nvPr/>
          </p:nvSpPr>
          <p:spPr>
            <a:xfrm>
              <a:off x="399746" y="1625600"/>
              <a:ext cx="3635375" cy="2062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Procedure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pri:lista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while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 nil) do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write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dato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1600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^.sig;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End;</a:t>
              </a:r>
              <a:endParaRPr dirty="0"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129457" y="1199734"/>
              <a:ext cx="4286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600"/>
                <a:buFont typeface="Consolas"/>
                <a:buNone/>
              </a:pPr>
              <a:r>
                <a:rPr lang="en-US" sz="2600" b="1" dirty="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SOLUCIÓN</a:t>
              </a:r>
              <a:r>
                <a:rPr lang="en-US" sz="2600" b="1" i="0" u="none" dirty="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ITERATIVA</a:t>
              </a:r>
              <a:endParaRPr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95D2B2C-B8FE-4093-2989-306D0493FA6C}"/>
              </a:ext>
            </a:extLst>
          </p:cNvPr>
          <p:cNvGrpSpPr/>
          <p:nvPr/>
        </p:nvGrpSpPr>
        <p:grpSpPr>
          <a:xfrm>
            <a:off x="109801" y="3831750"/>
            <a:ext cx="4483744" cy="2751613"/>
            <a:chOff x="109801" y="3831750"/>
            <a:chExt cx="4483744" cy="2751613"/>
          </a:xfrm>
        </p:grpSpPr>
        <p:sp>
          <p:nvSpPr>
            <p:cNvPr id="216" name="Google Shape;216;p9"/>
            <p:cNvSpPr txBox="1"/>
            <p:nvPr/>
          </p:nvSpPr>
          <p:spPr>
            <a:xfrm>
              <a:off x="243644" y="4275079"/>
              <a:ext cx="4349901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Procedure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1600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:lista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IF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 nil) then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write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dato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^.sig;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End;</a:t>
              </a:r>
              <a:endParaRPr dirty="0"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109801" y="3831750"/>
              <a:ext cx="4286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600"/>
                <a:buFont typeface="Consolas"/>
                <a:buNone/>
              </a:pPr>
              <a:r>
                <a:rPr lang="en-US" sz="2600" b="1" dirty="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SOLUCIÓN</a:t>
              </a:r>
              <a:r>
                <a:rPr lang="en-US" sz="2600" b="1" i="0" u="none" dirty="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RECURSIVA</a:t>
              </a:r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18" name="Google Shape;218;p9"/>
          <p:cNvSpPr txBox="1"/>
          <p:nvPr/>
        </p:nvSpPr>
        <p:spPr>
          <a:xfrm>
            <a:off x="6022975" y="1309687"/>
            <a:ext cx="2833687" cy="2376487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>
            <a:off x="6022975" y="2554287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0" name="Google Shape;220;p9"/>
          <p:cNvSpPr txBox="1"/>
          <p:nvPr/>
        </p:nvSpPr>
        <p:spPr>
          <a:xfrm>
            <a:off x="6022975" y="2670175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dirty="0"/>
          </a:p>
        </p:txBody>
      </p:sp>
      <p:sp>
        <p:nvSpPr>
          <p:cNvPr id="221" name="Google Shape;221;p9"/>
          <p:cNvSpPr txBox="1"/>
          <p:nvPr/>
        </p:nvSpPr>
        <p:spPr>
          <a:xfrm>
            <a:off x="6113462" y="142081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232400" y="1455737"/>
            <a:ext cx="701675" cy="1628775"/>
            <a:chOff x="6244683" y="1456496"/>
            <a:chExt cx="701573" cy="1628677"/>
          </a:xfrm>
        </p:grpSpPr>
        <p:cxnSp>
          <p:nvCxnSpPr>
            <p:cNvPr id="223" name="Google Shape;223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26" name="Google Shape;226;p9"/>
          <p:cNvSpPr txBox="1"/>
          <p:nvPr/>
        </p:nvSpPr>
        <p:spPr>
          <a:xfrm>
            <a:off x="6030912" y="4213225"/>
            <a:ext cx="2833687" cy="2376487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>
            <a:off x="6030912" y="5457825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8" name="Google Shape;228;p9"/>
          <p:cNvSpPr txBox="1"/>
          <p:nvPr/>
        </p:nvSpPr>
        <p:spPr>
          <a:xfrm>
            <a:off x="6030912" y="5573712"/>
            <a:ext cx="26527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dirty="0"/>
          </a:p>
        </p:txBody>
      </p:sp>
      <p:sp>
        <p:nvSpPr>
          <p:cNvPr id="229" name="Google Shape;229;p9"/>
          <p:cNvSpPr txBox="1"/>
          <p:nvPr/>
        </p:nvSpPr>
        <p:spPr>
          <a:xfrm>
            <a:off x="6121400" y="4324350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5240337" y="4360862"/>
            <a:ext cx="701675" cy="1628775"/>
            <a:chOff x="6244683" y="1456496"/>
            <a:chExt cx="701573" cy="1628677"/>
          </a:xfrm>
        </p:grpSpPr>
        <p:cxnSp>
          <p:nvCxnSpPr>
            <p:cNvPr id="231" name="Google Shape;231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34" name="Google Shape;234;p9"/>
          <p:cNvSpPr txBox="1"/>
          <p:nvPr/>
        </p:nvSpPr>
        <p:spPr>
          <a:xfrm>
            <a:off x="6121400" y="469106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113462" y="5062537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09AC7B73-4FB7-9485-8EA8-BC7A9E5FA67C}"/>
              </a:ext>
            </a:extLst>
          </p:cNvPr>
          <p:cNvSpPr txBox="1"/>
          <p:nvPr/>
        </p:nvSpPr>
        <p:spPr>
          <a:xfrm>
            <a:off x="8977312" y="2970095"/>
            <a:ext cx="3021237" cy="110795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cree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es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eficiente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cuanto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al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 la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memoria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cxnSp>
        <p:nvCxnSpPr>
          <p:cNvPr id="3" name="Google Shape;219;p9">
            <a:extLst>
              <a:ext uri="{FF2B5EF4-FFF2-40B4-BE49-F238E27FC236}">
                <a16:creationId xmlns:a16="http://schemas.microsoft.com/office/drawing/2014/main" id="{CD2AE443-8F4C-DFCD-FF2F-C6D7E3799D39}"/>
              </a:ext>
            </a:extLst>
          </p:cNvPr>
          <p:cNvCxnSpPr/>
          <p:nvPr/>
        </p:nvCxnSpPr>
        <p:spPr>
          <a:xfrm>
            <a:off x="6022975" y="4664075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" name="Google Shape;219;p9">
            <a:extLst>
              <a:ext uri="{FF2B5EF4-FFF2-40B4-BE49-F238E27FC236}">
                <a16:creationId xmlns:a16="http://schemas.microsoft.com/office/drawing/2014/main" id="{31A40911-A0A9-DC33-DC89-0E6CE256F9BA}"/>
              </a:ext>
            </a:extLst>
          </p:cNvPr>
          <p:cNvCxnSpPr/>
          <p:nvPr/>
        </p:nvCxnSpPr>
        <p:spPr>
          <a:xfrm>
            <a:off x="6022975" y="5003572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3E9D7FF6-4BA9-CF13-02A5-AC53D58B0379}"/>
              </a:ext>
            </a:extLst>
          </p:cNvPr>
          <p:cNvSpPr txBox="1"/>
          <p:nvPr/>
        </p:nvSpPr>
        <p:spPr>
          <a:xfrm>
            <a:off x="9019950" y="4804311"/>
            <a:ext cx="3021237" cy="7694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pasa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con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parámetros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40;p1">
            <a:extLst>
              <a:ext uri="{FF2B5EF4-FFF2-40B4-BE49-F238E27FC236}">
                <a16:creationId xmlns:a16="http://schemas.microsoft.com/office/drawing/2014/main" id="{AF5CEBFE-89A8-6377-5627-9704BFB5D97E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3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5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3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0" grpId="0"/>
      <p:bldP spid="221" grpId="0"/>
      <p:bldP spid="221" grpId="1"/>
      <p:bldP spid="226" grpId="0" animBg="1"/>
      <p:bldP spid="228" grpId="0"/>
      <p:bldP spid="229" grpId="0"/>
      <p:bldP spid="229" grpId="1"/>
      <p:bldP spid="234" grpId="0"/>
      <p:bldP spid="234" grpId="1"/>
      <p:bldP spid="235" grpId="0"/>
      <p:bldP spid="235" grpId="1"/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95544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16" name="Google Shape;216;p9"/>
          <p:cNvSpPr txBox="1"/>
          <p:nvPr/>
        </p:nvSpPr>
        <p:spPr>
          <a:xfrm>
            <a:off x="318141" y="1984940"/>
            <a:ext cx="4349901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:lista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then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74476" y="1402822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" name="Google Shape;168;p8">
            <a:extLst>
              <a:ext uri="{FF2B5EF4-FFF2-40B4-BE49-F238E27FC236}">
                <a16:creationId xmlns:a16="http://schemas.microsoft.com/office/drawing/2014/main" id="{E002D090-95F1-043B-30DE-D4EAC694CD8F}"/>
              </a:ext>
            </a:extLst>
          </p:cNvPr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" name="Google Shape;169;p8">
            <a:extLst>
              <a:ext uri="{FF2B5EF4-FFF2-40B4-BE49-F238E27FC236}">
                <a16:creationId xmlns:a16="http://schemas.microsoft.com/office/drawing/2014/main" id="{40995A29-3DBF-BE1F-58C2-EA3B3C8C727F}"/>
              </a:ext>
            </a:extLst>
          </p:cNvPr>
          <p:cNvCxnSpPr>
            <a:cxnSpLocks/>
          </p:cNvCxnSpPr>
          <p:nvPr/>
        </p:nvCxnSpPr>
        <p:spPr>
          <a:xfrm>
            <a:off x="5481637" y="4859560"/>
            <a:ext cx="6350000" cy="26766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" name="Google Shape;170;p8">
            <a:extLst>
              <a:ext uri="{FF2B5EF4-FFF2-40B4-BE49-F238E27FC236}">
                <a16:creationId xmlns:a16="http://schemas.microsoft.com/office/drawing/2014/main" id="{BD0DEB38-E01E-4CEB-133C-0F5703A2FE6B}"/>
              </a:ext>
            </a:extLst>
          </p:cNvPr>
          <p:cNvSpPr txBox="1"/>
          <p:nvPr/>
        </p:nvSpPr>
        <p:spPr>
          <a:xfrm>
            <a:off x="5641521" y="5022835"/>
            <a:ext cx="2654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=4</a:t>
            </a:r>
            <a:endParaRPr b="1" dirty="0"/>
          </a:p>
        </p:txBody>
      </p:sp>
      <p:grpSp>
        <p:nvGrpSpPr>
          <p:cNvPr id="10" name="Google Shape;171;p8">
            <a:extLst>
              <a:ext uri="{FF2B5EF4-FFF2-40B4-BE49-F238E27FC236}">
                <a16:creationId xmlns:a16="http://schemas.microsoft.com/office/drawing/2014/main" id="{2CBEDE63-0F01-3025-C873-1CD31947C129}"/>
              </a:ext>
            </a:extLst>
          </p:cNvPr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1" name="Google Shape;172;p8">
              <a:extLst>
                <a:ext uri="{FF2B5EF4-FFF2-40B4-BE49-F238E27FC236}">
                  <a16:creationId xmlns:a16="http://schemas.microsoft.com/office/drawing/2014/main" id="{39018859-EBE3-73DA-7075-C5C6E976AB1F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" name="Google Shape;173;p8">
              <a:extLst>
                <a:ext uri="{FF2B5EF4-FFF2-40B4-BE49-F238E27FC236}">
                  <a16:creationId xmlns:a16="http://schemas.microsoft.com/office/drawing/2014/main" id="{B93982FD-5332-8FD9-C73D-DA58DB418D66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74;p8">
              <a:extLst>
                <a:ext uri="{FF2B5EF4-FFF2-40B4-BE49-F238E27FC236}">
                  <a16:creationId xmlns:a16="http://schemas.microsoft.com/office/drawing/2014/main" id="{616F0B1E-EAC3-2AFF-D8FB-2FB88C686ABE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4" name="Google Shape;175;p8">
            <a:extLst>
              <a:ext uri="{FF2B5EF4-FFF2-40B4-BE49-F238E27FC236}">
                <a16:creationId xmlns:a16="http://schemas.microsoft.com/office/drawing/2014/main" id="{4FDB1F55-3433-F534-C8A3-5B049DF88783}"/>
              </a:ext>
            </a:extLst>
          </p:cNvPr>
          <p:cNvGrpSpPr/>
          <p:nvPr/>
        </p:nvGrpSpPr>
        <p:grpSpPr>
          <a:xfrm>
            <a:off x="5505450" y="2271712"/>
            <a:ext cx="4133848" cy="430847"/>
            <a:chOff x="5505450" y="2874963"/>
            <a:chExt cx="4133848" cy="430847"/>
          </a:xfrm>
        </p:grpSpPr>
        <p:sp>
          <p:nvSpPr>
            <p:cNvPr id="15" name="Google Shape;176;p8">
              <a:extLst>
                <a:ext uri="{FF2B5EF4-FFF2-40B4-BE49-F238E27FC236}">
                  <a16:creationId xmlns:a16="http://schemas.microsoft.com/office/drawing/2014/main" id="{B2961B53-86A2-40CF-C3F3-EF8B9E4B6A5C}"/>
                </a:ext>
              </a:extLst>
            </p:cNvPr>
            <p:cNvSpPr txBox="1"/>
            <p:nvPr/>
          </p:nvSpPr>
          <p:spPr>
            <a:xfrm>
              <a:off x="5505450" y="2921000"/>
              <a:ext cx="2652713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6" name="Google Shape;177;p8">
              <a:extLst>
                <a:ext uri="{FF2B5EF4-FFF2-40B4-BE49-F238E27FC236}">
                  <a16:creationId xmlns:a16="http://schemas.microsoft.com/office/drawing/2014/main" id="{B763D826-3692-2A1D-99B6-AE397A3D0000}"/>
                </a:ext>
              </a:extLst>
            </p:cNvPr>
            <p:cNvSpPr txBox="1"/>
            <p:nvPr/>
          </p:nvSpPr>
          <p:spPr>
            <a:xfrm>
              <a:off x="8521699" y="2874963"/>
              <a:ext cx="1117599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4</a:t>
              </a:r>
              <a:endParaRPr dirty="0"/>
            </a:p>
          </p:txBody>
        </p:sp>
      </p:grpSp>
      <p:sp>
        <p:nvSpPr>
          <p:cNvPr id="17" name="Google Shape;178;p8">
            <a:extLst>
              <a:ext uri="{FF2B5EF4-FFF2-40B4-BE49-F238E27FC236}">
                <a16:creationId xmlns:a16="http://schemas.microsoft.com/office/drawing/2014/main" id="{4D26C8B6-D8F8-ADFC-11FA-AE23F30FDDED}"/>
              </a:ext>
            </a:extLst>
          </p:cNvPr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179;p8">
            <a:extLst>
              <a:ext uri="{FF2B5EF4-FFF2-40B4-BE49-F238E27FC236}">
                <a16:creationId xmlns:a16="http://schemas.microsoft.com/office/drawing/2014/main" id="{359A2D39-A137-4EE7-F786-525D9E753059}"/>
              </a:ext>
            </a:extLst>
          </p:cNvPr>
          <p:cNvGrpSpPr/>
          <p:nvPr/>
        </p:nvGrpSpPr>
        <p:grpSpPr>
          <a:xfrm>
            <a:off x="5495925" y="2922587"/>
            <a:ext cx="4388304" cy="430847"/>
            <a:chOff x="5497513" y="3525838"/>
            <a:chExt cx="4388304" cy="430847"/>
          </a:xfrm>
        </p:grpSpPr>
        <p:sp>
          <p:nvSpPr>
            <p:cNvPr id="19" name="Google Shape;180;p8">
              <a:extLst>
                <a:ext uri="{FF2B5EF4-FFF2-40B4-BE49-F238E27FC236}">
                  <a16:creationId xmlns:a16="http://schemas.microsoft.com/office/drawing/2014/main" id="{C11C509B-68A3-2D5C-A0E4-5D729B324B34}"/>
                </a:ext>
              </a:extLst>
            </p:cNvPr>
            <p:cNvSpPr txBox="1"/>
            <p:nvPr/>
          </p:nvSpPr>
          <p:spPr>
            <a:xfrm>
              <a:off x="5497513" y="3571875"/>
              <a:ext cx="2654300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20" name="Google Shape;181;p8">
              <a:extLst>
                <a:ext uri="{FF2B5EF4-FFF2-40B4-BE49-F238E27FC236}">
                  <a16:creationId xmlns:a16="http://schemas.microsoft.com/office/drawing/2014/main" id="{C7FC6E20-5CFE-E335-07AA-94B520990529}"/>
                </a:ext>
              </a:extLst>
            </p:cNvPr>
            <p:cNvSpPr txBox="1"/>
            <p:nvPr/>
          </p:nvSpPr>
          <p:spPr>
            <a:xfrm>
              <a:off x="8521700" y="3525838"/>
              <a:ext cx="136411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10</a:t>
              </a:r>
              <a:endParaRPr dirty="0"/>
            </a:p>
          </p:txBody>
        </p:sp>
      </p:grpSp>
      <p:sp>
        <p:nvSpPr>
          <p:cNvPr id="21" name="Google Shape;182;p8">
            <a:extLst>
              <a:ext uri="{FF2B5EF4-FFF2-40B4-BE49-F238E27FC236}">
                <a16:creationId xmlns:a16="http://schemas.microsoft.com/office/drawing/2014/main" id="{E99E5A90-3150-1419-9AAD-A5B3072E267C}"/>
              </a:ext>
            </a:extLst>
          </p:cNvPr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2" name="Google Shape;183;p8">
            <a:extLst>
              <a:ext uri="{FF2B5EF4-FFF2-40B4-BE49-F238E27FC236}">
                <a16:creationId xmlns:a16="http://schemas.microsoft.com/office/drawing/2014/main" id="{4136A53B-FF4A-AE8B-FB3D-D6F7B560BF80}"/>
              </a:ext>
            </a:extLst>
          </p:cNvPr>
          <p:cNvGrpSpPr/>
          <p:nvPr/>
        </p:nvGrpSpPr>
        <p:grpSpPr>
          <a:xfrm>
            <a:off x="5505450" y="3535362"/>
            <a:ext cx="4294186" cy="456247"/>
            <a:chOff x="5505450" y="4138613"/>
            <a:chExt cx="4294186" cy="456247"/>
          </a:xfrm>
        </p:grpSpPr>
        <p:sp>
          <p:nvSpPr>
            <p:cNvPr id="23" name="Google Shape;184;p8">
              <a:extLst>
                <a:ext uri="{FF2B5EF4-FFF2-40B4-BE49-F238E27FC236}">
                  <a16:creationId xmlns:a16="http://schemas.microsoft.com/office/drawing/2014/main" id="{9E88D6E8-F143-315B-5EE2-F232C13037E0}"/>
                </a:ext>
              </a:extLst>
            </p:cNvPr>
            <p:cNvSpPr txBox="1"/>
            <p:nvPr/>
          </p:nvSpPr>
          <p:spPr>
            <a:xfrm>
              <a:off x="5505450" y="4138613"/>
              <a:ext cx="2652713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24" name="Google Shape;185;p8">
              <a:extLst>
                <a:ext uri="{FF2B5EF4-FFF2-40B4-BE49-F238E27FC236}">
                  <a16:creationId xmlns:a16="http://schemas.microsoft.com/office/drawing/2014/main" id="{DB3A587A-04EF-A7AC-39DC-6EB1AB5D01D5}"/>
                </a:ext>
              </a:extLst>
            </p:cNvPr>
            <p:cNvSpPr txBox="1"/>
            <p:nvPr/>
          </p:nvSpPr>
          <p:spPr>
            <a:xfrm>
              <a:off x="8521699" y="4164013"/>
              <a:ext cx="127793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7</a:t>
              </a:r>
              <a:endParaRPr dirty="0"/>
            </a:p>
          </p:txBody>
        </p:sp>
      </p:grpSp>
      <p:sp>
        <p:nvSpPr>
          <p:cNvPr id="25" name="Google Shape;186;p8">
            <a:extLst>
              <a:ext uri="{FF2B5EF4-FFF2-40B4-BE49-F238E27FC236}">
                <a16:creationId xmlns:a16="http://schemas.microsoft.com/office/drawing/2014/main" id="{32FA4CD4-2BA7-762C-134D-BECD8854B1FF}"/>
              </a:ext>
            </a:extLst>
          </p:cNvPr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6" name="Google Shape;187;p8">
            <a:extLst>
              <a:ext uri="{FF2B5EF4-FFF2-40B4-BE49-F238E27FC236}">
                <a16:creationId xmlns:a16="http://schemas.microsoft.com/office/drawing/2014/main" id="{99C6E56D-1368-4308-9BBB-AEBE60B1CBAF}"/>
              </a:ext>
            </a:extLst>
          </p:cNvPr>
          <p:cNvGrpSpPr/>
          <p:nvPr/>
        </p:nvGrpSpPr>
        <p:grpSpPr>
          <a:xfrm>
            <a:off x="5494337" y="4194175"/>
            <a:ext cx="4629150" cy="430847"/>
            <a:chOff x="5505450" y="4799013"/>
            <a:chExt cx="4629150" cy="430847"/>
          </a:xfrm>
        </p:grpSpPr>
        <p:sp>
          <p:nvSpPr>
            <p:cNvPr id="27" name="Google Shape;188;p8">
              <a:extLst>
                <a:ext uri="{FF2B5EF4-FFF2-40B4-BE49-F238E27FC236}">
                  <a16:creationId xmlns:a16="http://schemas.microsoft.com/office/drawing/2014/main" id="{C20838A6-94E4-97E8-A7D6-6E16CA6DB401}"/>
                </a:ext>
              </a:extLst>
            </p:cNvPr>
            <p:cNvSpPr txBox="1"/>
            <p:nvPr/>
          </p:nvSpPr>
          <p:spPr>
            <a:xfrm>
              <a:off x="5505450" y="4878388"/>
              <a:ext cx="26527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28" name="Google Shape;189;p8">
              <a:extLst>
                <a:ext uri="{FF2B5EF4-FFF2-40B4-BE49-F238E27FC236}">
                  <a16:creationId xmlns:a16="http://schemas.microsoft.com/office/drawing/2014/main" id="{D2B42F4A-7A6B-6B54-34C3-344C0F63B677}"/>
                </a:ext>
              </a:extLst>
            </p:cNvPr>
            <p:cNvSpPr txBox="1"/>
            <p:nvPr/>
          </p:nvSpPr>
          <p:spPr>
            <a:xfrm>
              <a:off x="8521700" y="4799013"/>
              <a:ext cx="161290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nil</a:t>
              </a:r>
              <a:endParaRPr dirty="0"/>
            </a:p>
          </p:txBody>
        </p:sp>
      </p:grpSp>
      <p:sp>
        <p:nvSpPr>
          <p:cNvPr id="29" name="Google Shape;190;p8">
            <a:extLst>
              <a:ext uri="{FF2B5EF4-FFF2-40B4-BE49-F238E27FC236}">
                <a16:creationId xmlns:a16="http://schemas.microsoft.com/office/drawing/2014/main" id="{ABE1CEA0-2983-04BA-B706-C9608F8AC267}"/>
              </a:ext>
            </a:extLst>
          </p:cNvPr>
          <p:cNvSpPr txBox="1"/>
          <p:nvPr/>
        </p:nvSpPr>
        <p:spPr>
          <a:xfrm>
            <a:off x="10123487" y="4070350"/>
            <a:ext cx="13843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nada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" name="Google Shape;191;p8">
            <a:extLst>
              <a:ext uri="{FF2B5EF4-FFF2-40B4-BE49-F238E27FC236}">
                <a16:creationId xmlns:a16="http://schemas.microsoft.com/office/drawing/2014/main" id="{B1117007-1A3C-6762-1C5E-268745583FB5}"/>
              </a:ext>
            </a:extLst>
          </p:cNvPr>
          <p:cNvSpPr txBox="1"/>
          <p:nvPr/>
        </p:nvSpPr>
        <p:spPr>
          <a:xfrm>
            <a:off x="11359016" y="2269671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Google Shape;192;p8">
            <a:extLst>
              <a:ext uri="{FF2B5EF4-FFF2-40B4-BE49-F238E27FC236}">
                <a16:creationId xmlns:a16="http://schemas.microsoft.com/office/drawing/2014/main" id="{34DF6704-54CA-9FD4-86B0-E3C09E76DB82}"/>
              </a:ext>
            </a:extLst>
          </p:cNvPr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2" name="Google Shape;193;p8">
            <a:extLst>
              <a:ext uri="{FF2B5EF4-FFF2-40B4-BE49-F238E27FC236}">
                <a16:creationId xmlns:a16="http://schemas.microsoft.com/office/drawing/2014/main" id="{6B139CB2-D1CA-E89F-CA56-C0FED1791F99}"/>
              </a:ext>
            </a:extLst>
          </p:cNvPr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oogle Shape;194;p8">
            <a:extLst>
              <a:ext uri="{FF2B5EF4-FFF2-40B4-BE49-F238E27FC236}">
                <a16:creationId xmlns:a16="http://schemas.microsoft.com/office/drawing/2014/main" id="{6484B6C0-27E7-E1EF-ECF7-5A3B26EA562A}"/>
              </a:ext>
            </a:extLst>
          </p:cNvPr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34" name="Google Shape;195;p8">
              <a:extLst>
                <a:ext uri="{FF2B5EF4-FFF2-40B4-BE49-F238E27FC236}">
                  <a16:creationId xmlns:a16="http://schemas.microsoft.com/office/drawing/2014/main" id="{3F9171AA-ACFF-4BE6-39EB-AE043CB7C544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 dirty="0"/>
            </a:p>
          </p:txBody>
        </p:sp>
        <p:cxnSp>
          <p:nvCxnSpPr>
            <p:cNvPr id="35" name="Google Shape;196;p8">
              <a:extLst>
                <a:ext uri="{FF2B5EF4-FFF2-40B4-BE49-F238E27FC236}">
                  <a16:creationId xmlns:a16="http://schemas.microsoft.com/office/drawing/2014/main" id="{E2174429-EEDA-E328-D1E6-5845410B5BC6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" name="Google Shape;197;p8">
            <a:extLst>
              <a:ext uri="{FF2B5EF4-FFF2-40B4-BE49-F238E27FC236}">
                <a16:creationId xmlns:a16="http://schemas.microsoft.com/office/drawing/2014/main" id="{95343E49-1243-0B39-4153-BECFD1E830E6}"/>
              </a:ext>
            </a:extLst>
          </p:cNvPr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37" name="Google Shape;198;p8">
              <a:extLst>
                <a:ext uri="{FF2B5EF4-FFF2-40B4-BE49-F238E27FC236}">
                  <a16:creationId xmlns:a16="http://schemas.microsoft.com/office/drawing/2014/main" id="{361EF7EB-345E-13C2-4275-CFA5A8EFF7B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 dirty="0"/>
            </a:p>
          </p:txBody>
        </p:sp>
        <p:cxnSp>
          <p:nvCxnSpPr>
            <p:cNvPr id="38" name="Google Shape;199;p8">
              <a:extLst>
                <a:ext uri="{FF2B5EF4-FFF2-40B4-BE49-F238E27FC236}">
                  <a16:creationId xmlns:a16="http://schemas.microsoft.com/office/drawing/2014/main" id="{CBEE49D9-BE22-683F-F036-20065320224D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" name="Google Shape;200;p8">
            <a:extLst>
              <a:ext uri="{FF2B5EF4-FFF2-40B4-BE49-F238E27FC236}">
                <a16:creationId xmlns:a16="http://schemas.microsoft.com/office/drawing/2014/main" id="{EBCF48AC-3962-6A6F-CA13-E0508AEAB1AB}"/>
              </a:ext>
            </a:extLst>
          </p:cNvPr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40" name="Google Shape;201;p8">
              <a:extLst>
                <a:ext uri="{FF2B5EF4-FFF2-40B4-BE49-F238E27FC236}">
                  <a16:creationId xmlns:a16="http://schemas.microsoft.com/office/drawing/2014/main" id="{1150872E-3051-D0B8-E3E6-BF0A828A01BF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41" name="Google Shape;202;p8">
              <a:extLst>
                <a:ext uri="{FF2B5EF4-FFF2-40B4-BE49-F238E27FC236}">
                  <a16:creationId xmlns:a16="http://schemas.microsoft.com/office/drawing/2014/main" id="{A46139B1-528F-FC48-8B4A-7717B54C6309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2" name="Google Shape;203;p8">
            <a:extLst>
              <a:ext uri="{FF2B5EF4-FFF2-40B4-BE49-F238E27FC236}">
                <a16:creationId xmlns:a16="http://schemas.microsoft.com/office/drawing/2014/main" id="{8DCA10FA-C183-8288-7762-6B7071273B58}"/>
              </a:ext>
            </a:extLst>
          </p:cNvPr>
          <p:cNvCxnSpPr>
            <a:cxnSpLocks/>
          </p:cNvCxnSpPr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" name="Google Shape;204;p8">
            <a:extLst>
              <a:ext uri="{FF2B5EF4-FFF2-40B4-BE49-F238E27FC236}">
                <a16:creationId xmlns:a16="http://schemas.microsoft.com/office/drawing/2014/main" id="{1698B36D-7BCE-8ED6-08A9-4DEFDAAFEC0E}"/>
              </a:ext>
            </a:extLst>
          </p:cNvPr>
          <p:cNvCxnSpPr>
            <a:cxnSpLocks/>
          </p:cNvCxnSpPr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" name="Google Shape;169;p8">
            <a:extLst>
              <a:ext uri="{FF2B5EF4-FFF2-40B4-BE49-F238E27FC236}">
                <a16:creationId xmlns:a16="http://schemas.microsoft.com/office/drawing/2014/main" id="{67D419E0-AA21-013B-77CE-77CC582B534E}"/>
              </a:ext>
            </a:extLst>
          </p:cNvPr>
          <p:cNvCxnSpPr>
            <a:cxnSpLocks/>
          </p:cNvCxnSpPr>
          <p:nvPr/>
        </p:nvCxnSpPr>
        <p:spPr>
          <a:xfrm>
            <a:off x="5505450" y="2824161"/>
            <a:ext cx="6326187" cy="49214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" name="Google Shape;169;p8">
            <a:extLst>
              <a:ext uri="{FF2B5EF4-FFF2-40B4-BE49-F238E27FC236}">
                <a16:creationId xmlns:a16="http://schemas.microsoft.com/office/drawing/2014/main" id="{8FCCF6AC-A974-0C06-9FB7-DA667C71B810}"/>
              </a:ext>
            </a:extLst>
          </p:cNvPr>
          <p:cNvCxnSpPr>
            <a:cxnSpLocks/>
          </p:cNvCxnSpPr>
          <p:nvPr/>
        </p:nvCxnSpPr>
        <p:spPr>
          <a:xfrm>
            <a:off x="5505450" y="3477418"/>
            <a:ext cx="6326187" cy="49214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" name="Google Shape;169;p8">
            <a:extLst>
              <a:ext uri="{FF2B5EF4-FFF2-40B4-BE49-F238E27FC236}">
                <a16:creationId xmlns:a16="http://schemas.microsoft.com/office/drawing/2014/main" id="{2A428DB3-8EC2-95AE-A30E-FC097A766F29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5505450" y="4032644"/>
            <a:ext cx="6326187" cy="67868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" name="Google Shape;198;p8">
            <a:extLst>
              <a:ext uri="{FF2B5EF4-FFF2-40B4-BE49-F238E27FC236}">
                <a16:creationId xmlns:a16="http://schemas.microsoft.com/office/drawing/2014/main" id="{70058104-B387-90F1-4EA5-0152D7403A9C}"/>
              </a:ext>
            </a:extLst>
          </p:cNvPr>
          <p:cNvSpPr txBox="1"/>
          <p:nvPr/>
        </p:nvSpPr>
        <p:spPr>
          <a:xfrm>
            <a:off x="6715919" y="1522011"/>
            <a:ext cx="823912" cy="37147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/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85927F30-5B59-3CA4-6AE8-31DE03E03851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1054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7" grpId="0"/>
      <p:bldP spid="17" grpId="1"/>
      <p:bldP spid="21" grpId="0"/>
      <p:bldP spid="21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95544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17" name="Google Shape;217;p9"/>
          <p:cNvSpPr txBox="1"/>
          <p:nvPr/>
        </p:nvSpPr>
        <p:spPr>
          <a:xfrm>
            <a:off x="174476" y="1402822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" name="Google Shape;216;p9">
            <a:extLst>
              <a:ext uri="{FF2B5EF4-FFF2-40B4-BE49-F238E27FC236}">
                <a16:creationId xmlns:a16="http://schemas.microsoft.com/office/drawing/2014/main" id="{A6D3ED1C-D515-D6DD-02D8-912C130E4627}"/>
              </a:ext>
            </a:extLst>
          </p:cNvPr>
          <p:cNvSpPr txBox="1"/>
          <p:nvPr/>
        </p:nvSpPr>
        <p:spPr>
          <a:xfrm>
            <a:off x="92717" y="2012920"/>
            <a:ext cx="434990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:lista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&lt;&gt; nil) then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^.sig;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dirty="0"/>
          </a:p>
        </p:txBody>
      </p:sp>
      <p:sp>
        <p:nvSpPr>
          <p:cNvPr id="7" name="Google Shape;168;p8">
            <a:extLst>
              <a:ext uri="{FF2B5EF4-FFF2-40B4-BE49-F238E27FC236}">
                <a16:creationId xmlns:a16="http://schemas.microsoft.com/office/drawing/2014/main" id="{E002D090-95F1-043B-30DE-D4EAC694CD8F}"/>
              </a:ext>
            </a:extLst>
          </p:cNvPr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" name="Google Shape;169;p8">
            <a:extLst>
              <a:ext uri="{FF2B5EF4-FFF2-40B4-BE49-F238E27FC236}">
                <a16:creationId xmlns:a16="http://schemas.microsoft.com/office/drawing/2014/main" id="{40995A29-3DBF-BE1F-58C2-EA3B3C8C727F}"/>
              </a:ext>
            </a:extLst>
          </p:cNvPr>
          <p:cNvCxnSpPr>
            <a:cxnSpLocks/>
          </p:cNvCxnSpPr>
          <p:nvPr/>
        </p:nvCxnSpPr>
        <p:spPr>
          <a:xfrm>
            <a:off x="5542869" y="4892218"/>
            <a:ext cx="6350000" cy="41275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" name="Google Shape;170;p8">
            <a:extLst>
              <a:ext uri="{FF2B5EF4-FFF2-40B4-BE49-F238E27FC236}">
                <a16:creationId xmlns:a16="http://schemas.microsoft.com/office/drawing/2014/main" id="{BD0DEB38-E01E-4CEB-133C-0F5703A2FE6B}"/>
              </a:ext>
            </a:extLst>
          </p:cNvPr>
          <p:cNvSpPr txBox="1"/>
          <p:nvPr/>
        </p:nvSpPr>
        <p:spPr>
          <a:xfrm>
            <a:off x="5538334" y="5122898"/>
            <a:ext cx="2654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lang="en-US" sz="1600" b="1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 err="1">
                <a:latin typeface="Consolas"/>
                <a:sym typeface="Consolas"/>
              </a:rPr>
              <a:t>pri</a:t>
            </a:r>
            <a:r>
              <a:rPr lang="en-US" sz="1600" b="1" dirty="0">
                <a:latin typeface="Consolas"/>
                <a:sym typeface="Consolas"/>
              </a:rPr>
              <a:t> = 4</a:t>
            </a:r>
            <a:endParaRPr b="1" dirty="0"/>
          </a:p>
        </p:txBody>
      </p:sp>
      <p:grpSp>
        <p:nvGrpSpPr>
          <p:cNvPr id="10" name="Google Shape;171;p8">
            <a:extLst>
              <a:ext uri="{FF2B5EF4-FFF2-40B4-BE49-F238E27FC236}">
                <a16:creationId xmlns:a16="http://schemas.microsoft.com/office/drawing/2014/main" id="{2CBEDE63-0F01-3025-C873-1CD31947C129}"/>
              </a:ext>
            </a:extLst>
          </p:cNvPr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1" name="Google Shape;172;p8">
              <a:extLst>
                <a:ext uri="{FF2B5EF4-FFF2-40B4-BE49-F238E27FC236}">
                  <a16:creationId xmlns:a16="http://schemas.microsoft.com/office/drawing/2014/main" id="{39018859-EBE3-73DA-7075-C5C6E976AB1F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" name="Google Shape;173;p8">
              <a:extLst>
                <a:ext uri="{FF2B5EF4-FFF2-40B4-BE49-F238E27FC236}">
                  <a16:creationId xmlns:a16="http://schemas.microsoft.com/office/drawing/2014/main" id="{B93982FD-5332-8FD9-C73D-DA58DB418D66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74;p8">
              <a:extLst>
                <a:ext uri="{FF2B5EF4-FFF2-40B4-BE49-F238E27FC236}">
                  <a16:creationId xmlns:a16="http://schemas.microsoft.com/office/drawing/2014/main" id="{616F0B1E-EAC3-2AFF-D8FB-2FB88C686ABE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5" name="Google Shape;176;p8">
            <a:extLst>
              <a:ext uri="{FF2B5EF4-FFF2-40B4-BE49-F238E27FC236}">
                <a16:creationId xmlns:a16="http://schemas.microsoft.com/office/drawing/2014/main" id="{B2961B53-86A2-40CF-C3F3-EF8B9E4B6A5C}"/>
              </a:ext>
            </a:extLst>
          </p:cNvPr>
          <p:cNvSpPr txBox="1"/>
          <p:nvPr/>
        </p:nvSpPr>
        <p:spPr>
          <a:xfrm>
            <a:off x="5505450" y="2317979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16" name="Google Shape;177;p8">
            <a:extLst>
              <a:ext uri="{FF2B5EF4-FFF2-40B4-BE49-F238E27FC236}">
                <a16:creationId xmlns:a16="http://schemas.microsoft.com/office/drawing/2014/main" id="{B763D826-3692-2A1D-99B6-AE397A3D0000}"/>
              </a:ext>
            </a:extLst>
          </p:cNvPr>
          <p:cNvSpPr txBox="1"/>
          <p:nvPr/>
        </p:nvSpPr>
        <p:spPr>
          <a:xfrm>
            <a:off x="8521699" y="2271942"/>
            <a:ext cx="119538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= 4</a:t>
            </a:r>
            <a:endParaRPr dirty="0"/>
          </a:p>
        </p:txBody>
      </p:sp>
      <p:sp>
        <p:nvSpPr>
          <p:cNvPr id="17" name="Google Shape;178;p8">
            <a:extLst>
              <a:ext uri="{FF2B5EF4-FFF2-40B4-BE49-F238E27FC236}">
                <a16:creationId xmlns:a16="http://schemas.microsoft.com/office/drawing/2014/main" id="{4D26C8B6-D8F8-ADFC-11FA-AE23F30FDDED}"/>
              </a:ext>
            </a:extLst>
          </p:cNvPr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" name="Google Shape;180;p8">
            <a:extLst>
              <a:ext uri="{FF2B5EF4-FFF2-40B4-BE49-F238E27FC236}">
                <a16:creationId xmlns:a16="http://schemas.microsoft.com/office/drawing/2014/main" id="{C11C509B-68A3-2D5C-A0E4-5D729B324B34}"/>
              </a:ext>
            </a:extLst>
          </p:cNvPr>
          <p:cNvSpPr txBox="1"/>
          <p:nvPr/>
        </p:nvSpPr>
        <p:spPr>
          <a:xfrm>
            <a:off x="5495925" y="2968624"/>
            <a:ext cx="26543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20" name="Google Shape;181;p8">
            <a:extLst>
              <a:ext uri="{FF2B5EF4-FFF2-40B4-BE49-F238E27FC236}">
                <a16:creationId xmlns:a16="http://schemas.microsoft.com/office/drawing/2014/main" id="{C7FC6E20-5CFE-E335-07AA-94B520990529}"/>
              </a:ext>
            </a:extLst>
          </p:cNvPr>
          <p:cNvSpPr txBox="1"/>
          <p:nvPr/>
        </p:nvSpPr>
        <p:spPr>
          <a:xfrm>
            <a:off x="8520112" y="2922587"/>
            <a:ext cx="145120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= 10</a:t>
            </a:r>
            <a:endParaRPr dirty="0"/>
          </a:p>
        </p:txBody>
      </p:sp>
      <p:sp>
        <p:nvSpPr>
          <p:cNvPr id="21" name="Google Shape;182;p8">
            <a:extLst>
              <a:ext uri="{FF2B5EF4-FFF2-40B4-BE49-F238E27FC236}">
                <a16:creationId xmlns:a16="http://schemas.microsoft.com/office/drawing/2014/main" id="{E99E5A90-3150-1419-9AAD-A5B3072E267C}"/>
              </a:ext>
            </a:extLst>
          </p:cNvPr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3" name="Google Shape;184;p8">
            <a:extLst>
              <a:ext uri="{FF2B5EF4-FFF2-40B4-BE49-F238E27FC236}">
                <a16:creationId xmlns:a16="http://schemas.microsoft.com/office/drawing/2014/main" id="{9E88D6E8-F143-315B-5EE2-F232C13037E0}"/>
              </a:ext>
            </a:extLst>
          </p:cNvPr>
          <p:cNvSpPr txBox="1"/>
          <p:nvPr/>
        </p:nvSpPr>
        <p:spPr>
          <a:xfrm>
            <a:off x="5505450" y="3535362"/>
            <a:ext cx="2652713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24" name="Google Shape;185;p8">
            <a:extLst>
              <a:ext uri="{FF2B5EF4-FFF2-40B4-BE49-F238E27FC236}">
                <a16:creationId xmlns:a16="http://schemas.microsoft.com/office/drawing/2014/main" id="{DB3A587A-04EF-A7AC-39DC-6EB1AB5D01D5}"/>
              </a:ext>
            </a:extLst>
          </p:cNvPr>
          <p:cNvSpPr txBox="1"/>
          <p:nvPr/>
        </p:nvSpPr>
        <p:spPr>
          <a:xfrm>
            <a:off x="8521699" y="3560762"/>
            <a:ext cx="127793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= 7</a:t>
            </a:r>
            <a:endParaRPr dirty="0"/>
          </a:p>
        </p:txBody>
      </p:sp>
      <p:sp>
        <p:nvSpPr>
          <p:cNvPr id="25" name="Google Shape;186;p8">
            <a:extLst>
              <a:ext uri="{FF2B5EF4-FFF2-40B4-BE49-F238E27FC236}">
                <a16:creationId xmlns:a16="http://schemas.microsoft.com/office/drawing/2014/main" id="{32FA4CD4-2BA7-762C-134D-BECD8854B1FF}"/>
              </a:ext>
            </a:extLst>
          </p:cNvPr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7" name="Google Shape;188;p8">
            <a:extLst>
              <a:ext uri="{FF2B5EF4-FFF2-40B4-BE49-F238E27FC236}">
                <a16:creationId xmlns:a16="http://schemas.microsoft.com/office/drawing/2014/main" id="{C20838A6-94E4-97E8-A7D6-6E16CA6DB401}"/>
              </a:ext>
            </a:extLst>
          </p:cNvPr>
          <p:cNvSpPr txBox="1"/>
          <p:nvPr/>
        </p:nvSpPr>
        <p:spPr>
          <a:xfrm>
            <a:off x="5494337" y="4273550"/>
            <a:ext cx="2652713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28" name="Google Shape;189;p8">
            <a:extLst>
              <a:ext uri="{FF2B5EF4-FFF2-40B4-BE49-F238E27FC236}">
                <a16:creationId xmlns:a16="http://schemas.microsoft.com/office/drawing/2014/main" id="{D2B42F4A-7A6B-6B54-34C3-344C0F63B677}"/>
              </a:ext>
            </a:extLst>
          </p:cNvPr>
          <p:cNvSpPr txBox="1"/>
          <p:nvPr/>
        </p:nvSpPr>
        <p:spPr>
          <a:xfrm>
            <a:off x="8510586" y="4194175"/>
            <a:ext cx="146072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 nil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9" name="Google Shape;190;p8">
            <a:extLst>
              <a:ext uri="{FF2B5EF4-FFF2-40B4-BE49-F238E27FC236}">
                <a16:creationId xmlns:a16="http://schemas.microsoft.com/office/drawing/2014/main" id="{ABE1CEA0-2983-04BA-B706-C9608F8AC267}"/>
              </a:ext>
            </a:extLst>
          </p:cNvPr>
          <p:cNvSpPr txBox="1"/>
          <p:nvPr/>
        </p:nvSpPr>
        <p:spPr>
          <a:xfrm>
            <a:off x="10184719" y="4070350"/>
            <a:ext cx="13843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nada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" name="Google Shape;191;p8">
            <a:extLst>
              <a:ext uri="{FF2B5EF4-FFF2-40B4-BE49-F238E27FC236}">
                <a16:creationId xmlns:a16="http://schemas.microsoft.com/office/drawing/2014/main" id="{B1117007-1A3C-6762-1C5E-268745583FB5}"/>
              </a:ext>
            </a:extLst>
          </p:cNvPr>
          <p:cNvSpPr txBox="1"/>
          <p:nvPr/>
        </p:nvSpPr>
        <p:spPr>
          <a:xfrm>
            <a:off x="11359016" y="2269671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Google Shape;192;p8">
            <a:extLst>
              <a:ext uri="{FF2B5EF4-FFF2-40B4-BE49-F238E27FC236}">
                <a16:creationId xmlns:a16="http://schemas.microsoft.com/office/drawing/2014/main" id="{34DF6704-54CA-9FD4-86B0-E3C09E76DB82}"/>
              </a:ext>
            </a:extLst>
          </p:cNvPr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2" name="Google Shape;193;p8">
            <a:extLst>
              <a:ext uri="{FF2B5EF4-FFF2-40B4-BE49-F238E27FC236}">
                <a16:creationId xmlns:a16="http://schemas.microsoft.com/office/drawing/2014/main" id="{6B139CB2-D1CA-E89F-CA56-C0FED1791F99}"/>
              </a:ext>
            </a:extLst>
          </p:cNvPr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oogle Shape;194;p8">
            <a:extLst>
              <a:ext uri="{FF2B5EF4-FFF2-40B4-BE49-F238E27FC236}">
                <a16:creationId xmlns:a16="http://schemas.microsoft.com/office/drawing/2014/main" id="{6484B6C0-27E7-E1EF-ECF7-5A3B26EA562A}"/>
              </a:ext>
            </a:extLst>
          </p:cNvPr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34" name="Google Shape;195;p8">
              <a:extLst>
                <a:ext uri="{FF2B5EF4-FFF2-40B4-BE49-F238E27FC236}">
                  <a16:creationId xmlns:a16="http://schemas.microsoft.com/office/drawing/2014/main" id="{3F9171AA-ACFF-4BE6-39EB-AE043CB7C544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35" name="Google Shape;196;p8">
              <a:extLst>
                <a:ext uri="{FF2B5EF4-FFF2-40B4-BE49-F238E27FC236}">
                  <a16:creationId xmlns:a16="http://schemas.microsoft.com/office/drawing/2014/main" id="{E2174429-EEDA-E328-D1E6-5845410B5BC6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" name="Google Shape;197;p8">
            <a:extLst>
              <a:ext uri="{FF2B5EF4-FFF2-40B4-BE49-F238E27FC236}">
                <a16:creationId xmlns:a16="http://schemas.microsoft.com/office/drawing/2014/main" id="{95343E49-1243-0B39-4153-BECFD1E830E6}"/>
              </a:ext>
            </a:extLst>
          </p:cNvPr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37" name="Google Shape;198;p8">
              <a:extLst>
                <a:ext uri="{FF2B5EF4-FFF2-40B4-BE49-F238E27FC236}">
                  <a16:creationId xmlns:a16="http://schemas.microsoft.com/office/drawing/2014/main" id="{361EF7EB-345E-13C2-4275-CFA5A8EFF7B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38" name="Google Shape;199;p8">
              <a:extLst>
                <a:ext uri="{FF2B5EF4-FFF2-40B4-BE49-F238E27FC236}">
                  <a16:creationId xmlns:a16="http://schemas.microsoft.com/office/drawing/2014/main" id="{CBEE49D9-BE22-683F-F036-20065320224D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" name="Google Shape;200;p8">
            <a:extLst>
              <a:ext uri="{FF2B5EF4-FFF2-40B4-BE49-F238E27FC236}">
                <a16:creationId xmlns:a16="http://schemas.microsoft.com/office/drawing/2014/main" id="{EBCF48AC-3962-6A6F-CA13-E0508AEAB1AB}"/>
              </a:ext>
            </a:extLst>
          </p:cNvPr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40" name="Google Shape;201;p8">
              <a:extLst>
                <a:ext uri="{FF2B5EF4-FFF2-40B4-BE49-F238E27FC236}">
                  <a16:creationId xmlns:a16="http://schemas.microsoft.com/office/drawing/2014/main" id="{1150872E-3051-D0B8-E3E6-BF0A828A01BF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41" name="Google Shape;202;p8">
              <a:extLst>
                <a:ext uri="{FF2B5EF4-FFF2-40B4-BE49-F238E27FC236}">
                  <a16:creationId xmlns:a16="http://schemas.microsoft.com/office/drawing/2014/main" id="{A46139B1-528F-FC48-8B4A-7717B54C6309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2" name="Google Shape;203;p8">
            <a:extLst>
              <a:ext uri="{FF2B5EF4-FFF2-40B4-BE49-F238E27FC236}">
                <a16:creationId xmlns:a16="http://schemas.microsoft.com/office/drawing/2014/main" id="{8DCA10FA-C183-8288-7762-6B7071273B58}"/>
              </a:ext>
            </a:extLst>
          </p:cNvPr>
          <p:cNvCxnSpPr>
            <a:cxnSpLocks/>
          </p:cNvCxnSpPr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" name="Google Shape;204;p8">
            <a:extLst>
              <a:ext uri="{FF2B5EF4-FFF2-40B4-BE49-F238E27FC236}">
                <a16:creationId xmlns:a16="http://schemas.microsoft.com/office/drawing/2014/main" id="{1698B36D-7BCE-8ED6-08A9-4DEFDAAFEC0E}"/>
              </a:ext>
            </a:extLst>
          </p:cNvPr>
          <p:cNvCxnSpPr>
            <a:cxnSpLocks/>
          </p:cNvCxnSpPr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" name="Google Shape;198;p8">
            <a:extLst>
              <a:ext uri="{FF2B5EF4-FFF2-40B4-BE49-F238E27FC236}">
                <a16:creationId xmlns:a16="http://schemas.microsoft.com/office/drawing/2014/main" id="{34A6C037-9DC6-72CB-F52E-8DD05BCFDB5B}"/>
              </a:ext>
            </a:extLst>
          </p:cNvPr>
          <p:cNvSpPr txBox="1"/>
          <p:nvPr/>
        </p:nvSpPr>
        <p:spPr>
          <a:xfrm>
            <a:off x="6715919" y="1522011"/>
            <a:ext cx="823912" cy="37147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/>
          </a:p>
        </p:txBody>
      </p:sp>
      <p:cxnSp>
        <p:nvCxnSpPr>
          <p:cNvPr id="5" name="Google Shape;169;p8">
            <a:extLst>
              <a:ext uri="{FF2B5EF4-FFF2-40B4-BE49-F238E27FC236}">
                <a16:creationId xmlns:a16="http://schemas.microsoft.com/office/drawing/2014/main" id="{8A9108CE-F656-1F5C-65BA-A3DA62CE33A5}"/>
              </a:ext>
            </a:extLst>
          </p:cNvPr>
          <p:cNvCxnSpPr>
            <a:cxnSpLocks/>
          </p:cNvCxnSpPr>
          <p:nvPr/>
        </p:nvCxnSpPr>
        <p:spPr>
          <a:xfrm>
            <a:off x="5493543" y="2857158"/>
            <a:ext cx="6338094" cy="25401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169;p8">
            <a:extLst>
              <a:ext uri="{FF2B5EF4-FFF2-40B4-BE49-F238E27FC236}">
                <a16:creationId xmlns:a16="http://schemas.microsoft.com/office/drawing/2014/main" id="{2C8D6D31-F39A-677A-AFCF-C526DABFB331}"/>
              </a:ext>
            </a:extLst>
          </p:cNvPr>
          <p:cNvCxnSpPr>
            <a:cxnSpLocks/>
          </p:cNvCxnSpPr>
          <p:nvPr/>
        </p:nvCxnSpPr>
        <p:spPr>
          <a:xfrm>
            <a:off x="5527448" y="3465058"/>
            <a:ext cx="6328002" cy="17916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169;p8">
            <a:extLst>
              <a:ext uri="{FF2B5EF4-FFF2-40B4-BE49-F238E27FC236}">
                <a16:creationId xmlns:a16="http://schemas.microsoft.com/office/drawing/2014/main" id="{A5801E42-E96D-E9F1-C335-833BA69515D1}"/>
              </a:ext>
            </a:extLst>
          </p:cNvPr>
          <p:cNvCxnSpPr>
            <a:cxnSpLocks/>
          </p:cNvCxnSpPr>
          <p:nvPr/>
        </p:nvCxnSpPr>
        <p:spPr>
          <a:xfrm>
            <a:off x="5493543" y="4053451"/>
            <a:ext cx="6338094" cy="25401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170;p8">
            <a:extLst>
              <a:ext uri="{FF2B5EF4-FFF2-40B4-BE49-F238E27FC236}">
                <a16:creationId xmlns:a16="http://schemas.microsoft.com/office/drawing/2014/main" id="{51C3391D-EFDF-56E7-23A9-46AEDFB78BC1}"/>
              </a:ext>
            </a:extLst>
          </p:cNvPr>
          <p:cNvSpPr txBox="1"/>
          <p:nvPr/>
        </p:nvSpPr>
        <p:spPr>
          <a:xfrm>
            <a:off x="5517130" y="5093919"/>
            <a:ext cx="2654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lang="en-US" sz="1600" b="1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 err="1">
                <a:latin typeface="Consolas"/>
                <a:sym typeface="Consolas"/>
              </a:rPr>
              <a:t>pri</a:t>
            </a:r>
            <a:r>
              <a:rPr lang="en-US" sz="1600" b="1" dirty="0">
                <a:latin typeface="Consolas"/>
                <a:sym typeface="Consolas"/>
              </a:rPr>
              <a:t> = nil</a:t>
            </a:r>
            <a:endParaRPr b="1" dirty="0"/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7D946CBA-A230-374C-B22E-008DB9BD9587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7840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00156 -0.0939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9074 L 0.00144 -0.178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9398 L 0.00144 -0.2812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0" grpId="2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8" grpId="2"/>
      <p:bldP spid="28" grpId="3"/>
      <p:bldP spid="28" grpId="4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48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1515</Words>
  <Application>Microsoft Office PowerPoint</Application>
  <PresentationFormat>Panorámica</PresentationFormat>
  <Paragraphs>350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Noto Sans Symbols</vt:lpstr>
      <vt:lpstr>Times New Roman</vt:lpstr>
      <vt:lpstr>Tahoma</vt:lpstr>
      <vt:lpstr>Consolas</vt:lpstr>
      <vt:lpstr>Arial</vt:lpstr>
      <vt:lpstr>Calibri</vt:lpstr>
      <vt:lpstr>Bradley Hand ITC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16</cp:revision>
  <dcterms:created xsi:type="dcterms:W3CDTF">2004-03-08T16:29:06Z</dcterms:created>
  <dcterms:modified xsi:type="dcterms:W3CDTF">2024-08-20T13:33:20Z</dcterms:modified>
</cp:coreProperties>
</file>