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0"/>
  </p:notesMasterIdLst>
  <p:sldIdLst>
    <p:sldId id="256" r:id="rId12"/>
    <p:sldId id="257" r:id="rId13"/>
    <p:sldId id="275" r:id="rId14"/>
    <p:sldId id="277" r:id="rId15"/>
    <p:sldId id="278" r:id="rId16"/>
    <p:sldId id="279" r:id="rId17"/>
    <p:sldId id="280" r:id="rId18"/>
    <p:sldId id="267" r:id="rId19"/>
    <p:sldId id="268" r:id="rId20"/>
    <p:sldId id="269" r:id="rId21"/>
    <p:sldId id="282" r:id="rId22"/>
    <p:sldId id="289" r:id="rId23"/>
    <p:sldId id="284" r:id="rId24"/>
    <p:sldId id="285" r:id="rId25"/>
    <p:sldId id="287" r:id="rId26"/>
    <p:sldId id="286" r:id="rId27"/>
    <p:sldId id="288" r:id="rId28"/>
    <p:sldId id="283" r:id="rId29"/>
  </p:sldIdLst>
  <p:sldSz cx="12192000" cy="6858000"/>
  <p:notesSz cx="6794500" cy="9925050"/>
  <p:embeddedFontLst>
    <p:embeddedFont>
      <p:font typeface="Aptos Narrow" panose="020B0004020202020204" pitchFamily="34" charset="0"/>
      <p:regular r:id="rId31"/>
      <p:bold r:id="rId32"/>
      <p:italic r:id="rId33"/>
      <p:boldItalic r:id="rId34"/>
    </p:embeddedFont>
    <p:embeddedFont>
      <p:font typeface="Arial Narrow" panose="020B060602020203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Utlhf3N0VlM0pLoSg6yixzGZ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9.fntdata"/><Relationship Id="rId21" Type="http://schemas.openxmlformats.org/officeDocument/2006/relationships/slide" Target="slides/slide1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55" Type="http://customschemas.google.com/relationships/presentationmetadata" Target="meta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59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4FD7-B35F-41FB-958B-57AD57A2AA9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D46F23F-0FD9-40A1-A365-7BF0744E617F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La recepción es SIEMPRE sobre una variable (entero o booleano)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E4AE-716F-49E6-A5CF-BDB4C716C6B8}" type="par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BAE8A8-03FE-49D3-BDE7-ED5AB2FDCE1E}" type="sib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869BBA-2E53-45C0-A34F-A2B9E5133A79}">
      <dgm:prSet phldrT="[Texto]" custT="1"/>
      <dgm:spPr/>
      <dgm:t>
        <a:bodyPr/>
        <a:lstStyle/>
        <a:p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La </a:t>
          </a:r>
          <a:r>
            <a:rPr lang="es-ES" sz="2600" dirty="0" err="1">
              <a:latin typeface="Calibri" panose="020F0502020204030204" pitchFamily="34" charset="0"/>
              <a:cs typeface="Calibri" panose="020F0502020204030204" pitchFamily="34" charset="0"/>
            </a:rPr>
            <a:t>recpción</a:t>
          </a:r>
          <a:r>
            <a:rPr lang="es-ES" sz="2600" dirty="0">
              <a:latin typeface="Calibri" panose="020F0502020204030204" pitchFamily="34" charset="0"/>
              <a:cs typeface="Calibri" panose="020F0502020204030204" pitchFamily="34" charset="0"/>
            </a:rPr>
            <a:t> SIEMPRE debe  incluir el nombre de una variable robot declarado (no el tipo)</a:t>
          </a:r>
          <a:endParaRPr lang="es-AR" sz="2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6ECCC4-C5BF-4F40-AC65-3B7FD99A10FA}" type="par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959722-904E-4B4D-94D3-5B6B92734B11}" type="sib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61430EC-64F1-40E6-92FF-E04FB2A1DEFC}" type="pres">
      <dgm:prSet presAssocID="{62824FD7-B35F-41FB-958B-57AD57A2AA98}" presName="Name0" presStyleCnt="0">
        <dgm:presLayoutVars>
          <dgm:chMax val="7"/>
          <dgm:chPref val="7"/>
          <dgm:dir/>
        </dgm:presLayoutVars>
      </dgm:prSet>
      <dgm:spPr/>
    </dgm:pt>
    <dgm:pt modelId="{78C05BC4-75C1-4752-8CB1-21EB862CD266}" type="pres">
      <dgm:prSet presAssocID="{62824FD7-B35F-41FB-958B-57AD57A2AA98}" presName="Name1" presStyleCnt="0"/>
      <dgm:spPr/>
    </dgm:pt>
    <dgm:pt modelId="{41703171-C7D7-412D-AB1E-EA3A00E9177D}" type="pres">
      <dgm:prSet presAssocID="{62824FD7-B35F-41FB-958B-57AD57A2AA98}" presName="cycle" presStyleCnt="0"/>
      <dgm:spPr/>
    </dgm:pt>
    <dgm:pt modelId="{0100A95F-1F1B-4EAD-8333-B9386F869709}" type="pres">
      <dgm:prSet presAssocID="{62824FD7-B35F-41FB-958B-57AD57A2AA98}" presName="srcNode" presStyleLbl="node1" presStyleIdx="0" presStyleCnt="2"/>
      <dgm:spPr/>
    </dgm:pt>
    <dgm:pt modelId="{47860988-DA8F-4232-B2A5-493D6190F000}" type="pres">
      <dgm:prSet presAssocID="{62824FD7-B35F-41FB-958B-57AD57A2AA98}" presName="conn" presStyleLbl="parChTrans1D2" presStyleIdx="0" presStyleCnt="1"/>
      <dgm:spPr/>
    </dgm:pt>
    <dgm:pt modelId="{CAE478F5-F169-4ABE-8667-973F64CD8C58}" type="pres">
      <dgm:prSet presAssocID="{62824FD7-B35F-41FB-958B-57AD57A2AA98}" presName="extraNode" presStyleLbl="node1" presStyleIdx="0" presStyleCnt="2"/>
      <dgm:spPr/>
    </dgm:pt>
    <dgm:pt modelId="{7AA98D51-AFAB-448E-B564-6A9ACF32FFDE}" type="pres">
      <dgm:prSet presAssocID="{62824FD7-B35F-41FB-958B-57AD57A2AA98}" presName="dstNode" presStyleLbl="node1" presStyleIdx="0" presStyleCnt="2"/>
      <dgm:spPr/>
    </dgm:pt>
    <dgm:pt modelId="{0C1294D6-ABF0-4F36-8A73-BC31A8797353}" type="pres">
      <dgm:prSet presAssocID="{9D46F23F-0FD9-40A1-A365-7BF0744E617F}" presName="text_1" presStyleLbl="node1" presStyleIdx="0" presStyleCnt="2">
        <dgm:presLayoutVars>
          <dgm:bulletEnabled val="1"/>
        </dgm:presLayoutVars>
      </dgm:prSet>
      <dgm:spPr/>
    </dgm:pt>
    <dgm:pt modelId="{91B77FE3-7821-4B0B-B036-A32CFFD06E83}" type="pres">
      <dgm:prSet presAssocID="{9D46F23F-0FD9-40A1-A365-7BF0744E617F}" presName="accent_1" presStyleCnt="0"/>
      <dgm:spPr/>
    </dgm:pt>
    <dgm:pt modelId="{75CBA971-EBF9-4DF9-966B-C4C7DF3D4437}" type="pres">
      <dgm:prSet presAssocID="{9D46F23F-0FD9-40A1-A365-7BF0744E617F}" presName="accentRepeatNode" presStyleLbl="solidFgAcc1" presStyleIdx="0" presStyleCnt="2"/>
      <dgm:spPr/>
    </dgm:pt>
    <dgm:pt modelId="{42954A6E-CF0C-456B-8695-3D38A228C055}" type="pres">
      <dgm:prSet presAssocID="{9D869BBA-2E53-45C0-A34F-A2B9E5133A79}" presName="text_2" presStyleLbl="node1" presStyleIdx="1" presStyleCnt="2">
        <dgm:presLayoutVars>
          <dgm:bulletEnabled val="1"/>
        </dgm:presLayoutVars>
      </dgm:prSet>
      <dgm:spPr/>
    </dgm:pt>
    <dgm:pt modelId="{4BFE9119-703F-4782-B6A0-3BB0F228B891}" type="pres">
      <dgm:prSet presAssocID="{9D869BBA-2E53-45C0-A34F-A2B9E5133A79}" presName="accent_2" presStyleCnt="0"/>
      <dgm:spPr/>
    </dgm:pt>
    <dgm:pt modelId="{3C9346CD-7159-42D4-8F61-34CE10ADE4EC}" type="pres">
      <dgm:prSet presAssocID="{9D869BBA-2E53-45C0-A34F-A2B9E5133A79}" presName="accentRepeatNode" presStyleLbl="solidFgAcc1" presStyleIdx="1" presStyleCnt="2"/>
      <dgm:spPr/>
    </dgm:pt>
  </dgm:ptLst>
  <dgm:cxnLst>
    <dgm:cxn modelId="{71800237-79A3-4BA9-9DDD-FC45BD7042DB}" srcId="{62824FD7-B35F-41FB-958B-57AD57A2AA98}" destId="{9D46F23F-0FD9-40A1-A365-7BF0744E617F}" srcOrd="0" destOrd="0" parTransId="{E3F5E4AE-716F-49E6-A5CF-BDB4C716C6B8}" sibTransId="{65BAE8A8-03FE-49D3-BDE7-ED5AB2FDCE1E}"/>
    <dgm:cxn modelId="{8D389F51-69C6-46E4-86B8-C5E7DC107123}" type="presOf" srcId="{65BAE8A8-03FE-49D3-BDE7-ED5AB2FDCE1E}" destId="{47860988-DA8F-4232-B2A5-493D6190F000}" srcOrd="0" destOrd="0" presId="urn:microsoft.com/office/officeart/2008/layout/VerticalCurvedList"/>
    <dgm:cxn modelId="{FE987FD7-2920-4345-A87E-CD207977065F}" type="presOf" srcId="{62824FD7-B35F-41FB-958B-57AD57A2AA98}" destId="{A61430EC-64F1-40E6-92FF-E04FB2A1DEFC}" srcOrd="0" destOrd="0" presId="urn:microsoft.com/office/officeart/2008/layout/VerticalCurvedList"/>
    <dgm:cxn modelId="{D70FA0D8-7F5F-46DD-B0A3-127FC8CA3AC5}" srcId="{62824FD7-B35F-41FB-958B-57AD57A2AA98}" destId="{9D869BBA-2E53-45C0-A34F-A2B9E5133A79}" srcOrd="1" destOrd="0" parTransId="{176ECCC4-C5BF-4F40-AC65-3B7FD99A10FA}" sibTransId="{4E959722-904E-4B4D-94D3-5B6B92734B11}"/>
    <dgm:cxn modelId="{8E142BE7-7E9D-4CFC-A870-DDC4D4926178}" type="presOf" srcId="{9D869BBA-2E53-45C0-A34F-A2B9E5133A79}" destId="{42954A6E-CF0C-456B-8695-3D38A228C055}" srcOrd="0" destOrd="0" presId="urn:microsoft.com/office/officeart/2008/layout/VerticalCurvedList"/>
    <dgm:cxn modelId="{D1E40FEA-D701-4E71-BA3D-76560AE570BF}" type="presOf" srcId="{9D46F23F-0FD9-40A1-A365-7BF0744E617F}" destId="{0C1294D6-ABF0-4F36-8A73-BC31A8797353}" srcOrd="0" destOrd="0" presId="urn:microsoft.com/office/officeart/2008/layout/VerticalCurvedList"/>
    <dgm:cxn modelId="{12E10093-F848-40FD-B1A9-DF8FF57BCFD3}" type="presParOf" srcId="{A61430EC-64F1-40E6-92FF-E04FB2A1DEFC}" destId="{78C05BC4-75C1-4752-8CB1-21EB862CD266}" srcOrd="0" destOrd="0" presId="urn:microsoft.com/office/officeart/2008/layout/VerticalCurvedList"/>
    <dgm:cxn modelId="{F405105B-0A7A-4609-AE83-743A7073CD4E}" type="presParOf" srcId="{78C05BC4-75C1-4752-8CB1-21EB862CD266}" destId="{41703171-C7D7-412D-AB1E-EA3A00E9177D}" srcOrd="0" destOrd="0" presId="urn:microsoft.com/office/officeart/2008/layout/VerticalCurvedList"/>
    <dgm:cxn modelId="{2EAB2FBE-8EB6-4FEB-BA13-22F545418652}" type="presParOf" srcId="{41703171-C7D7-412D-AB1E-EA3A00E9177D}" destId="{0100A95F-1F1B-4EAD-8333-B9386F869709}" srcOrd="0" destOrd="0" presId="urn:microsoft.com/office/officeart/2008/layout/VerticalCurvedList"/>
    <dgm:cxn modelId="{7349B1F6-DCA8-4474-B215-6D10B5488ACD}" type="presParOf" srcId="{41703171-C7D7-412D-AB1E-EA3A00E9177D}" destId="{47860988-DA8F-4232-B2A5-493D6190F000}" srcOrd="1" destOrd="0" presId="urn:microsoft.com/office/officeart/2008/layout/VerticalCurvedList"/>
    <dgm:cxn modelId="{E32D6124-8B7F-42C6-9210-78DA39D4EC24}" type="presParOf" srcId="{41703171-C7D7-412D-AB1E-EA3A00E9177D}" destId="{CAE478F5-F169-4ABE-8667-973F64CD8C58}" srcOrd="2" destOrd="0" presId="urn:microsoft.com/office/officeart/2008/layout/VerticalCurvedList"/>
    <dgm:cxn modelId="{D7C4AAFC-B8AF-4119-B904-F430CE0364A4}" type="presParOf" srcId="{41703171-C7D7-412D-AB1E-EA3A00E9177D}" destId="{7AA98D51-AFAB-448E-B564-6A9ACF32FFDE}" srcOrd="3" destOrd="0" presId="urn:microsoft.com/office/officeart/2008/layout/VerticalCurvedList"/>
    <dgm:cxn modelId="{0C98D3D0-10E3-428E-9537-6702102E605D}" type="presParOf" srcId="{78C05BC4-75C1-4752-8CB1-21EB862CD266}" destId="{0C1294D6-ABF0-4F36-8A73-BC31A8797353}" srcOrd="1" destOrd="0" presId="urn:microsoft.com/office/officeart/2008/layout/VerticalCurvedList"/>
    <dgm:cxn modelId="{945815D1-3955-4268-9BD3-EF1D17BD8CC3}" type="presParOf" srcId="{78C05BC4-75C1-4752-8CB1-21EB862CD266}" destId="{91B77FE3-7821-4B0B-B036-A32CFFD06E83}" srcOrd="2" destOrd="0" presId="urn:microsoft.com/office/officeart/2008/layout/VerticalCurvedList"/>
    <dgm:cxn modelId="{792D4AFC-F8FA-420E-A1C0-BAC21CC5ADC0}" type="presParOf" srcId="{91B77FE3-7821-4B0B-B036-A32CFFD06E83}" destId="{75CBA971-EBF9-4DF9-966B-C4C7DF3D4437}" srcOrd="0" destOrd="0" presId="urn:microsoft.com/office/officeart/2008/layout/VerticalCurvedList"/>
    <dgm:cxn modelId="{BF7F132E-756D-4C3A-8721-A74A22B87003}" type="presParOf" srcId="{78C05BC4-75C1-4752-8CB1-21EB862CD266}" destId="{42954A6E-CF0C-456B-8695-3D38A228C055}" srcOrd="3" destOrd="0" presId="urn:microsoft.com/office/officeart/2008/layout/VerticalCurvedList"/>
    <dgm:cxn modelId="{6B2E99E5-1031-49FA-9D30-9A09E070E4E3}" type="presParOf" srcId="{78C05BC4-75C1-4752-8CB1-21EB862CD266}" destId="{4BFE9119-703F-4782-B6A0-3BB0F228B891}" srcOrd="4" destOrd="0" presId="urn:microsoft.com/office/officeart/2008/layout/VerticalCurvedList"/>
    <dgm:cxn modelId="{F4EC213C-D819-428A-A736-2FC3CD3FF9F3}" type="presParOf" srcId="{4BFE9119-703F-4782-B6A0-3BB0F228B891}" destId="{3C9346CD-7159-42D4-8F61-34CE10ADE4E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60988-DA8F-4232-B2A5-493D6190F000}">
      <dsp:nvSpPr>
        <dsp:cNvPr id="0" name=""/>
        <dsp:cNvSpPr/>
      </dsp:nvSpPr>
      <dsp:spPr>
        <a:xfrm>
          <a:off x="-5222122" y="-805922"/>
          <a:ext cx="6266047" cy="6266047"/>
        </a:xfrm>
        <a:prstGeom prst="blockArc">
          <a:avLst>
            <a:gd name="adj1" fmla="val 18900000"/>
            <a:gd name="adj2" fmla="val 2700000"/>
            <a:gd name="adj3" fmla="val 345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94D6-ABF0-4F36-8A73-BC31A8797353}">
      <dsp:nvSpPr>
        <dsp:cNvPr id="0" name=""/>
        <dsp:cNvSpPr/>
      </dsp:nvSpPr>
      <dsp:spPr>
        <a:xfrm>
          <a:off x="855558" y="664899"/>
          <a:ext cx="9324157" cy="13296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538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La recepción es SIEMPRE sobre una variable (entero o booleano)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55558" y="664899"/>
        <a:ext cx="9324157" cy="1329612"/>
      </dsp:txXfrm>
    </dsp:sp>
    <dsp:sp modelId="{75CBA971-EBF9-4DF9-966B-C4C7DF3D4437}">
      <dsp:nvSpPr>
        <dsp:cNvPr id="0" name=""/>
        <dsp:cNvSpPr/>
      </dsp:nvSpPr>
      <dsp:spPr>
        <a:xfrm>
          <a:off x="24550" y="498697"/>
          <a:ext cx="1662015" cy="1662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4A6E-CF0C-456B-8695-3D38A228C055}">
      <dsp:nvSpPr>
        <dsp:cNvPr id="0" name=""/>
        <dsp:cNvSpPr/>
      </dsp:nvSpPr>
      <dsp:spPr>
        <a:xfrm>
          <a:off x="855558" y="2659690"/>
          <a:ext cx="9324157" cy="132961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538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La </a:t>
          </a:r>
          <a:r>
            <a:rPr lang="es-ES" sz="2600" kern="1200" dirty="0" err="1">
              <a:latin typeface="Calibri" panose="020F0502020204030204" pitchFamily="34" charset="0"/>
              <a:cs typeface="Calibri" panose="020F0502020204030204" pitchFamily="34" charset="0"/>
            </a:rPr>
            <a:t>recpción</a:t>
          </a: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 SIEMPRE debe  incluir el nombre de una variable robot declarado (no el tipo)</a:t>
          </a:r>
          <a:endParaRPr lang="es-AR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55558" y="2659690"/>
        <a:ext cx="9324157" cy="1329612"/>
      </dsp:txXfrm>
    </dsp:sp>
    <dsp:sp modelId="{3C9346CD-7159-42D4-8F61-34CE10ADE4EC}">
      <dsp:nvSpPr>
        <dsp:cNvPr id="0" name=""/>
        <dsp:cNvSpPr/>
      </dsp:nvSpPr>
      <dsp:spPr>
        <a:xfrm>
          <a:off x="24550" y="2493488"/>
          <a:ext cx="1662015" cy="1662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9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>
          <a:extLst>
            <a:ext uri="{FF2B5EF4-FFF2-40B4-BE49-F238E27FC236}">
              <a16:creationId xmlns:a16="http://schemas.microsoft.com/office/drawing/2014/main" id="{A4D0C8B7-EED0-7249-E8ED-466DF121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>
            <a:extLst>
              <a:ext uri="{FF2B5EF4-FFF2-40B4-BE49-F238E27FC236}">
                <a16:creationId xmlns:a16="http://schemas.microsoft.com/office/drawing/2014/main" id="{E97E34F4-1B2D-63DE-C323-9D924DE4E9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>
            <a:extLst>
              <a:ext uri="{FF2B5EF4-FFF2-40B4-BE49-F238E27FC236}">
                <a16:creationId xmlns:a16="http://schemas.microsoft.com/office/drawing/2014/main" id="{EBB9491D-280B-1B03-6841-71C0E020F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0489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99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045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38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18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227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461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897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559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85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6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68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p1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933451" y="1037847"/>
            <a:ext cx="1110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la cantidad de flores TOTALES juntadas por ambos robots. El tamaño de los rectángulos debe enviárselo el robot jefe a los robots juntadores.</a:t>
            </a:r>
            <a:endParaRPr lang="es-ES"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301;p8">
            <a:extLst>
              <a:ext uri="{FF2B5EF4-FFF2-40B4-BE49-F238E27FC236}">
                <a16:creationId xmlns:a16="http://schemas.microsoft.com/office/drawing/2014/main" id="{338D8EB1-595B-A5D3-B8AE-F6AAD77FE676}"/>
              </a:ext>
            </a:extLst>
          </p:cNvPr>
          <p:cNvSpPr txBox="1"/>
          <p:nvPr/>
        </p:nvSpPr>
        <p:spPr>
          <a:xfrm>
            <a:off x="601450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Google Shape;303;p8">
            <a:extLst>
              <a:ext uri="{FF2B5EF4-FFF2-40B4-BE49-F238E27FC236}">
                <a16:creationId xmlns:a16="http://schemas.microsoft.com/office/drawing/2014/main" id="{EB06816D-5537-1C71-6E30-D0767B76836B}"/>
              </a:ext>
            </a:extLst>
          </p:cNvPr>
          <p:cNvSpPr txBox="1"/>
          <p:nvPr/>
        </p:nvSpPr>
        <p:spPr>
          <a:xfrm>
            <a:off x="601450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envia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Google Shape;304;p8">
            <a:extLst>
              <a:ext uri="{FF2B5EF4-FFF2-40B4-BE49-F238E27FC236}">
                <a16:creationId xmlns:a16="http://schemas.microsoft.com/office/drawing/2014/main" id="{5D6D2B1A-2AC9-24F2-A561-729771CCA3CE}"/>
              </a:ext>
            </a:extLst>
          </p:cNvPr>
          <p:cNvSpPr txBox="1"/>
          <p:nvPr/>
        </p:nvSpPr>
        <p:spPr>
          <a:xfrm>
            <a:off x="601450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6" name="Google Shape;305;p8">
            <a:extLst>
              <a:ext uri="{FF2B5EF4-FFF2-40B4-BE49-F238E27FC236}">
                <a16:creationId xmlns:a16="http://schemas.microsoft.com/office/drawing/2014/main" id="{6081E18A-F0C3-9AFE-4D61-C694DCBABEAA}"/>
              </a:ext>
            </a:extLst>
          </p:cNvPr>
          <p:cNvGrpSpPr/>
          <p:nvPr/>
        </p:nvGrpSpPr>
        <p:grpSpPr>
          <a:xfrm rot="360000">
            <a:off x="1574391" y="3386731"/>
            <a:ext cx="861704" cy="798649"/>
            <a:chOff x="4731082" y="4584781"/>
            <a:chExt cx="836600" cy="789807"/>
          </a:xfrm>
        </p:grpSpPr>
        <p:sp>
          <p:nvSpPr>
            <p:cNvPr id="7" name="Google Shape;306;p8">
              <a:extLst>
                <a:ext uri="{FF2B5EF4-FFF2-40B4-BE49-F238E27FC236}">
                  <a16:creationId xmlns:a16="http://schemas.microsoft.com/office/drawing/2014/main" id="{8C5D50A4-00C6-D4AC-1BCF-3826E4CAE8CD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07;p8">
              <a:extLst>
                <a:ext uri="{FF2B5EF4-FFF2-40B4-BE49-F238E27FC236}">
                  <a16:creationId xmlns:a16="http://schemas.microsoft.com/office/drawing/2014/main" id="{5FBE486C-1142-7125-1084-6011716F281F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8;p8">
              <a:extLst>
                <a:ext uri="{FF2B5EF4-FFF2-40B4-BE49-F238E27FC236}">
                  <a16:creationId xmlns:a16="http://schemas.microsoft.com/office/drawing/2014/main" id="{DC16574E-CB38-E42E-65ED-735D2612D7A9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" name="Google Shape;309;p8">
              <a:extLst>
                <a:ext uri="{FF2B5EF4-FFF2-40B4-BE49-F238E27FC236}">
                  <a16:creationId xmlns:a16="http://schemas.microsoft.com/office/drawing/2014/main" id="{F40BA632-4CF2-6FF7-D93D-241E5179C1F4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310;p8">
              <a:extLst>
                <a:ext uri="{FF2B5EF4-FFF2-40B4-BE49-F238E27FC236}">
                  <a16:creationId xmlns:a16="http://schemas.microsoft.com/office/drawing/2014/main" id="{4A5AD27F-33FE-5115-BA5C-D7236A4AFAA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EDC3450-C0D6-155C-2426-290BD35921C7}"/>
              </a:ext>
            </a:extLst>
          </p:cNvPr>
          <p:cNvGrpSpPr/>
          <p:nvPr/>
        </p:nvGrpSpPr>
        <p:grpSpPr>
          <a:xfrm>
            <a:off x="3134019" y="3450234"/>
            <a:ext cx="789195" cy="721615"/>
            <a:chOff x="6475936" y="3905726"/>
            <a:chExt cx="789195" cy="721615"/>
          </a:xfrm>
        </p:grpSpPr>
        <p:sp>
          <p:nvSpPr>
            <p:cNvPr id="13" name="Google Shape;306;p8">
              <a:extLst>
                <a:ext uri="{FF2B5EF4-FFF2-40B4-BE49-F238E27FC236}">
                  <a16:creationId xmlns:a16="http://schemas.microsoft.com/office/drawing/2014/main" id="{B34270F0-9962-3E0E-3E92-46F48E2B8136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307;p8">
              <a:extLst>
                <a:ext uri="{FF2B5EF4-FFF2-40B4-BE49-F238E27FC236}">
                  <a16:creationId xmlns:a16="http://schemas.microsoft.com/office/drawing/2014/main" id="{A611FA49-44E6-064D-DB2F-0CBDB0A59A3D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8;p8">
              <a:extLst>
                <a:ext uri="{FF2B5EF4-FFF2-40B4-BE49-F238E27FC236}">
                  <a16:creationId xmlns:a16="http://schemas.microsoft.com/office/drawing/2014/main" id="{4E361B00-DF52-AB1F-419D-1BCDB0CDB0EE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Google Shape;309;p8">
              <a:extLst>
                <a:ext uri="{FF2B5EF4-FFF2-40B4-BE49-F238E27FC236}">
                  <a16:creationId xmlns:a16="http://schemas.microsoft.com/office/drawing/2014/main" id="{83D1778C-782D-1358-D732-ABCC61E48BB5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310;p8">
              <a:extLst>
                <a:ext uri="{FF2B5EF4-FFF2-40B4-BE49-F238E27FC236}">
                  <a16:creationId xmlns:a16="http://schemas.microsoft.com/office/drawing/2014/main" id="{639D162F-2652-49F7-1A81-FFF2385A31E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301;p8">
            <a:extLst>
              <a:ext uri="{FF2B5EF4-FFF2-40B4-BE49-F238E27FC236}">
                <a16:creationId xmlns:a16="http://schemas.microsoft.com/office/drawing/2014/main" id="{C83C24B5-7CFC-7376-F346-9652AD9F1B45}"/>
              </a:ext>
            </a:extLst>
          </p:cNvPr>
          <p:cNvSpPr txBox="1"/>
          <p:nvPr/>
        </p:nvSpPr>
        <p:spPr>
          <a:xfrm>
            <a:off x="1366844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3C98503-5662-031A-B2D6-635C9814312A}"/>
              </a:ext>
            </a:extLst>
          </p:cNvPr>
          <p:cNvGrpSpPr/>
          <p:nvPr/>
        </p:nvGrpSpPr>
        <p:grpSpPr>
          <a:xfrm>
            <a:off x="8704540" y="3473340"/>
            <a:ext cx="789195" cy="721615"/>
            <a:chOff x="8163847" y="3765921"/>
            <a:chExt cx="789195" cy="721615"/>
          </a:xfrm>
        </p:grpSpPr>
        <p:sp>
          <p:nvSpPr>
            <p:cNvPr id="20" name="Google Shape;306;p8">
              <a:extLst>
                <a:ext uri="{FF2B5EF4-FFF2-40B4-BE49-F238E27FC236}">
                  <a16:creationId xmlns:a16="http://schemas.microsoft.com/office/drawing/2014/main" id="{13F5745B-E205-6973-9005-ACB1BA5E05E6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Google Shape;307;p8">
              <a:extLst>
                <a:ext uri="{FF2B5EF4-FFF2-40B4-BE49-F238E27FC236}">
                  <a16:creationId xmlns:a16="http://schemas.microsoft.com/office/drawing/2014/main" id="{4B786195-2589-904B-190C-0243B023DE03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Google Shape;308;p8">
              <a:extLst>
                <a:ext uri="{FF2B5EF4-FFF2-40B4-BE49-F238E27FC236}">
                  <a16:creationId xmlns:a16="http://schemas.microsoft.com/office/drawing/2014/main" id="{936DFAE2-7126-8B69-1C11-EB6FA726E634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" name="Google Shape;309;p8">
              <a:extLst>
                <a:ext uri="{FF2B5EF4-FFF2-40B4-BE49-F238E27FC236}">
                  <a16:creationId xmlns:a16="http://schemas.microsoft.com/office/drawing/2014/main" id="{893F9F60-921B-BA98-7FF4-E388286B3687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310;p8">
              <a:extLst>
                <a:ext uri="{FF2B5EF4-FFF2-40B4-BE49-F238E27FC236}">
                  <a16:creationId xmlns:a16="http://schemas.microsoft.com/office/drawing/2014/main" id="{980A8178-44B4-873B-1114-D11E9EA3E441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301;p8">
            <a:extLst>
              <a:ext uri="{FF2B5EF4-FFF2-40B4-BE49-F238E27FC236}">
                <a16:creationId xmlns:a16="http://schemas.microsoft.com/office/drawing/2014/main" id="{3DB74A3B-7B0E-8ACD-A291-C185049CC186}"/>
              </a:ext>
            </a:extLst>
          </p:cNvPr>
          <p:cNvSpPr txBox="1"/>
          <p:nvPr/>
        </p:nvSpPr>
        <p:spPr>
          <a:xfrm>
            <a:off x="8010205" y="3011716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6" name="Google Shape;301;p8">
            <a:extLst>
              <a:ext uri="{FF2B5EF4-FFF2-40B4-BE49-F238E27FC236}">
                <a16:creationId xmlns:a16="http://schemas.microsoft.com/office/drawing/2014/main" id="{449353C1-DD8E-BB51-FBEE-96BB88EB1AAB}"/>
              </a:ext>
            </a:extLst>
          </p:cNvPr>
          <p:cNvSpPr txBox="1"/>
          <p:nvPr/>
        </p:nvSpPr>
        <p:spPr>
          <a:xfrm>
            <a:off x="6389598" y="4326244"/>
            <a:ext cx="56854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7" name="Google Shape;304;p8">
            <a:extLst>
              <a:ext uri="{FF2B5EF4-FFF2-40B4-BE49-F238E27FC236}">
                <a16:creationId xmlns:a16="http://schemas.microsoft.com/office/drawing/2014/main" id="{750B1F70-243D-F166-53D9-74DE2C2D200A}"/>
              </a:ext>
            </a:extLst>
          </p:cNvPr>
          <p:cNvSpPr txBox="1"/>
          <p:nvPr/>
        </p:nvSpPr>
        <p:spPr>
          <a:xfrm>
            <a:off x="6988313" y="5271914"/>
            <a:ext cx="47216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algún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8" name="Google Shape;304;p8">
            <a:extLst>
              <a:ext uri="{FF2B5EF4-FFF2-40B4-BE49-F238E27FC236}">
                <a16:creationId xmlns:a16="http://schemas.microsoft.com/office/drawing/2014/main" id="{ED67D458-9EDB-C172-6470-0B0ACAF310F3}"/>
              </a:ext>
            </a:extLst>
          </p:cNvPr>
          <p:cNvSpPr txBox="1"/>
          <p:nvPr/>
        </p:nvSpPr>
        <p:spPr>
          <a:xfrm>
            <a:off x="6988313" y="5918204"/>
            <a:ext cx="446345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Suma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total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" name="Google Shape;304;p8">
            <a:extLst>
              <a:ext uri="{FF2B5EF4-FFF2-40B4-BE49-F238E27FC236}">
                <a16:creationId xmlns:a16="http://schemas.microsoft.com/office/drawing/2014/main" id="{C733AC94-40B0-FC07-46E4-A531BD081260}"/>
              </a:ext>
            </a:extLst>
          </p:cNvPr>
          <p:cNvSpPr txBox="1"/>
          <p:nvPr/>
        </p:nvSpPr>
        <p:spPr>
          <a:xfrm>
            <a:off x="6389598" y="6408383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recibida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1" name="Google Shape;301;p8">
            <a:extLst>
              <a:ext uri="{FF2B5EF4-FFF2-40B4-BE49-F238E27FC236}">
                <a16:creationId xmlns:a16="http://schemas.microsoft.com/office/drawing/2014/main" id="{FFB3645B-9DC4-AACC-FE07-FC2C648CCDFA}"/>
              </a:ext>
            </a:extLst>
          </p:cNvPr>
          <p:cNvSpPr txBox="1"/>
          <p:nvPr/>
        </p:nvSpPr>
        <p:spPr>
          <a:xfrm>
            <a:off x="6377296" y="4909189"/>
            <a:ext cx="56854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Repite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Google Shape;150;p1">
            <a:extLst>
              <a:ext uri="{FF2B5EF4-FFF2-40B4-BE49-F238E27FC236}">
                <a16:creationId xmlns:a16="http://schemas.microsoft.com/office/drawing/2014/main" id="{CCDB1A08-04F0-AA86-C2E0-0E119624679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267C7ED-2DB6-F22F-5F02-7A3D5907D753}"/>
              </a:ext>
            </a:extLst>
          </p:cNvPr>
          <p:cNvCxnSpPr/>
          <p:nvPr/>
        </p:nvCxnSpPr>
        <p:spPr>
          <a:xfrm>
            <a:off x="5786336" y="3121476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28446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71;p12">
            <a:extLst>
              <a:ext uri="{FF2B5EF4-FFF2-40B4-BE49-F238E27FC236}">
                <a16:creationId xmlns:a16="http://schemas.microsoft.com/office/drawing/2014/main" id="{62763AC1-67CE-AF79-6DB8-17FA65C4B830}"/>
              </a:ext>
            </a:extLst>
          </p:cNvPr>
          <p:cNvSpPr txBox="1"/>
          <p:nvPr/>
        </p:nvSpPr>
        <p:spPr>
          <a:xfrm>
            <a:off x="113994" y="1060279"/>
            <a:ext cx="5461616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RecepcionIndistinta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alto:numero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ancho:numero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fin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altura,ancho,f:numero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(altura,robor3)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(ancho,robot3)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(f,robot3)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2" name="Google Shape;372;p12">
            <a:extLst>
              <a:ext uri="{FF2B5EF4-FFF2-40B4-BE49-F238E27FC236}">
                <a16:creationId xmlns:a16="http://schemas.microsoft.com/office/drawing/2014/main" id="{B4A18122-8823-805A-9DAC-41BF3C6B21AA}"/>
              </a:ext>
            </a:extLst>
          </p:cNvPr>
          <p:cNvSpPr txBox="1"/>
          <p:nvPr/>
        </p:nvSpPr>
        <p:spPr>
          <a:xfrm>
            <a:off x="6757268" y="783279"/>
            <a:ext cx="5102225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total,f:numero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(5,robot1)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(3,robot1)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(8,robot2)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Repetir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2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(f,*)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total:= total + f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(total)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 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robot1:juntador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robot2: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robot3: jefe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....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4" name="Google Shape;182;p3">
            <a:extLst>
              <a:ext uri="{FF2B5EF4-FFF2-40B4-BE49-F238E27FC236}">
                <a16:creationId xmlns:a16="http://schemas.microsoft.com/office/drawing/2014/main" id="{7A7E11F8-D86A-4157-59D2-A82DB62093D5}"/>
              </a:ext>
            </a:extLst>
          </p:cNvPr>
          <p:cNvSpPr txBox="1"/>
          <p:nvPr/>
        </p:nvSpPr>
        <p:spPr>
          <a:xfrm rot="20991954">
            <a:off x="9060428" y="5084770"/>
            <a:ext cx="2977584" cy="125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28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Y </a:t>
            </a:r>
            <a:r>
              <a:rPr lang="en-US" sz="28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</a:t>
            </a:r>
            <a:r>
              <a:rPr lang="en-US" sz="28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jefe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quiere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informar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que robot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juntó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mas</a:t>
            </a:r>
            <a:r>
              <a:rPr lang="en-US" sz="28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2800" dirty="0">
              <a:latin typeface="Aptos Narrow" panose="020B0004020202020204" pitchFamily="34" charset="0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F2E12055-98CD-7914-43F5-4A0140A0A035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51E231C-EF57-FC88-AD04-1FEEE326A86B}"/>
              </a:ext>
            </a:extLst>
          </p:cNvPr>
          <p:cNvGrpSpPr/>
          <p:nvPr/>
        </p:nvGrpSpPr>
        <p:grpSpPr>
          <a:xfrm>
            <a:off x="2442937" y="1226634"/>
            <a:ext cx="4021053" cy="5255244"/>
            <a:chOff x="1075055" y="1235551"/>
            <a:chExt cx="4021053" cy="5255244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3F586CA2-4BDC-9E23-A00B-B1DEC1C63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235551"/>
              <a:ext cx="0" cy="525524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52C78E04-33A7-CC58-C32B-382D883D4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596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>
          <a:extLst>
            <a:ext uri="{FF2B5EF4-FFF2-40B4-BE49-F238E27FC236}">
              <a16:creationId xmlns:a16="http://schemas.microsoft.com/office/drawing/2014/main" id="{CBD1503E-9C93-FC67-5662-4E62D3A7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>
            <a:extLst>
              <a:ext uri="{FF2B5EF4-FFF2-40B4-BE49-F238E27FC236}">
                <a16:creationId xmlns:a16="http://schemas.microsoft.com/office/drawing/2014/main" id="{230BB800-57C0-722F-28D8-B47A293A8098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33F7F3D-72F8-FC6D-B7BC-F02FE7306A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>
            <a:extLst>
              <a:ext uri="{FF2B5EF4-FFF2-40B4-BE49-F238E27FC236}">
                <a16:creationId xmlns:a16="http://schemas.microsoft.com/office/drawing/2014/main" id="{02529A86-B91D-30BC-15A8-9C1938DD0B0C}"/>
              </a:ext>
            </a:extLst>
          </p:cNvPr>
          <p:cNvSpPr txBox="1"/>
          <p:nvPr/>
        </p:nvSpPr>
        <p:spPr>
          <a:xfrm>
            <a:off x="1146175" y="228446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71;p12">
            <a:extLst>
              <a:ext uri="{FF2B5EF4-FFF2-40B4-BE49-F238E27FC236}">
                <a16:creationId xmlns:a16="http://schemas.microsoft.com/office/drawing/2014/main" id="{8E10A14D-D124-1025-F94E-0A56EB58C28F}"/>
              </a:ext>
            </a:extLst>
          </p:cNvPr>
          <p:cNvSpPr txBox="1"/>
          <p:nvPr/>
        </p:nvSpPr>
        <p:spPr>
          <a:xfrm>
            <a:off x="113994" y="1060279"/>
            <a:ext cx="5461616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RecepcionIndistinta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alto:numero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ancho:numero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fin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altura,ancho,f:numero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(altura,robor3)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(ancho,robot3)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(f,robot3)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2" name="Google Shape;372;p12">
            <a:extLst>
              <a:ext uri="{FF2B5EF4-FFF2-40B4-BE49-F238E27FC236}">
                <a16:creationId xmlns:a16="http://schemas.microsoft.com/office/drawing/2014/main" id="{B7344196-B003-0008-C215-EF3599939651}"/>
              </a:ext>
            </a:extLst>
          </p:cNvPr>
          <p:cNvSpPr txBox="1"/>
          <p:nvPr/>
        </p:nvSpPr>
        <p:spPr>
          <a:xfrm>
            <a:off x="6734966" y="644780"/>
            <a:ext cx="5102225" cy="6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max,robotMax,f:numero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(5,robot1)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(3,robot1)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(8,robot2)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Repetir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2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(f,*)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       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si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 (f &gt; max) 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entonces</a:t>
            </a:r>
            <a:endParaRPr lang="en-US" sz="1800" b="1" dirty="0">
              <a:solidFill>
                <a:schemeClr val="accent2"/>
              </a:solidFill>
              <a:latin typeface="Consolas" panose="020B0609020204030204" pitchFamily="49" charset="0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         max:= f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         </a:t>
            </a:r>
            <a:r>
              <a:rPr lang="en-US" sz="1800" b="1" dirty="0" err="1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robotMax</a:t>
            </a: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  <a:sym typeface="Consolas"/>
              </a:rPr>
              <a:t>:= *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 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robot1:juntador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robot2: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robot3: jefe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....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</a:t>
            </a:r>
            <a:r>
              <a:rPr lang="en-US" sz="1800" b="1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F1082FFF-BC89-2B36-67A0-59A3478D3A5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FFD71247-231F-E8BC-32E8-CF8E8A978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026" y="4219690"/>
            <a:ext cx="2143125" cy="2143125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70837070-DA4D-0714-BDA2-67F39AC85E8B}"/>
              </a:ext>
            </a:extLst>
          </p:cNvPr>
          <p:cNvGrpSpPr/>
          <p:nvPr/>
        </p:nvGrpSpPr>
        <p:grpSpPr>
          <a:xfrm>
            <a:off x="2487541" y="1226634"/>
            <a:ext cx="4021053" cy="5255244"/>
            <a:chOff x="1075055" y="1235551"/>
            <a:chExt cx="4021053" cy="5255244"/>
          </a:xfrm>
        </p:grpSpPr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48CA904B-6BA4-D0E0-48B3-DDCC60C38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235551"/>
              <a:ext cx="0" cy="525524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F61BAFB9-5F13-82A3-514C-94F9D51B5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4715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958103" y="973842"/>
            <a:ext cx="1107991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que robot juntador juntó la mayor cantidad de flores. El tamaño de los rectángulos debe enviárselo el robot jefe a los robots juntadores.</a:t>
            </a:r>
            <a:endParaRPr lang="es-ES"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301;p8">
            <a:extLst>
              <a:ext uri="{FF2B5EF4-FFF2-40B4-BE49-F238E27FC236}">
                <a16:creationId xmlns:a16="http://schemas.microsoft.com/office/drawing/2014/main" id="{A6B2C311-7FAB-96DA-4630-BE186E8AF3FB}"/>
              </a:ext>
            </a:extLst>
          </p:cNvPr>
          <p:cNvSpPr txBox="1"/>
          <p:nvPr/>
        </p:nvSpPr>
        <p:spPr>
          <a:xfrm>
            <a:off x="122477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Google Shape;303;p8">
            <a:extLst>
              <a:ext uri="{FF2B5EF4-FFF2-40B4-BE49-F238E27FC236}">
                <a16:creationId xmlns:a16="http://schemas.microsoft.com/office/drawing/2014/main" id="{F9E3631F-76F8-87AE-EDFA-82573DBD0332}"/>
              </a:ext>
            </a:extLst>
          </p:cNvPr>
          <p:cNvSpPr txBox="1"/>
          <p:nvPr/>
        </p:nvSpPr>
        <p:spPr>
          <a:xfrm>
            <a:off x="122477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envia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5" name="Google Shape;304;p8">
            <a:extLst>
              <a:ext uri="{FF2B5EF4-FFF2-40B4-BE49-F238E27FC236}">
                <a16:creationId xmlns:a16="http://schemas.microsoft.com/office/drawing/2014/main" id="{CE88CD04-4605-747E-A89C-5E05F7EA50C7}"/>
              </a:ext>
            </a:extLst>
          </p:cNvPr>
          <p:cNvSpPr txBox="1"/>
          <p:nvPr/>
        </p:nvSpPr>
        <p:spPr>
          <a:xfrm>
            <a:off x="122477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 y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ademas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quien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6" name="Google Shape;305;p8">
            <a:extLst>
              <a:ext uri="{FF2B5EF4-FFF2-40B4-BE49-F238E27FC236}">
                <a16:creationId xmlns:a16="http://schemas.microsoft.com/office/drawing/2014/main" id="{B7AB0F1A-F84F-28FB-863C-692ECDC20F2B}"/>
              </a:ext>
            </a:extLst>
          </p:cNvPr>
          <p:cNvGrpSpPr/>
          <p:nvPr/>
        </p:nvGrpSpPr>
        <p:grpSpPr>
          <a:xfrm rot="360000">
            <a:off x="1095418" y="3386731"/>
            <a:ext cx="861704" cy="798649"/>
            <a:chOff x="4731082" y="4584781"/>
            <a:chExt cx="836600" cy="789807"/>
          </a:xfrm>
        </p:grpSpPr>
        <p:sp>
          <p:nvSpPr>
            <p:cNvPr id="7" name="Google Shape;306;p8">
              <a:extLst>
                <a:ext uri="{FF2B5EF4-FFF2-40B4-BE49-F238E27FC236}">
                  <a16:creationId xmlns:a16="http://schemas.microsoft.com/office/drawing/2014/main" id="{EBCFCF0A-8045-1B27-A00C-5592E0E30402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07;p8">
              <a:extLst>
                <a:ext uri="{FF2B5EF4-FFF2-40B4-BE49-F238E27FC236}">
                  <a16:creationId xmlns:a16="http://schemas.microsoft.com/office/drawing/2014/main" id="{D9282765-B167-35EE-0F79-F5E326039167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8;p8">
              <a:extLst>
                <a:ext uri="{FF2B5EF4-FFF2-40B4-BE49-F238E27FC236}">
                  <a16:creationId xmlns:a16="http://schemas.microsoft.com/office/drawing/2014/main" id="{633AFE34-1DE5-AFF1-3BEE-02260EB1A288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" name="Google Shape;309;p8">
              <a:extLst>
                <a:ext uri="{FF2B5EF4-FFF2-40B4-BE49-F238E27FC236}">
                  <a16:creationId xmlns:a16="http://schemas.microsoft.com/office/drawing/2014/main" id="{BDDB8DC9-5EA9-A494-FD97-AC3A38229456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310;p8">
              <a:extLst>
                <a:ext uri="{FF2B5EF4-FFF2-40B4-BE49-F238E27FC236}">
                  <a16:creationId xmlns:a16="http://schemas.microsoft.com/office/drawing/2014/main" id="{8583EE8C-DA62-83B7-E029-7C1504FB8FB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EF643F0-BD99-EC53-0F1F-552E87F97FFF}"/>
              </a:ext>
            </a:extLst>
          </p:cNvPr>
          <p:cNvGrpSpPr/>
          <p:nvPr/>
        </p:nvGrpSpPr>
        <p:grpSpPr>
          <a:xfrm>
            <a:off x="2655046" y="3450234"/>
            <a:ext cx="789195" cy="721615"/>
            <a:chOff x="6475936" y="3905726"/>
            <a:chExt cx="789195" cy="721615"/>
          </a:xfrm>
        </p:grpSpPr>
        <p:sp>
          <p:nvSpPr>
            <p:cNvPr id="13" name="Google Shape;306;p8">
              <a:extLst>
                <a:ext uri="{FF2B5EF4-FFF2-40B4-BE49-F238E27FC236}">
                  <a16:creationId xmlns:a16="http://schemas.microsoft.com/office/drawing/2014/main" id="{07BDBDD9-CC94-8566-414F-B1AE1F9EA01B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307;p8">
              <a:extLst>
                <a:ext uri="{FF2B5EF4-FFF2-40B4-BE49-F238E27FC236}">
                  <a16:creationId xmlns:a16="http://schemas.microsoft.com/office/drawing/2014/main" id="{47B5B058-B1D4-8F41-22D8-2DF5129D62EF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8;p8">
              <a:extLst>
                <a:ext uri="{FF2B5EF4-FFF2-40B4-BE49-F238E27FC236}">
                  <a16:creationId xmlns:a16="http://schemas.microsoft.com/office/drawing/2014/main" id="{92E354EA-2E9B-1B8A-D6FD-B3FB86F47ACA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Google Shape;309;p8">
              <a:extLst>
                <a:ext uri="{FF2B5EF4-FFF2-40B4-BE49-F238E27FC236}">
                  <a16:creationId xmlns:a16="http://schemas.microsoft.com/office/drawing/2014/main" id="{F2E87D1A-3D65-5667-CB76-CA070CC86EE9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310;p8">
              <a:extLst>
                <a:ext uri="{FF2B5EF4-FFF2-40B4-BE49-F238E27FC236}">
                  <a16:creationId xmlns:a16="http://schemas.microsoft.com/office/drawing/2014/main" id="{E774F6D4-3542-A072-0B25-454AA8AF197D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301;p8">
            <a:extLst>
              <a:ext uri="{FF2B5EF4-FFF2-40B4-BE49-F238E27FC236}">
                <a16:creationId xmlns:a16="http://schemas.microsoft.com/office/drawing/2014/main" id="{67F4CDCB-4538-C4E0-32C4-B0CEA59829F4}"/>
              </a:ext>
            </a:extLst>
          </p:cNvPr>
          <p:cNvSpPr txBox="1"/>
          <p:nvPr/>
        </p:nvSpPr>
        <p:spPr>
          <a:xfrm>
            <a:off x="887871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A556829-B9ED-C3ED-0D3F-EF7FD6ACA6E0}"/>
              </a:ext>
            </a:extLst>
          </p:cNvPr>
          <p:cNvGrpSpPr/>
          <p:nvPr/>
        </p:nvGrpSpPr>
        <p:grpSpPr>
          <a:xfrm>
            <a:off x="7605082" y="2831078"/>
            <a:ext cx="789195" cy="721615"/>
            <a:chOff x="8163847" y="3765921"/>
            <a:chExt cx="789195" cy="721615"/>
          </a:xfrm>
        </p:grpSpPr>
        <p:sp>
          <p:nvSpPr>
            <p:cNvPr id="20" name="Google Shape;306;p8">
              <a:extLst>
                <a:ext uri="{FF2B5EF4-FFF2-40B4-BE49-F238E27FC236}">
                  <a16:creationId xmlns:a16="http://schemas.microsoft.com/office/drawing/2014/main" id="{1A97DBFF-6850-A06E-B095-2BBDB1AE34AE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Google Shape;307;p8">
              <a:extLst>
                <a:ext uri="{FF2B5EF4-FFF2-40B4-BE49-F238E27FC236}">
                  <a16:creationId xmlns:a16="http://schemas.microsoft.com/office/drawing/2014/main" id="{D29DD3EB-47A7-5118-EE56-50B8B1EFA75D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Google Shape;308;p8">
              <a:extLst>
                <a:ext uri="{FF2B5EF4-FFF2-40B4-BE49-F238E27FC236}">
                  <a16:creationId xmlns:a16="http://schemas.microsoft.com/office/drawing/2014/main" id="{B11B1F5C-9442-07FF-E8CF-C853DAB4BFB2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" name="Google Shape;309;p8">
              <a:extLst>
                <a:ext uri="{FF2B5EF4-FFF2-40B4-BE49-F238E27FC236}">
                  <a16:creationId xmlns:a16="http://schemas.microsoft.com/office/drawing/2014/main" id="{FE0258D6-21FC-FC33-DD6A-DA7E6E7409EA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310;p8">
              <a:extLst>
                <a:ext uri="{FF2B5EF4-FFF2-40B4-BE49-F238E27FC236}">
                  <a16:creationId xmlns:a16="http://schemas.microsoft.com/office/drawing/2014/main" id="{E70DB765-7A72-8149-FEAE-757D961C6B61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301;p8">
            <a:extLst>
              <a:ext uri="{FF2B5EF4-FFF2-40B4-BE49-F238E27FC236}">
                <a16:creationId xmlns:a16="http://schemas.microsoft.com/office/drawing/2014/main" id="{C988DED3-4E71-3A16-06D2-3A79D64C1651}"/>
              </a:ext>
            </a:extLst>
          </p:cNvPr>
          <p:cNvSpPr txBox="1"/>
          <p:nvPr/>
        </p:nvSpPr>
        <p:spPr>
          <a:xfrm>
            <a:off x="5562454" y="298861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6" name="Google Shape;301;p8">
            <a:extLst>
              <a:ext uri="{FF2B5EF4-FFF2-40B4-BE49-F238E27FC236}">
                <a16:creationId xmlns:a16="http://schemas.microsoft.com/office/drawing/2014/main" id="{5994396B-A509-5A7E-E8AE-3D1413F4B9CA}"/>
              </a:ext>
            </a:extLst>
          </p:cNvPr>
          <p:cNvSpPr txBox="1"/>
          <p:nvPr/>
        </p:nvSpPr>
        <p:spPr>
          <a:xfrm>
            <a:off x="5166412" y="3505588"/>
            <a:ext cx="43476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7" name="Google Shape;304;p8">
            <a:extLst>
              <a:ext uri="{FF2B5EF4-FFF2-40B4-BE49-F238E27FC236}">
                <a16:creationId xmlns:a16="http://schemas.microsoft.com/office/drawing/2014/main" id="{70591B53-190F-5505-8912-471918925C94}"/>
              </a:ext>
            </a:extLst>
          </p:cNvPr>
          <p:cNvSpPr txBox="1"/>
          <p:nvPr/>
        </p:nvSpPr>
        <p:spPr>
          <a:xfrm>
            <a:off x="5306337" y="4520428"/>
            <a:ext cx="47216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algún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8" name="Google Shape;304;p8">
            <a:extLst>
              <a:ext uri="{FF2B5EF4-FFF2-40B4-BE49-F238E27FC236}">
                <a16:creationId xmlns:a16="http://schemas.microsoft.com/office/drawing/2014/main" id="{66FC6339-44DD-5B4C-AA7E-A32DA59D358F}"/>
              </a:ext>
            </a:extLst>
          </p:cNvPr>
          <p:cNvSpPr txBox="1"/>
          <p:nvPr/>
        </p:nvSpPr>
        <p:spPr>
          <a:xfrm>
            <a:off x="5321171" y="5167498"/>
            <a:ext cx="490118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(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Actualiza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número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" name="Google Shape;304;p8">
            <a:extLst>
              <a:ext uri="{FF2B5EF4-FFF2-40B4-BE49-F238E27FC236}">
                <a16:creationId xmlns:a16="http://schemas.microsoft.com/office/drawing/2014/main" id="{BE7F02BB-74FE-BA87-AED5-445952A8FD87}"/>
              </a:ext>
            </a:extLst>
          </p:cNvPr>
          <p:cNvSpPr txBox="1"/>
          <p:nvPr/>
        </p:nvSpPr>
        <p:spPr>
          <a:xfrm>
            <a:off x="5108379" y="6232771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máximo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1" name="Google Shape;301;p8">
            <a:extLst>
              <a:ext uri="{FF2B5EF4-FFF2-40B4-BE49-F238E27FC236}">
                <a16:creationId xmlns:a16="http://schemas.microsoft.com/office/drawing/2014/main" id="{A57CBD2A-B18D-23A5-CF73-F63D40E5C841}"/>
              </a:ext>
            </a:extLst>
          </p:cNvPr>
          <p:cNvSpPr txBox="1"/>
          <p:nvPr/>
        </p:nvSpPr>
        <p:spPr>
          <a:xfrm>
            <a:off x="5166414" y="4154863"/>
            <a:ext cx="23298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Repite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veces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20B7241-7C63-E100-EEB6-5200D191AE78}"/>
              </a:ext>
            </a:extLst>
          </p:cNvPr>
          <p:cNvCxnSpPr/>
          <p:nvPr/>
        </p:nvCxnSpPr>
        <p:spPr>
          <a:xfrm>
            <a:off x="5023661" y="3056160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120E7CA-95EC-53C8-7CB1-D61EDCAAE05E}"/>
              </a:ext>
            </a:extLst>
          </p:cNvPr>
          <p:cNvCxnSpPr/>
          <p:nvPr/>
        </p:nvCxnSpPr>
        <p:spPr>
          <a:xfrm>
            <a:off x="10140620" y="3056160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82;p3">
            <a:extLst>
              <a:ext uri="{FF2B5EF4-FFF2-40B4-BE49-F238E27FC236}">
                <a16:creationId xmlns:a16="http://schemas.microsoft.com/office/drawing/2014/main" id="{327FB65E-553E-B030-2DC2-CA0B70067DDB}"/>
              </a:ext>
            </a:extLst>
          </p:cNvPr>
          <p:cNvSpPr txBox="1"/>
          <p:nvPr/>
        </p:nvSpPr>
        <p:spPr>
          <a:xfrm>
            <a:off x="10198725" y="3503834"/>
            <a:ext cx="1993275" cy="218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juntadores</a:t>
            </a: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NO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conocen</a:t>
            </a: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su</a:t>
            </a:r>
            <a:r>
              <a:rPr lang="en-US" sz="24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identificación</a:t>
            </a:r>
            <a:endParaRPr sz="2400" dirty="0">
              <a:latin typeface="Aptos Narrow" panose="020B0004020202020204" pitchFamily="34" charset="0"/>
            </a:endParaRPr>
          </a:p>
        </p:txBody>
      </p:sp>
      <p:sp>
        <p:nvSpPr>
          <p:cNvPr id="29" name="Google Shape;150;p1">
            <a:extLst>
              <a:ext uri="{FF2B5EF4-FFF2-40B4-BE49-F238E27FC236}">
                <a16:creationId xmlns:a16="http://schemas.microsoft.com/office/drawing/2014/main" id="{B65295D5-8D13-F30D-FAD3-E3C518C1094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5894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Paso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 rot="-240000">
            <a:off x="3202478" y="1297216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16"/>
          <p:cNvSpPr/>
          <p:nvPr/>
        </p:nvSpPr>
        <p:spPr>
          <a:xfrm rot="10440000" flipH="1">
            <a:off x="3133725" y="2335212"/>
            <a:ext cx="4702175" cy="338137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" name="Google Shape;305;p8">
            <a:extLst>
              <a:ext uri="{FF2B5EF4-FFF2-40B4-BE49-F238E27FC236}">
                <a16:creationId xmlns:a16="http://schemas.microsoft.com/office/drawing/2014/main" id="{A4CD21A9-6D65-F56A-F25D-342BBE1B2435}"/>
              </a:ext>
            </a:extLst>
          </p:cNvPr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3" name="Google Shape;306;p8">
              <a:extLst>
                <a:ext uri="{FF2B5EF4-FFF2-40B4-BE49-F238E27FC236}">
                  <a16:creationId xmlns:a16="http://schemas.microsoft.com/office/drawing/2014/main" id="{2B76DF8C-940C-D367-9802-3BF6F91AABFF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Google Shape;307;p8">
              <a:extLst>
                <a:ext uri="{FF2B5EF4-FFF2-40B4-BE49-F238E27FC236}">
                  <a16:creationId xmlns:a16="http://schemas.microsoft.com/office/drawing/2014/main" id="{C4E3A386-6B83-DD7E-4511-8B13573DFBC5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" name="Google Shape;308;p8">
              <a:extLst>
                <a:ext uri="{FF2B5EF4-FFF2-40B4-BE49-F238E27FC236}">
                  <a16:creationId xmlns:a16="http://schemas.microsoft.com/office/drawing/2014/main" id="{EB49219A-6938-8C78-6C55-0EC510FAEBE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309;p8">
              <a:extLst>
                <a:ext uri="{FF2B5EF4-FFF2-40B4-BE49-F238E27FC236}">
                  <a16:creationId xmlns:a16="http://schemas.microsoft.com/office/drawing/2014/main" id="{BFBDF615-1174-DAAF-7ECB-A06F8D3536E8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310;p8">
              <a:extLst>
                <a:ext uri="{FF2B5EF4-FFF2-40B4-BE49-F238E27FC236}">
                  <a16:creationId xmlns:a16="http://schemas.microsoft.com/office/drawing/2014/main" id="{0200D8E4-03C3-960D-D76C-1DA5C97690B6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A703BDA-0CA0-1246-86A9-C0C31D61ABD5}"/>
              </a:ext>
            </a:extLst>
          </p:cNvPr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A426F0B8-B2D9-AE74-26D1-42956F60078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6FF6FB3B-4F18-BDFB-A4F5-83A81E0DEF1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C8225F08-C370-BE22-948C-EB5B9AE2D92C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B9BF3DCD-54D6-7CEB-2DA8-EA4A636926AE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3FA8AE1B-9FE9-0A19-169B-801FBB4A7A1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63687EE-E3B8-A3F5-3035-56A820AABC75}"/>
              </a:ext>
            </a:extLst>
          </p:cNvPr>
          <p:cNvGrpSpPr/>
          <p:nvPr/>
        </p:nvGrpSpPr>
        <p:grpSpPr>
          <a:xfrm>
            <a:off x="134936" y="3932237"/>
            <a:ext cx="4125681" cy="2160587"/>
            <a:chOff x="134937" y="3932237"/>
            <a:chExt cx="3869438" cy="2160587"/>
          </a:xfrm>
        </p:grpSpPr>
        <p:sp>
          <p:nvSpPr>
            <p:cNvPr id="443" name="Google Shape;443;p16"/>
            <p:cNvSpPr/>
            <p:nvPr/>
          </p:nvSpPr>
          <p:spPr>
            <a:xfrm>
              <a:off x="146050" y="3932237"/>
              <a:ext cx="3767610" cy="21605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134937" y="5181600"/>
              <a:ext cx="386943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 sz="1800" b="0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  <p:sp>
          <p:nvSpPr>
            <p:cNvPr id="21" name="Google Shape;433;p16">
              <a:extLst>
                <a:ext uri="{FF2B5EF4-FFF2-40B4-BE49-F238E27FC236}">
                  <a16:creationId xmlns:a16="http://schemas.microsoft.com/office/drawing/2014/main" id="{19AE3FEF-8C77-0483-A8F6-13BB8CEBF998}"/>
                </a:ext>
              </a:extLst>
            </p:cNvPr>
            <p:cNvSpPr txBox="1"/>
            <p:nvPr/>
          </p:nvSpPr>
          <p:spPr>
            <a:xfrm rot="60000">
              <a:off x="192364" y="4133190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(robot1)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22" name="Google Shape;305;p8">
              <a:extLst>
                <a:ext uri="{FF2B5EF4-FFF2-40B4-BE49-F238E27FC236}">
                  <a16:creationId xmlns:a16="http://schemas.microsoft.com/office/drawing/2014/main" id="{8D78702C-D131-F297-BA8B-DF5DC78A3F47}"/>
                </a:ext>
              </a:extLst>
            </p:cNvPr>
            <p:cNvGrpSpPr/>
            <p:nvPr/>
          </p:nvGrpSpPr>
          <p:grpSpPr>
            <a:xfrm rot="360000">
              <a:off x="2170569" y="4094963"/>
              <a:ext cx="861704" cy="798649"/>
              <a:chOff x="4731082" y="4584781"/>
              <a:chExt cx="836600" cy="789807"/>
            </a:xfrm>
          </p:grpSpPr>
          <p:sp>
            <p:nvSpPr>
              <p:cNvPr id="23" name="Google Shape;306;p8">
                <a:extLst>
                  <a:ext uri="{FF2B5EF4-FFF2-40B4-BE49-F238E27FC236}">
                    <a16:creationId xmlns:a16="http://schemas.microsoft.com/office/drawing/2014/main" id="{3023348B-9EE1-4F27-FA72-393A25BD3157}"/>
                  </a:ext>
                </a:extLst>
              </p:cNvPr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307;p8">
                <a:extLst>
                  <a:ext uri="{FF2B5EF4-FFF2-40B4-BE49-F238E27FC236}">
                    <a16:creationId xmlns:a16="http://schemas.microsoft.com/office/drawing/2014/main" id="{EED22263-058A-0D1B-A58D-6B8BA3907CA6}"/>
                  </a:ext>
                </a:extLst>
              </p:cNvPr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308;p8">
                <a:extLst>
                  <a:ext uri="{FF2B5EF4-FFF2-40B4-BE49-F238E27FC236}">
                    <a16:creationId xmlns:a16="http://schemas.microsoft.com/office/drawing/2014/main" id="{101B20FB-E1F9-6690-DD91-76478641BF1D}"/>
                  </a:ext>
                </a:extLst>
              </p:cNvPr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" name="Google Shape;309;p8">
                <a:extLst>
                  <a:ext uri="{FF2B5EF4-FFF2-40B4-BE49-F238E27FC236}">
                    <a16:creationId xmlns:a16="http://schemas.microsoft.com/office/drawing/2014/main" id="{83AB6A99-64E8-0A76-F6EC-9D7CB5D94BC2}"/>
                  </a:ext>
                </a:extLst>
              </p:cNvPr>
              <p:cNvCxnSpPr/>
              <p:nvPr/>
            </p:nvCxnSpPr>
            <p:spPr>
              <a:xfrm rot="-300000" flipH="1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" name="Google Shape;310;p8">
                <a:extLst>
                  <a:ext uri="{FF2B5EF4-FFF2-40B4-BE49-F238E27FC236}">
                    <a16:creationId xmlns:a16="http://schemas.microsoft.com/office/drawing/2014/main" id="{A923AAD3-1E73-F452-7493-84060773D184}"/>
                  </a:ext>
                </a:extLst>
              </p:cNvPr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433;p16">
            <a:extLst>
              <a:ext uri="{FF2B5EF4-FFF2-40B4-BE49-F238E27FC236}">
                <a16:creationId xmlns:a16="http://schemas.microsoft.com/office/drawing/2014/main" id="{7DD5815E-F992-AD9D-BF0B-02AE5F7F2124}"/>
              </a:ext>
            </a:extLst>
          </p:cNvPr>
          <p:cNvSpPr txBox="1"/>
          <p:nvPr/>
        </p:nvSpPr>
        <p:spPr>
          <a:xfrm rot="60000">
            <a:off x="164005" y="1368441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6" name="Google Shape;433;p16">
            <a:extLst>
              <a:ext uri="{FF2B5EF4-FFF2-40B4-BE49-F238E27FC236}">
                <a16:creationId xmlns:a16="http://schemas.microsoft.com/office/drawing/2014/main" id="{064DD3BA-6590-880D-4280-FF0C1D9064B6}"/>
              </a:ext>
            </a:extLst>
          </p:cNvPr>
          <p:cNvSpPr txBox="1"/>
          <p:nvPr/>
        </p:nvSpPr>
        <p:spPr>
          <a:xfrm rot="60000">
            <a:off x="81989" y="2574882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165C985A-50B4-78D3-F5BB-A4F5A4FC9F9B}"/>
              </a:ext>
            </a:extLst>
          </p:cNvPr>
          <p:cNvGrpSpPr/>
          <p:nvPr/>
        </p:nvGrpSpPr>
        <p:grpSpPr>
          <a:xfrm>
            <a:off x="4161553" y="3929139"/>
            <a:ext cx="4121300" cy="2160587"/>
            <a:chOff x="4083496" y="3906837"/>
            <a:chExt cx="3907773" cy="2160587"/>
          </a:xfrm>
        </p:grpSpPr>
        <p:sp>
          <p:nvSpPr>
            <p:cNvPr id="446" name="Google Shape;446;p16"/>
            <p:cNvSpPr/>
            <p:nvPr/>
          </p:nvSpPr>
          <p:spPr>
            <a:xfrm>
              <a:off x="4132944" y="3906837"/>
              <a:ext cx="3767610" cy="21605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6"/>
            <p:cNvSpPr txBox="1"/>
            <p:nvPr/>
          </p:nvSpPr>
          <p:spPr>
            <a:xfrm>
              <a:off x="4121831" y="5154612"/>
              <a:ext cx="386943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  <a:endParaRPr sz="1800" b="0" i="0" u="none" strike="noStrike" cap="none" dirty="0">
                <a:solidFill>
                  <a:srgbClr val="000000"/>
                </a:solidFill>
                <a:sym typeface="Arial"/>
              </a:endParaRPr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BA20AD4-0C76-D5EE-E5FA-59CABDCC1C29}"/>
                </a:ext>
              </a:extLst>
            </p:cNvPr>
            <p:cNvGrpSpPr/>
            <p:nvPr/>
          </p:nvGrpSpPr>
          <p:grpSpPr>
            <a:xfrm>
              <a:off x="5943016" y="4071937"/>
              <a:ext cx="789195" cy="721615"/>
              <a:chOff x="6475936" y="3905726"/>
              <a:chExt cx="789195" cy="721615"/>
            </a:xfrm>
          </p:grpSpPr>
          <p:sp>
            <p:nvSpPr>
              <p:cNvPr id="29" name="Google Shape;306;p8">
                <a:extLst>
                  <a:ext uri="{FF2B5EF4-FFF2-40B4-BE49-F238E27FC236}">
                    <a16:creationId xmlns:a16="http://schemas.microsoft.com/office/drawing/2014/main" id="{F55AF4E5-2BD1-BE37-E27B-EBB52F87CA40}"/>
                  </a:ext>
                </a:extLst>
              </p:cNvPr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7;p8">
                <a:extLst>
                  <a:ext uri="{FF2B5EF4-FFF2-40B4-BE49-F238E27FC236}">
                    <a16:creationId xmlns:a16="http://schemas.microsoft.com/office/drawing/2014/main" id="{39805334-944C-6425-751C-79BB925F70F2}"/>
                  </a:ext>
                </a:extLst>
              </p:cNvPr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08;p8">
                <a:extLst>
                  <a:ext uri="{FF2B5EF4-FFF2-40B4-BE49-F238E27FC236}">
                    <a16:creationId xmlns:a16="http://schemas.microsoft.com/office/drawing/2014/main" id="{4B4E11C3-A6FB-D0FA-A00A-6A716D2F0C9E}"/>
                  </a:ext>
                </a:extLst>
              </p:cNvPr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2" name="Google Shape;309;p8">
                <a:extLst>
                  <a:ext uri="{FF2B5EF4-FFF2-40B4-BE49-F238E27FC236}">
                    <a16:creationId xmlns:a16="http://schemas.microsoft.com/office/drawing/2014/main" id="{557A38A9-B07C-3509-E6EE-08AC42F96365}"/>
                  </a:ext>
                </a:extLst>
              </p:cNvPr>
              <p:cNvCxnSpPr/>
              <p:nvPr/>
            </p:nvCxnSpPr>
            <p:spPr>
              <a:xfrm rot="60000" flipH="1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" name="Google Shape;310;p8">
                <a:extLst>
                  <a:ext uri="{FF2B5EF4-FFF2-40B4-BE49-F238E27FC236}">
                    <a16:creationId xmlns:a16="http://schemas.microsoft.com/office/drawing/2014/main" id="{5C1E5F8F-45F3-7B32-A1C5-CF44D031EF06}"/>
                  </a:ext>
                </a:extLst>
              </p:cNvPr>
              <p:cNvCxnSpPr/>
              <p:nvPr/>
            </p:nvCxnSpPr>
            <p:spPr>
              <a:xfrm rot="1086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" name="Google Shape;433;p16">
              <a:extLst>
                <a:ext uri="{FF2B5EF4-FFF2-40B4-BE49-F238E27FC236}">
                  <a16:creationId xmlns:a16="http://schemas.microsoft.com/office/drawing/2014/main" id="{055D14DA-43F2-FC17-8FB2-C9AE95BAC498}"/>
                </a:ext>
              </a:extLst>
            </p:cNvPr>
            <p:cNvSpPr txBox="1"/>
            <p:nvPr/>
          </p:nvSpPr>
          <p:spPr>
            <a:xfrm rot="60000">
              <a:off x="4083496" y="411308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(robot2)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F20535A9-0EC9-CBD1-04FD-CBC70D1112DA}"/>
              </a:ext>
            </a:extLst>
          </p:cNvPr>
          <p:cNvGrpSpPr/>
          <p:nvPr/>
        </p:nvGrpSpPr>
        <p:grpSpPr>
          <a:xfrm>
            <a:off x="8300260" y="3881437"/>
            <a:ext cx="3386008" cy="2160587"/>
            <a:chOff x="8300260" y="3881437"/>
            <a:chExt cx="3386008" cy="2160587"/>
          </a:xfrm>
        </p:grpSpPr>
        <p:sp>
          <p:nvSpPr>
            <p:cNvPr id="441" name="Google Shape;441;p16"/>
            <p:cNvSpPr/>
            <p:nvPr/>
          </p:nvSpPr>
          <p:spPr>
            <a:xfrm>
              <a:off x="8462056" y="3881437"/>
              <a:ext cx="3224212" cy="21605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6"/>
            <p:cNvSpPr txBox="1"/>
            <p:nvPr/>
          </p:nvSpPr>
          <p:spPr>
            <a:xfrm>
              <a:off x="8418512" y="5073650"/>
              <a:ext cx="3224212" cy="64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3AE7DA3-5AA2-A19B-FA36-3B9E333DBEB7}"/>
                </a:ext>
              </a:extLst>
            </p:cNvPr>
            <p:cNvGrpSpPr/>
            <p:nvPr/>
          </p:nvGrpSpPr>
          <p:grpSpPr>
            <a:xfrm>
              <a:off x="10049679" y="4059458"/>
              <a:ext cx="789195" cy="721615"/>
              <a:chOff x="8163847" y="3765921"/>
              <a:chExt cx="789195" cy="721615"/>
            </a:xfrm>
          </p:grpSpPr>
          <p:sp>
            <p:nvSpPr>
              <p:cNvPr id="15" name="Google Shape;306;p8">
                <a:extLst>
                  <a:ext uri="{FF2B5EF4-FFF2-40B4-BE49-F238E27FC236}">
                    <a16:creationId xmlns:a16="http://schemas.microsoft.com/office/drawing/2014/main" id="{C6C82CDB-71F4-539D-CCBF-B630A16B2C5A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307;p8">
                <a:extLst>
                  <a:ext uri="{FF2B5EF4-FFF2-40B4-BE49-F238E27FC236}">
                    <a16:creationId xmlns:a16="http://schemas.microsoft.com/office/drawing/2014/main" id="{114F645C-0F84-2F57-6D74-8B73C555AC91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308;p8">
                <a:extLst>
                  <a:ext uri="{FF2B5EF4-FFF2-40B4-BE49-F238E27FC236}">
                    <a16:creationId xmlns:a16="http://schemas.microsoft.com/office/drawing/2014/main" id="{AD614C46-5E58-8995-2BF3-A8B23BB9F054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" name="Google Shape;309;p8">
                <a:extLst>
                  <a:ext uri="{FF2B5EF4-FFF2-40B4-BE49-F238E27FC236}">
                    <a16:creationId xmlns:a16="http://schemas.microsoft.com/office/drawing/2014/main" id="{51034C59-6FB5-EAF8-E9D0-C29C48A21CC7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310;p8">
                <a:extLst>
                  <a:ext uri="{FF2B5EF4-FFF2-40B4-BE49-F238E27FC236}">
                    <a16:creationId xmlns:a16="http://schemas.microsoft.com/office/drawing/2014/main" id="{D018301D-7EFD-0B66-11CC-911459A346C8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8" name="Google Shape;433;p16">
              <a:extLst>
                <a:ext uri="{FF2B5EF4-FFF2-40B4-BE49-F238E27FC236}">
                  <a16:creationId xmlns:a16="http://schemas.microsoft.com/office/drawing/2014/main" id="{00314817-2AB1-6274-0950-0A1CE3807A7D}"/>
                </a:ext>
              </a:extLst>
            </p:cNvPr>
            <p:cNvSpPr txBox="1"/>
            <p:nvPr/>
          </p:nvSpPr>
          <p:spPr>
            <a:xfrm rot="60000">
              <a:off x="8300260" y="4090382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432541B-C869-8991-3D0C-474F1CD62C63}"/>
              </a:ext>
            </a:extLst>
          </p:cNvPr>
          <p:cNvGrpSpPr/>
          <p:nvPr/>
        </p:nvGrpSpPr>
        <p:grpSpPr>
          <a:xfrm>
            <a:off x="7890622" y="1507235"/>
            <a:ext cx="789195" cy="721615"/>
            <a:chOff x="8163847" y="3765921"/>
            <a:chExt cx="789195" cy="721615"/>
          </a:xfrm>
        </p:grpSpPr>
        <p:sp>
          <p:nvSpPr>
            <p:cNvPr id="40" name="Google Shape;306;p8">
              <a:extLst>
                <a:ext uri="{FF2B5EF4-FFF2-40B4-BE49-F238E27FC236}">
                  <a16:creationId xmlns:a16="http://schemas.microsoft.com/office/drawing/2014/main" id="{CC78973E-7813-8D90-4D1F-BF70379FE6EC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307;p8">
              <a:extLst>
                <a:ext uri="{FF2B5EF4-FFF2-40B4-BE49-F238E27FC236}">
                  <a16:creationId xmlns:a16="http://schemas.microsoft.com/office/drawing/2014/main" id="{F2BEC9A6-CA7C-015B-3F3F-2CE7E02093B9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308;p8">
              <a:extLst>
                <a:ext uri="{FF2B5EF4-FFF2-40B4-BE49-F238E27FC236}">
                  <a16:creationId xmlns:a16="http://schemas.microsoft.com/office/drawing/2014/main" id="{8A9ACD42-AAD5-22A8-B946-48901B1B6F22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" name="Google Shape;309;p8">
              <a:extLst>
                <a:ext uri="{FF2B5EF4-FFF2-40B4-BE49-F238E27FC236}">
                  <a16:creationId xmlns:a16="http://schemas.microsoft.com/office/drawing/2014/main" id="{EDE06F45-F7A8-F9A8-3B85-80283D583D95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310;p8">
              <a:extLst>
                <a:ext uri="{FF2B5EF4-FFF2-40B4-BE49-F238E27FC236}">
                  <a16:creationId xmlns:a16="http://schemas.microsoft.com/office/drawing/2014/main" id="{9C97F84F-AE81-8586-C14A-52ADD7D51F8F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" name="Google Shape;150;p1">
            <a:extLst>
              <a:ext uri="{FF2B5EF4-FFF2-40B4-BE49-F238E27FC236}">
                <a16:creationId xmlns:a16="http://schemas.microsoft.com/office/drawing/2014/main" id="{991B444F-C396-C6C4-1676-40707DDFC8F7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3440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Paso </a:t>
            </a: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 rot="-240000">
            <a:off x="3202478" y="1297216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16"/>
          <p:cNvSpPr/>
          <p:nvPr/>
        </p:nvSpPr>
        <p:spPr>
          <a:xfrm rot="10440000" flipH="1">
            <a:off x="3133725" y="2335212"/>
            <a:ext cx="4702175" cy="338137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8461768" y="2654469"/>
            <a:ext cx="3224212" cy="4230517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146049" y="3932237"/>
            <a:ext cx="4019326" cy="2542296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6" name="Google Shape;446;p16"/>
          <p:cNvSpPr/>
          <p:nvPr/>
        </p:nvSpPr>
        <p:spPr>
          <a:xfrm>
            <a:off x="4307120" y="3906837"/>
            <a:ext cx="4019326" cy="2552425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8457443" y="3684333"/>
            <a:ext cx="3224212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(1, robot1)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(5, robot1)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(3, robot1)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(2, robot2)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(8, robot2)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(2, robot2)</a:t>
            </a:r>
          </a:p>
          <a:p>
            <a:pPr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>
              <a:buClr>
                <a:schemeClr val="dk1"/>
              </a:buClr>
              <a:buSzPts val="1800"/>
            </a:pP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….</a:t>
            </a:r>
            <a:endParaRPr lang="en-US" sz="1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305;p8">
            <a:extLst>
              <a:ext uri="{FF2B5EF4-FFF2-40B4-BE49-F238E27FC236}">
                <a16:creationId xmlns:a16="http://schemas.microsoft.com/office/drawing/2014/main" id="{A4CD21A9-6D65-F56A-F25D-342BBE1B2435}"/>
              </a:ext>
            </a:extLst>
          </p:cNvPr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3" name="Google Shape;306;p8">
              <a:extLst>
                <a:ext uri="{FF2B5EF4-FFF2-40B4-BE49-F238E27FC236}">
                  <a16:creationId xmlns:a16="http://schemas.microsoft.com/office/drawing/2014/main" id="{2B76DF8C-940C-D367-9802-3BF6F91AABFF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Google Shape;307;p8">
              <a:extLst>
                <a:ext uri="{FF2B5EF4-FFF2-40B4-BE49-F238E27FC236}">
                  <a16:creationId xmlns:a16="http://schemas.microsoft.com/office/drawing/2014/main" id="{C4E3A386-6B83-DD7E-4511-8B13573DFBC5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" name="Google Shape;308;p8">
              <a:extLst>
                <a:ext uri="{FF2B5EF4-FFF2-40B4-BE49-F238E27FC236}">
                  <a16:creationId xmlns:a16="http://schemas.microsoft.com/office/drawing/2014/main" id="{EB49219A-6938-8C78-6C55-0EC510FAEBE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309;p8">
              <a:extLst>
                <a:ext uri="{FF2B5EF4-FFF2-40B4-BE49-F238E27FC236}">
                  <a16:creationId xmlns:a16="http://schemas.microsoft.com/office/drawing/2014/main" id="{BFBDF615-1174-DAAF-7ECB-A06F8D3536E8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310;p8">
              <a:extLst>
                <a:ext uri="{FF2B5EF4-FFF2-40B4-BE49-F238E27FC236}">
                  <a16:creationId xmlns:a16="http://schemas.microsoft.com/office/drawing/2014/main" id="{0200D8E4-03C3-960D-D76C-1DA5C97690B6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A703BDA-0CA0-1246-86A9-C0C31D61ABD5}"/>
              </a:ext>
            </a:extLst>
          </p:cNvPr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A426F0B8-B2D9-AE74-26D1-42956F60078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6FF6FB3B-4F18-BDFB-A4F5-83A81E0DEF1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C8225F08-C370-BE22-948C-EB5B9AE2D92C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B9BF3DCD-54D6-7CEB-2DA8-EA4A636926AE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3FA8AE1B-9FE9-0A19-169B-801FBB4A7A1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3AE7DA3-5AA2-A19B-FA36-3B9E333DBEB7}"/>
              </a:ext>
            </a:extLst>
          </p:cNvPr>
          <p:cNvGrpSpPr/>
          <p:nvPr/>
        </p:nvGrpSpPr>
        <p:grpSpPr>
          <a:xfrm>
            <a:off x="10093223" y="2883798"/>
            <a:ext cx="789195" cy="721615"/>
            <a:chOff x="8163847" y="3765921"/>
            <a:chExt cx="789195" cy="721615"/>
          </a:xfrm>
        </p:grpSpPr>
        <p:sp>
          <p:nvSpPr>
            <p:cNvPr id="15" name="Google Shape;306;p8">
              <a:extLst>
                <a:ext uri="{FF2B5EF4-FFF2-40B4-BE49-F238E27FC236}">
                  <a16:creationId xmlns:a16="http://schemas.microsoft.com/office/drawing/2014/main" id="{C6C82CDB-71F4-539D-CCBF-B630A16B2C5A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307;p8">
              <a:extLst>
                <a:ext uri="{FF2B5EF4-FFF2-40B4-BE49-F238E27FC236}">
                  <a16:creationId xmlns:a16="http://schemas.microsoft.com/office/drawing/2014/main" id="{114F645C-0F84-2F57-6D74-8B73C555AC91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308;p8">
              <a:extLst>
                <a:ext uri="{FF2B5EF4-FFF2-40B4-BE49-F238E27FC236}">
                  <a16:creationId xmlns:a16="http://schemas.microsoft.com/office/drawing/2014/main" id="{AD614C46-5E58-8995-2BF3-A8B23BB9F054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" name="Google Shape;309;p8">
              <a:extLst>
                <a:ext uri="{FF2B5EF4-FFF2-40B4-BE49-F238E27FC236}">
                  <a16:creationId xmlns:a16="http://schemas.microsoft.com/office/drawing/2014/main" id="{51034C59-6FB5-EAF8-E9D0-C29C48A21CC7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310;p8">
              <a:extLst>
                <a:ext uri="{FF2B5EF4-FFF2-40B4-BE49-F238E27FC236}">
                  <a16:creationId xmlns:a16="http://schemas.microsoft.com/office/drawing/2014/main" id="{D018301D-7EFD-0B66-11CC-911459A346C8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433;p16">
            <a:extLst>
              <a:ext uri="{FF2B5EF4-FFF2-40B4-BE49-F238E27FC236}">
                <a16:creationId xmlns:a16="http://schemas.microsoft.com/office/drawing/2014/main" id="{19AE3FEF-8C77-0483-A8F6-13BB8CEBF998}"/>
              </a:ext>
            </a:extLst>
          </p:cNvPr>
          <p:cNvSpPr txBox="1"/>
          <p:nvPr/>
        </p:nvSpPr>
        <p:spPr>
          <a:xfrm rot="60000">
            <a:off x="192401" y="4128975"/>
            <a:ext cx="163669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(robot 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2" name="Google Shape;305;p8">
            <a:extLst>
              <a:ext uri="{FF2B5EF4-FFF2-40B4-BE49-F238E27FC236}">
                <a16:creationId xmlns:a16="http://schemas.microsoft.com/office/drawing/2014/main" id="{8D78702C-D131-F297-BA8B-DF5DC78A3F47}"/>
              </a:ext>
            </a:extLst>
          </p:cNvPr>
          <p:cNvGrpSpPr/>
          <p:nvPr/>
        </p:nvGrpSpPr>
        <p:grpSpPr>
          <a:xfrm rot="360000">
            <a:off x="1746188" y="4061915"/>
            <a:ext cx="861704" cy="798649"/>
            <a:chOff x="4731082" y="4584781"/>
            <a:chExt cx="836600" cy="789807"/>
          </a:xfrm>
        </p:grpSpPr>
        <p:sp>
          <p:nvSpPr>
            <p:cNvPr id="23" name="Google Shape;306;p8">
              <a:extLst>
                <a:ext uri="{FF2B5EF4-FFF2-40B4-BE49-F238E27FC236}">
                  <a16:creationId xmlns:a16="http://schemas.microsoft.com/office/drawing/2014/main" id="{3023348B-9EE1-4F27-FA72-393A25BD3157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307;p8">
              <a:extLst>
                <a:ext uri="{FF2B5EF4-FFF2-40B4-BE49-F238E27FC236}">
                  <a16:creationId xmlns:a16="http://schemas.microsoft.com/office/drawing/2014/main" id="{EED22263-058A-0D1B-A58D-6B8BA3907CA6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308;p8">
              <a:extLst>
                <a:ext uri="{FF2B5EF4-FFF2-40B4-BE49-F238E27FC236}">
                  <a16:creationId xmlns:a16="http://schemas.microsoft.com/office/drawing/2014/main" id="{101B20FB-E1F9-6690-DD91-76478641BF1D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6" name="Google Shape;309;p8">
              <a:extLst>
                <a:ext uri="{FF2B5EF4-FFF2-40B4-BE49-F238E27FC236}">
                  <a16:creationId xmlns:a16="http://schemas.microsoft.com/office/drawing/2014/main" id="{83AB6A99-64E8-0A76-F6EC-9D7CB5D94BC2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310;p8">
              <a:extLst>
                <a:ext uri="{FF2B5EF4-FFF2-40B4-BE49-F238E27FC236}">
                  <a16:creationId xmlns:a16="http://schemas.microsoft.com/office/drawing/2014/main" id="{A923AAD3-1E73-F452-7493-84060773D18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BA20AD4-0C76-D5EE-E5FA-59CABDCC1C29}"/>
              </a:ext>
            </a:extLst>
          </p:cNvPr>
          <p:cNvGrpSpPr/>
          <p:nvPr/>
        </p:nvGrpSpPr>
        <p:grpSpPr>
          <a:xfrm>
            <a:off x="5943016" y="4071937"/>
            <a:ext cx="789195" cy="721615"/>
            <a:chOff x="6475936" y="3905726"/>
            <a:chExt cx="789195" cy="721615"/>
          </a:xfrm>
        </p:grpSpPr>
        <p:sp>
          <p:nvSpPr>
            <p:cNvPr id="29" name="Google Shape;306;p8">
              <a:extLst>
                <a:ext uri="{FF2B5EF4-FFF2-40B4-BE49-F238E27FC236}">
                  <a16:creationId xmlns:a16="http://schemas.microsoft.com/office/drawing/2014/main" id="{F55AF4E5-2BD1-BE37-E27B-EBB52F87CA4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Google Shape;307;p8">
              <a:extLst>
                <a:ext uri="{FF2B5EF4-FFF2-40B4-BE49-F238E27FC236}">
                  <a16:creationId xmlns:a16="http://schemas.microsoft.com/office/drawing/2014/main" id="{39805334-944C-6425-751C-79BB925F70F2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08;p8">
              <a:extLst>
                <a:ext uri="{FF2B5EF4-FFF2-40B4-BE49-F238E27FC236}">
                  <a16:creationId xmlns:a16="http://schemas.microsoft.com/office/drawing/2014/main" id="{4B4E11C3-A6FB-D0FA-A00A-6A716D2F0C9E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2" name="Google Shape;309;p8">
              <a:extLst>
                <a:ext uri="{FF2B5EF4-FFF2-40B4-BE49-F238E27FC236}">
                  <a16:creationId xmlns:a16="http://schemas.microsoft.com/office/drawing/2014/main" id="{557A38A9-B07C-3509-E6EE-08AC42F96365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310;p8">
              <a:extLst>
                <a:ext uri="{FF2B5EF4-FFF2-40B4-BE49-F238E27FC236}">
                  <a16:creationId xmlns:a16="http://schemas.microsoft.com/office/drawing/2014/main" id="{5C1E5F8F-45F3-7B32-A1C5-CF44D031EF06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" name="Google Shape;444;p16">
            <a:extLst>
              <a:ext uri="{FF2B5EF4-FFF2-40B4-BE49-F238E27FC236}">
                <a16:creationId xmlns:a16="http://schemas.microsoft.com/office/drawing/2014/main" id="{7A2C907B-9E81-E434-1C8D-BB12D2EB9832}"/>
              </a:ext>
            </a:extLst>
          </p:cNvPr>
          <p:cNvSpPr txBox="1"/>
          <p:nvPr/>
        </p:nvSpPr>
        <p:spPr>
          <a:xfrm>
            <a:off x="134936" y="4833637"/>
            <a:ext cx="40847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ancho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…..</a:t>
            </a:r>
          </a:p>
        </p:txBody>
      </p:sp>
      <p:sp>
        <p:nvSpPr>
          <p:cNvPr id="38" name="Google Shape;444;p16">
            <a:extLst>
              <a:ext uri="{FF2B5EF4-FFF2-40B4-BE49-F238E27FC236}">
                <a16:creationId xmlns:a16="http://schemas.microsoft.com/office/drawing/2014/main" id="{BBEA5FAC-12E9-E72F-2211-1BF80A103302}"/>
              </a:ext>
            </a:extLst>
          </p:cNvPr>
          <p:cNvSpPr txBox="1"/>
          <p:nvPr/>
        </p:nvSpPr>
        <p:spPr>
          <a:xfrm>
            <a:off x="4307116" y="4805959"/>
            <a:ext cx="408473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alto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ancho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</a:p>
          <a:p>
            <a:pPr>
              <a:buClr>
                <a:schemeClr val="dk1"/>
              </a:buClr>
              <a:buSzPts val="1600"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89826AB-3BA7-5A8F-DE2C-2A54A02C10EA}"/>
              </a:ext>
            </a:extLst>
          </p:cNvPr>
          <p:cNvGrpSpPr/>
          <p:nvPr/>
        </p:nvGrpSpPr>
        <p:grpSpPr>
          <a:xfrm>
            <a:off x="7852940" y="1485286"/>
            <a:ext cx="789195" cy="721615"/>
            <a:chOff x="8163847" y="3765921"/>
            <a:chExt cx="789195" cy="721615"/>
          </a:xfrm>
        </p:grpSpPr>
        <p:sp>
          <p:nvSpPr>
            <p:cNvPr id="39" name="Google Shape;306;p8">
              <a:extLst>
                <a:ext uri="{FF2B5EF4-FFF2-40B4-BE49-F238E27FC236}">
                  <a16:creationId xmlns:a16="http://schemas.microsoft.com/office/drawing/2014/main" id="{A4F750A8-3043-88FB-DA50-438433028A72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" name="Google Shape;307;p8">
              <a:extLst>
                <a:ext uri="{FF2B5EF4-FFF2-40B4-BE49-F238E27FC236}">
                  <a16:creationId xmlns:a16="http://schemas.microsoft.com/office/drawing/2014/main" id="{43F19439-F6B4-C28A-B8F5-AD4A84A46A69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308;p8">
              <a:extLst>
                <a:ext uri="{FF2B5EF4-FFF2-40B4-BE49-F238E27FC236}">
                  <a16:creationId xmlns:a16="http://schemas.microsoft.com/office/drawing/2014/main" id="{1AE48BED-5465-3A57-EE8C-B3349C502CA5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2" name="Google Shape;309;p8">
              <a:extLst>
                <a:ext uri="{FF2B5EF4-FFF2-40B4-BE49-F238E27FC236}">
                  <a16:creationId xmlns:a16="http://schemas.microsoft.com/office/drawing/2014/main" id="{FA388692-D9FA-5591-029E-A0A375A3D579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310;p8">
              <a:extLst>
                <a:ext uri="{FF2B5EF4-FFF2-40B4-BE49-F238E27FC236}">
                  <a16:creationId xmlns:a16="http://schemas.microsoft.com/office/drawing/2014/main" id="{80FE935F-7217-923F-F15B-8942C917C6A6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33;p16">
            <a:extLst>
              <a:ext uri="{FF2B5EF4-FFF2-40B4-BE49-F238E27FC236}">
                <a16:creationId xmlns:a16="http://schemas.microsoft.com/office/drawing/2014/main" id="{6D50F401-88B7-A4C7-8E59-340D8A5DA86B}"/>
              </a:ext>
            </a:extLst>
          </p:cNvPr>
          <p:cNvSpPr txBox="1"/>
          <p:nvPr/>
        </p:nvSpPr>
        <p:spPr>
          <a:xfrm>
            <a:off x="192355" y="13371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5" name="Google Shape;433;p16">
            <a:extLst>
              <a:ext uri="{FF2B5EF4-FFF2-40B4-BE49-F238E27FC236}">
                <a16:creationId xmlns:a16="http://schemas.microsoft.com/office/drawing/2014/main" id="{1A4C58F2-D92C-1760-61F4-F3B40E8CD07D}"/>
              </a:ext>
            </a:extLst>
          </p:cNvPr>
          <p:cNvSpPr txBox="1"/>
          <p:nvPr/>
        </p:nvSpPr>
        <p:spPr>
          <a:xfrm rot="60000">
            <a:off x="224504" y="2515340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6" name="Google Shape;433;p16">
            <a:extLst>
              <a:ext uri="{FF2B5EF4-FFF2-40B4-BE49-F238E27FC236}">
                <a16:creationId xmlns:a16="http://schemas.microsoft.com/office/drawing/2014/main" id="{F102D7A4-EE2D-E0F1-4555-1AA49CC7D423}"/>
              </a:ext>
            </a:extLst>
          </p:cNvPr>
          <p:cNvSpPr txBox="1"/>
          <p:nvPr/>
        </p:nvSpPr>
        <p:spPr>
          <a:xfrm rot="60000">
            <a:off x="4083496" y="411308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7" name="Google Shape;433;p16">
            <a:extLst>
              <a:ext uri="{FF2B5EF4-FFF2-40B4-BE49-F238E27FC236}">
                <a16:creationId xmlns:a16="http://schemas.microsoft.com/office/drawing/2014/main" id="{0AD82509-0374-5056-E187-4A257789A3D3}"/>
              </a:ext>
            </a:extLst>
          </p:cNvPr>
          <p:cNvSpPr txBox="1"/>
          <p:nvPr/>
        </p:nvSpPr>
        <p:spPr>
          <a:xfrm rot="60000">
            <a:off x="8266903" y="2898834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Jefe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(robot3)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0" name="Google Shape;150;p1">
            <a:extLst>
              <a:ext uri="{FF2B5EF4-FFF2-40B4-BE49-F238E27FC236}">
                <a16:creationId xmlns:a16="http://schemas.microsoft.com/office/drawing/2014/main" id="{1E8200E0-73B0-95E0-D02F-56552FB145EA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36413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Paso 2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6"/>
          <p:cNvSpPr/>
          <p:nvPr/>
        </p:nvSpPr>
        <p:spPr>
          <a:xfrm rot="-240000">
            <a:off x="3202478" y="1297216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" name="Google Shape;305;p8">
            <a:extLst>
              <a:ext uri="{FF2B5EF4-FFF2-40B4-BE49-F238E27FC236}">
                <a16:creationId xmlns:a16="http://schemas.microsoft.com/office/drawing/2014/main" id="{A4CD21A9-6D65-F56A-F25D-342BBE1B2435}"/>
              </a:ext>
            </a:extLst>
          </p:cNvPr>
          <p:cNvGrpSpPr/>
          <p:nvPr/>
        </p:nvGrpSpPr>
        <p:grpSpPr>
          <a:xfrm rot="360000">
            <a:off x="1944195" y="1332406"/>
            <a:ext cx="861704" cy="798649"/>
            <a:chOff x="4731082" y="4584781"/>
            <a:chExt cx="836600" cy="789807"/>
          </a:xfrm>
        </p:grpSpPr>
        <p:sp>
          <p:nvSpPr>
            <p:cNvPr id="3" name="Google Shape;306;p8">
              <a:extLst>
                <a:ext uri="{FF2B5EF4-FFF2-40B4-BE49-F238E27FC236}">
                  <a16:creationId xmlns:a16="http://schemas.microsoft.com/office/drawing/2014/main" id="{2B76DF8C-940C-D367-9802-3BF6F91AABFF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" name="Google Shape;307;p8">
              <a:extLst>
                <a:ext uri="{FF2B5EF4-FFF2-40B4-BE49-F238E27FC236}">
                  <a16:creationId xmlns:a16="http://schemas.microsoft.com/office/drawing/2014/main" id="{C4E3A386-6B83-DD7E-4511-8B13573DFBC5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" name="Google Shape;308;p8">
              <a:extLst>
                <a:ext uri="{FF2B5EF4-FFF2-40B4-BE49-F238E27FC236}">
                  <a16:creationId xmlns:a16="http://schemas.microsoft.com/office/drawing/2014/main" id="{EB49219A-6938-8C78-6C55-0EC510FAEBE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309;p8">
              <a:extLst>
                <a:ext uri="{FF2B5EF4-FFF2-40B4-BE49-F238E27FC236}">
                  <a16:creationId xmlns:a16="http://schemas.microsoft.com/office/drawing/2014/main" id="{BFBDF615-1174-DAAF-7ECB-A06F8D3536E8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310;p8">
              <a:extLst>
                <a:ext uri="{FF2B5EF4-FFF2-40B4-BE49-F238E27FC236}">
                  <a16:creationId xmlns:a16="http://schemas.microsoft.com/office/drawing/2014/main" id="{0200D8E4-03C3-960D-D76C-1DA5C97690B6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A703BDA-0CA0-1246-86A9-C0C31D61ABD5}"/>
              </a:ext>
            </a:extLst>
          </p:cNvPr>
          <p:cNvGrpSpPr/>
          <p:nvPr/>
        </p:nvGrpSpPr>
        <p:grpSpPr>
          <a:xfrm>
            <a:off x="1974073" y="2494891"/>
            <a:ext cx="789195" cy="721615"/>
            <a:chOff x="6475936" y="3905726"/>
            <a:chExt cx="789195" cy="721615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A426F0B8-B2D9-AE74-26D1-42956F600780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6FF6FB3B-4F18-BDFB-A4F5-83A81E0DEF1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C8225F08-C370-BE22-948C-EB5B9AE2D92C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B9BF3DCD-54D6-7CEB-2DA8-EA4A636926AE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3FA8AE1B-9FE9-0A19-169B-801FBB4A7A1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B705BC9B-121F-F30A-03A0-A7752A7139B8}"/>
              </a:ext>
            </a:extLst>
          </p:cNvPr>
          <p:cNvGrpSpPr/>
          <p:nvPr/>
        </p:nvGrpSpPr>
        <p:grpSpPr>
          <a:xfrm>
            <a:off x="7840693" y="1697319"/>
            <a:ext cx="789195" cy="721615"/>
            <a:chOff x="8163847" y="3765921"/>
            <a:chExt cx="789195" cy="721615"/>
          </a:xfrm>
        </p:grpSpPr>
        <p:sp>
          <p:nvSpPr>
            <p:cNvPr id="40" name="Google Shape;306;p8">
              <a:extLst>
                <a:ext uri="{FF2B5EF4-FFF2-40B4-BE49-F238E27FC236}">
                  <a16:creationId xmlns:a16="http://schemas.microsoft.com/office/drawing/2014/main" id="{29A267E4-EDA8-4412-A121-E2B980A1093A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307;p8">
              <a:extLst>
                <a:ext uri="{FF2B5EF4-FFF2-40B4-BE49-F238E27FC236}">
                  <a16:creationId xmlns:a16="http://schemas.microsoft.com/office/drawing/2014/main" id="{8D9B1899-036A-3513-D44D-F7C085CED520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" name="Google Shape;308;p8">
              <a:extLst>
                <a:ext uri="{FF2B5EF4-FFF2-40B4-BE49-F238E27FC236}">
                  <a16:creationId xmlns:a16="http://schemas.microsoft.com/office/drawing/2014/main" id="{0EB87ECC-3CE9-369E-42E3-48A024DB624E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3" name="Google Shape;309;p8">
              <a:extLst>
                <a:ext uri="{FF2B5EF4-FFF2-40B4-BE49-F238E27FC236}">
                  <a16:creationId xmlns:a16="http://schemas.microsoft.com/office/drawing/2014/main" id="{3F16D094-2B04-15BC-D520-3459238BEBD0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310;p8">
              <a:extLst>
                <a:ext uri="{FF2B5EF4-FFF2-40B4-BE49-F238E27FC236}">
                  <a16:creationId xmlns:a16="http://schemas.microsoft.com/office/drawing/2014/main" id="{6A5153E9-3BC9-21D2-9C01-7FF5B3A0A7B0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38;p16">
            <a:extLst>
              <a:ext uri="{FF2B5EF4-FFF2-40B4-BE49-F238E27FC236}">
                <a16:creationId xmlns:a16="http://schemas.microsoft.com/office/drawing/2014/main" id="{A5776FFE-F1B0-B0DF-76C7-AE17EB262140}"/>
              </a:ext>
            </a:extLst>
          </p:cNvPr>
          <p:cNvSpPr/>
          <p:nvPr/>
        </p:nvSpPr>
        <p:spPr>
          <a:xfrm rot="10440000" flipH="1">
            <a:off x="3212107" y="2976989"/>
            <a:ext cx="4702175" cy="338137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none" w="med" len="med"/>
            <a:tailEnd type="arrow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438;p16">
            <a:extLst>
              <a:ext uri="{FF2B5EF4-FFF2-40B4-BE49-F238E27FC236}">
                <a16:creationId xmlns:a16="http://schemas.microsoft.com/office/drawing/2014/main" id="{2E08A8E0-9458-172A-BEBF-45ECEE9A367E}"/>
              </a:ext>
            </a:extLst>
          </p:cNvPr>
          <p:cNvSpPr/>
          <p:nvPr/>
        </p:nvSpPr>
        <p:spPr>
          <a:xfrm rot="10440000" flipH="1">
            <a:off x="3258537" y="1961901"/>
            <a:ext cx="4415912" cy="192453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none" w="med" len="med"/>
            <a:tailEnd type="arrow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32;p16">
            <a:extLst>
              <a:ext uri="{FF2B5EF4-FFF2-40B4-BE49-F238E27FC236}">
                <a16:creationId xmlns:a16="http://schemas.microsoft.com/office/drawing/2014/main" id="{E2EE2406-B6F3-2731-0291-95ECC5A3B9D6}"/>
              </a:ext>
            </a:extLst>
          </p:cNvPr>
          <p:cNvSpPr/>
          <p:nvPr/>
        </p:nvSpPr>
        <p:spPr>
          <a:xfrm rot="-240000">
            <a:off x="3288374" y="2310398"/>
            <a:ext cx="4376353" cy="373174"/>
          </a:xfrm>
          <a:custGeom>
            <a:avLst/>
            <a:gdLst/>
            <a:ahLst/>
            <a:cxnLst/>
            <a:rect l="l" t="t" r="r" b="b"/>
            <a:pathLst>
              <a:path w="4572000" h="374991" extrusionOk="0">
                <a:moveTo>
                  <a:pt x="0" y="346416"/>
                </a:moveTo>
                <a:cubicBezTo>
                  <a:pt x="414337" y="253547"/>
                  <a:pt x="828675" y="160679"/>
                  <a:pt x="1285875" y="103529"/>
                </a:cubicBezTo>
                <a:cubicBezTo>
                  <a:pt x="1743075" y="46379"/>
                  <a:pt x="2288381" y="-15534"/>
                  <a:pt x="2743200" y="3516"/>
                </a:cubicBezTo>
                <a:cubicBezTo>
                  <a:pt x="3198019" y="22566"/>
                  <a:pt x="3709987" y="155916"/>
                  <a:pt x="4014787" y="217829"/>
                </a:cubicBezTo>
                <a:cubicBezTo>
                  <a:pt x="4319587" y="279741"/>
                  <a:pt x="4445793" y="327366"/>
                  <a:pt x="4572000" y="374991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ysDash"/>
            <a:miter lim="800000"/>
            <a:headEnd type="arrow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DA7B3611-37AD-6BA9-26BC-90420497CAB4}"/>
              </a:ext>
            </a:extLst>
          </p:cNvPr>
          <p:cNvGrpSpPr/>
          <p:nvPr/>
        </p:nvGrpSpPr>
        <p:grpSpPr>
          <a:xfrm>
            <a:off x="8115215" y="2610925"/>
            <a:ext cx="3907305" cy="4230517"/>
            <a:chOff x="8115215" y="2610925"/>
            <a:chExt cx="3907305" cy="4230517"/>
          </a:xfrm>
        </p:grpSpPr>
        <p:sp>
          <p:nvSpPr>
            <p:cNvPr id="441" name="Google Shape;441;p16"/>
            <p:cNvSpPr/>
            <p:nvPr/>
          </p:nvSpPr>
          <p:spPr>
            <a:xfrm>
              <a:off x="8265825" y="2610925"/>
              <a:ext cx="3671272" cy="423051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6"/>
            <p:cNvSpPr txBox="1"/>
            <p:nvPr/>
          </p:nvSpPr>
          <p:spPr>
            <a:xfrm>
              <a:off x="8315868" y="3475853"/>
              <a:ext cx="3706652" cy="323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(1, robot1)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(5, robot1)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(3, robot1)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endParaRPr sz="1700" b="1" dirty="0">
                <a:solidFill>
                  <a:schemeClr val="dk1"/>
                </a:solidFill>
                <a:latin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(2, robot2)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(8, robot2)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EnviarMensaje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(2, robot2)</a:t>
              </a:r>
            </a:p>
            <a:p>
              <a:pPr>
                <a:buClr>
                  <a:schemeClr val="dk1"/>
                </a:buClr>
                <a:buSzPts val="1800"/>
              </a:pPr>
              <a:endParaRPr lang="en-US" sz="1700" b="1" dirty="0">
                <a:solidFill>
                  <a:schemeClr val="dk1"/>
                </a:solidFill>
                <a:latin typeface="Consolas"/>
                <a:sym typeface="Consolas"/>
              </a:endParaRPr>
            </a:p>
            <a:p>
              <a:pPr>
                <a:buClr>
                  <a:schemeClr val="dk1"/>
                </a:buClr>
                <a:buSzPts val="1800"/>
              </a:pPr>
              <a:endParaRPr lang="en-US" sz="1700" b="1" dirty="0">
                <a:solidFill>
                  <a:schemeClr val="dk1"/>
                </a:solidFill>
                <a:latin typeface="Consolas"/>
                <a:sym typeface="Consolas"/>
              </a:endParaRP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RecibirMensaje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 (</a:t>
              </a: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quien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,*)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Si (</a:t>
              </a:r>
              <a:r>
                <a:rPr lang="en-US" sz="17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quien</a:t>
              </a: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 = 1)</a:t>
              </a:r>
            </a:p>
            <a:p>
              <a:pPr>
                <a:buClr>
                  <a:schemeClr val="dk1"/>
                </a:buClr>
                <a:buSzPts val="1800"/>
              </a:pPr>
              <a:r>
                <a:rPr lang="en-US" sz="1700" b="1" dirty="0">
                  <a:solidFill>
                    <a:schemeClr val="dk1"/>
                  </a:solidFill>
                  <a:latin typeface="Consolas"/>
                  <a:sym typeface="Consolas"/>
                </a:rPr>
                <a:t>    </a:t>
              </a:r>
              <a:r>
                <a:rPr lang="en-US" sz="15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RecibirMensaje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  <a:sym typeface="Consolas"/>
                </a:rPr>
                <a:t> (</a:t>
              </a:r>
              <a:r>
                <a:rPr lang="en-US" sz="1500" b="1" dirty="0" err="1">
                  <a:solidFill>
                    <a:schemeClr val="dk1"/>
                  </a:solidFill>
                  <a:latin typeface="Consolas"/>
                  <a:sym typeface="Consolas"/>
                </a:rPr>
                <a:t>quien,quien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  <a:sym typeface="Consolas"/>
                </a:rPr>
                <a:t>)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3AE7DA3-5AA2-A19B-FA36-3B9E333DBEB7}"/>
                </a:ext>
              </a:extLst>
            </p:cNvPr>
            <p:cNvGrpSpPr/>
            <p:nvPr/>
          </p:nvGrpSpPr>
          <p:grpSpPr>
            <a:xfrm>
              <a:off x="9907182" y="2793401"/>
              <a:ext cx="656187" cy="635599"/>
              <a:chOff x="8163847" y="3765921"/>
              <a:chExt cx="789195" cy="721615"/>
            </a:xfrm>
          </p:grpSpPr>
          <p:sp>
            <p:nvSpPr>
              <p:cNvPr id="15" name="Google Shape;306;p8">
                <a:extLst>
                  <a:ext uri="{FF2B5EF4-FFF2-40B4-BE49-F238E27FC236}">
                    <a16:creationId xmlns:a16="http://schemas.microsoft.com/office/drawing/2014/main" id="{C6C82CDB-71F4-539D-CCBF-B630A16B2C5A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307;p8">
                <a:extLst>
                  <a:ext uri="{FF2B5EF4-FFF2-40B4-BE49-F238E27FC236}">
                    <a16:creationId xmlns:a16="http://schemas.microsoft.com/office/drawing/2014/main" id="{114F645C-0F84-2F57-6D74-8B73C555AC91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308;p8">
                <a:extLst>
                  <a:ext uri="{FF2B5EF4-FFF2-40B4-BE49-F238E27FC236}">
                    <a16:creationId xmlns:a16="http://schemas.microsoft.com/office/drawing/2014/main" id="{AD614C46-5E58-8995-2BF3-A8B23BB9F054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8" name="Google Shape;309;p8">
                <a:extLst>
                  <a:ext uri="{FF2B5EF4-FFF2-40B4-BE49-F238E27FC236}">
                    <a16:creationId xmlns:a16="http://schemas.microsoft.com/office/drawing/2014/main" id="{51034C59-6FB5-EAF8-E9D0-C29C48A21CC7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310;p8">
                <a:extLst>
                  <a:ext uri="{FF2B5EF4-FFF2-40B4-BE49-F238E27FC236}">
                    <a16:creationId xmlns:a16="http://schemas.microsoft.com/office/drawing/2014/main" id="{D018301D-7EFD-0B66-11CC-911459A346C8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8" name="Google Shape;433;p16">
              <a:extLst>
                <a:ext uri="{FF2B5EF4-FFF2-40B4-BE49-F238E27FC236}">
                  <a16:creationId xmlns:a16="http://schemas.microsoft.com/office/drawing/2014/main" id="{0216BECF-B585-D854-A7C5-1DBFFB40EAAB}"/>
                </a:ext>
              </a:extLst>
            </p:cNvPr>
            <p:cNvSpPr txBox="1"/>
            <p:nvPr/>
          </p:nvSpPr>
          <p:spPr>
            <a:xfrm>
              <a:off x="8115215" y="2721154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49" name="Google Shape;433;p16">
            <a:extLst>
              <a:ext uri="{FF2B5EF4-FFF2-40B4-BE49-F238E27FC236}">
                <a16:creationId xmlns:a16="http://schemas.microsoft.com/office/drawing/2014/main" id="{B603A4D7-AB7C-AD18-3299-0A9FC5BA33EA}"/>
              </a:ext>
            </a:extLst>
          </p:cNvPr>
          <p:cNvSpPr txBox="1"/>
          <p:nvPr/>
        </p:nvSpPr>
        <p:spPr>
          <a:xfrm>
            <a:off x="181900" y="2326467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D71DF14-40C0-8FCA-2421-12B8A0E9CC17}"/>
              </a:ext>
            </a:extLst>
          </p:cNvPr>
          <p:cNvGrpSpPr/>
          <p:nvPr/>
        </p:nvGrpSpPr>
        <p:grpSpPr>
          <a:xfrm>
            <a:off x="-90245" y="3932237"/>
            <a:ext cx="4222824" cy="2542296"/>
            <a:chOff x="-90245" y="3932237"/>
            <a:chExt cx="4222824" cy="2542296"/>
          </a:xfrm>
        </p:grpSpPr>
        <p:sp>
          <p:nvSpPr>
            <p:cNvPr id="443" name="Google Shape;443;p16"/>
            <p:cNvSpPr/>
            <p:nvPr/>
          </p:nvSpPr>
          <p:spPr>
            <a:xfrm>
              <a:off x="58961" y="3932237"/>
              <a:ext cx="4019326" cy="2542296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47849" y="5812972"/>
              <a:ext cx="398689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flores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</p:txBody>
        </p:sp>
        <p:grpSp>
          <p:nvGrpSpPr>
            <p:cNvPr id="22" name="Google Shape;305;p8">
              <a:extLst>
                <a:ext uri="{FF2B5EF4-FFF2-40B4-BE49-F238E27FC236}">
                  <a16:creationId xmlns:a16="http://schemas.microsoft.com/office/drawing/2014/main" id="{8D78702C-D131-F297-BA8B-DF5DC78A3F47}"/>
                </a:ext>
              </a:extLst>
            </p:cNvPr>
            <p:cNvGrpSpPr/>
            <p:nvPr/>
          </p:nvGrpSpPr>
          <p:grpSpPr>
            <a:xfrm rot="360000">
              <a:off x="1659100" y="4061915"/>
              <a:ext cx="861704" cy="798649"/>
              <a:chOff x="4731082" y="4584781"/>
              <a:chExt cx="836600" cy="789807"/>
            </a:xfrm>
          </p:grpSpPr>
          <p:sp>
            <p:nvSpPr>
              <p:cNvPr id="23" name="Google Shape;306;p8">
                <a:extLst>
                  <a:ext uri="{FF2B5EF4-FFF2-40B4-BE49-F238E27FC236}">
                    <a16:creationId xmlns:a16="http://schemas.microsoft.com/office/drawing/2014/main" id="{3023348B-9EE1-4F27-FA72-393A25BD3157}"/>
                  </a:ext>
                </a:extLst>
              </p:cNvPr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307;p8">
                <a:extLst>
                  <a:ext uri="{FF2B5EF4-FFF2-40B4-BE49-F238E27FC236}">
                    <a16:creationId xmlns:a16="http://schemas.microsoft.com/office/drawing/2014/main" id="{EED22263-058A-0D1B-A58D-6B8BA3907CA6}"/>
                  </a:ext>
                </a:extLst>
              </p:cNvPr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" name="Google Shape;308;p8">
                <a:extLst>
                  <a:ext uri="{FF2B5EF4-FFF2-40B4-BE49-F238E27FC236}">
                    <a16:creationId xmlns:a16="http://schemas.microsoft.com/office/drawing/2014/main" id="{101B20FB-E1F9-6690-DD91-76478641BF1D}"/>
                  </a:ext>
                </a:extLst>
              </p:cNvPr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6" name="Google Shape;309;p8">
                <a:extLst>
                  <a:ext uri="{FF2B5EF4-FFF2-40B4-BE49-F238E27FC236}">
                    <a16:creationId xmlns:a16="http://schemas.microsoft.com/office/drawing/2014/main" id="{83AB6A99-64E8-0A76-F6EC-9D7CB5D94BC2}"/>
                  </a:ext>
                </a:extLst>
              </p:cNvPr>
              <p:cNvCxnSpPr/>
              <p:nvPr/>
            </p:nvCxnSpPr>
            <p:spPr>
              <a:xfrm rot="-300000" flipH="1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" name="Google Shape;310;p8">
                <a:extLst>
                  <a:ext uri="{FF2B5EF4-FFF2-40B4-BE49-F238E27FC236}">
                    <a16:creationId xmlns:a16="http://schemas.microsoft.com/office/drawing/2014/main" id="{A923AAD3-1E73-F452-7493-84060773D184}"/>
                  </a:ext>
                </a:extLst>
              </p:cNvPr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6" name="Google Shape;444;p16">
              <a:extLst>
                <a:ext uri="{FF2B5EF4-FFF2-40B4-BE49-F238E27FC236}">
                  <a16:creationId xmlns:a16="http://schemas.microsoft.com/office/drawing/2014/main" id="{7A2C907B-9E81-E434-1C8D-BB12D2EB9832}"/>
                </a:ext>
              </a:extLst>
            </p:cNvPr>
            <p:cNvSpPr txBox="1"/>
            <p:nvPr/>
          </p:nvSpPr>
          <p:spPr>
            <a:xfrm>
              <a:off x="47848" y="4833637"/>
              <a:ext cx="408473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…..</a:t>
              </a:r>
            </a:p>
          </p:txBody>
        </p:sp>
        <p:sp>
          <p:nvSpPr>
            <p:cNvPr id="50" name="Google Shape;433;p16">
              <a:extLst>
                <a:ext uri="{FF2B5EF4-FFF2-40B4-BE49-F238E27FC236}">
                  <a16:creationId xmlns:a16="http://schemas.microsoft.com/office/drawing/2014/main" id="{96AC19CA-D69E-2717-564B-10473658B370}"/>
                </a:ext>
              </a:extLst>
            </p:cNvPr>
            <p:cNvSpPr txBox="1"/>
            <p:nvPr/>
          </p:nvSpPr>
          <p:spPr>
            <a:xfrm>
              <a:off x="-90245" y="4038831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(robot1)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28E645E-0EF0-F0B9-B491-2A68DC7B38C1}"/>
              </a:ext>
            </a:extLst>
          </p:cNvPr>
          <p:cNvGrpSpPr/>
          <p:nvPr/>
        </p:nvGrpSpPr>
        <p:grpSpPr>
          <a:xfrm>
            <a:off x="3979527" y="3906837"/>
            <a:ext cx="4259916" cy="2552425"/>
            <a:chOff x="3979527" y="3906837"/>
            <a:chExt cx="4259916" cy="2552425"/>
          </a:xfrm>
        </p:grpSpPr>
        <p:sp>
          <p:nvSpPr>
            <p:cNvPr id="446" name="Google Shape;446;p16"/>
            <p:cNvSpPr/>
            <p:nvPr/>
          </p:nvSpPr>
          <p:spPr>
            <a:xfrm>
              <a:off x="4154716" y="3906837"/>
              <a:ext cx="4019326" cy="2552425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BA20AD4-0C76-D5EE-E5FA-59CABDCC1C29}"/>
                </a:ext>
              </a:extLst>
            </p:cNvPr>
            <p:cNvGrpSpPr/>
            <p:nvPr/>
          </p:nvGrpSpPr>
          <p:grpSpPr>
            <a:xfrm>
              <a:off x="5790612" y="4071937"/>
              <a:ext cx="789195" cy="721615"/>
              <a:chOff x="6475936" y="3905726"/>
              <a:chExt cx="789195" cy="721615"/>
            </a:xfrm>
          </p:grpSpPr>
          <p:sp>
            <p:nvSpPr>
              <p:cNvPr id="29" name="Google Shape;306;p8">
                <a:extLst>
                  <a:ext uri="{FF2B5EF4-FFF2-40B4-BE49-F238E27FC236}">
                    <a16:creationId xmlns:a16="http://schemas.microsoft.com/office/drawing/2014/main" id="{F55AF4E5-2BD1-BE37-E27B-EBB52F87CA40}"/>
                  </a:ext>
                </a:extLst>
              </p:cNvPr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7;p8">
                <a:extLst>
                  <a:ext uri="{FF2B5EF4-FFF2-40B4-BE49-F238E27FC236}">
                    <a16:creationId xmlns:a16="http://schemas.microsoft.com/office/drawing/2014/main" id="{39805334-944C-6425-751C-79BB925F70F2}"/>
                  </a:ext>
                </a:extLst>
              </p:cNvPr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08;p8">
                <a:extLst>
                  <a:ext uri="{FF2B5EF4-FFF2-40B4-BE49-F238E27FC236}">
                    <a16:creationId xmlns:a16="http://schemas.microsoft.com/office/drawing/2014/main" id="{4B4E11C3-A6FB-D0FA-A00A-6A716D2F0C9E}"/>
                  </a:ext>
                </a:extLst>
              </p:cNvPr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2" name="Google Shape;309;p8">
                <a:extLst>
                  <a:ext uri="{FF2B5EF4-FFF2-40B4-BE49-F238E27FC236}">
                    <a16:creationId xmlns:a16="http://schemas.microsoft.com/office/drawing/2014/main" id="{557A38A9-B07C-3509-E6EE-08AC42F96365}"/>
                  </a:ext>
                </a:extLst>
              </p:cNvPr>
              <p:cNvCxnSpPr/>
              <p:nvPr/>
            </p:nvCxnSpPr>
            <p:spPr>
              <a:xfrm rot="60000" flipH="1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" name="Google Shape;310;p8">
                <a:extLst>
                  <a:ext uri="{FF2B5EF4-FFF2-40B4-BE49-F238E27FC236}">
                    <a16:creationId xmlns:a16="http://schemas.microsoft.com/office/drawing/2014/main" id="{5C1E5F8F-45F3-7B32-A1C5-CF44D031EF06}"/>
                  </a:ext>
                </a:extLst>
              </p:cNvPr>
              <p:cNvCxnSpPr/>
              <p:nvPr/>
            </p:nvCxnSpPr>
            <p:spPr>
              <a:xfrm rot="1086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" name="Google Shape;444;p16">
              <a:extLst>
                <a:ext uri="{FF2B5EF4-FFF2-40B4-BE49-F238E27FC236}">
                  <a16:creationId xmlns:a16="http://schemas.microsoft.com/office/drawing/2014/main" id="{24104CB2-7571-2A6C-6EF7-79A2946EE49F}"/>
                </a:ext>
              </a:extLst>
            </p:cNvPr>
            <p:cNvSpPr txBox="1"/>
            <p:nvPr/>
          </p:nvSpPr>
          <p:spPr>
            <a:xfrm>
              <a:off x="4154713" y="5785294"/>
              <a:ext cx="398689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flores</a:t>
              </a: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</p:txBody>
        </p:sp>
        <p:sp>
          <p:nvSpPr>
            <p:cNvPr id="38" name="Google Shape;444;p16">
              <a:extLst>
                <a:ext uri="{FF2B5EF4-FFF2-40B4-BE49-F238E27FC236}">
                  <a16:creationId xmlns:a16="http://schemas.microsoft.com/office/drawing/2014/main" id="{BBEA5FAC-12E9-E72F-2211-1BF80A103302}"/>
                </a:ext>
              </a:extLst>
            </p:cNvPr>
            <p:cNvSpPr txBox="1"/>
            <p:nvPr/>
          </p:nvSpPr>
          <p:spPr>
            <a:xfrm>
              <a:off x="4154712" y="4805959"/>
              <a:ext cx="408473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 b="1" i="0" u="none" strike="noStrike" cap="none" dirty="0">
                  <a:solidFill>
                    <a:srgbClr val="C00000"/>
                  </a:solidFill>
                  <a:latin typeface="Consolas"/>
                  <a:ea typeface="Consolas"/>
                  <a:cs typeface="Consolas"/>
                  <a:sym typeface="Consolas"/>
                </a:rPr>
                <a:t>quienSoy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,robot3)</a:t>
              </a:r>
            </a:p>
            <a:p>
              <a:pPr>
                <a:buClr>
                  <a:schemeClr val="dk1"/>
                </a:buClr>
                <a:buSzPts val="1600"/>
              </a:pPr>
              <a:r>
                <a:rPr lang="en-US" sz="18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…..</a:t>
              </a:r>
            </a:p>
          </p:txBody>
        </p:sp>
        <p:sp>
          <p:nvSpPr>
            <p:cNvPr id="51" name="Google Shape;433;p16">
              <a:extLst>
                <a:ext uri="{FF2B5EF4-FFF2-40B4-BE49-F238E27FC236}">
                  <a16:creationId xmlns:a16="http://schemas.microsoft.com/office/drawing/2014/main" id="{D132F978-25F8-E3C8-22DD-BFB6AACB8A59}"/>
                </a:ext>
              </a:extLst>
            </p:cNvPr>
            <p:cNvSpPr txBox="1"/>
            <p:nvPr/>
          </p:nvSpPr>
          <p:spPr>
            <a:xfrm>
              <a:off x="3979527" y="4038831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Juntador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 (robot2)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sp>
        <p:nvSpPr>
          <p:cNvPr id="52" name="Google Shape;433;p16">
            <a:extLst>
              <a:ext uri="{FF2B5EF4-FFF2-40B4-BE49-F238E27FC236}">
                <a16:creationId xmlns:a16="http://schemas.microsoft.com/office/drawing/2014/main" id="{CB806EA2-D608-CA8B-9EA9-319E4BB8FE6A}"/>
              </a:ext>
            </a:extLst>
          </p:cNvPr>
          <p:cNvSpPr txBox="1"/>
          <p:nvPr/>
        </p:nvSpPr>
        <p:spPr>
          <a:xfrm>
            <a:off x="344755" y="14895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0" name="Google Shape;150;p1">
            <a:extLst>
              <a:ext uri="{FF2B5EF4-FFF2-40B4-BE49-F238E27FC236}">
                <a16:creationId xmlns:a16="http://schemas.microsoft.com/office/drawing/2014/main" id="{BB42E2F6-6F87-8C2B-4C27-C31B1AA0A58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7211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9" name="Google Shape;429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" y="80775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6"/>
          <p:cNvSpPr txBox="1"/>
          <p:nvPr/>
        </p:nvSpPr>
        <p:spPr>
          <a:xfrm>
            <a:off x="1146175" y="273050"/>
            <a:ext cx="101631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TODO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98;p18">
            <a:extLst>
              <a:ext uri="{FF2B5EF4-FFF2-40B4-BE49-F238E27FC236}">
                <a16:creationId xmlns:a16="http://schemas.microsoft.com/office/drawing/2014/main" id="{CD0EF82E-870E-F866-5B90-88DEF9316D40}"/>
              </a:ext>
            </a:extLst>
          </p:cNvPr>
          <p:cNvSpPr/>
          <p:nvPr/>
        </p:nvSpPr>
        <p:spPr>
          <a:xfrm>
            <a:off x="163512" y="1223962"/>
            <a:ext cx="3716337" cy="2522537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Google Shape;499;p18">
            <a:extLst>
              <a:ext uri="{FF2B5EF4-FFF2-40B4-BE49-F238E27FC236}">
                <a16:creationId xmlns:a16="http://schemas.microsoft.com/office/drawing/2014/main" id="{0203A77F-9E2D-2F0F-498D-3910CE3F7E43}"/>
              </a:ext>
            </a:extLst>
          </p:cNvPr>
          <p:cNvSpPr txBox="1"/>
          <p:nvPr/>
        </p:nvSpPr>
        <p:spPr>
          <a:xfrm>
            <a:off x="215900" y="2249487"/>
            <a:ext cx="36390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501;p18">
            <a:extLst>
              <a:ext uri="{FF2B5EF4-FFF2-40B4-BE49-F238E27FC236}">
                <a16:creationId xmlns:a16="http://schemas.microsoft.com/office/drawing/2014/main" id="{74F63DBC-443E-B8B6-DB2C-988D6990C459}"/>
              </a:ext>
            </a:extLst>
          </p:cNvPr>
          <p:cNvSpPr/>
          <p:nvPr/>
        </p:nvSpPr>
        <p:spPr>
          <a:xfrm>
            <a:off x="134937" y="3833812"/>
            <a:ext cx="3744912" cy="2376487"/>
          </a:xfrm>
          <a:prstGeom prst="roundRect">
            <a:avLst>
              <a:gd name="adj" fmla="val 1952"/>
            </a:avLst>
          </a:prstGeom>
          <a:noFill/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02;p18">
            <a:extLst>
              <a:ext uri="{FF2B5EF4-FFF2-40B4-BE49-F238E27FC236}">
                <a16:creationId xmlns:a16="http://schemas.microsoft.com/office/drawing/2014/main" id="{EC77050C-9464-3A9E-E626-D1E37CD86628}"/>
              </a:ext>
            </a:extLst>
          </p:cNvPr>
          <p:cNvSpPr txBox="1"/>
          <p:nvPr/>
        </p:nvSpPr>
        <p:spPr>
          <a:xfrm>
            <a:off x="163512" y="4884737"/>
            <a:ext cx="379888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509;p18">
            <a:extLst>
              <a:ext uri="{FF2B5EF4-FFF2-40B4-BE49-F238E27FC236}">
                <a16:creationId xmlns:a16="http://schemas.microsoft.com/office/drawing/2014/main" id="{51B1C166-9A61-B284-09AF-A8EED9E4E65F}"/>
              </a:ext>
            </a:extLst>
          </p:cNvPr>
          <p:cNvSpPr txBox="1"/>
          <p:nvPr/>
        </p:nvSpPr>
        <p:spPr>
          <a:xfrm>
            <a:off x="163511" y="5516562"/>
            <a:ext cx="371633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(flores, 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10;p18">
            <a:extLst>
              <a:ext uri="{FF2B5EF4-FFF2-40B4-BE49-F238E27FC236}">
                <a16:creationId xmlns:a16="http://schemas.microsoft.com/office/drawing/2014/main" id="{2E279C22-7D48-5502-DC83-F412D0C98CFC}"/>
              </a:ext>
            </a:extLst>
          </p:cNvPr>
          <p:cNvSpPr txBox="1"/>
          <p:nvPr/>
        </p:nvSpPr>
        <p:spPr>
          <a:xfrm>
            <a:off x="277811" y="3111452"/>
            <a:ext cx="374491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quienSoy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(flores, robot3)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305;p8">
            <a:extLst>
              <a:ext uri="{FF2B5EF4-FFF2-40B4-BE49-F238E27FC236}">
                <a16:creationId xmlns:a16="http://schemas.microsoft.com/office/drawing/2014/main" id="{50EDE06F-55D6-989E-6158-38D361589F32}"/>
              </a:ext>
            </a:extLst>
          </p:cNvPr>
          <p:cNvGrpSpPr/>
          <p:nvPr/>
        </p:nvGrpSpPr>
        <p:grpSpPr>
          <a:xfrm rot="360000">
            <a:off x="2352036" y="1245683"/>
            <a:ext cx="861704" cy="798649"/>
            <a:chOff x="4731082" y="4584781"/>
            <a:chExt cx="836600" cy="789807"/>
          </a:xfrm>
        </p:grpSpPr>
        <p:sp>
          <p:nvSpPr>
            <p:cNvPr id="467" name="Google Shape;306;p8">
              <a:extLst>
                <a:ext uri="{FF2B5EF4-FFF2-40B4-BE49-F238E27FC236}">
                  <a16:creationId xmlns:a16="http://schemas.microsoft.com/office/drawing/2014/main" id="{BA2A3313-66AD-DC83-E3C0-1EF7969A51E8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307;p8">
              <a:extLst>
                <a:ext uri="{FF2B5EF4-FFF2-40B4-BE49-F238E27FC236}">
                  <a16:creationId xmlns:a16="http://schemas.microsoft.com/office/drawing/2014/main" id="{FFBE5EF7-0160-729F-D434-370142F7F3AD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" name="Google Shape;308;p8">
              <a:extLst>
                <a:ext uri="{FF2B5EF4-FFF2-40B4-BE49-F238E27FC236}">
                  <a16:creationId xmlns:a16="http://schemas.microsoft.com/office/drawing/2014/main" id="{7D8D4F34-0536-7A77-025B-0CAA69A194EA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0" name="Google Shape;309;p8">
              <a:extLst>
                <a:ext uri="{FF2B5EF4-FFF2-40B4-BE49-F238E27FC236}">
                  <a16:creationId xmlns:a16="http://schemas.microsoft.com/office/drawing/2014/main" id="{F47A2A18-85C2-0D05-71D7-AA378E8A842B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310;p8">
              <a:extLst>
                <a:ext uri="{FF2B5EF4-FFF2-40B4-BE49-F238E27FC236}">
                  <a16:creationId xmlns:a16="http://schemas.microsoft.com/office/drawing/2014/main" id="{2A749084-F7DD-94EF-D4F2-D3247A7CC3F5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72" name="Grupo 471">
            <a:extLst>
              <a:ext uri="{FF2B5EF4-FFF2-40B4-BE49-F238E27FC236}">
                <a16:creationId xmlns:a16="http://schemas.microsoft.com/office/drawing/2014/main" id="{998E5D30-8673-8AFF-B2FA-6385271E3024}"/>
              </a:ext>
            </a:extLst>
          </p:cNvPr>
          <p:cNvGrpSpPr/>
          <p:nvPr/>
        </p:nvGrpSpPr>
        <p:grpSpPr>
          <a:xfrm>
            <a:off x="2415966" y="3948827"/>
            <a:ext cx="789195" cy="721615"/>
            <a:chOff x="6475936" y="3905726"/>
            <a:chExt cx="789195" cy="721615"/>
          </a:xfrm>
        </p:grpSpPr>
        <p:sp>
          <p:nvSpPr>
            <p:cNvPr id="473" name="Google Shape;306;p8">
              <a:extLst>
                <a:ext uri="{FF2B5EF4-FFF2-40B4-BE49-F238E27FC236}">
                  <a16:creationId xmlns:a16="http://schemas.microsoft.com/office/drawing/2014/main" id="{EECD6021-BA00-E85A-AAFF-7404C51BDCE4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4" name="Google Shape;307;p8">
              <a:extLst>
                <a:ext uri="{FF2B5EF4-FFF2-40B4-BE49-F238E27FC236}">
                  <a16:creationId xmlns:a16="http://schemas.microsoft.com/office/drawing/2014/main" id="{70643125-70F9-C21E-5010-3B5BC8346DB9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308;p8">
              <a:extLst>
                <a:ext uri="{FF2B5EF4-FFF2-40B4-BE49-F238E27FC236}">
                  <a16:creationId xmlns:a16="http://schemas.microsoft.com/office/drawing/2014/main" id="{76BCCBC4-9EB0-F368-CF13-F27A6AA98380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6" name="Google Shape;309;p8">
              <a:extLst>
                <a:ext uri="{FF2B5EF4-FFF2-40B4-BE49-F238E27FC236}">
                  <a16:creationId xmlns:a16="http://schemas.microsoft.com/office/drawing/2014/main" id="{5109D5CD-D7CC-4ADD-FC4B-C577CEF7F472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310;p8">
              <a:extLst>
                <a:ext uri="{FF2B5EF4-FFF2-40B4-BE49-F238E27FC236}">
                  <a16:creationId xmlns:a16="http://schemas.microsoft.com/office/drawing/2014/main" id="{BEF77781-7F2A-0D56-0BD2-892E1B685BFB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84" name="Google Shape;433;p16">
            <a:extLst>
              <a:ext uri="{FF2B5EF4-FFF2-40B4-BE49-F238E27FC236}">
                <a16:creationId xmlns:a16="http://schemas.microsoft.com/office/drawing/2014/main" id="{3611369C-9C4E-F994-767F-00667F3E2996}"/>
              </a:ext>
            </a:extLst>
          </p:cNvPr>
          <p:cNvSpPr txBox="1"/>
          <p:nvPr/>
        </p:nvSpPr>
        <p:spPr>
          <a:xfrm>
            <a:off x="192355" y="1337163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(robot1)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85" name="Google Shape;433;p16">
            <a:extLst>
              <a:ext uri="{FF2B5EF4-FFF2-40B4-BE49-F238E27FC236}">
                <a16:creationId xmlns:a16="http://schemas.microsoft.com/office/drawing/2014/main" id="{BAA799D1-2062-90FF-CAF9-E95DA801D72E}"/>
              </a:ext>
            </a:extLst>
          </p:cNvPr>
          <p:cNvSpPr txBox="1"/>
          <p:nvPr/>
        </p:nvSpPr>
        <p:spPr>
          <a:xfrm>
            <a:off x="237825" y="3943127"/>
            <a:ext cx="21197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Juntador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sym typeface="Arial"/>
              </a:rPr>
              <a:t> (robot2)</a:t>
            </a:r>
            <a:endParaRPr sz="20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9A521A1-C005-200E-9DDE-6635FC2C8638}"/>
              </a:ext>
            </a:extLst>
          </p:cNvPr>
          <p:cNvGrpSpPr/>
          <p:nvPr/>
        </p:nvGrpSpPr>
        <p:grpSpPr>
          <a:xfrm>
            <a:off x="8102600" y="1223963"/>
            <a:ext cx="3929062" cy="2695575"/>
            <a:chOff x="8102600" y="1223963"/>
            <a:chExt cx="3929062" cy="2695575"/>
          </a:xfrm>
        </p:grpSpPr>
        <p:grpSp>
          <p:nvGrpSpPr>
            <p:cNvPr id="448" name="Google Shape;511;p18">
              <a:extLst>
                <a:ext uri="{FF2B5EF4-FFF2-40B4-BE49-F238E27FC236}">
                  <a16:creationId xmlns:a16="http://schemas.microsoft.com/office/drawing/2014/main" id="{56B26ECB-B970-70E7-3633-F725A7F50614}"/>
                </a:ext>
              </a:extLst>
            </p:cNvPr>
            <p:cNvGrpSpPr/>
            <p:nvPr/>
          </p:nvGrpSpPr>
          <p:grpSpPr>
            <a:xfrm>
              <a:off x="8201025" y="1223963"/>
              <a:ext cx="3830637" cy="2695575"/>
              <a:chOff x="8201025" y="1223895"/>
              <a:chExt cx="3830638" cy="2695643"/>
            </a:xfrm>
          </p:grpSpPr>
          <p:sp>
            <p:nvSpPr>
              <p:cNvPr id="452" name="Google Shape;514;p18">
                <a:extLst>
                  <a:ext uri="{FF2B5EF4-FFF2-40B4-BE49-F238E27FC236}">
                    <a16:creationId xmlns:a16="http://schemas.microsoft.com/office/drawing/2014/main" id="{07DDF521-A4FD-7E77-404A-C0E08FAC3502}"/>
                  </a:ext>
                </a:extLst>
              </p:cNvPr>
              <p:cNvSpPr/>
              <p:nvPr/>
            </p:nvSpPr>
            <p:spPr>
              <a:xfrm>
                <a:off x="8201025" y="1223895"/>
                <a:ext cx="3830638" cy="2695643"/>
              </a:xfrm>
              <a:prstGeom prst="roundRect">
                <a:avLst>
                  <a:gd name="adj" fmla="val 1952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3" name="Google Shape;515;p18">
                <a:extLst>
                  <a:ext uri="{FF2B5EF4-FFF2-40B4-BE49-F238E27FC236}">
                    <a16:creationId xmlns:a16="http://schemas.microsoft.com/office/drawing/2014/main" id="{0190D635-5728-6DA7-03CC-ED1CDF44CFC8}"/>
                  </a:ext>
                </a:extLst>
              </p:cNvPr>
              <p:cNvSpPr txBox="1"/>
              <p:nvPr/>
            </p:nvSpPr>
            <p:spPr>
              <a:xfrm>
                <a:off x="8283575" y="2128838"/>
                <a:ext cx="287813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EnviarMensaje(1, robot1)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EnviarMensaje(2, robot2)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516;p18">
                <a:extLst>
                  <a:ext uri="{FF2B5EF4-FFF2-40B4-BE49-F238E27FC236}">
                    <a16:creationId xmlns:a16="http://schemas.microsoft.com/office/drawing/2014/main" id="{87954F0F-7886-4E46-3DE4-7363827F83B1}"/>
                  </a:ext>
                </a:extLst>
              </p:cNvPr>
              <p:cNvSpPr txBox="1"/>
              <p:nvPr/>
            </p:nvSpPr>
            <p:spPr>
              <a:xfrm>
                <a:off x="8283575" y="2736850"/>
                <a:ext cx="3214688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RecibirMensaje(numRobot, *)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517;p18">
                <a:extLst>
                  <a:ext uri="{FF2B5EF4-FFF2-40B4-BE49-F238E27FC236}">
                    <a16:creationId xmlns:a16="http://schemas.microsoft.com/office/drawing/2014/main" id="{A4D840EA-0115-601F-DB96-D75D5D3ECC1B}"/>
                  </a:ext>
                </a:extLst>
              </p:cNvPr>
              <p:cNvSpPr txBox="1"/>
              <p:nvPr/>
            </p:nvSpPr>
            <p:spPr>
              <a:xfrm>
                <a:off x="8283575" y="3119825"/>
                <a:ext cx="1082675" cy="33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 * = 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518;p18">
                <a:extLst>
                  <a:ext uri="{FF2B5EF4-FFF2-40B4-BE49-F238E27FC236}">
                    <a16:creationId xmlns:a16="http://schemas.microsoft.com/office/drawing/2014/main" id="{A3065E22-8B8E-5FD6-8F64-AF1FB23CC327}"/>
                  </a:ext>
                </a:extLst>
              </p:cNvPr>
              <p:cNvSpPr txBox="1"/>
              <p:nvPr/>
            </p:nvSpPr>
            <p:spPr>
              <a:xfrm>
                <a:off x="8367713" y="3489713"/>
                <a:ext cx="3663950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RecibirMensaje(valor, robot2)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rupo 486">
              <a:extLst>
                <a:ext uri="{FF2B5EF4-FFF2-40B4-BE49-F238E27FC236}">
                  <a16:creationId xmlns:a16="http://schemas.microsoft.com/office/drawing/2014/main" id="{EF8D6D11-F347-6D99-9DFA-295778FDABCB}"/>
                </a:ext>
              </a:extLst>
            </p:cNvPr>
            <p:cNvGrpSpPr/>
            <p:nvPr/>
          </p:nvGrpSpPr>
          <p:grpSpPr>
            <a:xfrm>
              <a:off x="9986934" y="1301417"/>
              <a:ext cx="789195" cy="721615"/>
              <a:chOff x="8163847" y="3765921"/>
              <a:chExt cx="789195" cy="721615"/>
            </a:xfrm>
          </p:grpSpPr>
          <p:sp>
            <p:nvSpPr>
              <p:cNvPr id="488" name="Google Shape;306;p8">
                <a:extLst>
                  <a:ext uri="{FF2B5EF4-FFF2-40B4-BE49-F238E27FC236}">
                    <a16:creationId xmlns:a16="http://schemas.microsoft.com/office/drawing/2014/main" id="{922140BB-F170-6B52-7D12-37D7C5C4F234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307;p8">
                <a:extLst>
                  <a:ext uri="{FF2B5EF4-FFF2-40B4-BE49-F238E27FC236}">
                    <a16:creationId xmlns:a16="http://schemas.microsoft.com/office/drawing/2014/main" id="{3EBE5E5C-30C2-58D6-FC57-A58FB07F5B5B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308;p8">
                <a:extLst>
                  <a:ext uri="{FF2B5EF4-FFF2-40B4-BE49-F238E27FC236}">
                    <a16:creationId xmlns:a16="http://schemas.microsoft.com/office/drawing/2014/main" id="{5B911D73-84F2-FA5D-BDAF-741BEF8232C5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91" name="Google Shape;309;p8">
                <a:extLst>
                  <a:ext uri="{FF2B5EF4-FFF2-40B4-BE49-F238E27FC236}">
                    <a16:creationId xmlns:a16="http://schemas.microsoft.com/office/drawing/2014/main" id="{B2B6CAFE-BE97-AD33-EF70-70AA99A2B7DE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2" name="Google Shape;310;p8">
                <a:extLst>
                  <a:ext uri="{FF2B5EF4-FFF2-40B4-BE49-F238E27FC236}">
                    <a16:creationId xmlns:a16="http://schemas.microsoft.com/office/drawing/2014/main" id="{E5FFA0FF-574B-E7D4-0F63-40A09E03FAC4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93" name="Google Shape;433;p16">
              <a:extLst>
                <a:ext uri="{FF2B5EF4-FFF2-40B4-BE49-F238E27FC236}">
                  <a16:creationId xmlns:a16="http://schemas.microsoft.com/office/drawing/2014/main" id="{51D0E565-438D-0BAB-70C4-2FEDD4477A07}"/>
                </a:ext>
              </a:extLst>
            </p:cNvPr>
            <p:cNvSpPr txBox="1"/>
            <p:nvPr/>
          </p:nvSpPr>
          <p:spPr>
            <a:xfrm>
              <a:off x="8102600" y="133716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4F8773A-5FC2-AAD4-801D-9926041E22F1}"/>
              </a:ext>
            </a:extLst>
          </p:cNvPr>
          <p:cNvGrpSpPr/>
          <p:nvPr/>
        </p:nvGrpSpPr>
        <p:grpSpPr>
          <a:xfrm>
            <a:off x="8059737" y="4079873"/>
            <a:ext cx="3954462" cy="2695575"/>
            <a:chOff x="8059737" y="4079873"/>
            <a:chExt cx="3954462" cy="2695575"/>
          </a:xfrm>
        </p:grpSpPr>
        <p:grpSp>
          <p:nvGrpSpPr>
            <p:cNvPr id="458" name="Google Shape;520;p18">
              <a:extLst>
                <a:ext uri="{FF2B5EF4-FFF2-40B4-BE49-F238E27FC236}">
                  <a16:creationId xmlns:a16="http://schemas.microsoft.com/office/drawing/2014/main" id="{78DE958A-C2C4-88D2-F877-C5CA0677A838}"/>
                </a:ext>
              </a:extLst>
            </p:cNvPr>
            <p:cNvGrpSpPr/>
            <p:nvPr/>
          </p:nvGrpSpPr>
          <p:grpSpPr>
            <a:xfrm>
              <a:off x="8059737" y="4079873"/>
              <a:ext cx="3954462" cy="2695575"/>
              <a:chOff x="8059738" y="4079804"/>
              <a:chExt cx="3954462" cy="2695646"/>
            </a:xfrm>
          </p:grpSpPr>
          <p:sp>
            <p:nvSpPr>
              <p:cNvPr id="461" name="Google Shape;523;p18">
                <a:extLst>
                  <a:ext uri="{FF2B5EF4-FFF2-40B4-BE49-F238E27FC236}">
                    <a16:creationId xmlns:a16="http://schemas.microsoft.com/office/drawing/2014/main" id="{CB17EDB2-22DA-FF99-357B-67A4ABE7F388}"/>
                  </a:ext>
                </a:extLst>
              </p:cNvPr>
              <p:cNvSpPr/>
              <p:nvPr/>
            </p:nvSpPr>
            <p:spPr>
              <a:xfrm>
                <a:off x="8185150" y="4079804"/>
                <a:ext cx="3829050" cy="2695646"/>
              </a:xfrm>
              <a:prstGeom prst="roundRect">
                <a:avLst>
                  <a:gd name="adj" fmla="val 1952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2" name="Google Shape;524;p18">
                <a:extLst>
                  <a:ext uri="{FF2B5EF4-FFF2-40B4-BE49-F238E27FC236}">
                    <a16:creationId xmlns:a16="http://schemas.microsoft.com/office/drawing/2014/main" id="{4027F4EC-B13D-A34D-7752-914569FA1A38}"/>
                  </a:ext>
                </a:extLst>
              </p:cNvPr>
              <p:cNvSpPr txBox="1"/>
              <p:nvPr/>
            </p:nvSpPr>
            <p:spPr>
              <a:xfrm>
                <a:off x="8267700" y="4984750"/>
                <a:ext cx="287813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EnviarMensaje(1, robot1)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EnviarMensaje(2, robot2)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525;p18">
                <a:extLst>
                  <a:ext uri="{FF2B5EF4-FFF2-40B4-BE49-F238E27FC236}">
                    <a16:creationId xmlns:a16="http://schemas.microsoft.com/office/drawing/2014/main" id="{E5067BFA-4D10-7173-C007-721B7005F35F}"/>
                  </a:ext>
                </a:extLst>
              </p:cNvPr>
              <p:cNvSpPr txBox="1"/>
              <p:nvPr/>
            </p:nvSpPr>
            <p:spPr>
              <a:xfrm>
                <a:off x="8283575" y="5969000"/>
                <a:ext cx="32143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RecibirMensaje(numRobot, *)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526;p18">
                <a:extLst>
                  <a:ext uri="{FF2B5EF4-FFF2-40B4-BE49-F238E27FC236}">
                    <a16:creationId xmlns:a16="http://schemas.microsoft.com/office/drawing/2014/main" id="{416C959D-EB56-964B-013B-AAB8F4CC3C56}"/>
                  </a:ext>
                </a:extLst>
              </p:cNvPr>
              <p:cNvSpPr txBox="1"/>
              <p:nvPr/>
            </p:nvSpPr>
            <p:spPr>
              <a:xfrm>
                <a:off x="8059738" y="6294438"/>
                <a:ext cx="3101975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nsola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RecibirMensaje(valor, *)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" name="Google Shape;433;p16">
              <a:extLst>
                <a:ext uri="{FF2B5EF4-FFF2-40B4-BE49-F238E27FC236}">
                  <a16:creationId xmlns:a16="http://schemas.microsoft.com/office/drawing/2014/main" id="{6A7A3E03-2ED4-6288-DA93-B9A12766086E}"/>
                </a:ext>
              </a:extLst>
            </p:cNvPr>
            <p:cNvSpPr txBox="1"/>
            <p:nvPr/>
          </p:nvSpPr>
          <p:spPr>
            <a:xfrm>
              <a:off x="8479314" y="4178539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494" name="Grupo 493">
              <a:extLst>
                <a:ext uri="{FF2B5EF4-FFF2-40B4-BE49-F238E27FC236}">
                  <a16:creationId xmlns:a16="http://schemas.microsoft.com/office/drawing/2014/main" id="{4F100930-94E5-98F1-7BFA-A5E6C53CB282}"/>
                </a:ext>
              </a:extLst>
            </p:cNvPr>
            <p:cNvGrpSpPr/>
            <p:nvPr/>
          </p:nvGrpSpPr>
          <p:grpSpPr>
            <a:xfrm>
              <a:off x="10479617" y="4185443"/>
              <a:ext cx="789195" cy="721615"/>
              <a:chOff x="8163847" y="3765921"/>
              <a:chExt cx="789195" cy="721615"/>
            </a:xfrm>
          </p:grpSpPr>
          <p:sp>
            <p:nvSpPr>
              <p:cNvPr id="495" name="Google Shape;306;p8">
                <a:extLst>
                  <a:ext uri="{FF2B5EF4-FFF2-40B4-BE49-F238E27FC236}">
                    <a16:creationId xmlns:a16="http://schemas.microsoft.com/office/drawing/2014/main" id="{AA4AD52C-5395-8ED1-97DC-D10FDF7C289F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6" name="Google Shape;307;p8">
                <a:extLst>
                  <a:ext uri="{FF2B5EF4-FFF2-40B4-BE49-F238E27FC236}">
                    <a16:creationId xmlns:a16="http://schemas.microsoft.com/office/drawing/2014/main" id="{19BA8AA2-B928-40B2-1F23-1F4C18BE94D9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7" name="Google Shape;308;p8">
                <a:extLst>
                  <a:ext uri="{FF2B5EF4-FFF2-40B4-BE49-F238E27FC236}">
                    <a16:creationId xmlns:a16="http://schemas.microsoft.com/office/drawing/2014/main" id="{A49B5BF0-E3E2-68A0-0E27-5F9DBA8AF430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98" name="Google Shape;309;p8">
                <a:extLst>
                  <a:ext uri="{FF2B5EF4-FFF2-40B4-BE49-F238E27FC236}">
                    <a16:creationId xmlns:a16="http://schemas.microsoft.com/office/drawing/2014/main" id="{76023897-0B28-1C2C-BF39-3E7DE81E5ABD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310;p8">
                <a:extLst>
                  <a:ext uri="{FF2B5EF4-FFF2-40B4-BE49-F238E27FC236}">
                    <a16:creationId xmlns:a16="http://schemas.microsoft.com/office/drawing/2014/main" id="{C6085E26-636D-823A-1A06-90D20876A935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718181FF-7AA3-8855-0DD0-DBD753341F2E}"/>
              </a:ext>
            </a:extLst>
          </p:cNvPr>
          <p:cNvGrpSpPr/>
          <p:nvPr/>
        </p:nvGrpSpPr>
        <p:grpSpPr>
          <a:xfrm>
            <a:off x="4008437" y="1847850"/>
            <a:ext cx="4195763" cy="3984238"/>
            <a:chOff x="4008437" y="1847850"/>
            <a:chExt cx="4195763" cy="4042270"/>
          </a:xfrm>
        </p:grpSpPr>
        <p:sp>
          <p:nvSpPr>
            <p:cNvPr id="49" name="Google Shape;496;p18">
              <a:extLst>
                <a:ext uri="{FF2B5EF4-FFF2-40B4-BE49-F238E27FC236}">
                  <a16:creationId xmlns:a16="http://schemas.microsoft.com/office/drawing/2014/main" id="{C78D64C0-06EC-D1F7-3C38-5D2C0C448CD3}"/>
                </a:ext>
              </a:extLst>
            </p:cNvPr>
            <p:cNvSpPr/>
            <p:nvPr/>
          </p:nvSpPr>
          <p:spPr>
            <a:xfrm>
              <a:off x="4010025" y="1847850"/>
              <a:ext cx="4092575" cy="3443287"/>
            </a:xfrm>
            <a:prstGeom prst="roundRect">
              <a:avLst>
                <a:gd name="adj" fmla="val 1952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8" name="Google Shape;505;p18">
              <a:extLst>
                <a:ext uri="{FF2B5EF4-FFF2-40B4-BE49-F238E27FC236}">
                  <a16:creationId xmlns:a16="http://schemas.microsoft.com/office/drawing/2014/main" id="{79F91BED-C565-FD99-681D-731DDAEA2970}"/>
                </a:ext>
              </a:extLst>
            </p:cNvPr>
            <p:cNvSpPr txBox="1"/>
            <p:nvPr/>
          </p:nvSpPr>
          <p:spPr>
            <a:xfrm>
              <a:off x="4075112" y="3046412"/>
              <a:ext cx="3224212" cy="923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EnviarMensaje(1, robot1)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EnviarMensaje(2, robot2)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06;p18">
              <a:extLst>
                <a:ext uri="{FF2B5EF4-FFF2-40B4-BE49-F238E27FC236}">
                  <a16:creationId xmlns:a16="http://schemas.microsoft.com/office/drawing/2014/main" id="{639A857D-BC29-06D1-73D5-AE4D160CD944}"/>
                </a:ext>
              </a:extLst>
            </p:cNvPr>
            <p:cNvSpPr txBox="1"/>
            <p:nvPr/>
          </p:nvSpPr>
          <p:spPr>
            <a:xfrm>
              <a:off x="4008437" y="4000500"/>
              <a:ext cx="36052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RecibirMensaje(numRobot, *)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07;p18">
              <a:extLst>
                <a:ext uri="{FF2B5EF4-FFF2-40B4-BE49-F238E27FC236}">
                  <a16:creationId xmlns:a16="http://schemas.microsoft.com/office/drawing/2014/main" id="{20FAF35A-9077-9B5C-9B01-5557F20F51F0}"/>
                </a:ext>
              </a:extLst>
            </p:cNvPr>
            <p:cNvSpPr txBox="1"/>
            <p:nvPr/>
          </p:nvSpPr>
          <p:spPr>
            <a:xfrm>
              <a:off x="4008437" y="4381500"/>
              <a:ext cx="2084387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 numRobot =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08;p18">
              <a:extLst>
                <a:ext uri="{FF2B5EF4-FFF2-40B4-BE49-F238E27FC236}">
                  <a16:creationId xmlns:a16="http://schemas.microsoft.com/office/drawing/2014/main" id="{00AB0489-413A-F550-1E13-845CD4C4545E}"/>
                </a:ext>
              </a:extLst>
            </p:cNvPr>
            <p:cNvSpPr txBox="1"/>
            <p:nvPr/>
          </p:nvSpPr>
          <p:spPr>
            <a:xfrm>
              <a:off x="4092575" y="4751387"/>
              <a:ext cx="4111625" cy="1138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(valor, robot2)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dirty="0">
                  <a:solidFill>
                    <a:schemeClr val="dk1"/>
                  </a:solidFill>
                  <a:latin typeface="Consolas"/>
                  <a:sym typeface="Consolas"/>
                </a:rPr>
                <a:t>Sino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800" b="0" i="0" u="none" strike="noStrike" cap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RecibirMensaje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(valor, robot1)</a:t>
              </a:r>
              <a:endParaRPr lang="en-US" sz="1800" dirty="0">
                <a:solidFill>
                  <a:schemeClr val="dk1"/>
                </a:solidFill>
                <a:latin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olas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8" name="Grupo 477">
              <a:extLst>
                <a:ext uri="{FF2B5EF4-FFF2-40B4-BE49-F238E27FC236}">
                  <a16:creationId xmlns:a16="http://schemas.microsoft.com/office/drawing/2014/main" id="{83DE11A8-2941-A336-76CA-336C6B554A1E}"/>
                </a:ext>
              </a:extLst>
            </p:cNvPr>
            <p:cNvGrpSpPr/>
            <p:nvPr/>
          </p:nvGrpSpPr>
          <p:grpSpPr>
            <a:xfrm>
              <a:off x="5976038" y="2162077"/>
              <a:ext cx="789195" cy="721615"/>
              <a:chOff x="8163847" y="3765921"/>
              <a:chExt cx="789195" cy="721615"/>
            </a:xfrm>
          </p:grpSpPr>
          <p:sp>
            <p:nvSpPr>
              <p:cNvPr id="479" name="Google Shape;306;p8">
                <a:extLst>
                  <a:ext uri="{FF2B5EF4-FFF2-40B4-BE49-F238E27FC236}">
                    <a16:creationId xmlns:a16="http://schemas.microsoft.com/office/drawing/2014/main" id="{63FC1334-45D2-C4C3-F2AC-0F3FF22D1A72}"/>
                  </a:ext>
                </a:extLst>
              </p:cNvPr>
              <p:cNvSpPr/>
              <p:nvPr/>
            </p:nvSpPr>
            <p:spPr>
              <a:xfrm>
                <a:off x="8163847" y="3765921"/>
                <a:ext cx="789195" cy="72161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0" name="Google Shape;307;p8">
                <a:extLst>
                  <a:ext uri="{FF2B5EF4-FFF2-40B4-BE49-F238E27FC236}">
                    <a16:creationId xmlns:a16="http://schemas.microsoft.com/office/drawing/2014/main" id="{04A13979-3012-EE6A-4883-649B371A5299}"/>
                  </a:ext>
                </a:extLst>
              </p:cNvPr>
              <p:cNvSpPr/>
              <p:nvPr/>
            </p:nvSpPr>
            <p:spPr>
              <a:xfrm>
                <a:off x="8327668" y="3902605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1" name="Google Shape;308;p8">
                <a:extLst>
                  <a:ext uri="{FF2B5EF4-FFF2-40B4-BE49-F238E27FC236}">
                    <a16:creationId xmlns:a16="http://schemas.microsoft.com/office/drawing/2014/main" id="{D63B931F-0104-786F-CD43-D4C383017E63}"/>
                  </a:ext>
                </a:extLst>
              </p:cNvPr>
              <p:cNvSpPr/>
              <p:nvPr/>
            </p:nvSpPr>
            <p:spPr>
              <a:xfrm>
                <a:off x="8652900" y="3914801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482" name="Google Shape;309;p8">
                <a:extLst>
                  <a:ext uri="{FF2B5EF4-FFF2-40B4-BE49-F238E27FC236}">
                    <a16:creationId xmlns:a16="http://schemas.microsoft.com/office/drawing/2014/main" id="{BA8ED626-DC05-60D2-71DD-268AB4BF6110}"/>
                  </a:ext>
                </a:extLst>
              </p:cNvPr>
              <p:cNvCxnSpPr/>
              <p:nvPr/>
            </p:nvCxnSpPr>
            <p:spPr>
              <a:xfrm rot="60000" flipH="1">
                <a:off x="8554958" y="3794819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3" name="Google Shape;310;p8">
                <a:extLst>
                  <a:ext uri="{FF2B5EF4-FFF2-40B4-BE49-F238E27FC236}">
                    <a16:creationId xmlns:a16="http://schemas.microsoft.com/office/drawing/2014/main" id="{07F1B34F-2DFE-973A-7552-76AC772C60EA}"/>
                  </a:ext>
                </a:extLst>
              </p:cNvPr>
              <p:cNvCxnSpPr/>
              <p:nvPr/>
            </p:nvCxnSpPr>
            <p:spPr>
              <a:xfrm rot="10860000">
                <a:off x="8187987" y="4093093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00" name="Google Shape;433;p16">
              <a:extLst>
                <a:ext uri="{FF2B5EF4-FFF2-40B4-BE49-F238E27FC236}">
                  <a16:creationId xmlns:a16="http://schemas.microsoft.com/office/drawing/2014/main" id="{A7CC886C-597E-1F3E-CC27-5E9AC204D161}"/>
                </a:ext>
              </a:extLst>
            </p:cNvPr>
            <p:cNvSpPr txBox="1"/>
            <p:nvPr/>
          </p:nvSpPr>
          <p:spPr>
            <a:xfrm>
              <a:off x="4244104" y="2350223"/>
              <a:ext cx="211978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Jefe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sym typeface="Arial"/>
                </a:rPr>
                <a:t>(robot3)</a:t>
              </a:r>
              <a:endParaRPr sz="20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</p:grpSp>
      <p:pic>
        <p:nvPicPr>
          <p:cNvPr id="502" name="Imagen 501" descr="Icono&#10;&#10;Descripción generada automáticamente">
            <a:extLst>
              <a:ext uri="{FF2B5EF4-FFF2-40B4-BE49-F238E27FC236}">
                <a16:creationId xmlns:a16="http://schemas.microsoft.com/office/drawing/2014/main" id="{0A05FB5F-022D-719C-5D5D-D6EB8934D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444" y="1345162"/>
            <a:ext cx="726283" cy="726283"/>
          </a:xfrm>
          <a:prstGeom prst="rect">
            <a:avLst/>
          </a:prstGeom>
        </p:spPr>
      </p:pic>
      <p:pic>
        <p:nvPicPr>
          <p:cNvPr id="503" name="Imagen 502" descr="Icono&#10;&#10;Descripción generada automáticamente">
            <a:extLst>
              <a:ext uri="{FF2B5EF4-FFF2-40B4-BE49-F238E27FC236}">
                <a16:creationId xmlns:a16="http://schemas.microsoft.com/office/drawing/2014/main" id="{D39A144F-6C11-2EFF-B8D5-1F45D8FC1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191" y="4964155"/>
            <a:ext cx="726283" cy="726283"/>
          </a:xfrm>
          <a:prstGeom prst="rect">
            <a:avLst/>
          </a:prstGeom>
        </p:spPr>
      </p:pic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C498E569-2F50-D80F-A5EB-709E97DD24FF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2471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371;p12">
            <a:extLst>
              <a:ext uri="{FF2B5EF4-FFF2-40B4-BE49-F238E27FC236}">
                <a16:creationId xmlns:a16="http://schemas.microsoft.com/office/drawing/2014/main" id="{62763AC1-67CE-AF79-6DB8-17FA65C4B830}"/>
              </a:ext>
            </a:extLst>
          </p:cNvPr>
          <p:cNvSpPr txBox="1"/>
          <p:nvPr/>
        </p:nvSpPr>
        <p:spPr>
          <a:xfrm>
            <a:off x="918020" y="1071560"/>
            <a:ext cx="5567711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RecepcionMaximo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area1: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alto:numero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ancho:numero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fin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altura,ancho,f,quien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numero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(quien,robor3)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(altura,robor3)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(ancho,robot3)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600" b="1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EnviarMensaje</a:t>
            </a:r>
            <a:r>
              <a:rPr lang="en-US" sz="1600" b="1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(quien,robot3)</a:t>
            </a:r>
            <a:endParaRPr sz="1600" b="1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(f,robot3)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2" name="Google Shape;372;p12">
            <a:extLst>
              <a:ext uri="{FF2B5EF4-FFF2-40B4-BE49-F238E27FC236}">
                <a16:creationId xmlns:a16="http://schemas.microsoft.com/office/drawing/2014/main" id="{B4A18122-8823-805A-9DAC-41BF3C6B21AA}"/>
              </a:ext>
            </a:extLst>
          </p:cNvPr>
          <p:cNvSpPr txBox="1"/>
          <p:nvPr/>
        </p:nvSpPr>
        <p:spPr>
          <a:xfrm>
            <a:off x="7356253" y="1014412"/>
            <a:ext cx="4681759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jefe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max,rmax,f:numero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max:=0</a:t>
            </a: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(1,robot1)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(5,robot1)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(3,robot1)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(8,robot2)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Repetir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2 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quien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,*)</a:t>
            </a:r>
            <a:endParaRPr sz="1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Si(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quien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= 1)       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(f,robot1)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Sino</a:t>
            </a:r>
          </a:p>
          <a:p>
            <a:pPr algn="just">
              <a:buClr>
                <a:schemeClr val="dk1"/>
              </a:buClr>
              <a:buSzPts val="1600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(f,robot2)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Si (f&gt; = max)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   max:= f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  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rmax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:= </a:t>
            </a:r>
            <a:r>
              <a:rPr lang="en-US" sz="1600" dirty="0" err="1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quien</a:t>
            </a:r>
            <a:r>
              <a:rPr lang="en-US" sz="1600" dirty="0">
                <a:solidFill>
                  <a:schemeClr val="dk1"/>
                </a:solidFill>
                <a:latin typeface="Consolas" panose="020B0609020204030204" pitchFamily="49" charset="0"/>
                <a:sym typeface="Consolas"/>
              </a:rPr>
              <a:t>       </a:t>
            </a:r>
            <a:endParaRPr sz="16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rmax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…</a:t>
            </a:r>
            <a:endParaRPr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B46B0204-24D8-8267-07FC-CBD73C8FC26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863990D-157B-D35C-7D47-8101584F7892}"/>
              </a:ext>
            </a:extLst>
          </p:cNvPr>
          <p:cNvGrpSpPr/>
          <p:nvPr/>
        </p:nvGrpSpPr>
        <p:grpSpPr>
          <a:xfrm>
            <a:off x="2665959" y="1226634"/>
            <a:ext cx="4021053" cy="5255244"/>
            <a:chOff x="1075055" y="1235551"/>
            <a:chExt cx="4021053" cy="5255244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7C3EE1E1-EB3F-2890-BEA8-51D12038E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235551"/>
              <a:ext cx="0" cy="525524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9D019B43-E2B2-29A7-3223-6F17ED761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064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849993" y="1543049"/>
            <a:ext cx="789123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RECEPCION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849993" y="2964090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ED0C51F3-73F9-D4F0-AFD2-074ADE41B4F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5" name="Google Shape;285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146175" y="273050"/>
            <a:ext cx="1010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-CMRE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1499733" y="46589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1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1485446" y="5111374"/>
            <a:ext cx="34099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 2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1499733" y="5554286"/>
            <a:ext cx="41068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Sentencia de comunicación</a:t>
            </a:r>
            <a:endParaRPr sz="1800" b="0" i="0" u="none" strike="noStrike" cap="none">
              <a:solidFill>
                <a:srgbClr val="000000"/>
              </a:solidFill>
              <a:sym typeface="Arial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1499733" y="5979736"/>
            <a:ext cx="34115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 rot="360000">
            <a:off x="674356" y="5071076"/>
            <a:ext cx="861704" cy="798649"/>
            <a:chOff x="4731082" y="4584781"/>
            <a:chExt cx="836600" cy="789807"/>
          </a:xfrm>
        </p:grpSpPr>
        <p:sp>
          <p:nvSpPr>
            <p:cNvPr id="306" name="Google Shape;306;p8"/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309" name="Google Shape;309;p8"/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8"/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7175A2-0557-DF0F-6CBA-CE62F8D0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796325" y="1556650"/>
            <a:ext cx="3298875" cy="2541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240;p6">
            <a:extLst>
              <a:ext uri="{FF2B5EF4-FFF2-40B4-BE49-F238E27FC236}">
                <a16:creationId xmlns:a16="http://schemas.microsoft.com/office/drawing/2014/main" id="{1A476E9A-6C21-510A-3AE7-C2919B1D8C44}"/>
              </a:ext>
            </a:extLst>
          </p:cNvPr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ENVÍO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5" name="Google Shape;301;p8">
            <a:extLst>
              <a:ext uri="{FF2B5EF4-FFF2-40B4-BE49-F238E27FC236}">
                <a16:creationId xmlns:a16="http://schemas.microsoft.com/office/drawing/2014/main" id="{7555E18D-8EE8-6A3E-76A7-412FCA2C9532}"/>
              </a:ext>
            </a:extLst>
          </p:cNvPr>
          <p:cNvSpPr txBox="1"/>
          <p:nvPr/>
        </p:nvSpPr>
        <p:spPr>
          <a:xfrm>
            <a:off x="5375273" y="2082113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asincrónico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receptor lo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0;p6">
            <a:extLst>
              <a:ext uri="{FF2B5EF4-FFF2-40B4-BE49-F238E27FC236}">
                <a16:creationId xmlns:a16="http://schemas.microsoft.com/office/drawing/2014/main" id="{FFB2F3FE-0621-B7B6-D3D0-425B9515FBE6}"/>
              </a:ext>
            </a:extLst>
          </p:cNvPr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RECEPCIÓN  DE MENSAJES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7" name="Google Shape;301;p8">
            <a:extLst>
              <a:ext uri="{FF2B5EF4-FFF2-40B4-BE49-F238E27FC236}">
                <a16:creationId xmlns:a16="http://schemas.microsoft.com/office/drawing/2014/main" id="{2B7DD98A-3861-431D-5C9F-810B5A9EEFDA}"/>
              </a:ext>
            </a:extLst>
          </p:cNvPr>
          <p:cNvSpPr txBox="1"/>
          <p:nvPr/>
        </p:nvSpPr>
        <p:spPr>
          <a:xfrm>
            <a:off x="5349617" y="453569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recepción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sincrónica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es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decir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sigue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hasta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mensaje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2;p3">
            <a:extLst>
              <a:ext uri="{FF2B5EF4-FFF2-40B4-BE49-F238E27FC236}">
                <a16:creationId xmlns:a16="http://schemas.microsoft.com/office/drawing/2014/main" id="{9CC2B1FD-E277-0BA6-8BA0-FDA1A2ADBF7F}"/>
              </a:ext>
            </a:extLst>
          </p:cNvPr>
          <p:cNvSpPr txBox="1"/>
          <p:nvPr/>
        </p:nvSpPr>
        <p:spPr>
          <a:xfrm rot="20930134">
            <a:off x="9293735" y="5699541"/>
            <a:ext cx="2554034" cy="98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la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sintaxis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981F4CDB-1AC4-8707-5F24-2973F834F345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4393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9"/>
          <p:cNvSpPr txBox="1"/>
          <p:nvPr/>
        </p:nvSpPr>
        <p:spPr>
          <a:xfrm>
            <a:off x="1146175" y="273050"/>
            <a:ext cx="108950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52387" y="1128712"/>
            <a:ext cx="3952875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ejemploRecepcion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tipo2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robot3:tipo2</a:t>
            </a:r>
            <a:endParaRPr sz="19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119030" y="3159115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escribimos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A57A81EC-1454-5A3E-4D89-C80E9DCA1FF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5;p9">
            <a:extLst>
              <a:ext uri="{FF2B5EF4-FFF2-40B4-BE49-F238E27FC236}">
                <a16:creationId xmlns:a16="http://schemas.microsoft.com/office/drawing/2014/main" id="{25BD0435-A0F4-18F2-BC84-5D23D3A5D180}"/>
              </a:ext>
            </a:extLst>
          </p:cNvPr>
          <p:cNvSpPr txBox="1"/>
          <p:nvPr/>
        </p:nvSpPr>
        <p:spPr>
          <a:xfrm>
            <a:off x="4798667" y="1277803"/>
            <a:ext cx="7119856" cy="49240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bg2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6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26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6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variable,variableRobot</a:t>
            </a:r>
            <a:r>
              <a:rPr lang="en-US" sz="26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A6FD66E-10DC-3EB0-F4AC-C8D694F721B2}"/>
              </a:ext>
            </a:extLst>
          </p:cNvPr>
          <p:cNvGrpSpPr/>
          <p:nvPr/>
        </p:nvGrpSpPr>
        <p:grpSpPr>
          <a:xfrm>
            <a:off x="2337802" y="5326566"/>
            <a:ext cx="5687484" cy="1107955"/>
            <a:chOff x="2337802" y="5326566"/>
            <a:chExt cx="5687484" cy="1107955"/>
          </a:xfrm>
        </p:grpSpPr>
        <p:sp>
          <p:nvSpPr>
            <p:cNvPr id="9" name="Flecha: a la derecha 8">
              <a:extLst>
                <a:ext uri="{FF2B5EF4-FFF2-40B4-BE49-F238E27FC236}">
                  <a16:creationId xmlns:a16="http://schemas.microsoft.com/office/drawing/2014/main" id="{FD24370E-9AA6-836C-18BF-274EA111D229}"/>
                </a:ext>
              </a:extLst>
            </p:cNvPr>
            <p:cNvSpPr/>
            <p:nvPr/>
          </p:nvSpPr>
          <p:spPr>
            <a:xfrm>
              <a:off x="2337802" y="5556284"/>
              <a:ext cx="978408" cy="690667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Google Shape;326;p9">
              <a:extLst>
                <a:ext uri="{FF2B5EF4-FFF2-40B4-BE49-F238E27FC236}">
                  <a16:creationId xmlns:a16="http://schemas.microsoft.com/office/drawing/2014/main" id="{B7F953DA-7A8C-D97C-B476-89EFD493FBA7}"/>
                </a:ext>
              </a:extLst>
            </p:cNvPr>
            <p:cNvSpPr txBox="1"/>
            <p:nvPr/>
          </p:nvSpPr>
          <p:spPr>
            <a:xfrm>
              <a:off x="3316210" y="5326566"/>
              <a:ext cx="4709076" cy="1107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 1</a:t>
              </a: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y el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robot2</a:t>
              </a:r>
              <a:r>
                <a:rPr lang="es-ES" sz="22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quieren recibir un mensaje del </a:t>
              </a:r>
              <a:r>
                <a:rPr lang="es-ES" sz="2200" b="1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robot3</a:t>
              </a:r>
              <a:endParaRPr sz="2200" b="1" dirty="0">
                <a:solidFill>
                  <a:schemeClr val="dk1"/>
                </a:solidFill>
                <a:latin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650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107736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DAA15929-447C-2161-F17C-F16EDF9EE111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44;p10">
            <a:extLst>
              <a:ext uri="{FF2B5EF4-FFF2-40B4-BE49-F238E27FC236}">
                <a16:creationId xmlns:a16="http://schemas.microsoft.com/office/drawing/2014/main" id="{64C6938A-2239-2C65-1FF5-C0BE56EAB6AC}"/>
              </a:ext>
            </a:extLst>
          </p:cNvPr>
          <p:cNvSpPr txBox="1"/>
          <p:nvPr/>
        </p:nvSpPr>
        <p:spPr>
          <a:xfrm>
            <a:off x="78375" y="1062739"/>
            <a:ext cx="4738952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programa</a:t>
            </a: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envio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areas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area1: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AreaPC</a:t>
            </a: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(1,1,20,20)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sym typeface="Consolas"/>
              </a:rPr>
              <a:t>Procesos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.... 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robots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 tipo1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variables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valor:numero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sym typeface="Consolas"/>
              </a:rPr>
              <a:t>recibirMensaje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(valor, robot3)</a:t>
            </a:r>
            <a:endParaRPr sz="1800" b="1" dirty="0">
              <a:solidFill>
                <a:schemeClr val="accent2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 tipo2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variables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x:numero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onsolas"/>
                <a:sym typeface="Consolas"/>
              </a:rPr>
              <a:t>comenzar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x:= 8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(5,robot1)</a:t>
            </a:r>
            <a:endParaRPr sz="1800" b="1" dirty="0">
              <a:solidFill>
                <a:schemeClr val="accent2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sym typeface="Consolas"/>
              </a:rPr>
              <a:t>EnviarMensaje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sym typeface="Consolas"/>
              </a:rPr>
              <a:t> (x,robot2)</a:t>
            </a:r>
            <a:endParaRPr sz="1800" b="1" dirty="0">
              <a:solidFill>
                <a:schemeClr val="accent2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fin  </a:t>
            </a:r>
            <a:endParaRPr lang="en-US" sz="1800" b="1" dirty="0">
              <a:solidFill>
                <a:schemeClr val="dk1"/>
              </a:solidFill>
              <a:latin typeface="Consolas"/>
              <a:sym typeface="Consolas"/>
            </a:endParaRPr>
          </a:p>
        </p:txBody>
      </p:sp>
      <p:sp>
        <p:nvSpPr>
          <p:cNvPr id="7" name="Google Shape;344;p10">
            <a:extLst>
              <a:ext uri="{FF2B5EF4-FFF2-40B4-BE49-F238E27FC236}">
                <a16:creationId xmlns:a16="http://schemas.microsoft.com/office/drawing/2014/main" id="{0183F7F4-8281-0941-03B3-A54388C69DE4}"/>
              </a:ext>
            </a:extLst>
          </p:cNvPr>
          <p:cNvSpPr txBox="1"/>
          <p:nvPr/>
        </p:nvSpPr>
        <p:spPr>
          <a:xfrm>
            <a:off x="6533016" y="1765738"/>
            <a:ext cx="410314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sym typeface="Consolas"/>
              </a:rPr>
              <a:t>variables</a:t>
            </a:r>
            <a:endParaRPr sz="1800" b="1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robot1: tipo1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robot2: tipo1 </a:t>
            </a:r>
            <a:endParaRPr sz="18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sym typeface="Consolas"/>
              </a:rPr>
              <a:t>  robot3: tipo2</a:t>
            </a:r>
          </a:p>
          <a:p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comenzar</a:t>
            </a:r>
            <a:r>
              <a:rPr lang="es-AR" sz="1800" dirty="0">
                <a:latin typeface="Consolas" panose="020B0609020204030204" pitchFamily="49" charset="0"/>
              </a:rPr>
              <a:t> 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(robot1,ciudad)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Iniciar(robot1, 2, 2)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(robot2,ciudad)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Iniciar(robot2, 2, 2)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</a:t>
            </a:r>
            <a:r>
              <a:rPr lang="es-AR" sz="1800" dirty="0" err="1">
                <a:latin typeface="Consolas" panose="020B0609020204030204" pitchFamily="49" charset="0"/>
              </a:rPr>
              <a:t>AsignarArea</a:t>
            </a:r>
            <a:r>
              <a:rPr lang="es-AR" sz="1800" dirty="0">
                <a:latin typeface="Consolas" panose="020B0609020204030204" pitchFamily="49" charset="0"/>
              </a:rPr>
              <a:t>(robot3,ciudad)</a:t>
            </a:r>
          </a:p>
          <a:p>
            <a:r>
              <a:rPr lang="es-AR" sz="1800" dirty="0">
                <a:latin typeface="Consolas" panose="020B0609020204030204" pitchFamily="49" charset="0"/>
              </a:rPr>
              <a:t>  Iniciar(robot3, 2, 2)</a:t>
            </a:r>
            <a:endParaRPr lang="es-AR" sz="1800" b="1" dirty="0">
              <a:latin typeface="Consolas" panose="020B0609020204030204" pitchFamily="49" charset="0"/>
            </a:endParaRPr>
          </a:p>
          <a:p>
            <a:r>
              <a:rPr lang="es-AR" sz="1800" b="1" dirty="0">
                <a:latin typeface="Consolas" panose="020B0609020204030204" pitchFamily="49" charset="0"/>
              </a:rPr>
              <a:t>fin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nsolas"/>
              <a:buNone/>
            </a:pPr>
            <a:endParaRPr sz="18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97D5FC4-D52F-3D95-96EB-9DD080ED4943}"/>
              </a:ext>
            </a:extLst>
          </p:cNvPr>
          <p:cNvGrpSpPr/>
          <p:nvPr/>
        </p:nvGrpSpPr>
        <p:grpSpPr>
          <a:xfrm>
            <a:off x="2041493" y="1765738"/>
            <a:ext cx="4021053" cy="4682687"/>
            <a:chOff x="1075055" y="1808108"/>
            <a:chExt cx="4021053" cy="4682687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E2A6B320-16F3-CD69-5316-FEAB45094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808108"/>
              <a:ext cx="0" cy="4682687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A493EEAE-0436-C2A0-FF1C-7FDB2F386F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4734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108245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Pasaje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Mensajes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E1D600C1-9C19-D17B-5EC3-F550374B8118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4;p10">
            <a:extLst>
              <a:ext uri="{FF2B5EF4-FFF2-40B4-BE49-F238E27FC236}">
                <a16:creationId xmlns:a16="http://schemas.microsoft.com/office/drawing/2014/main" id="{8A0A2C5A-1484-2579-2921-82D7D72E067F}"/>
              </a:ext>
            </a:extLst>
          </p:cNvPr>
          <p:cNvSpPr txBox="1"/>
          <p:nvPr/>
        </p:nvSpPr>
        <p:spPr>
          <a:xfrm>
            <a:off x="144890" y="1309185"/>
            <a:ext cx="87983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sym typeface="Consolas"/>
              </a:rPr>
              <a:t>CONSIDERACIONES EN LA RECEPCION DE MENSAJES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014CDD4-55F2-7DEA-83E7-6E33C2DF5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654757"/>
              </p:ext>
            </p:extLst>
          </p:nvPr>
        </p:nvGraphicFramePr>
        <p:xfrm>
          <a:off x="166367" y="1574190"/>
          <a:ext cx="10204267" cy="465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8FE845C5-1A11-6E45-9D58-1CDA8CE312AE}"/>
              </a:ext>
            </a:extLst>
          </p:cNvPr>
          <p:cNvSpPr txBox="1"/>
          <p:nvPr/>
        </p:nvSpPr>
        <p:spPr>
          <a:xfrm rot="20845398">
            <a:off x="9137721" y="5364032"/>
            <a:ext cx="2941740" cy="13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Se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puede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recibir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de </a:t>
            </a:r>
            <a:r>
              <a:rPr lang="en-US" sz="32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cualquier</a:t>
            </a:r>
            <a:r>
              <a:rPr lang="en-US" sz="32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robot?</a:t>
            </a:r>
            <a:endParaRPr sz="32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27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9" name="Google Shape;369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AE475A-C14D-B3D4-F961-55DBE477B3C1}"/>
              </a:ext>
            </a:extLst>
          </p:cNvPr>
          <p:cNvSpPr txBox="1"/>
          <p:nvPr/>
        </p:nvSpPr>
        <p:spPr>
          <a:xfrm>
            <a:off x="958103" y="1139683"/>
            <a:ext cx="110830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20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 juntadores</a:t>
            </a: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debe realizar un rectángulo de 5 (alto) x 3 (ancho) juntando flores y el robot 2 un rectángulo de 8 (alto) x 2 (ancho) juntando flores. Luego un tercer robot </a:t>
            </a:r>
            <a:r>
              <a:rPr lang="es-ES" sz="2000" b="1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jefe</a:t>
            </a:r>
            <a:r>
              <a:rPr lang="es-ES" sz="20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debe informar la cantidad de flores juntadas por cada robot. El tamaño de los rectángulos debe enviárselo el robot jefe a los robots juntadores.</a:t>
            </a:r>
            <a:endParaRPr lang="es-ES" sz="20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4" name="Google Shape;301;p8">
            <a:extLst>
              <a:ext uri="{FF2B5EF4-FFF2-40B4-BE49-F238E27FC236}">
                <a16:creationId xmlns:a16="http://schemas.microsoft.com/office/drawing/2014/main" id="{268EDC45-BC07-D075-33F4-7FB4893BBE5E}"/>
              </a:ext>
            </a:extLst>
          </p:cNvPr>
          <p:cNvSpPr txBox="1"/>
          <p:nvPr/>
        </p:nvSpPr>
        <p:spPr>
          <a:xfrm>
            <a:off x="601450" y="4301383"/>
            <a:ext cx="51135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6" name="Google Shape;303;p8">
            <a:extLst>
              <a:ext uri="{FF2B5EF4-FFF2-40B4-BE49-F238E27FC236}">
                <a16:creationId xmlns:a16="http://schemas.microsoft.com/office/drawing/2014/main" id="{2B4D6E04-4382-B32F-4D55-F2BDF4556473}"/>
              </a:ext>
            </a:extLst>
          </p:cNvPr>
          <p:cNvSpPr txBox="1"/>
          <p:nvPr/>
        </p:nvSpPr>
        <p:spPr>
          <a:xfrm>
            <a:off x="601450" y="4796664"/>
            <a:ext cx="47216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Invoca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envia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tamaño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le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devuelve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las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juntadas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" name="Google Shape;304;p8">
            <a:extLst>
              <a:ext uri="{FF2B5EF4-FFF2-40B4-BE49-F238E27FC236}">
                <a16:creationId xmlns:a16="http://schemas.microsoft.com/office/drawing/2014/main" id="{12AA0196-65AE-D12C-26DA-6A28D75D7B1B}"/>
              </a:ext>
            </a:extLst>
          </p:cNvPr>
          <p:cNvSpPr txBox="1"/>
          <p:nvPr/>
        </p:nvSpPr>
        <p:spPr>
          <a:xfrm>
            <a:off x="601450" y="5793393"/>
            <a:ext cx="49011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 </a:t>
            </a:r>
            <a:r>
              <a:rPr lang="en-US" sz="1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8" name="Google Shape;305;p8">
            <a:extLst>
              <a:ext uri="{FF2B5EF4-FFF2-40B4-BE49-F238E27FC236}">
                <a16:creationId xmlns:a16="http://schemas.microsoft.com/office/drawing/2014/main" id="{845AF5FA-16BD-3613-1EA0-7553711198C8}"/>
              </a:ext>
            </a:extLst>
          </p:cNvPr>
          <p:cNvGrpSpPr/>
          <p:nvPr/>
        </p:nvGrpSpPr>
        <p:grpSpPr>
          <a:xfrm rot="360000">
            <a:off x="1574391" y="3386731"/>
            <a:ext cx="861704" cy="798649"/>
            <a:chOff x="4731082" y="4584781"/>
            <a:chExt cx="836600" cy="789807"/>
          </a:xfrm>
        </p:grpSpPr>
        <p:sp>
          <p:nvSpPr>
            <p:cNvPr id="9" name="Google Shape;306;p8">
              <a:extLst>
                <a:ext uri="{FF2B5EF4-FFF2-40B4-BE49-F238E27FC236}">
                  <a16:creationId xmlns:a16="http://schemas.microsoft.com/office/drawing/2014/main" id="{7397D206-CEB3-3BB4-C615-85F5883A6E39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7;p8">
              <a:extLst>
                <a:ext uri="{FF2B5EF4-FFF2-40B4-BE49-F238E27FC236}">
                  <a16:creationId xmlns:a16="http://schemas.microsoft.com/office/drawing/2014/main" id="{5760C12C-BFDB-CD00-1891-C6B3DBBED9F1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308;p8">
              <a:extLst>
                <a:ext uri="{FF2B5EF4-FFF2-40B4-BE49-F238E27FC236}">
                  <a16:creationId xmlns:a16="http://schemas.microsoft.com/office/drawing/2014/main" id="{B65BE8DD-BDDD-2D25-3CD2-51B61DBEDF68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" name="Google Shape;309;p8">
              <a:extLst>
                <a:ext uri="{FF2B5EF4-FFF2-40B4-BE49-F238E27FC236}">
                  <a16:creationId xmlns:a16="http://schemas.microsoft.com/office/drawing/2014/main" id="{63FC968F-19F2-4577-391D-5244FC596EC9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310;p8">
              <a:extLst>
                <a:ext uri="{FF2B5EF4-FFF2-40B4-BE49-F238E27FC236}">
                  <a16:creationId xmlns:a16="http://schemas.microsoft.com/office/drawing/2014/main" id="{D1F1E458-7621-71A7-00C8-A89942B86BA5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0482E63F-F145-8F9C-7A61-ABD059F286C6}"/>
              </a:ext>
            </a:extLst>
          </p:cNvPr>
          <p:cNvGrpSpPr/>
          <p:nvPr/>
        </p:nvGrpSpPr>
        <p:grpSpPr>
          <a:xfrm>
            <a:off x="3134019" y="3450234"/>
            <a:ext cx="789195" cy="721615"/>
            <a:chOff x="6475936" y="3905726"/>
            <a:chExt cx="789195" cy="721615"/>
          </a:xfrm>
        </p:grpSpPr>
        <p:sp>
          <p:nvSpPr>
            <p:cNvPr id="15" name="Google Shape;306;p8">
              <a:extLst>
                <a:ext uri="{FF2B5EF4-FFF2-40B4-BE49-F238E27FC236}">
                  <a16:creationId xmlns:a16="http://schemas.microsoft.com/office/drawing/2014/main" id="{7939AE02-0928-2BD4-98AA-E0B8B579C179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307;p8">
              <a:extLst>
                <a:ext uri="{FF2B5EF4-FFF2-40B4-BE49-F238E27FC236}">
                  <a16:creationId xmlns:a16="http://schemas.microsoft.com/office/drawing/2014/main" id="{CDED3CBC-CAB2-8C5B-2630-2FADCD8E0AD8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308;p8">
              <a:extLst>
                <a:ext uri="{FF2B5EF4-FFF2-40B4-BE49-F238E27FC236}">
                  <a16:creationId xmlns:a16="http://schemas.microsoft.com/office/drawing/2014/main" id="{92C8F233-9BE6-500B-9C84-040C618ADDB7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" name="Google Shape;309;p8">
              <a:extLst>
                <a:ext uri="{FF2B5EF4-FFF2-40B4-BE49-F238E27FC236}">
                  <a16:creationId xmlns:a16="http://schemas.microsoft.com/office/drawing/2014/main" id="{0E022BFB-0715-325F-D88A-802CE61280C6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310;p8">
              <a:extLst>
                <a:ext uri="{FF2B5EF4-FFF2-40B4-BE49-F238E27FC236}">
                  <a16:creationId xmlns:a16="http://schemas.microsoft.com/office/drawing/2014/main" id="{F494D5E8-4487-5B85-628C-0862C21BC5F0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" name="Google Shape;301;p8">
            <a:extLst>
              <a:ext uri="{FF2B5EF4-FFF2-40B4-BE49-F238E27FC236}">
                <a16:creationId xmlns:a16="http://schemas.microsoft.com/office/drawing/2014/main" id="{A19BC768-D7D9-D958-EFA3-2140A0C7A3F6}"/>
              </a:ext>
            </a:extLst>
          </p:cNvPr>
          <p:cNvSpPr txBox="1"/>
          <p:nvPr/>
        </p:nvSpPr>
        <p:spPr>
          <a:xfrm>
            <a:off x="1366844" y="2925420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juntadores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08E8C7D-CCA7-1A23-34B3-7F237CBD0DEC}"/>
              </a:ext>
            </a:extLst>
          </p:cNvPr>
          <p:cNvGrpSpPr/>
          <p:nvPr/>
        </p:nvGrpSpPr>
        <p:grpSpPr>
          <a:xfrm>
            <a:off x="8704540" y="3473340"/>
            <a:ext cx="789195" cy="721615"/>
            <a:chOff x="8163847" y="3765921"/>
            <a:chExt cx="789195" cy="721615"/>
          </a:xfrm>
        </p:grpSpPr>
        <p:sp>
          <p:nvSpPr>
            <p:cNvPr id="23" name="Google Shape;306;p8">
              <a:extLst>
                <a:ext uri="{FF2B5EF4-FFF2-40B4-BE49-F238E27FC236}">
                  <a16:creationId xmlns:a16="http://schemas.microsoft.com/office/drawing/2014/main" id="{D0381F44-5386-B48A-FA84-4C27B2B0D5AE}"/>
                </a:ext>
              </a:extLst>
            </p:cNvPr>
            <p:cNvSpPr/>
            <p:nvPr/>
          </p:nvSpPr>
          <p:spPr>
            <a:xfrm>
              <a:off x="8163847" y="3765921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307;p8">
              <a:extLst>
                <a:ext uri="{FF2B5EF4-FFF2-40B4-BE49-F238E27FC236}">
                  <a16:creationId xmlns:a16="http://schemas.microsoft.com/office/drawing/2014/main" id="{33DC110C-61CE-51D3-FD9A-2DECB59B2517}"/>
                </a:ext>
              </a:extLst>
            </p:cNvPr>
            <p:cNvSpPr/>
            <p:nvPr/>
          </p:nvSpPr>
          <p:spPr>
            <a:xfrm>
              <a:off x="8327668" y="3902605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308;p8">
              <a:extLst>
                <a:ext uri="{FF2B5EF4-FFF2-40B4-BE49-F238E27FC236}">
                  <a16:creationId xmlns:a16="http://schemas.microsoft.com/office/drawing/2014/main" id="{1EB344C9-BD73-BD02-55E0-D6386E8E6AA6}"/>
                </a:ext>
              </a:extLst>
            </p:cNvPr>
            <p:cNvSpPr/>
            <p:nvPr/>
          </p:nvSpPr>
          <p:spPr>
            <a:xfrm>
              <a:off x="8652900" y="3914801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6" name="Google Shape;309;p8">
              <a:extLst>
                <a:ext uri="{FF2B5EF4-FFF2-40B4-BE49-F238E27FC236}">
                  <a16:creationId xmlns:a16="http://schemas.microsoft.com/office/drawing/2014/main" id="{089ACC74-2C95-82D0-785F-6F164577C041}"/>
                </a:ext>
              </a:extLst>
            </p:cNvPr>
            <p:cNvCxnSpPr/>
            <p:nvPr/>
          </p:nvCxnSpPr>
          <p:spPr>
            <a:xfrm rot="60000" flipH="1">
              <a:off x="8554958" y="3794819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310;p8">
              <a:extLst>
                <a:ext uri="{FF2B5EF4-FFF2-40B4-BE49-F238E27FC236}">
                  <a16:creationId xmlns:a16="http://schemas.microsoft.com/office/drawing/2014/main" id="{768728AE-303E-74ED-3454-F4B69DBDF0B3}"/>
                </a:ext>
              </a:extLst>
            </p:cNvPr>
            <p:cNvCxnSpPr/>
            <p:nvPr/>
          </p:nvCxnSpPr>
          <p:spPr>
            <a:xfrm rot="10860000">
              <a:off x="8187987" y="4093093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" name="Google Shape;301;p8">
            <a:extLst>
              <a:ext uri="{FF2B5EF4-FFF2-40B4-BE49-F238E27FC236}">
                <a16:creationId xmlns:a16="http://schemas.microsoft.com/office/drawing/2014/main" id="{E60B8ACB-B7C1-068A-5E24-8697328C2D24}"/>
              </a:ext>
            </a:extLst>
          </p:cNvPr>
          <p:cNvSpPr txBox="1"/>
          <p:nvPr/>
        </p:nvSpPr>
        <p:spPr>
          <a:xfrm>
            <a:off x="8010205" y="3011716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jefe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01;p8">
            <a:extLst>
              <a:ext uri="{FF2B5EF4-FFF2-40B4-BE49-F238E27FC236}">
                <a16:creationId xmlns:a16="http://schemas.microsoft.com/office/drawing/2014/main" id="{969071F0-7DF0-6EA6-D771-9784D7F32488}"/>
              </a:ext>
            </a:extLst>
          </p:cNvPr>
          <p:cNvSpPr txBox="1"/>
          <p:nvPr/>
        </p:nvSpPr>
        <p:spPr>
          <a:xfrm>
            <a:off x="6389598" y="4326244"/>
            <a:ext cx="56854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Envía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alto y ancho del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8" name="Google Shape;304;p8">
            <a:extLst>
              <a:ext uri="{FF2B5EF4-FFF2-40B4-BE49-F238E27FC236}">
                <a16:creationId xmlns:a16="http://schemas.microsoft.com/office/drawing/2014/main" id="{845518B2-9597-1299-416F-19E54FFAEB14}"/>
              </a:ext>
            </a:extLst>
          </p:cNvPr>
          <p:cNvSpPr txBox="1"/>
          <p:nvPr/>
        </p:nvSpPr>
        <p:spPr>
          <a:xfrm>
            <a:off x="6389598" y="5032425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1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9" name="Google Shape;304;p8">
            <a:extLst>
              <a:ext uri="{FF2B5EF4-FFF2-40B4-BE49-F238E27FC236}">
                <a16:creationId xmlns:a16="http://schemas.microsoft.com/office/drawing/2014/main" id="{5EDC434F-AD14-BC81-6A63-A9CDE853C6E1}"/>
              </a:ext>
            </a:extLst>
          </p:cNvPr>
          <p:cNvSpPr txBox="1"/>
          <p:nvPr/>
        </p:nvSpPr>
        <p:spPr>
          <a:xfrm>
            <a:off x="6389598" y="5494739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recibida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0" name="Google Shape;304;p8">
            <a:extLst>
              <a:ext uri="{FF2B5EF4-FFF2-40B4-BE49-F238E27FC236}">
                <a16:creationId xmlns:a16="http://schemas.microsoft.com/office/drawing/2014/main" id="{870F1511-68F9-D609-ADA4-7A7599783C25}"/>
              </a:ext>
            </a:extLst>
          </p:cNvPr>
          <p:cNvSpPr txBox="1"/>
          <p:nvPr/>
        </p:nvSpPr>
        <p:spPr>
          <a:xfrm>
            <a:off x="6389598" y="5946068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juntada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1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1" name="Google Shape;304;p8">
            <a:extLst>
              <a:ext uri="{FF2B5EF4-FFF2-40B4-BE49-F238E27FC236}">
                <a16:creationId xmlns:a16="http://schemas.microsoft.com/office/drawing/2014/main" id="{A0689BE9-52CB-D4D3-8B4F-5E3BF717F554}"/>
              </a:ext>
            </a:extLst>
          </p:cNvPr>
          <p:cNvSpPr txBox="1"/>
          <p:nvPr/>
        </p:nvSpPr>
        <p:spPr>
          <a:xfrm>
            <a:off x="6389598" y="6408383"/>
            <a:ext cx="5449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Informa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recibida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8E7BB5E8-8B87-A0BA-383D-75CFAC8103F4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1B9D029-313A-1F5E-EA9F-2697E3DE73E7}"/>
              </a:ext>
            </a:extLst>
          </p:cNvPr>
          <p:cNvCxnSpPr/>
          <p:nvPr/>
        </p:nvCxnSpPr>
        <p:spPr>
          <a:xfrm>
            <a:off x="5818995" y="3165020"/>
            <a:ext cx="0" cy="357482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14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9" name="Google Shape;369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936625" y="1088318"/>
            <a:ext cx="59944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Recepcion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(1,1,20,20)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proceso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alto:numero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ancho:numero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               ES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flores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numero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);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fin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robots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altura,ancho,f:numero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(altura,robor3)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(ancho,robot3)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rectángulo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altura,ancho,f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(f,robot3)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 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6803184" y="1026317"/>
            <a:ext cx="5102225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jefe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f:numero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(5,robot1)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(3,robot1)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(8,robot2)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(f,robot1)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(f,robot2)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(f)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 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variables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robot2: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robot3: jefe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....</a:t>
            </a:r>
            <a:endParaRPr sz="18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</a:t>
            </a:r>
            <a:endParaRPr sz="18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 rot="-420000">
            <a:off x="9323669" y="4632422"/>
            <a:ext cx="2693827" cy="15696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¿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Qué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ocurre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robot 2 termina de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juntar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sus </a:t>
            </a:r>
            <a:r>
              <a:rPr lang="en-US" sz="24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flores</a:t>
            </a:r>
            <a:r>
              <a:rPr lang="en-US"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primero?</a:t>
            </a:r>
            <a:endParaRPr sz="2400" b="1" dirty="0">
              <a:solidFill>
                <a:srgbClr val="33CCCC"/>
              </a:solidFill>
              <a:latin typeface="Aptos Narrow" panose="020B0004020202020204" pitchFamily="34" charset="0"/>
              <a:ea typeface="Calibri"/>
              <a:cs typeface="Calibri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43163CCD-B54F-8782-637A-F8FA78B51E0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E3820C5-916F-D706-8EF9-83B20996858B}"/>
              </a:ext>
            </a:extLst>
          </p:cNvPr>
          <p:cNvGrpSpPr/>
          <p:nvPr/>
        </p:nvGrpSpPr>
        <p:grpSpPr>
          <a:xfrm>
            <a:off x="2665959" y="1226634"/>
            <a:ext cx="4021053" cy="5255244"/>
            <a:chOff x="1075055" y="1235551"/>
            <a:chExt cx="4021053" cy="5255244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BFB81286-E0C2-32D3-299B-5DB8C519B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108" y="1235551"/>
              <a:ext cx="0" cy="525524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2D02A260-1375-FB0D-67FE-8FE1BACAE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055" y="6490795"/>
              <a:ext cx="4021053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/>
      <p:bldP spid="3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2" name="Google Shape;382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 txBox="1"/>
          <p:nvPr/>
        </p:nvSpPr>
        <p:spPr>
          <a:xfrm>
            <a:off x="1146175" y="273050"/>
            <a:ext cx="109569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Pasaje de Mensajes – Recepción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/>
        </p:nvSpPr>
        <p:spPr>
          <a:xfrm>
            <a:off x="874712" y="847005"/>
            <a:ext cx="5100637" cy="58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lang="es-E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….</a:t>
            </a:r>
            <a:endParaRPr sz="17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robot </a:t>
            </a:r>
            <a:r>
              <a:rPr lang="en-US" sz="1700" b="1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jefe</a:t>
            </a:r>
            <a:endParaRPr sz="17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f:numero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7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.....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(5,robot1)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(3,robot1)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(8,robot2)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EnviarMensaje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(2,robot2)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(f,*)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(f,*)</a:t>
            </a:r>
            <a:endParaRPr sz="1800" b="0" i="0" u="none" strike="noStrike" cap="none" dirty="0">
              <a:solidFill>
                <a:schemeClr val="accent2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Informar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(f)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fin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variables</a:t>
            </a:r>
            <a:endParaRPr sz="17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robot1:juntadores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robot2: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juntadores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robot3: jefe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</a:t>
            </a:r>
            <a:r>
              <a:rPr lang="en-US" sz="1700" b="1" i="0" u="none" strike="noStrike" cap="none" dirty="0" err="1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comenzar</a:t>
            </a:r>
            <a:endParaRPr sz="17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....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fin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Google Shape;150;p1">
            <a:extLst>
              <a:ext uri="{FF2B5EF4-FFF2-40B4-BE49-F238E27FC236}">
                <a16:creationId xmlns:a16="http://schemas.microsoft.com/office/drawing/2014/main" id="{BFC8FA0A-9000-9454-F772-D1B6C0865A4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5;p9">
            <a:extLst>
              <a:ext uri="{FF2B5EF4-FFF2-40B4-BE49-F238E27FC236}">
                <a16:creationId xmlns:a16="http://schemas.microsoft.com/office/drawing/2014/main" id="{CA5709AC-2F4F-4CB5-FA4B-C60A240618DE}"/>
              </a:ext>
            </a:extLst>
          </p:cNvPr>
          <p:cNvSpPr txBox="1"/>
          <p:nvPr/>
        </p:nvSpPr>
        <p:spPr>
          <a:xfrm>
            <a:off x="6488906" y="1355861"/>
            <a:ext cx="4969801" cy="49240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>
            <a:solidFill>
              <a:schemeClr val="bg2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6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RecibirMensaje</a:t>
            </a:r>
            <a:r>
              <a:rPr lang="en-US" sz="26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600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variable,*</a:t>
            </a:r>
            <a:r>
              <a:rPr lang="en-US" sz="26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</p:txBody>
      </p:sp>
      <p:grpSp>
        <p:nvGrpSpPr>
          <p:cNvPr id="5" name="Google Shape;312;p8">
            <a:extLst>
              <a:ext uri="{FF2B5EF4-FFF2-40B4-BE49-F238E27FC236}">
                <a16:creationId xmlns:a16="http://schemas.microsoft.com/office/drawing/2014/main" id="{326DAFEA-D1B3-96A2-9C86-4F38CD57902C}"/>
              </a:ext>
            </a:extLst>
          </p:cNvPr>
          <p:cNvGrpSpPr/>
          <p:nvPr/>
        </p:nvGrpSpPr>
        <p:grpSpPr>
          <a:xfrm>
            <a:off x="7260962" y="2816008"/>
            <a:ext cx="3075243" cy="2959420"/>
            <a:chOff x="6881860" y="4238189"/>
            <a:chExt cx="2081466" cy="1776304"/>
          </a:xfrm>
        </p:grpSpPr>
        <p:sp>
          <p:nvSpPr>
            <p:cNvPr id="7" name="Google Shape;313;p8">
              <a:extLst>
                <a:ext uri="{FF2B5EF4-FFF2-40B4-BE49-F238E27FC236}">
                  <a16:creationId xmlns:a16="http://schemas.microsoft.com/office/drawing/2014/main" id="{F5EF9718-6AE4-9242-F6E2-047B1A49BCDC}"/>
                </a:ext>
              </a:extLst>
            </p:cNvPr>
            <p:cNvSpPr/>
            <p:nvPr/>
          </p:nvSpPr>
          <p:spPr>
            <a:xfrm rot="-9420000">
              <a:off x="7126951" y="4238189"/>
              <a:ext cx="1762603" cy="1639012"/>
            </a:xfrm>
            <a:custGeom>
              <a:avLst/>
              <a:gdLst/>
              <a:ahLst/>
              <a:cxnLst/>
              <a:rect l="l" t="t" r="r" b="b"/>
              <a:pathLst>
                <a:path w="1762603" h="1639012" extrusionOk="0">
                  <a:moveTo>
                    <a:pt x="0" y="819506"/>
                  </a:moveTo>
                  <a:cubicBezTo>
                    <a:pt x="0" y="366905"/>
                    <a:pt x="394572" y="0"/>
                    <a:pt x="881302" y="0"/>
                  </a:cubicBezTo>
                  <a:lnTo>
                    <a:pt x="1762603" y="0"/>
                  </a:lnTo>
                  <a:lnTo>
                    <a:pt x="1762603" y="819506"/>
                  </a:lnTo>
                  <a:cubicBezTo>
                    <a:pt x="1762603" y="1272107"/>
                    <a:pt x="1368031" y="1639012"/>
                    <a:pt x="881301" y="1639012"/>
                  </a:cubicBezTo>
                  <a:cubicBezTo>
                    <a:pt x="394571" y="1639012"/>
                    <a:pt x="-1" y="1272107"/>
                    <a:pt x="-1" y="819506"/>
                  </a:cubicBezTo>
                  <a:lnTo>
                    <a:pt x="0" y="819506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14;p8">
              <a:extLst>
                <a:ext uri="{FF2B5EF4-FFF2-40B4-BE49-F238E27FC236}">
                  <a16:creationId xmlns:a16="http://schemas.microsoft.com/office/drawing/2014/main" id="{BA5A8C35-8150-2499-8897-17322176EDBB}"/>
                </a:ext>
              </a:extLst>
            </p:cNvPr>
            <p:cNvSpPr txBox="1"/>
            <p:nvPr/>
          </p:nvSpPr>
          <p:spPr>
            <a:xfrm>
              <a:off x="6881860" y="4630719"/>
              <a:ext cx="2081466" cy="1383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rgbClr val="3B3838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s-ES" sz="2200" b="0" i="0" u="none" strike="noStrike" cap="none" dirty="0">
                  <a:solidFill>
                    <a:srgbClr val="3B383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Cuando se utiliza * no implica que en * esté almacenado el número del robot que hizo el envío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000"/>
                <a:buFont typeface="Calibri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/>
      <p:bldP spid="4" grpId="0" animBg="1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2260</Words>
  <Application>Microsoft Office PowerPoint</Application>
  <PresentationFormat>Panorámica</PresentationFormat>
  <Paragraphs>445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18</vt:i4>
      </vt:variant>
    </vt:vector>
  </HeadingPairs>
  <TitlesOfParts>
    <vt:vector size="37" baseType="lpstr">
      <vt:lpstr>Tahoma</vt:lpstr>
      <vt:lpstr>Noto Sans Symbols</vt:lpstr>
      <vt:lpstr>Arial</vt:lpstr>
      <vt:lpstr>Consolas</vt:lpstr>
      <vt:lpstr>Calibri</vt:lpstr>
      <vt:lpstr>Aptos Narrow</vt:lpstr>
      <vt:lpstr>Times New Roman</vt:lpstr>
      <vt:lpstr>Arial Narrow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8</cp:revision>
  <dcterms:created xsi:type="dcterms:W3CDTF">2004-03-08T16:29:06Z</dcterms:created>
  <dcterms:modified xsi:type="dcterms:W3CDTF">2024-10-22T16:03:48Z</dcterms:modified>
</cp:coreProperties>
</file>