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4" r:id="rId3"/>
    <p:sldId id="285" r:id="rId4"/>
    <p:sldId id="264" r:id="rId5"/>
    <p:sldId id="25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0ACDEF9D-782A-4C45-AC0F-DEB786A62E74}"/>
    <pc:docChg chg="modSld">
      <pc:chgData name="Jan" userId="185de13651d64d23" providerId="LiveId" clId="{0ACDEF9D-782A-4C45-AC0F-DEB786A62E74}" dt="2022-11-12T08:57:13.342" v="24" actId="20577"/>
      <pc:docMkLst>
        <pc:docMk/>
      </pc:docMkLst>
      <pc:sldChg chg="modSp mod">
        <pc:chgData name="Jan" userId="185de13651d64d23" providerId="LiveId" clId="{0ACDEF9D-782A-4C45-AC0F-DEB786A62E74}" dt="2022-11-12T08:57:05.554" v="3" actId="20577"/>
        <pc:sldMkLst>
          <pc:docMk/>
          <pc:sldMk cId="0" sldId="259"/>
        </pc:sldMkLst>
        <pc:spChg chg="mod">
          <ac:chgData name="Jan" userId="185de13651d64d23" providerId="LiveId" clId="{0ACDEF9D-782A-4C45-AC0F-DEB786A62E74}" dt="2022-11-12T08:57:05.554" v="3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Jan" userId="185de13651d64d23" providerId="LiveId" clId="{0ACDEF9D-782A-4C45-AC0F-DEB786A62E74}" dt="2022-11-12T08:57:13.342" v="24" actId="20577"/>
        <pc:sldMkLst>
          <pc:docMk/>
          <pc:sldMk cId="1707327199" sldId="282"/>
        </pc:sldMkLst>
        <pc:spChg chg="mod">
          <ac:chgData name="Jan" userId="185de13651d64d23" providerId="LiveId" clId="{0ACDEF9D-782A-4C45-AC0F-DEB786A62E74}" dt="2022-11-12T08:57:13.342" v="24" actId="20577"/>
          <ac:spMkLst>
            <pc:docMk/>
            <pc:sldMk cId="1707327199" sldId="282"/>
            <ac:spMk id="3" creationId="{AB0B060E-5559-42C7-ABAB-8E27B0517E93}"/>
          </ac:spMkLst>
        </pc:spChg>
      </pc:sldChg>
    </pc:docChg>
  </pc:docChgLst>
  <pc:docChgLst>
    <pc:chgData name="Jan" userId="185de13651d64d23" providerId="LiveId" clId="{AE25887A-7409-48E2-B914-5220A35DD266}"/>
    <pc:docChg chg="addSld delSld modSld">
      <pc:chgData name="Jan" userId="185de13651d64d23" providerId="LiveId" clId="{AE25887A-7409-48E2-B914-5220A35DD266}" dt="2022-08-08T16:11:52.770" v="1"/>
      <pc:docMkLst>
        <pc:docMk/>
      </pc:docMkLst>
      <pc:sldChg chg="add">
        <pc:chgData name="Jan" userId="185de13651d64d23" providerId="LiveId" clId="{AE25887A-7409-48E2-B914-5220A35DD266}" dt="2022-08-08T16:11:52.770" v="1"/>
        <pc:sldMkLst>
          <pc:docMk/>
          <pc:sldMk cId="1707327199" sldId="282"/>
        </pc:sldMkLst>
      </pc:sldChg>
      <pc:sldChg chg="del">
        <pc:chgData name="Jan" userId="185de13651d64d23" providerId="LiveId" clId="{AE25887A-7409-48E2-B914-5220A35DD266}" dt="2022-08-08T16:11:43.420" v="0" actId="47"/>
        <pc:sldMkLst>
          <pc:docMk/>
          <pc:sldMk cId="224579613" sldId="283"/>
        </pc:sldMkLst>
      </pc:sldChg>
    </pc:docChg>
  </pc:docChgLst>
  <pc:docChgLst>
    <pc:chgData name="Jan" userId="185de13651d64d23" providerId="LiveId" clId="{2C096624-DD2E-4E3E-ABB4-9F84511A5C47}"/>
    <pc:docChg chg="custSel delSld modSld">
      <pc:chgData name="Jan" userId="185de13651d64d23" providerId="LiveId" clId="{2C096624-DD2E-4E3E-ABB4-9F84511A5C47}" dt="2023-01-07T07:57:25.178" v="65" actId="47"/>
      <pc:docMkLst>
        <pc:docMk/>
      </pc:docMkLst>
      <pc:sldChg chg="modSp mod">
        <pc:chgData name="Jan" userId="185de13651d64d23" providerId="LiveId" clId="{2C096624-DD2E-4E3E-ABB4-9F84511A5C47}" dt="2023-01-07T07:56:35.076" v="12" actId="20577"/>
        <pc:sldMkLst>
          <pc:docMk/>
          <pc:sldMk cId="0" sldId="256"/>
        </pc:sldMkLst>
        <pc:spChg chg="mod">
          <ac:chgData name="Jan" userId="185de13651d64d23" providerId="LiveId" clId="{2C096624-DD2E-4E3E-ABB4-9F84511A5C47}" dt="2023-01-07T07:56:35.076" v="12" actId="20577"/>
          <ac:spMkLst>
            <pc:docMk/>
            <pc:sldMk cId="0" sldId="256"/>
            <ac:spMk id="91" creationId="{00000000-0000-0000-0000-000000000000}"/>
          </ac:spMkLst>
        </pc:spChg>
      </pc:sldChg>
      <pc:sldChg chg="delSp modSp mod">
        <pc:chgData name="Jan" userId="185de13651d64d23" providerId="LiveId" clId="{2C096624-DD2E-4E3E-ABB4-9F84511A5C47}" dt="2023-01-07T07:57:21.446" v="64" actId="478"/>
        <pc:sldMkLst>
          <pc:docMk/>
          <pc:sldMk cId="0" sldId="259"/>
        </pc:sldMkLst>
        <pc:spChg chg="mod">
          <ac:chgData name="Jan" userId="185de13651d64d23" providerId="LiveId" clId="{2C096624-DD2E-4E3E-ABB4-9F84511A5C47}" dt="2023-01-07T07:57:17.774" v="63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Jan" userId="185de13651d64d23" providerId="LiveId" clId="{2C096624-DD2E-4E3E-ABB4-9F84511A5C47}" dt="2023-01-07T07:57:09.451" v="59" actId="14"/>
          <ac:spMkLst>
            <pc:docMk/>
            <pc:sldMk cId="0" sldId="259"/>
            <ac:spMk id="122" creationId="{00000000-0000-0000-0000-000000000000}"/>
          </ac:spMkLst>
        </pc:spChg>
        <pc:spChg chg="del mod">
          <ac:chgData name="Jan" userId="185de13651d64d23" providerId="LiveId" clId="{2C096624-DD2E-4E3E-ABB4-9F84511A5C47}" dt="2023-01-07T07:57:21.446" v="64" actId="478"/>
          <ac:spMkLst>
            <pc:docMk/>
            <pc:sldMk cId="0" sldId="259"/>
            <ac:spMk id="124" creationId="{00000000-0000-0000-0000-000000000000}"/>
          </ac:spMkLst>
        </pc:spChg>
      </pc:sldChg>
      <pc:sldChg chg="del">
        <pc:chgData name="Jan" userId="185de13651d64d23" providerId="LiveId" clId="{2C096624-DD2E-4E3E-ABB4-9F84511A5C47}" dt="2023-01-07T07:57:25.178" v="65" actId="47"/>
        <pc:sldMkLst>
          <pc:docMk/>
          <pc:sldMk cId="1707327199" sldId="282"/>
        </pc:sldMkLst>
      </pc:sldChg>
    </pc:docChg>
  </pc:docChgLst>
  <pc:docChgLst>
    <pc:chgData name="Jan" userId="185de13651d64d23" providerId="LiveId" clId="{AF58596B-38A0-40A0-991A-CF35A1EBEA5A}"/>
    <pc:docChg chg="addSld delSld modSld">
      <pc:chgData name="Jan" userId="185de13651d64d23" providerId="LiveId" clId="{AF58596B-38A0-40A0-991A-CF35A1EBEA5A}" dt="2023-01-02T08:24:58.964" v="1"/>
      <pc:docMkLst>
        <pc:docMk/>
      </pc:docMkLst>
      <pc:sldChg chg="add del">
        <pc:chgData name="Jan" userId="185de13651d64d23" providerId="LiveId" clId="{AF58596B-38A0-40A0-991A-CF35A1EBEA5A}" dt="2023-01-02T08:24:58.964" v="1"/>
        <pc:sldMkLst>
          <pc:docMk/>
          <pc:sldMk cId="178718596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Web-Seminar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18660B-B241-2707-7380-C5BCA6F8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21" y="118054"/>
            <a:ext cx="2381065" cy="164922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731F18-BA9D-CAC8-9C85-0F5EFEAB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06" y="1775703"/>
            <a:ext cx="2996134" cy="32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  <a:br>
              <a:rPr lang="de-DE" dirty="0"/>
            </a:br>
            <a:endParaRPr lang="de-DE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(KNN) Algorithmus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Georgia</vt:lpstr>
      <vt:lpstr>Nunito Sans</vt:lpstr>
      <vt:lpstr>Arial</vt:lpstr>
      <vt:lpstr>Ulysses template</vt:lpstr>
      <vt:lpstr>Machine Learning Web-Seminar</vt:lpstr>
      <vt:lpstr>JAN SCHAFFRANEK</vt:lpstr>
      <vt:lpstr>Who am I?</vt:lpstr>
      <vt:lpstr>Maschinelle Lernen</vt:lpstr>
      <vt:lpstr>Was werden wir lernen?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70</cp:revision>
  <dcterms:modified xsi:type="dcterms:W3CDTF">2023-01-07T07:57:27Z</dcterms:modified>
</cp:coreProperties>
</file>