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79" r:id="rId3"/>
    <p:sldId id="281" r:id="rId4"/>
    <p:sldId id="280" r:id="rId5"/>
    <p:sldId id="282" r:id="rId6"/>
    <p:sldId id="283" r:id="rId7"/>
    <p:sldId id="288" r:id="rId8"/>
    <p:sldId id="284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04598012-C299-4616-83F6-09C472BDB432}"/>
    <pc:docChg chg="modSld">
      <pc:chgData name="Jan" userId="185de13651d64d23" providerId="LiveId" clId="{04598012-C299-4616-83F6-09C472BDB432}" dt="2023-01-28T10:00:36.477" v="34" actId="20577"/>
      <pc:docMkLst>
        <pc:docMk/>
      </pc:docMkLst>
      <pc:sldChg chg="modSp mod">
        <pc:chgData name="Jan" userId="185de13651d64d23" providerId="LiveId" clId="{04598012-C299-4616-83F6-09C472BDB432}" dt="2023-01-28T10:00:20.962" v="16" actId="20577"/>
        <pc:sldMkLst>
          <pc:docMk/>
          <pc:sldMk cId="2909565573" sldId="283"/>
        </pc:sldMkLst>
        <pc:spChg chg="mod">
          <ac:chgData name="Jan" userId="185de13651d64d23" providerId="LiveId" clId="{04598012-C299-4616-83F6-09C472BDB432}" dt="2023-01-28T10:00:20.962" v="16" actId="20577"/>
          <ac:spMkLst>
            <pc:docMk/>
            <pc:sldMk cId="2909565573" sldId="283"/>
            <ac:spMk id="237" creationId="{00000000-0000-0000-0000-000000000000}"/>
          </ac:spMkLst>
        </pc:spChg>
      </pc:sldChg>
      <pc:sldChg chg="modSp mod">
        <pc:chgData name="Jan" userId="185de13651d64d23" providerId="LiveId" clId="{04598012-C299-4616-83F6-09C472BDB432}" dt="2023-01-28T10:00:36.477" v="34" actId="20577"/>
        <pc:sldMkLst>
          <pc:docMk/>
          <pc:sldMk cId="1199285111" sldId="284"/>
        </pc:sldMkLst>
        <pc:spChg chg="mod">
          <ac:chgData name="Jan" userId="185de13651d64d23" providerId="LiveId" clId="{04598012-C299-4616-83F6-09C472BDB432}" dt="2023-01-28T10:00:36.477" v="34" actId="20577"/>
          <ac:spMkLst>
            <pc:docMk/>
            <pc:sldMk cId="1199285111" sldId="284"/>
            <ac:spMk id="237" creationId="{00000000-0000-0000-0000-000000000000}"/>
          </ac:spMkLst>
        </pc:spChg>
      </pc:sldChg>
      <pc:sldChg chg="modSp mod">
        <pc:chgData name="Jan" userId="185de13651d64d23" providerId="LiveId" clId="{04598012-C299-4616-83F6-09C472BDB432}" dt="2023-01-28T10:00:30.368" v="28" actId="20577"/>
        <pc:sldMkLst>
          <pc:docMk/>
          <pc:sldMk cId="192312304" sldId="288"/>
        </pc:sldMkLst>
        <pc:spChg chg="mod">
          <ac:chgData name="Jan" userId="185de13651d64d23" providerId="LiveId" clId="{04598012-C299-4616-83F6-09C472BDB432}" dt="2023-01-28T10:00:30.368" v="28" actId="20577"/>
          <ac:spMkLst>
            <pc:docMk/>
            <pc:sldMk cId="192312304" sldId="288"/>
            <ac:spMk id="2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8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24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9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7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 - Regression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Regression bedeutet Rückbildung bzw. Zurückversetzen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Aufbauend auf dem gegebenen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Funktion soll diesen dann repräsentieren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TRAININGS- UND TESTDATEN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824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Training wird das Modell optimiert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Genauigkeit getestet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8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9360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Approximierung</a:t>
            </a:r>
            <a:r>
              <a:rPr lang="de-DE" dirty="0"/>
              <a:t> anhand der Trainingsdaten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/>
              <a:t>Wie </a:t>
            </a:r>
            <a:r>
              <a:rPr lang="de-DE" dirty="0"/>
              <a:t>gut die Lösung dann dem Datensatz entspricht, kann anhand der Output Werte bestimmt werden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90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OPTIMIERUNG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13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sind die einzigen Variablen in dem Modell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Stellen bei einer Linearen Regression m (Steigung) und b (Achsenabschnitt)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passiert wenn ich m oder b um einen Wert verändere?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Verbessert sich dann die Genauigkeit?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2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61985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Woher weiß das Modell wie gut die aktuellen Gewichte sind?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Durch eine Metrik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5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Metrik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FORMELN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1317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/>
              <a:t>Metrik: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b: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D53C47-2026-4301-8CBC-644EF645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79" y="1748287"/>
            <a:ext cx="2333951" cy="7621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0DD8F5-444C-480F-A829-7805C6CF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44" y="2797972"/>
            <a:ext cx="2143424" cy="609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7D7CE4-C7DC-4B07-A64C-15B2865F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28" y="3850643"/>
            <a:ext cx="117173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1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</vt:lpstr>
      <vt:lpstr>Roboto Condensed Light</vt:lpstr>
      <vt:lpstr>Arvo</vt:lpstr>
      <vt:lpstr>Arial</vt:lpstr>
      <vt:lpstr>Salerio template</vt:lpstr>
      <vt:lpstr>MACHINE LEARNING</vt:lpstr>
      <vt:lpstr>REGRESSION</vt:lpstr>
      <vt:lpstr>TRAININGS- UND TESTDATEN</vt:lpstr>
      <vt:lpstr>REGRESSION - VORGEHEN</vt:lpstr>
      <vt:lpstr>LINEARE REGRESSION - OPTIMIERUNG</vt:lpstr>
      <vt:lpstr>REGRESSION - FEHLERFUNKTION</vt:lpstr>
      <vt:lpstr>REGRESSION - FEHLERFUNKTION</vt:lpstr>
      <vt:lpstr>LINEARE REGRESSION - FORMELN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126</cp:revision>
  <dcterms:modified xsi:type="dcterms:W3CDTF">2023-01-28T10:00:37Z</dcterms:modified>
</cp:coreProperties>
</file>