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81" r:id="rId3"/>
    <p:sldId id="282" r:id="rId4"/>
    <p:sldId id="287" r:id="rId5"/>
    <p:sldId id="286" r:id="rId6"/>
    <p:sldId id="283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Nunito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34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35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03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19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45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595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Policy Gradient: REINFORCE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4" y="1289950"/>
            <a:ext cx="5824775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Bei den Values-</a:t>
            </a:r>
            <a:r>
              <a:rPr lang="de-DE" dirty="0" err="1"/>
              <a:t>based</a:t>
            </a:r>
            <a:r>
              <a:rPr lang="de-DE" dirty="0"/>
              <a:t> Algorithmen (DQN etc.) haben wir nicht direkt mit einer Policy gerechnet, sondern mit den Values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Bei den Policy-</a:t>
            </a:r>
            <a:r>
              <a:rPr lang="de-DE" dirty="0" err="1"/>
              <a:t>based</a:t>
            </a:r>
            <a:r>
              <a:rPr lang="de-DE" dirty="0"/>
              <a:t> Algorithmen wollen wir direkt die Policy optimieren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BB4E63A-7521-46BE-A272-649338C9E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845" y="3683900"/>
            <a:ext cx="5329448" cy="47563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E0240A4-774F-4D8F-A244-5F05FC271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845" y="2197006"/>
            <a:ext cx="5168980" cy="47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8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Policy Gradient: REINFORCE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4" y="1289950"/>
            <a:ext cx="5824775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Wir haben beim DQN eine möglichst gute Approximation der Q-Values benötigt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Wenn in dem Environment aber Zufall im Spiel ist, dann ist dies sehr schwer zu berechnen bzw. hat vielleicht nicht soviel Aussagekraft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75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Policy Gradient: REINFORCE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4" y="1289950"/>
            <a:ext cx="5824775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Eigenschaften der Policy-</a:t>
            </a:r>
            <a:r>
              <a:rPr lang="de-DE" dirty="0" err="1"/>
              <a:t>based</a:t>
            </a:r>
            <a:r>
              <a:rPr lang="de-DE" dirty="0"/>
              <a:t> Algorithmen: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On-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Benötigen in der Regel ganze Episoden zum lernen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Interagieren öfter mit dem Environment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Können schneller konvergieren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Benötigen keine </a:t>
            </a:r>
            <a:r>
              <a:rPr lang="de-DE"/>
              <a:t>explizite Exploration</a:t>
            </a: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407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Policy Gradient: REINFORCE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4" y="1289950"/>
            <a:ext cx="5824775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Bei den Policy Gradient Algorithmen wird als Ansatz ein On-</a:t>
            </a:r>
            <a:r>
              <a:rPr lang="de-DE" dirty="0" err="1"/>
              <a:t>policy</a:t>
            </a:r>
            <a:r>
              <a:rPr lang="de-DE" dirty="0"/>
              <a:t> Training gewählt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Mittels eines Neuronalen Netzwerkes soll dann die Policy optimiert werden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E88B1AD-7825-47D0-84E0-7E4DD22D8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199" y="3121759"/>
            <a:ext cx="5596200" cy="4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4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Policy Gradient: REINFORCE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4" y="1289950"/>
            <a:ext cx="5824775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90D12BD-ADF0-4636-AD06-042395413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003" y="1289950"/>
            <a:ext cx="5802822" cy="356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17737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Bildschirmpräsentation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Wingdings</vt:lpstr>
      <vt:lpstr>Georgia</vt:lpstr>
      <vt:lpstr>Nunito Sans</vt:lpstr>
      <vt:lpstr>Arial</vt:lpstr>
      <vt:lpstr>Calibri</vt:lpstr>
      <vt:lpstr>Ulysses template</vt:lpstr>
      <vt:lpstr>Artificial Intelligence und Deep Learning in Python</vt:lpstr>
      <vt:lpstr>Reinforcement Learning</vt:lpstr>
      <vt:lpstr>Reinforcement Learning</vt:lpstr>
      <vt:lpstr>Reinforcement Learning</vt:lpstr>
      <vt:lpstr>Reinforcement Learning</vt:lpstr>
      <vt:lpstr>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125</cp:revision>
  <dcterms:modified xsi:type="dcterms:W3CDTF">2018-10-14T10:40:14Z</dcterms:modified>
</cp:coreProperties>
</file>