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64" r:id="rId3"/>
    <p:sldId id="258" r:id="rId4"/>
    <p:sldId id="259" r:id="rId5"/>
    <p:sldId id="282" r:id="rId6"/>
    <p:sldId id="283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50744" y="312833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 err="1"/>
              <a:t>Artificial</a:t>
            </a:r>
            <a:r>
              <a:rPr lang="de-DE" sz="5400" b="1" dirty="0"/>
              <a:t> </a:t>
            </a:r>
            <a:r>
              <a:rPr lang="de-DE" sz="5400" b="1" dirty="0" err="1"/>
              <a:t>Intelligence</a:t>
            </a:r>
            <a:endParaRPr sz="5400" b="1" dirty="0"/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4294967295"/>
          </p:nvPr>
        </p:nvSpPr>
        <p:spPr>
          <a:xfrm>
            <a:off x="690812" y="435745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FFFF"/>
                </a:solidFill>
              </a:rPr>
              <a:t>Wie können Computer eine Intelligenz entwickeln?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Wie programmiert man eine AI?</a:t>
            </a:r>
            <a:endParaRPr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Das Reinforcement Learning und das Deep Learning stellen mathematische Methoden dar um Wissen aus Daten </a:t>
            </a:r>
            <a:r>
              <a:rPr lang="de-DE"/>
              <a:t>zu erlernen.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Wir werden Neuronale Netzwerke mit Methoden des Reinforcement </a:t>
            </a:r>
            <a:r>
              <a:rPr lang="de-DE" dirty="0" err="1"/>
              <a:t>Learnings</a:t>
            </a:r>
            <a:r>
              <a:rPr lang="de-DE" dirty="0"/>
              <a:t> programmieren um eine KI zu erstellen.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Wir verwenden dabei </a:t>
            </a:r>
            <a:r>
              <a:rPr lang="de-DE" dirty="0" err="1"/>
              <a:t>TensorFlow</a:t>
            </a:r>
            <a:r>
              <a:rPr lang="de-DE" dirty="0"/>
              <a:t> (mit Keras) als Programmierschnittstelle. </a:t>
            </a:r>
          </a:p>
          <a:p>
            <a:pPr marL="0" indent="0">
              <a:buNone/>
            </a:pPr>
            <a:r>
              <a:rPr lang="de-DE" dirty="0" err="1"/>
              <a:t>TensorFlow</a:t>
            </a:r>
            <a:r>
              <a:rPr lang="de-DE" dirty="0"/>
              <a:t> wird von einigen </a:t>
            </a:r>
            <a:r>
              <a:rPr lang="de-DE" b="1" dirty="0"/>
              <a:t>"Big Playern"</a:t>
            </a:r>
            <a:r>
              <a:rPr lang="de-DE" dirty="0"/>
              <a:t> weltweit genutzt, darunter  sind z.B. </a:t>
            </a:r>
            <a:r>
              <a:rPr lang="de-DE" b="1" dirty="0"/>
              <a:t>Ebay, Dropbox, Snapchat, Twitter, SAP, IBM, Intel und Google</a:t>
            </a:r>
            <a:r>
              <a:rPr lang="de-DE" dirty="0"/>
              <a:t>!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Einleitung in den Kurs</a:t>
            </a:r>
            <a:br>
              <a:rPr lang="de-DE" dirty="0"/>
            </a:br>
            <a:endParaRPr lang="de-DE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Python Grundlagen</a:t>
            </a:r>
            <a:br>
              <a:rPr lang="de-DE" dirty="0"/>
            </a:br>
            <a:endParaRPr lang="de-DE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Die Anfänge der KI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endParaRPr lang="de-DE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Einführung in das Deep Learning und Neuronale Netzwerke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endParaRPr lang="de-DE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Einführung in das Reinforcement Learning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endParaRPr lang="de-DE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Methoden des Reinforcement Learning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Grundlagenerfahrung in der Programmierung ist hilfreich aber nicht notwendig</a:t>
            </a:r>
          </a:p>
          <a:p>
            <a:endParaRPr lang="de-DE" dirty="0"/>
          </a:p>
          <a:p>
            <a:r>
              <a:rPr lang="de-DE" dirty="0"/>
              <a:t>Mathematisches Grundverständnis (Abitur)</a:t>
            </a:r>
          </a:p>
          <a:p>
            <a:endParaRPr lang="de-DE" dirty="0"/>
          </a:p>
          <a:p>
            <a:r>
              <a:rPr lang="de-DE" dirty="0"/>
              <a:t>Richtig Bock auf das Thema des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Softwareentwickler, Data </a:t>
            </a:r>
            <a:r>
              <a:rPr lang="de-DE" dirty="0" err="1"/>
              <a:t>Scientists</a:t>
            </a:r>
            <a:r>
              <a:rPr lang="de-DE" dirty="0"/>
              <a:t> oder </a:t>
            </a:r>
            <a:r>
              <a:rPr lang="de-DE" dirty="0" err="1"/>
              <a:t>Machine</a:t>
            </a:r>
            <a:r>
              <a:rPr lang="de-DE" dirty="0"/>
              <a:t> Learning Experten</a:t>
            </a:r>
          </a:p>
          <a:p>
            <a:endParaRPr lang="de-DE" dirty="0"/>
          </a:p>
          <a:p>
            <a:r>
              <a:rPr lang="de-DE" dirty="0"/>
              <a:t>Alle die die neusten Deep Learning Techniken erlernen wollen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Was werdet ihr nach Abschluss des Kurses erreichen?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Das erreichte Wissen:</a:t>
            </a:r>
            <a:endParaRPr sz="1200" dirty="0"/>
          </a:p>
          <a:p>
            <a:r>
              <a:rPr lang="de-DE" dirty="0"/>
              <a:t>Python Programmierung für Data Science und das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r>
              <a:rPr lang="de-DE" dirty="0"/>
              <a:t>Deep Learning Techniken verstehen</a:t>
            </a:r>
          </a:p>
          <a:p>
            <a:r>
              <a:rPr lang="de-DE" dirty="0"/>
              <a:t>Eigene Neuronale Netzwerke in </a:t>
            </a:r>
            <a:r>
              <a:rPr lang="de-DE" dirty="0" err="1"/>
              <a:t>TensorFlow</a:t>
            </a:r>
            <a:r>
              <a:rPr lang="de-DE" dirty="0"/>
              <a:t> (Keras) erstellen</a:t>
            </a:r>
          </a:p>
          <a:p>
            <a:r>
              <a:rPr lang="de-DE" dirty="0"/>
              <a:t>Methoden des Reinforcement </a:t>
            </a:r>
            <a:r>
              <a:rPr lang="de-DE" dirty="0" err="1"/>
              <a:t>Learnings</a:t>
            </a:r>
            <a:r>
              <a:rPr lang="de-DE" dirty="0"/>
              <a:t> verstehen und anwenden</a:t>
            </a:r>
          </a:p>
          <a:p>
            <a:r>
              <a:rPr lang="de-DE" dirty="0"/>
              <a:t>Eigene </a:t>
            </a:r>
            <a:r>
              <a:rPr lang="de-DE" dirty="0" err="1"/>
              <a:t>KI‘s</a:t>
            </a:r>
            <a:r>
              <a:rPr lang="de-DE" dirty="0"/>
              <a:t> für Spiele programmieren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031488" y="3307121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Anwendung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895975" y="3334831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Know</a:t>
            </a: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167000" y="3300191"/>
            <a:ext cx="1660800" cy="1660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Einführung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55" name="Shape 155"/>
          <p:cNvCxnSpPr/>
          <p:nvPr/>
        </p:nvCxnSpPr>
        <p:spPr>
          <a:xfrm>
            <a:off x="4473377" y="413321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cxnSp>
        <p:nvCxnSpPr>
          <p:cNvPr id="156" name="Shape 156"/>
          <p:cNvCxnSpPr/>
          <p:nvPr/>
        </p:nvCxnSpPr>
        <p:spPr>
          <a:xfrm>
            <a:off x="6427630" y="4154000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Bildschirmpräsentation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Nunito Sans</vt:lpstr>
      <vt:lpstr>Calibri</vt:lpstr>
      <vt:lpstr>Georgia</vt:lpstr>
      <vt:lpstr>Ulysses template</vt:lpstr>
      <vt:lpstr>Artificial Intelligence und Deep Learning in Python</vt:lpstr>
      <vt:lpstr>Artificial Intelligence</vt:lpstr>
      <vt:lpstr>Wie programmiert man eine AI?</vt:lpstr>
      <vt:lpstr>Kursgliederung</vt:lpstr>
      <vt:lpstr>Welches Vorwissen wird benötigt?</vt:lpstr>
      <vt:lpstr>Für wen eignet sich dieser Kurs?</vt:lpstr>
      <vt:lpstr> Was werdet ihr nach Abschluss des Kurses erreichen?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54</cp:revision>
  <dcterms:modified xsi:type="dcterms:W3CDTF">2018-09-13T12:33:16Z</dcterms:modified>
</cp:coreProperties>
</file>