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4" r:id="rId3"/>
    <p:sldId id="283" r:id="rId4"/>
    <p:sldId id="285" r:id="rId5"/>
    <p:sldId id="288" r:id="rId6"/>
    <p:sldId id="287" r:id="rId7"/>
    <p:sldId id="28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6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9934" y="2387250"/>
            <a:ext cx="4472065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10E3-3F5F-420D-A541-78AA3D754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und </a:t>
            </a:r>
            <a:r>
              <a:rPr lang="de-DE" dirty="0" err="1"/>
              <a:t>Anaconda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E590922-FD61-46FC-83B9-303E908C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25" y="2250946"/>
            <a:ext cx="4104816" cy="239530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F120CF3-B9FE-4813-AE9A-A08740DD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78" y="594610"/>
            <a:ext cx="4499322" cy="13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Python und </a:t>
            </a:r>
            <a:br>
              <a:rPr lang="de-DE" dirty="0"/>
            </a:br>
            <a:r>
              <a:rPr lang="de-DE" dirty="0" err="1"/>
              <a:t>Anaconda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werden selber in Python3 programmieren</a:t>
            </a:r>
          </a:p>
          <a:p>
            <a:endParaRPr lang="de-DE" dirty="0"/>
          </a:p>
          <a:p>
            <a:r>
              <a:rPr lang="de-DE" dirty="0"/>
              <a:t>Python werden wir mit </a:t>
            </a:r>
            <a:r>
              <a:rPr lang="de-DE" dirty="0" err="1"/>
              <a:t>Anaconda</a:t>
            </a:r>
            <a:r>
              <a:rPr lang="de-DE" dirty="0"/>
              <a:t> installieren und managen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10E3-3F5F-420D-A541-78AA3D75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5778" y="2377257"/>
            <a:ext cx="3636600" cy="2259000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TensorFlow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A8D502-45B5-4FD2-971C-170CCA95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2" y="514660"/>
            <a:ext cx="3956614" cy="42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TensorFlow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wurde in C++ programmiert und ist die 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Deep Learning Bibliothek von Google</a:t>
            </a:r>
          </a:p>
          <a:p>
            <a:endParaRPr lang="de-DE" dirty="0"/>
          </a:p>
          <a:p>
            <a:r>
              <a:rPr lang="de-DE" dirty="0"/>
              <a:t>Für </a:t>
            </a:r>
            <a:r>
              <a:rPr lang="de-DE" dirty="0" err="1"/>
              <a:t>TensorFlow</a:t>
            </a:r>
            <a:r>
              <a:rPr lang="de-DE" dirty="0"/>
              <a:t> ist es von Vorteil eine NVIDIA GPU zu besitzen, da dann CUDA verwendet werden kann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33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10E3-3F5F-420D-A541-78AA3D75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5778" y="2377257"/>
            <a:ext cx="3636600" cy="22590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Keras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4CAF3E-245E-42A2-B3A4-BD381B95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2" y="2131076"/>
            <a:ext cx="4102636" cy="134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9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49902" y="575500"/>
            <a:ext cx="2130848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Anmerkungen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werden </a:t>
            </a:r>
            <a:r>
              <a:rPr lang="de-DE" dirty="0" err="1"/>
              <a:t>TensorFlow</a:t>
            </a:r>
            <a:r>
              <a:rPr lang="de-DE" dirty="0"/>
              <a:t> mit der Higher-Level API Keras verwenden</a:t>
            </a:r>
          </a:p>
          <a:p>
            <a:endParaRPr lang="de-DE" dirty="0"/>
          </a:p>
          <a:p>
            <a:r>
              <a:rPr lang="de-DE" dirty="0"/>
              <a:t>Diese stellt uns viele nützliche Klassen und </a:t>
            </a:r>
            <a:r>
              <a:rPr lang="de-DE"/>
              <a:t>Prozeduren bereit</a:t>
            </a:r>
            <a:endParaRPr lang="de-DE" dirty="0"/>
          </a:p>
          <a:p>
            <a:endParaRPr lang="de-DE" dirty="0"/>
          </a:p>
          <a:p>
            <a:pPr marL="1270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53444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Bildschirmpräsentation (16:9)</PresentationFormat>
  <Paragraphs>20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Georgia</vt:lpstr>
      <vt:lpstr>Arial</vt:lpstr>
      <vt:lpstr>Nunito Sans</vt:lpstr>
      <vt:lpstr>Calibri</vt:lpstr>
      <vt:lpstr>Ulysses template</vt:lpstr>
      <vt:lpstr>Artificial Intelligence und Deep Learning in Python</vt:lpstr>
      <vt:lpstr>Python und Anaconda</vt:lpstr>
      <vt:lpstr>Python und  Anaconda</vt:lpstr>
      <vt:lpstr>TensorFlow</vt:lpstr>
      <vt:lpstr>TensorFlow</vt:lpstr>
      <vt:lpstr>Keras</vt:lpstr>
      <vt:lpstr>Anmerkungen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47</cp:revision>
  <dcterms:modified xsi:type="dcterms:W3CDTF">2018-09-13T12:44:00Z</dcterms:modified>
</cp:coreProperties>
</file>