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69" r:id="rId3"/>
    <p:sldId id="271" r:id="rId4"/>
    <p:sldId id="270" r:id="rId5"/>
    <p:sldId id="27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8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32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72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39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 Markov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(MDP) ist eine Erweiterung des Markov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Es werden jetzt Aktionen mit einbezogen und somit kann der Agent selber entscheiden, was er machen will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In diesem Beispiel haben wir die Aktion </a:t>
            </a:r>
            <a:r>
              <a:rPr lang="de-DE" dirty="0" err="1"/>
              <a:t>Left</a:t>
            </a:r>
            <a:r>
              <a:rPr lang="de-DE" dirty="0"/>
              <a:t> und Right im State A zur Auswahl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Aktion kann aber auch zu einer Wahrscheinlichkeit von 10%</a:t>
            </a:r>
            <a:br>
              <a:rPr lang="de-DE" dirty="0"/>
            </a:br>
            <a:r>
              <a:rPr lang="de-DE" dirty="0"/>
              <a:t>schief gehen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1C12A4D-7644-4680-85D1-7E77696E5374}"/>
              </a:ext>
            </a:extLst>
          </p:cNvPr>
          <p:cNvGrpSpPr/>
          <p:nvPr/>
        </p:nvGrpSpPr>
        <p:grpSpPr>
          <a:xfrm>
            <a:off x="4572000" y="2663949"/>
            <a:ext cx="2550591" cy="808560"/>
            <a:chOff x="4778338" y="2553625"/>
            <a:chExt cx="2550591" cy="80856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525E98F-8049-4403-AC99-F05E3EC0293E}"/>
                </a:ext>
              </a:extLst>
            </p:cNvPr>
            <p:cNvSpPr/>
            <p:nvPr/>
          </p:nvSpPr>
          <p:spPr>
            <a:xfrm>
              <a:off x="5628535" y="2553625"/>
              <a:ext cx="850197" cy="8065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3FF7044-0BD6-434F-8D75-E3CB2DA7B8DE}"/>
                </a:ext>
              </a:extLst>
            </p:cNvPr>
            <p:cNvSpPr/>
            <p:nvPr/>
          </p:nvSpPr>
          <p:spPr>
            <a:xfrm>
              <a:off x="4778338" y="2555610"/>
              <a:ext cx="850197" cy="8065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4552391-ABAE-409A-AA9C-5552A3496F9A}"/>
                </a:ext>
              </a:extLst>
            </p:cNvPr>
            <p:cNvSpPr/>
            <p:nvPr/>
          </p:nvSpPr>
          <p:spPr>
            <a:xfrm>
              <a:off x="6478732" y="2553625"/>
              <a:ext cx="850197" cy="8065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CEFB9D90-C549-491B-95D9-75E5EB20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89" y="3571750"/>
            <a:ext cx="3038804" cy="14484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9BBBE0-BDA8-4249-9E1B-73A90B2AB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29" y="2774373"/>
            <a:ext cx="589093" cy="58909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DA4F2C1-8A59-4A09-9EE8-60D071131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316" y="2709193"/>
            <a:ext cx="754644" cy="67505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93D8215-9076-4188-9926-67E355850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621" y="2681130"/>
            <a:ext cx="807027" cy="8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letzte Puzzlestück ist die Policy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Policy ist der Verstand des Agenten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Agent folgt den Anweisungen der Policy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 wir den </a:t>
            </a:r>
            <a:r>
              <a:rPr lang="de-DE" dirty="0" err="1"/>
              <a:t>Reward</a:t>
            </a:r>
            <a:r>
              <a:rPr lang="de-DE" dirty="0"/>
              <a:t> maximieren wollen, müssen wir die geeignete Policy finden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2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Policy Pi gibt für einen State s, die Wahrscheinlichkeit einer Aktion a an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Eine Aktion mit einer höheren Wahrscheinlichkeit soll einen höheren </a:t>
            </a:r>
            <a:r>
              <a:rPr lang="de-DE" dirty="0" err="1"/>
              <a:t>Reward</a:t>
            </a:r>
            <a:r>
              <a:rPr lang="de-DE" dirty="0"/>
              <a:t> bringen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Wenn wir einen deterministischen Fall haben, dann würde es zu jedem State genau eine Aktion geben (</a:t>
            </a:r>
            <a:r>
              <a:rPr lang="de-DE"/>
              <a:t>Wahrscheinlichkeit von 100%)</a:t>
            </a: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C3A30B-D108-430A-A9AE-18BFAB52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173866"/>
            <a:ext cx="5795530" cy="5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57045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Nunito Sans</vt:lpstr>
      <vt:lpstr>Georgia</vt:lpstr>
      <vt:lpstr>Arial</vt:lpstr>
      <vt:lpstr>Wingdings</vt:lpstr>
      <vt:lpstr>Calibri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94</cp:revision>
  <dcterms:modified xsi:type="dcterms:W3CDTF">2018-09-29T10:28:49Z</dcterms:modified>
</cp:coreProperties>
</file>