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67" r:id="rId3"/>
    <p:sldId id="270" r:id="rId4"/>
    <p:sldId id="271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24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27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Markov </a:t>
            </a:r>
            <a:r>
              <a:rPr lang="de-DE" dirty="0" err="1"/>
              <a:t>Process</a:t>
            </a:r>
            <a:r>
              <a:rPr lang="de-DE" dirty="0"/>
              <a:t> (MP) besteht aus einem System mit „States“ und „Transitionen“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Alle möglichen States bezeichnen den „State Space“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Eine Abfolge von Transitionen und sich verändernden States wird „</a:t>
            </a:r>
            <a:r>
              <a:rPr lang="de-DE" dirty="0" err="1"/>
              <a:t>history</a:t>
            </a:r>
            <a:r>
              <a:rPr lang="de-DE" dirty="0"/>
              <a:t>“ genannt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 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Dieser Markov </a:t>
            </a:r>
            <a:r>
              <a:rPr lang="de-DE" dirty="0" err="1"/>
              <a:t>Process</a:t>
            </a:r>
            <a:r>
              <a:rPr lang="de-DE" dirty="0"/>
              <a:t> ist nicht-deterministisch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 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49A953-C79C-430C-AF1C-A78B2E53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365" y="1988695"/>
            <a:ext cx="4703281" cy="31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Bausteine eines MP: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State Space: Alle möglichen States (N)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Transition Matrix: Die Übergänge von dem einen zu dem anderen State (</a:t>
            </a:r>
            <a:r>
              <a:rPr lang="de-DE" dirty="0" err="1"/>
              <a:t>NxN</a:t>
            </a:r>
            <a:r>
              <a:rPr lang="de-DE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Die Markov Property: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Ein einzelner State (z.B. der aktuelle) kann die komplette Zukunft vorhersagen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 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46508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Bildschirmpräsentation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Calibri</vt:lpstr>
      <vt:lpstr>Georgia</vt:lpstr>
      <vt:lpstr>Arial</vt:lpstr>
      <vt:lpstr>Wingdings</vt:lpstr>
      <vt:lpstr>Nunito Sans</vt:lpstr>
      <vt:lpstr>Ulysses template</vt:lpstr>
      <vt:lpstr>Artificial Intelligence und Deep Learning in Python</vt:lpstr>
      <vt:lpstr>Reinforcement  Learning</vt:lpstr>
      <vt:lpstr>Reinforcement  Learning</vt:lpstr>
      <vt:lpstr>Reinforcement 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97</cp:revision>
  <dcterms:modified xsi:type="dcterms:W3CDTF">2018-10-01T12:09:14Z</dcterms:modified>
</cp:coreProperties>
</file>