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70" r:id="rId6"/>
    <p:sldId id="27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62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27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56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35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(MRP) erweitert den normalen Markov </a:t>
            </a:r>
            <a:r>
              <a:rPr lang="de-DE" dirty="0" err="1"/>
              <a:t>Process</a:t>
            </a:r>
            <a:r>
              <a:rPr lang="de-DE" dirty="0"/>
              <a:t> um die Eigenschaft der </a:t>
            </a:r>
            <a:r>
              <a:rPr lang="de-DE" dirty="0" err="1"/>
              <a:t>Rewards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</a:t>
            </a:r>
            <a:r>
              <a:rPr lang="de-DE" dirty="0" err="1"/>
              <a:t>Reward</a:t>
            </a:r>
            <a:r>
              <a:rPr lang="de-DE" dirty="0"/>
              <a:t> kann für jede existierende Transition festgelegt werden (muss aber nicht)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</a:t>
            </a:r>
            <a:r>
              <a:rPr lang="de-DE" dirty="0" err="1"/>
              <a:t>Reward</a:t>
            </a:r>
            <a:r>
              <a:rPr lang="de-DE" dirty="0"/>
              <a:t> kann auch für eine ganze </a:t>
            </a:r>
            <a:r>
              <a:rPr lang="de-DE" dirty="0" err="1"/>
              <a:t>History</a:t>
            </a:r>
            <a:r>
              <a:rPr lang="de-DE" dirty="0"/>
              <a:t>/</a:t>
            </a:r>
            <a:r>
              <a:rPr lang="de-DE" dirty="0" err="1"/>
              <a:t>Epsiode</a:t>
            </a:r>
            <a:r>
              <a:rPr lang="de-DE" dirty="0"/>
              <a:t> berechnet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Variable                       ist der „Discount </a:t>
            </a:r>
            <a:r>
              <a:rPr lang="de-DE" dirty="0" err="1"/>
              <a:t>Factor</a:t>
            </a:r>
            <a:r>
              <a:rPr lang="de-DE" dirty="0"/>
              <a:t>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09B326-670E-4485-A4D6-0FE377E6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96" y="2082545"/>
            <a:ext cx="6199913" cy="8884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70E2F8-73BE-4494-8FF6-07CDDEFC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46" y="3318862"/>
            <a:ext cx="937587" cy="23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Gamma gleich 0 ist, wird nur der </a:t>
            </a:r>
            <a:r>
              <a:rPr lang="de-DE" dirty="0" err="1"/>
              <a:t>Reward</a:t>
            </a:r>
            <a:r>
              <a:rPr lang="de-DE" dirty="0"/>
              <a:t> der nächsten Transition betrachtet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Gamma gleich 1 ist, werden alle </a:t>
            </a:r>
            <a:r>
              <a:rPr lang="de-DE" dirty="0" err="1"/>
              <a:t>Rewards</a:t>
            </a:r>
            <a:r>
              <a:rPr lang="de-DE" dirty="0"/>
              <a:t> normal aufaddiert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Gamma-Wert stellt intuitiv die Kurz/Weit-Sichtigkeit dar</a:t>
            </a:r>
            <a:br>
              <a:rPr lang="de-DE" dirty="0"/>
            </a:br>
            <a:r>
              <a:rPr lang="de-DE" dirty="0"/>
              <a:t>(wie weit wollen wir in die Zukunft schauen)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68165D-87FF-4AD1-840D-BC0D6318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96" y="1348028"/>
            <a:ext cx="6199913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Problem bei dem Return einer Episode ist, dass dieser stark von Episode zu Episode abweichen kann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zukünftige </a:t>
            </a:r>
            <a:r>
              <a:rPr lang="de-DE" dirty="0" err="1"/>
              <a:t>Reward</a:t>
            </a:r>
            <a:r>
              <a:rPr lang="de-DE" dirty="0"/>
              <a:t>, beginnend in einem State wäre eine hilfreichere Angabe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BB4D5B0-C827-418C-BFAB-B145818F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47" y="3079542"/>
            <a:ext cx="3435637" cy="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Markov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Beispiel mit Gamma=0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V(A) = 0.1 * 0 + 0.9 * 7 = 6,3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V(B) = 0.1 * 0 + 0.9 * -5 = -4,5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BB40D3-6C29-4F0A-A3B6-55ACA803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12" y="3024236"/>
            <a:ext cx="2802553" cy="21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477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Bildschirmpräsentation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Georgia</vt:lpstr>
      <vt:lpstr>Arial</vt:lpstr>
      <vt:lpstr>Wingdings</vt:lpstr>
      <vt:lpstr>Nunito Sans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100</cp:revision>
  <dcterms:modified xsi:type="dcterms:W3CDTF">2018-09-29T10:00:17Z</dcterms:modified>
</cp:coreProperties>
</file>