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7" r:id="rId3"/>
    <p:sldId id="264" r:id="rId4"/>
    <p:sldId id="265" r:id="rId5"/>
    <p:sldId id="269" r:id="rId6"/>
    <p:sldId id="275" r:id="rId7"/>
    <p:sldId id="270" r:id="rId8"/>
    <p:sldId id="272" r:id="rId9"/>
    <p:sldId id="271" r:id="rId10"/>
    <p:sldId id="27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Nuni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4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9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6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2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1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58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8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1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Klassifikation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 besteht aus Hunde und Katzen Bilder. </a:t>
            </a:r>
            <a:br>
              <a:rPr lang="de-DE" dirty="0"/>
            </a:br>
            <a:r>
              <a:rPr lang="de-DE" dirty="0"/>
              <a:t>Die Aufgabe ist es ein neues Bild zu einer dieser beiden Klassen zuzuordnen.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AA7FFE-AC75-49E7-B685-E88DC1A0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10" y="2347849"/>
            <a:ext cx="6201830" cy="23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Offene Fragen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</a:t>
            </a:r>
            <a:r>
              <a:rPr lang="de-DE" dirty="0" err="1"/>
              <a:t>Supervised</a:t>
            </a:r>
            <a:r>
              <a:rPr lang="de-DE" dirty="0"/>
              <a:t> Learning?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66666">
                    <a:alpha val="27000"/>
                  </a:srgbClr>
                </a:solidFill>
              </a:rPr>
              <a:t>Was ist das </a:t>
            </a:r>
            <a:r>
              <a:rPr lang="de-DE" dirty="0" err="1">
                <a:solidFill>
                  <a:srgbClr val="666666">
                    <a:alpha val="27000"/>
                  </a:srgbClr>
                </a:solidFill>
              </a:rPr>
              <a:t>Unsupervised</a:t>
            </a:r>
            <a:r>
              <a:rPr lang="de-DE" dirty="0">
                <a:solidFill>
                  <a:srgbClr val="666666">
                    <a:alpha val="27000"/>
                  </a:srgbClr>
                </a:solidFill>
              </a:rPr>
              <a:t> Learning?</a:t>
            </a:r>
          </a:p>
          <a:p>
            <a:pPr marL="0" lvl="0" indent="0">
              <a:buNone/>
            </a:pPr>
            <a:endParaRPr lang="de-DE" dirty="0">
              <a:solidFill>
                <a:srgbClr val="666666">
                  <a:alpha val="27000"/>
                </a:srgb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66666">
                    <a:alpha val="27000"/>
                  </a:srgbClr>
                </a:solidFill>
              </a:rPr>
              <a:t>Was ist das Deep Learning?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666666">
                  <a:alpha val="27000"/>
                </a:srgb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666666">
                    <a:alpha val="27000"/>
                  </a:srgbClr>
                </a:solidFill>
              </a:rPr>
              <a:t>Was hat das mit dem Reinforcement Learning zu tun?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1229195" y="2973559"/>
            <a:ext cx="880921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SUPERVISED </a:t>
            </a:r>
            <a:br>
              <a:rPr lang="de-DE" sz="5400" b="1" dirty="0"/>
            </a:br>
            <a:r>
              <a:rPr lang="de-DE" sz="5400" b="1" dirty="0"/>
              <a:t>LEARNING</a:t>
            </a:r>
            <a:endParaRPr sz="5400" b="1" dirty="0"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Google Shape;164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3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Google Shape;167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Im </a:t>
            </a:r>
            <a:r>
              <a:rPr lang="de-DE" dirty="0" err="1"/>
              <a:t>Supervised</a:t>
            </a:r>
            <a:r>
              <a:rPr lang="de-DE" dirty="0"/>
              <a:t> Learning besitzen wir einen Datensatz an Beispielen, bestehend aus einem Input und den zugehörigen Output Werten 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2"/>
          </p:nvPr>
        </p:nvSpPr>
        <p:spPr>
          <a:xfrm>
            <a:off x="3101996" y="2123332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Input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x ~ Features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dirty="0"/>
          </a:p>
          <a:p>
            <a:pPr marL="0" lvl="0" indent="0">
              <a:buClr>
                <a:schemeClr val="dk1"/>
              </a:buClr>
              <a:buNone/>
            </a:pPr>
            <a:r>
              <a:rPr lang="de-DE" b="1" dirty="0"/>
              <a:t>Output</a:t>
            </a:r>
          </a:p>
          <a:p>
            <a:pPr marL="0" lvl="0" indent="0">
              <a:buClr>
                <a:schemeClr val="dk1"/>
              </a:buClr>
              <a:buNone/>
            </a:pPr>
            <a:r>
              <a:rPr lang="de-DE" dirty="0"/>
              <a:t>y ~ Target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3"/>
          </p:nvPr>
        </p:nvSpPr>
        <p:spPr>
          <a:xfrm>
            <a:off x="5823605" y="2123332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Das Ziel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Es gibt eine Funktion (Target </a:t>
            </a:r>
            <a:r>
              <a:rPr lang="de-DE" dirty="0" err="1"/>
              <a:t>function</a:t>
            </a:r>
            <a:r>
              <a:rPr lang="de-DE" dirty="0"/>
              <a:t>), die die Beispiele aus dem Datensatz erzeugt hat.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3868697" y="2123332"/>
            <a:ext cx="394068" cy="325505"/>
            <a:chOff x="5268225" y="4341925"/>
            <a:chExt cx="468850" cy="387275"/>
          </a:xfrm>
        </p:grpSpPr>
        <p:sp>
          <p:nvSpPr>
            <p:cNvPr id="191" name="Google Shape;191;p2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4"/>
          <p:cNvGrpSpPr/>
          <p:nvPr/>
        </p:nvGrpSpPr>
        <p:grpSpPr>
          <a:xfrm>
            <a:off x="6687470" y="2223751"/>
            <a:ext cx="445255" cy="246182"/>
            <a:chOff x="531800" y="5071350"/>
            <a:chExt cx="529750" cy="292900"/>
          </a:xfrm>
        </p:grpSpPr>
        <p:sp>
          <p:nvSpPr>
            <p:cNvPr id="200" name="Google Shape;200;p2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In dem </a:t>
            </a:r>
            <a:r>
              <a:rPr lang="de-DE" dirty="0" err="1"/>
              <a:t>Supervised</a:t>
            </a:r>
            <a:r>
              <a:rPr lang="de-DE" dirty="0"/>
              <a:t> Learning besitzen wir einen Datensatz an Beispielen mit Input und den zugehörigen Output Werten 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3"/>
          </p:nvPr>
        </p:nvSpPr>
        <p:spPr>
          <a:xfrm>
            <a:off x="4361951" y="2164896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Das Vorgehen: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Das </a:t>
            </a:r>
            <a:r>
              <a:rPr lang="de-DE" dirty="0" err="1"/>
              <a:t>Supervised</a:t>
            </a:r>
            <a:r>
              <a:rPr lang="de-DE" dirty="0"/>
              <a:t> Learning Modell soll die Funktion f(x) lernen bzw. approximieren.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Während des Lernens „überwachen“ wir das Programm.</a:t>
            </a:r>
          </a:p>
        </p:txBody>
      </p:sp>
    </p:spTree>
    <p:extLst>
      <p:ext uri="{BB962C8B-B14F-4D97-AF65-F5344CB8AC3E}">
        <p14:creationId xmlns:p14="http://schemas.microsoft.com/office/powerpoint/2010/main" val="6952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29915" y="575500"/>
            <a:ext cx="228849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Aufgaben des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3362311" y="1317687"/>
            <a:ext cx="4607362" cy="2571928"/>
            <a:chOff x="3892182" y="537300"/>
            <a:chExt cx="3624901" cy="1906800"/>
          </a:xfrm>
        </p:grpSpPr>
        <p:sp>
          <p:nvSpPr>
            <p:cNvPr id="251" name="Google Shape;251;p28"/>
            <p:cNvSpPr/>
            <p:nvPr/>
          </p:nvSpPr>
          <p:spPr>
            <a:xfrm>
              <a:off x="3892182" y="537300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000" dirty="0" err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Regr-ession</a:t>
              </a:r>
              <a:endParaRPr sz="4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610283" y="537300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3200" dirty="0" err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Klassi-fikation</a:t>
              </a:r>
              <a:endParaRPr sz="32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Regression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Datensatz:</a:t>
            </a:r>
          </a:p>
          <a:p>
            <a:pPr marL="0" lvl="0" indent="0">
              <a:buNone/>
            </a:pPr>
            <a:r>
              <a:rPr lang="de-DE" dirty="0"/>
              <a:t>X = {-1, 0, 1}</a:t>
            </a:r>
          </a:p>
          <a:p>
            <a:pPr marL="0" lvl="0" indent="0">
              <a:buNone/>
            </a:pPr>
            <a:r>
              <a:rPr lang="de-DE" dirty="0"/>
              <a:t>Y = {1, 0, 1}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C2F482-701A-461B-A1ED-98AFFF0E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89" y="2497750"/>
            <a:ext cx="2732421" cy="20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Ein Beispiel: Regression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Datensatz:</a:t>
            </a:r>
          </a:p>
          <a:p>
            <a:pPr marL="0" lvl="0" indent="0">
              <a:buNone/>
            </a:pPr>
            <a:r>
              <a:rPr lang="de-DE" dirty="0"/>
              <a:t>X = {-1, 0, 1}</a:t>
            </a:r>
          </a:p>
          <a:p>
            <a:pPr marL="0" lvl="0" indent="0">
              <a:buNone/>
            </a:pPr>
            <a:r>
              <a:rPr lang="de-DE" dirty="0"/>
              <a:t>Y = {1, 0, 1}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Was wäre eine passende Target </a:t>
            </a:r>
            <a:r>
              <a:rPr lang="de-DE" dirty="0" err="1"/>
              <a:t>Function</a:t>
            </a:r>
            <a:r>
              <a:rPr lang="de-DE" dirty="0"/>
              <a:t> für den Datensatz?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45898A-557D-4882-A48C-46A177A4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89" y="2497750"/>
            <a:ext cx="2732421" cy="20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3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Ein Beispiel: Regression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3172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Datensatz:</a:t>
            </a:r>
          </a:p>
          <a:p>
            <a:pPr marL="0" lvl="0" indent="0">
              <a:buNone/>
            </a:pPr>
            <a:r>
              <a:rPr lang="de-DE" dirty="0"/>
              <a:t>X = {-1, 0, 1}</a:t>
            </a:r>
          </a:p>
          <a:p>
            <a:pPr marL="0" lvl="0" indent="0">
              <a:buNone/>
            </a:pPr>
            <a:r>
              <a:rPr lang="de-DE" dirty="0"/>
              <a:t>Y = {1, 0, 1}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f(x) = x²</a:t>
            </a:r>
          </a:p>
          <a:p>
            <a:pPr marL="0" lvl="0" indent="0">
              <a:buNone/>
            </a:pPr>
            <a:r>
              <a:rPr lang="de-DE" dirty="0"/>
              <a:t>f(x) = </a:t>
            </a:r>
            <a:r>
              <a:rPr lang="de-DE" dirty="0" err="1"/>
              <a:t>abs</a:t>
            </a:r>
            <a:r>
              <a:rPr lang="de-DE" dirty="0"/>
              <a:t>(x)</a:t>
            </a:r>
          </a:p>
          <a:p>
            <a:pPr marL="0" lvl="0" indent="0">
              <a:buNone/>
            </a:pPr>
            <a:r>
              <a:rPr lang="de-DE" dirty="0"/>
              <a:t>f(x) = x² * x²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C55C60-1CAD-4C8C-9283-A79DC389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05" y="1519001"/>
            <a:ext cx="3477279" cy="2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01235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Bildschirmpräsentation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Nunito Sans</vt:lpstr>
      <vt:lpstr>Wingdings</vt:lpstr>
      <vt:lpstr>Arial</vt:lpstr>
      <vt:lpstr>Calibri</vt:lpstr>
      <vt:lpstr>Georgia</vt:lpstr>
      <vt:lpstr>Ulysses template</vt:lpstr>
      <vt:lpstr>Artificial Intelligence und Deep Learning in Python</vt:lpstr>
      <vt:lpstr>Machine Learning</vt:lpstr>
      <vt:lpstr>SUPERVISED  LEARNING</vt:lpstr>
      <vt:lpstr>Supervised Learning</vt:lpstr>
      <vt:lpstr>Supervised Learning</vt:lpstr>
      <vt:lpstr>Die Aufgaben des Supervised Learnings</vt:lpstr>
      <vt:lpstr>Supervised Learning</vt:lpstr>
      <vt:lpstr>Supervised Learning</vt:lpstr>
      <vt:lpstr>Supervised Learning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92</cp:revision>
  <dcterms:modified xsi:type="dcterms:W3CDTF">2018-09-27T10:45:39Z</dcterms:modified>
</cp:coreProperties>
</file>