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7" r:id="rId3"/>
    <p:sldId id="264" r:id="rId4"/>
    <p:sldId id="265" r:id="rId5"/>
    <p:sldId id="275" r:id="rId6"/>
    <p:sldId id="270" r:id="rId7"/>
    <p:sldId id="278" r:id="rId8"/>
    <p:sldId id="276" r:id="rId9"/>
    <p:sldId id="27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6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1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3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2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5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8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 dirty="0" err="1"/>
              <a:t>Unsupervised</a:t>
            </a:r>
            <a:r>
              <a:rPr lang="de-DE" dirty="0"/>
              <a:t> Learning?</a:t>
            </a:r>
          </a:p>
          <a:p>
            <a:pPr marL="0" lvl="0" indent="0">
              <a:buNone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ist das Deep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hat das mit dem Reinforcement Learning zu tun?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1229195" y="2973559"/>
            <a:ext cx="880921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UNSUPERVISED </a:t>
            </a:r>
            <a:br>
              <a:rPr lang="de-DE" sz="5400" b="1" dirty="0"/>
            </a:br>
            <a:r>
              <a:rPr lang="de-DE" sz="5400" b="1" dirty="0"/>
              <a:t>LEARNING</a:t>
            </a:r>
            <a:endParaRPr sz="5400" b="1" dirty="0"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Google Shape;164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Im </a:t>
            </a:r>
            <a:r>
              <a:rPr lang="de-DE" dirty="0" err="1"/>
              <a:t>Unsupervised</a:t>
            </a:r>
            <a:r>
              <a:rPr lang="de-DE" dirty="0"/>
              <a:t> Learning besitzen wir einen Datensatz an Beispielen, bestehend aus lediglich den Input Werten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27572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3101996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Input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x ~ Features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3"/>
          </p:nvPr>
        </p:nvSpPr>
        <p:spPr>
          <a:xfrm>
            <a:off x="5823605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Das Ziel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Basierend auf dem Input, eine Entscheidung treffen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3868697" y="2123332"/>
            <a:ext cx="394068" cy="325505"/>
            <a:chOff x="5268225" y="4341925"/>
            <a:chExt cx="468850" cy="387275"/>
          </a:xfrm>
        </p:grpSpPr>
        <p:sp>
          <p:nvSpPr>
            <p:cNvPr id="191" name="Google Shape;191;p2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6687470" y="2223751"/>
            <a:ext cx="445255" cy="246182"/>
            <a:chOff x="531800" y="5071350"/>
            <a:chExt cx="529750" cy="292900"/>
          </a:xfrm>
        </p:grpSpPr>
        <p:sp>
          <p:nvSpPr>
            <p:cNvPr id="200" name="Google Shape;200;p2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22">
            <a:extLst>
              <a:ext uri="{FF2B5EF4-FFF2-40B4-BE49-F238E27FC236}">
                <a16:creationId xmlns:a16="http://schemas.microsoft.com/office/drawing/2014/main" id="{038D4773-03F8-4576-B619-90BFE9E5ED3E}"/>
              </a:ext>
            </a:extLst>
          </p:cNvPr>
          <p:cNvSpPr/>
          <p:nvPr/>
        </p:nvSpPr>
        <p:spPr>
          <a:xfrm>
            <a:off x="6720398" y="1291536"/>
            <a:ext cx="2423602" cy="2571928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Generative</a:t>
            </a:r>
            <a:br>
              <a:rPr lang="de-DE" sz="2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de-DE" sz="24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Modelle</a:t>
            </a:r>
            <a:endParaRPr sz="24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33820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2551820" y="1291536"/>
            <a:ext cx="4507891" cy="2571928"/>
            <a:chOff x="3892182" y="537300"/>
            <a:chExt cx="3546641" cy="1906800"/>
          </a:xfrm>
        </p:grpSpPr>
        <p:sp>
          <p:nvSpPr>
            <p:cNvPr id="251" name="Google Shape;251;p28"/>
            <p:cNvSpPr/>
            <p:nvPr/>
          </p:nvSpPr>
          <p:spPr>
            <a:xfrm>
              <a:off x="3892182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CLUSTERING</a:t>
              </a:r>
              <a:endParaRPr sz="18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532023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400" dirty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Feature </a:t>
              </a:r>
              <a:r>
                <a:rPr lang="de-DE" sz="2400" dirty="0" err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Reduction</a:t>
              </a:r>
              <a:endParaRPr sz="24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Clustering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248;p28">
            <a:extLst>
              <a:ext uri="{FF2B5EF4-FFF2-40B4-BE49-F238E27FC236}">
                <a16:creationId xmlns:a16="http://schemas.microsoft.com/office/drawing/2014/main" id="{4007DD48-70FA-42C8-917A-7E7B6D311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0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6D49B8-5202-4F81-B41A-6BBF02B1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3696" y="575500"/>
            <a:ext cx="4430058" cy="47669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853714-11D2-4B54-B864-E726A7AE4F25}"/>
              </a:ext>
            </a:extLst>
          </p:cNvPr>
          <p:cNvSpPr txBox="1"/>
          <p:nvPr/>
        </p:nvSpPr>
        <p:spPr>
          <a:xfrm>
            <a:off x="2720755" y="4872961"/>
            <a:ext cx="319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https://en.wikipedia.org/wiki/Cluster_analysis</a:t>
            </a:r>
          </a:p>
        </p:txBody>
      </p:sp>
    </p:spTree>
    <p:extLst>
      <p:ext uri="{BB962C8B-B14F-4D97-AF65-F5344CB8AC3E}">
        <p14:creationId xmlns:p14="http://schemas.microsoft.com/office/powerpoint/2010/main" val="128748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Clustering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248;p28">
            <a:extLst>
              <a:ext uri="{FF2B5EF4-FFF2-40B4-BE49-F238E27FC236}">
                <a16:creationId xmlns:a16="http://schemas.microsoft.com/office/drawing/2014/main" id="{4007DD48-70FA-42C8-917A-7E7B6D311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0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FEF245-48F9-40BE-8713-5CF9EF59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413" y="726147"/>
            <a:ext cx="4133850" cy="4448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7FAFAAB-ADE4-4C68-89BA-92CE51270E61}"/>
              </a:ext>
            </a:extLst>
          </p:cNvPr>
          <p:cNvSpPr txBox="1"/>
          <p:nvPr/>
        </p:nvSpPr>
        <p:spPr>
          <a:xfrm>
            <a:off x="2720755" y="4872961"/>
            <a:ext cx="319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https://en.wikipedia.org/wiki/Cluster_analysis</a:t>
            </a:r>
          </a:p>
        </p:txBody>
      </p:sp>
    </p:spTree>
    <p:extLst>
      <p:ext uri="{BB962C8B-B14F-4D97-AF65-F5344CB8AC3E}">
        <p14:creationId xmlns:p14="http://schemas.microsoft.com/office/powerpoint/2010/main" val="12491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Generative Neuronale Netzwerke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248;p28">
            <a:extLst>
              <a:ext uri="{FF2B5EF4-FFF2-40B4-BE49-F238E27FC236}">
                <a16:creationId xmlns:a16="http://schemas.microsoft.com/office/drawing/2014/main" id="{4007DD48-70FA-42C8-917A-7E7B6D311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0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296E1F-53FE-4C9F-AC6C-CFA2326D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65" y="1629186"/>
            <a:ext cx="6379919" cy="27823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BA4A32-2116-457F-920C-ECE14B831336}"/>
              </a:ext>
            </a:extLst>
          </p:cNvPr>
          <p:cNvSpPr txBox="1"/>
          <p:nvPr/>
        </p:nvSpPr>
        <p:spPr>
          <a:xfrm>
            <a:off x="2720755" y="4872961"/>
            <a:ext cx="462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Quelle:https</a:t>
            </a:r>
            <a:r>
              <a:rPr lang="de-DE" sz="1000" dirty="0"/>
              <a:t>://skymind.ai/</a:t>
            </a:r>
            <a:r>
              <a:rPr lang="de-DE" sz="1000" dirty="0" err="1"/>
              <a:t>wiki</a:t>
            </a:r>
            <a:r>
              <a:rPr lang="de-DE" sz="1000" dirty="0"/>
              <a:t>/generative-</a:t>
            </a:r>
            <a:r>
              <a:rPr lang="de-DE" sz="1000" dirty="0" err="1"/>
              <a:t>adversarial</a:t>
            </a:r>
            <a:r>
              <a:rPr lang="de-DE" sz="1000" dirty="0"/>
              <a:t>-network-</a:t>
            </a:r>
            <a:r>
              <a:rPr lang="de-DE" sz="1000" dirty="0" err="1"/>
              <a:t>gan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9450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Feature </a:t>
            </a:r>
            <a:r>
              <a:rPr lang="de-DE" dirty="0" err="1"/>
              <a:t>Reduction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48;p28">
            <a:extLst>
              <a:ext uri="{FF2B5EF4-FFF2-40B4-BE49-F238E27FC236}">
                <a16:creationId xmlns:a16="http://schemas.microsoft.com/office/drawing/2014/main" id="{4007DD48-70FA-42C8-917A-7E7B6D311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0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6A00E3-EE6A-46E3-BF3E-5C45FC616B64}"/>
              </a:ext>
            </a:extLst>
          </p:cNvPr>
          <p:cNvSpPr txBox="1"/>
          <p:nvPr/>
        </p:nvSpPr>
        <p:spPr>
          <a:xfrm>
            <a:off x="2720755" y="4872961"/>
            <a:ext cx="3195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https://en.wikipedia.org/wiki/Cluster_analysis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B2D844-4F3E-4A8D-9562-B4359B2C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81" y="1428652"/>
            <a:ext cx="2948311" cy="29483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63DA2BC-A8E8-4EBA-8463-90FA3454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292" y="1722207"/>
            <a:ext cx="3452116" cy="25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4035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Nunito Sans</vt:lpstr>
      <vt:lpstr>Georgia</vt:lpstr>
      <vt:lpstr>Arial</vt:lpstr>
      <vt:lpstr>Wingdings</vt:lpstr>
      <vt:lpstr>Ulysses template</vt:lpstr>
      <vt:lpstr>Artificial Intelligence und Deep Learning in Python</vt:lpstr>
      <vt:lpstr>Machine Learning</vt:lpstr>
      <vt:lpstr>UNSUPERVISED 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105</cp:revision>
  <dcterms:modified xsi:type="dcterms:W3CDTF">2018-09-27T09:23:59Z</dcterms:modified>
</cp:coreProperties>
</file>