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7" r:id="rId6"/>
    <p:sldId id="260" r:id="rId7"/>
    <p:sldId id="261" r:id="rId8"/>
    <p:sldId id="265" r:id="rId9"/>
    <p:sldId id="263" r:id="rId10"/>
    <p:sldId id="262" r:id="rId11"/>
    <p:sldId id="26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2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3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3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2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58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7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2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32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6B09F-7C47-44F5-88BA-69101953A3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77562" y="1684522"/>
            <a:ext cx="5753572" cy="2552100"/>
          </a:xfrm>
        </p:spPr>
        <p:txBody>
          <a:bodyPr/>
          <a:lstStyle/>
          <a:p>
            <a:r>
              <a:rPr lang="de-DE" dirty="0"/>
              <a:t>Die Target Werte (y) sind in einem </a:t>
            </a:r>
            <a:r>
              <a:rPr lang="de-DE" dirty="0" err="1"/>
              <a:t>One</a:t>
            </a:r>
            <a:r>
              <a:rPr lang="de-DE" dirty="0"/>
              <a:t>-Hot-Vector gegeben.</a:t>
            </a:r>
          </a:p>
          <a:p>
            <a:endParaRPr lang="de-DE" dirty="0"/>
          </a:p>
          <a:p>
            <a:r>
              <a:rPr lang="de-DE" dirty="0"/>
              <a:t>Die Aktivierungsfunktion des Output </a:t>
            </a:r>
            <a:r>
              <a:rPr lang="de-DE" dirty="0" err="1"/>
              <a:t>Layers</a:t>
            </a:r>
            <a:r>
              <a:rPr lang="de-DE" dirty="0"/>
              <a:t> ist die </a:t>
            </a:r>
            <a:r>
              <a:rPr lang="de-DE" dirty="0" err="1"/>
              <a:t>Softmax</a:t>
            </a:r>
            <a:r>
              <a:rPr lang="de-DE" dirty="0"/>
              <a:t> Funktion. Diese wandelt die Werte in Wahrscheinlichkeiten um.</a:t>
            </a:r>
          </a:p>
        </p:txBody>
      </p:sp>
    </p:spTree>
    <p:extLst>
      <p:ext uri="{BB962C8B-B14F-4D97-AF65-F5344CB8AC3E}">
        <p14:creationId xmlns:p14="http://schemas.microsoft.com/office/powerpoint/2010/main" val="83315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Softmax</a:t>
            </a:r>
            <a:r>
              <a:rPr lang="de-DE" dirty="0"/>
              <a:t> Aktivierungsfunktion: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59FBE6-92B3-455C-8A05-7BEDFCC2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49" y="2185565"/>
            <a:ext cx="1507300" cy="1722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E7E9AA-083B-4D35-80D3-64AE21A95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192" y="2123606"/>
            <a:ext cx="3751292" cy="17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4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Besteht aus 60000 Trainings- und 10000 Testbilder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Pixel der Bilder sind Grauwerte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Größe der Bilder 28x28x1 Pixel = 784 Pixel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E8203F-44FF-468F-94BB-8897D387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1" y="1179400"/>
            <a:ext cx="4756083" cy="35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Jedes Bild hat eine Höhe von 28 Pixeln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Jedes Bild hat eine Weite von 28 Pixeln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Jedes Bild hat eine Tiefe von 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Matrix eines Bildes: 28x28x1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95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9BDCB2-FCA5-4D40-A987-B7FD0A4D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39" y="1444390"/>
            <a:ext cx="5714286" cy="29142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80EAB5-3F22-4A84-8FDF-A3DA177A65A4}"/>
              </a:ext>
            </a:extLst>
          </p:cNvPr>
          <p:cNvSpPr txBox="1"/>
          <p:nvPr/>
        </p:nvSpPr>
        <p:spPr>
          <a:xfrm>
            <a:off x="2668249" y="4749851"/>
            <a:ext cx="624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https://www.semanticscholar.org/paper/Support-Vector-Machine-with-Inverse-Fringe-as-for-Patel-Kalyani/d3926e4c5468ce58492e1992206d048261b9dc43</a:t>
            </a:r>
          </a:p>
        </p:txBody>
      </p:sp>
    </p:spTree>
    <p:extLst>
      <p:ext uri="{BB962C8B-B14F-4D97-AF65-F5344CB8AC3E}">
        <p14:creationId xmlns:p14="http://schemas.microsoft.com/office/powerpoint/2010/main" val="7388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BBA8EA-EE19-4705-B056-F6AB2AFA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517072"/>
            <a:ext cx="5367752" cy="31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AF8790-CDF0-46BB-AE4E-BE25B8A9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01" y="1389088"/>
            <a:ext cx="5519524" cy="30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6B09F-7C47-44F5-88BA-69101953A3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77562" y="1684522"/>
            <a:ext cx="5753572" cy="2552100"/>
          </a:xfrm>
        </p:spPr>
        <p:txBody>
          <a:bodyPr/>
          <a:lstStyle/>
          <a:p>
            <a:r>
              <a:rPr lang="de-DE" dirty="0"/>
              <a:t>Warum haben wir 784 Input Neuronen?</a:t>
            </a:r>
          </a:p>
          <a:p>
            <a:endParaRPr lang="de-DE" dirty="0"/>
          </a:p>
          <a:p>
            <a:r>
              <a:rPr lang="de-DE" dirty="0"/>
              <a:t>Warum haben wir 10 Output Neuronen?</a:t>
            </a:r>
          </a:p>
          <a:p>
            <a:pPr marL="1397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2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One</a:t>
            </a:r>
            <a:r>
              <a:rPr lang="de-DE" dirty="0"/>
              <a:t>-Hot-Klassifizierung: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026B93-FBA6-4C17-A016-28979081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58" y="1479029"/>
            <a:ext cx="3998207" cy="27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958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Bildschirmpräsentation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Calibri</vt:lpstr>
      <vt:lpstr>Georgia</vt:lpstr>
      <vt:lpstr>Arial</vt:lpstr>
      <vt:lpstr>Wingdings</vt:lpstr>
      <vt:lpstr>Nunito Sans</vt:lpstr>
      <vt:lpstr>Ulysses template</vt:lpstr>
      <vt:lpstr>Artificial Intelligence und Deep Learning in Python</vt:lpstr>
      <vt:lpstr>Der Datensatz</vt:lpstr>
      <vt:lpstr>Der Datensatz</vt:lpstr>
      <vt:lpstr>Der Datensatz</vt:lpstr>
      <vt:lpstr>Der Datensatz</vt:lpstr>
      <vt:lpstr>Das Netzwerk</vt:lpstr>
      <vt:lpstr>Das Netzwerk</vt:lpstr>
      <vt:lpstr>Das Netzwerk</vt:lpstr>
      <vt:lpstr>Das Netzwerk</vt:lpstr>
      <vt:lpstr>Das Netzwerk</vt:lpstr>
      <vt:lpstr>Das Netzwerk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62</cp:revision>
  <dcterms:modified xsi:type="dcterms:W3CDTF">2018-09-27T09:33:05Z</dcterms:modified>
</cp:coreProperties>
</file>