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3" r:id="rId3"/>
    <p:sldId id="272" r:id="rId4"/>
    <p:sldId id="271" r:id="rId5"/>
    <p:sldId id="274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285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690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60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66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Policy Iteration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90E392F-5A08-4A7F-B2AF-190E47366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64" y="1868874"/>
            <a:ext cx="6185122" cy="54928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3E7655F-805F-4184-B8A8-9BF1D68D0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164" y="3062602"/>
            <a:ext cx="6185122" cy="54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0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Policy Iteration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0EF997D-FE00-4ADE-8F29-177DA884E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01" y="1079292"/>
            <a:ext cx="5391070" cy="385434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B054E35-C3D8-4B90-BA99-428CAA5CCDCB}"/>
              </a:ext>
            </a:extLst>
          </p:cNvPr>
          <p:cNvSpPr txBox="1"/>
          <p:nvPr/>
        </p:nvSpPr>
        <p:spPr>
          <a:xfrm>
            <a:off x="2604654" y="4878221"/>
            <a:ext cx="61375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Quelle: Sutton &amp; </a:t>
            </a:r>
            <a:r>
              <a:rPr lang="de-DE" sz="1050" dirty="0" err="1"/>
              <a:t>Barto</a:t>
            </a:r>
            <a:r>
              <a:rPr lang="de-DE" sz="1050" dirty="0"/>
              <a:t>: Reinforcement Learning </a:t>
            </a:r>
          </a:p>
        </p:txBody>
      </p:sp>
    </p:spTree>
    <p:extLst>
      <p:ext uri="{BB962C8B-B14F-4D97-AF65-F5344CB8AC3E}">
        <p14:creationId xmlns:p14="http://schemas.microsoft.com/office/powerpoint/2010/main" val="120275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Grid World Environment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E59462-D044-4402-9579-27E168B1F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699" y="1097280"/>
            <a:ext cx="3468542" cy="389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5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Policy Iteration </a:t>
            </a:r>
            <a:r>
              <a:rPr lang="de-DE" dirty="0" err="1"/>
              <a:t>Algorithm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Policy-</a:t>
            </a:r>
            <a:r>
              <a:rPr lang="de-DE" dirty="0" err="1"/>
              <a:t>based</a:t>
            </a:r>
            <a:r>
              <a:rPr lang="de-DE" dirty="0"/>
              <a:t>: Wir wollen die Policy berechnen</a:t>
            </a:r>
          </a:p>
          <a:p>
            <a:pPr marL="0" lvl="0" indent="0">
              <a:buNone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On-</a:t>
            </a:r>
            <a:r>
              <a:rPr lang="de-DE" dirty="0" err="1"/>
              <a:t>policy</a:t>
            </a:r>
            <a:r>
              <a:rPr lang="de-DE" dirty="0"/>
              <a:t>: Wir lernen auf aktuellen Episoden </a:t>
            </a:r>
          </a:p>
        </p:txBody>
      </p:sp>
    </p:spTree>
    <p:extLst>
      <p:ext uri="{BB962C8B-B14F-4D97-AF65-F5344CB8AC3E}">
        <p14:creationId xmlns:p14="http://schemas.microsoft.com/office/powerpoint/2010/main" val="3946041651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Bildschirmpräsentation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Calibri</vt:lpstr>
      <vt:lpstr>Wingdings</vt:lpstr>
      <vt:lpstr>Nunito Sans</vt:lpstr>
      <vt:lpstr>Georgia</vt:lpstr>
      <vt:lpstr>Arial</vt:lpstr>
      <vt:lpstr>Ulysses template</vt:lpstr>
      <vt:lpstr>Artificial Intelligence und Deep Learning in Python</vt:lpstr>
      <vt:lpstr>Reinforcement Learning</vt:lpstr>
      <vt:lpstr>Reinforcement Learning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119</cp:revision>
  <dcterms:modified xsi:type="dcterms:W3CDTF">2018-10-16T19:33:40Z</dcterms:modified>
</cp:coreProperties>
</file>